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48"/>
  </p:notesMasterIdLst>
  <p:handoutMasterIdLst>
    <p:handoutMasterId r:id="rId49"/>
  </p:handoutMasterIdLst>
  <p:sldIdLst>
    <p:sldId id="1192" r:id="rId5"/>
    <p:sldId id="1267" r:id="rId6"/>
    <p:sldId id="1294" r:id="rId7"/>
    <p:sldId id="1295" r:id="rId8"/>
    <p:sldId id="1296" r:id="rId9"/>
    <p:sldId id="1297" r:id="rId10"/>
    <p:sldId id="1336" r:id="rId11"/>
    <p:sldId id="1299" r:id="rId12"/>
    <p:sldId id="1300" r:id="rId13"/>
    <p:sldId id="1301" r:id="rId14"/>
    <p:sldId id="1333" r:id="rId15"/>
    <p:sldId id="1302" r:id="rId16"/>
    <p:sldId id="1303" r:id="rId17"/>
    <p:sldId id="1304" r:id="rId18"/>
    <p:sldId id="1305" r:id="rId19"/>
    <p:sldId id="1306" r:id="rId20"/>
    <p:sldId id="1307" r:id="rId21"/>
    <p:sldId id="1308" r:id="rId22"/>
    <p:sldId id="1309" r:id="rId23"/>
    <p:sldId id="1310" r:id="rId24"/>
    <p:sldId id="1311" r:id="rId25"/>
    <p:sldId id="1312" r:id="rId26"/>
    <p:sldId id="1313" r:id="rId27"/>
    <p:sldId id="1314" r:id="rId28"/>
    <p:sldId id="1332" r:id="rId29"/>
    <p:sldId id="1326" r:id="rId30"/>
    <p:sldId id="1327" r:id="rId31"/>
    <p:sldId id="1320" r:id="rId32"/>
    <p:sldId id="1317" r:id="rId33"/>
    <p:sldId id="1319" r:id="rId34"/>
    <p:sldId id="1318" r:id="rId35"/>
    <p:sldId id="1316" r:id="rId36"/>
    <p:sldId id="1315" r:id="rId37"/>
    <p:sldId id="1324" r:id="rId38"/>
    <p:sldId id="1325" r:id="rId39"/>
    <p:sldId id="1322" r:id="rId40"/>
    <p:sldId id="1321" r:id="rId41"/>
    <p:sldId id="1334" r:id="rId42"/>
    <p:sldId id="1323" r:id="rId43"/>
    <p:sldId id="1328" r:id="rId44"/>
    <p:sldId id="1329" r:id="rId45"/>
    <p:sldId id="1330" r:id="rId46"/>
    <p:sldId id="1335" r:id="rId47"/>
  </p:sldIdLst>
  <p:sldSz cx="9144000" cy="6858000" type="screen4x3"/>
  <p:notesSz cx="6858000" cy="9296400"/>
  <p:defaultTextStyle>
    <a:defPPr>
      <a:defRPr lang="en-US"/>
    </a:defPPr>
    <a:lvl1pPr algn="ctr" rtl="0" fontAlgn="base">
      <a:spcBef>
        <a:spcPct val="50000"/>
      </a:spcBef>
      <a:spcAft>
        <a:spcPct val="30000"/>
      </a:spcAft>
      <a:buClr>
        <a:schemeClr val="tx1"/>
      </a:buClr>
      <a:defRPr sz="1400" kern="1200">
        <a:solidFill>
          <a:schemeClr val="bg1"/>
        </a:solidFill>
        <a:latin typeface="Arial" charset="0"/>
        <a:ea typeface="+mn-ea"/>
        <a:cs typeface="+mn-cs"/>
      </a:defRPr>
    </a:lvl1pPr>
    <a:lvl2pPr marL="457200" algn="ctr" rtl="0" fontAlgn="base">
      <a:spcBef>
        <a:spcPct val="50000"/>
      </a:spcBef>
      <a:spcAft>
        <a:spcPct val="30000"/>
      </a:spcAft>
      <a:buClr>
        <a:schemeClr val="tx1"/>
      </a:buClr>
      <a:defRPr sz="1400" kern="1200">
        <a:solidFill>
          <a:schemeClr val="bg1"/>
        </a:solidFill>
        <a:latin typeface="Arial" charset="0"/>
        <a:ea typeface="+mn-ea"/>
        <a:cs typeface="+mn-cs"/>
      </a:defRPr>
    </a:lvl2pPr>
    <a:lvl3pPr marL="914400" algn="ctr" rtl="0" fontAlgn="base">
      <a:spcBef>
        <a:spcPct val="50000"/>
      </a:spcBef>
      <a:spcAft>
        <a:spcPct val="30000"/>
      </a:spcAft>
      <a:buClr>
        <a:schemeClr val="tx1"/>
      </a:buClr>
      <a:defRPr sz="1400" kern="1200">
        <a:solidFill>
          <a:schemeClr val="bg1"/>
        </a:solidFill>
        <a:latin typeface="Arial" charset="0"/>
        <a:ea typeface="+mn-ea"/>
        <a:cs typeface="+mn-cs"/>
      </a:defRPr>
    </a:lvl3pPr>
    <a:lvl4pPr marL="1371600" algn="ctr" rtl="0" fontAlgn="base">
      <a:spcBef>
        <a:spcPct val="50000"/>
      </a:spcBef>
      <a:spcAft>
        <a:spcPct val="30000"/>
      </a:spcAft>
      <a:buClr>
        <a:schemeClr val="tx1"/>
      </a:buClr>
      <a:defRPr sz="1400" kern="1200">
        <a:solidFill>
          <a:schemeClr val="bg1"/>
        </a:solidFill>
        <a:latin typeface="Arial" charset="0"/>
        <a:ea typeface="+mn-ea"/>
        <a:cs typeface="+mn-cs"/>
      </a:defRPr>
    </a:lvl4pPr>
    <a:lvl5pPr marL="1828800" algn="ctr" rtl="0" fontAlgn="base">
      <a:spcBef>
        <a:spcPct val="50000"/>
      </a:spcBef>
      <a:spcAft>
        <a:spcPct val="30000"/>
      </a:spcAft>
      <a:buClr>
        <a:schemeClr val="tx1"/>
      </a:buClr>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om Rhoades" initials="TR" lastIdx="11"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bw"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0033CC"/>
    <a:srgbClr val="000099"/>
    <a:srgbClr val="000066"/>
    <a:srgbClr val="993300"/>
    <a:srgbClr val="FF6600"/>
    <a:srgbClr val="FF0066"/>
    <a:srgbClr val="FF000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152685-1F4E-4359-ACB2-9B240748BD4A}" v="2" dt="2021-03-10T09:20:57.280"/>
    <p1510:client id="{C4B61E6C-1D1A-4E72-8BBD-8C9A8A29BCB6}" v="3" dt="2021-01-13T07:45:57.4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94" autoAdjust="0"/>
    <p:restoredTop sz="75728" autoAdjust="0"/>
  </p:normalViewPr>
  <p:slideViewPr>
    <p:cSldViewPr snapToGrid="0">
      <p:cViewPr varScale="1">
        <p:scale>
          <a:sx n="87" d="100"/>
          <a:sy n="87" d="100"/>
        </p:scale>
        <p:origin x="1656" y="84"/>
      </p:cViewPr>
      <p:guideLst>
        <p:guide orient="horz" pos="2160"/>
        <p:guide pos="2880"/>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80" d="100"/>
        <a:sy n="80" d="100"/>
      </p:scale>
      <p:origin x="0" y="1500"/>
    </p:cViewPr>
  </p:sorterViewPr>
  <p:notesViewPr>
    <p:cSldViewPr snapToGrid="0">
      <p:cViewPr varScale="1">
        <p:scale>
          <a:sx n="47" d="100"/>
          <a:sy n="47" d="100"/>
        </p:scale>
        <p:origin x="-2682"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ekkali, Venkata Naga Suresh Kumar (Cognizant)" userId="S::260502@cognizant.com::de8aff73-e515-4d38-83d5-b2e0321c7fd2" providerId="AD" clId="Web-{37152685-1F4E-4359-ACB2-9B240748BD4A}"/>
    <pc:docChg chg="modSld">
      <pc:chgData name="Yekkali, Venkata Naga Suresh Kumar (Cognizant)" userId="S::260502@cognizant.com::de8aff73-e515-4d38-83d5-b2e0321c7fd2" providerId="AD" clId="Web-{37152685-1F4E-4359-ACB2-9B240748BD4A}" dt="2021-03-10T09:20:57.280" v="1" actId="1076"/>
      <pc:docMkLst>
        <pc:docMk/>
      </pc:docMkLst>
      <pc:sldChg chg="modSp">
        <pc:chgData name="Yekkali, Venkata Naga Suresh Kumar (Cognizant)" userId="S::260502@cognizant.com::de8aff73-e515-4d38-83d5-b2e0321c7fd2" providerId="AD" clId="Web-{37152685-1F4E-4359-ACB2-9B240748BD4A}" dt="2021-03-10T09:20:57.280" v="1" actId="1076"/>
        <pc:sldMkLst>
          <pc:docMk/>
          <pc:sldMk cId="0" sldId="1326"/>
        </pc:sldMkLst>
        <pc:picChg chg="mod">
          <ac:chgData name="Yekkali, Venkata Naga Suresh Kumar (Cognizant)" userId="S::260502@cognizant.com::de8aff73-e515-4d38-83d5-b2e0321c7fd2" providerId="AD" clId="Web-{37152685-1F4E-4359-ACB2-9B240748BD4A}" dt="2021-03-10T09:20:57.280" v="1" actId="1076"/>
          <ac:picMkLst>
            <pc:docMk/>
            <pc:sldMk cId="0" sldId="1326"/>
            <ac:picMk id="2" creationId="{00000000-0000-0000-0000-000000000000}"/>
          </ac:picMkLst>
        </pc:picChg>
      </pc:sldChg>
    </pc:docChg>
  </pc:docChgLst>
  <pc:docChgLst>
    <pc:chgData name="Jana, Shyamapada (Cognizant)" userId="S::857868@cognizant.com::23c90109-674b-4b51-a9a5-175cab83eda6" providerId="AD" clId="Web-{C4B61E6C-1D1A-4E72-8BBD-8C9A8A29BCB6}"/>
    <pc:docChg chg="modSld">
      <pc:chgData name="Jana, Shyamapada (Cognizant)" userId="S::857868@cognizant.com::23c90109-674b-4b51-a9a5-175cab83eda6" providerId="AD" clId="Web-{C4B61E6C-1D1A-4E72-8BBD-8C9A8A29BCB6}" dt="2021-01-13T07:45:57.462" v="2" actId="1076"/>
      <pc:docMkLst>
        <pc:docMk/>
      </pc:docMkLst>
      <pc:sldChg chg="modSp">
        <pc:chgData name="Jana, Shyamapada (Cognizant)" userId="S::857868@cognizant.com::23c90109-674b-4b51-a9a5-175cab83eda6" providerId="AD" clId="Web-{C4B61E6C-1D1A-4E72-8BBD-8C9A8A29BCB6}" dt="2021-01-13T07:45:57.462" v="2" actId="1076"/>
        <pc:sldMkLst>
          <pc:docMk/>
          <pc:sldMk cId="0" sldId="1315"/>
        </pc:sldMkLst>
        <pc:picChg chg="mod">
          <ac:chgData name="Jana, Shyamapada (Cognizant)" userId="S::857868@cognizant.com::23c90109-674b-4b51-a9a5-175cab83eda6" providerId="AD" clId="Web-{C4B61E6C-1D1A-4E72-8BBD-8C9A8A29BCB6}" dt="2021-01-13T07:45:57.462" v="2" actId="1076"/>
          <ac:picMkLst>
            <pc:docMk/>
            <pc:sldMk cId="0" sldId="1315"/>
            <ac:picMk id="2" creationId="{00000000-0000-0000-0000-00000000000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034" name="Rectangle 2"/>
          <p:cNvSpPr>
            <a:spLocks noGrp="1" noChangeArrowheads="1"/>
          </p:cNvSpPr>
          <p:nvPr>
            <p:ph type="hdr" sz="quarter"/>
          </p:nvPr>
        </p:nvSpPr>
        <p:spPr bwMode="auto">
          <a:xfrm>
            <a:off x="0" y="0"/>
            <a:ext cx="2971800"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l" defTabSz="931863">
              <a:spcBef>
                <a:spcPct val="0"/>
              </a:spcBef>
              <a:spcAft>
                <a:spcPct val="0"/>
              </a:spcAft>
              <a:buClrTx/>
              <a:defRPr sz="1200" b="1">
                <a:solidFill>
                  <a:schemeClr val="tx1"/>
                </a:solidFill>
                <a:latin typeface="Times New Roman" pitchFamily="18" charset="0"/>
              </a:defRPr>
            </a:lvl1pPr>
          </a:lstStyle>
          <a:p>
            <a:pPr>
              <a:defRPr/>
            </a:pPr>
            <a:endParaRPr lang="en-US" altLang="en-US"/>
          </a:p>
        </p:txBody>
      </p:sp>
      <p:sp>
        <p:nvSpPr>
          <p:cNvPr id="44035" name="Rectangle 3"/>
          <p:cNvSpPr>
            <a:spLocks noGrp="1" noChangeArrowheads="1"/>
          </p:cNvSpPr>
          <p:nvPr>
            <p:ph type="dt" sz="quarter" idx="1"/>
          </p:nvPr>
        </p:nvSpPr>
        <p:spPr bwMode="auto">
          <a:xfrm>
            <a:off x="3886200" y="0"/>
            <a:ext cx="2971800"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defTabSz="931863">
              <a:spcBef>
                <a:spcPct val="0"/>
              </a:spcBef>
              <a:spcAft>
                <a:spcPct val="0"/>
              </a:spcAft>
              <a:buClrTx/>
              <a:defRPr sz="1200" b="1">
                <a:solidFill>
                  <a:schemeClr val="tx1"/>
                </a:solidFill>
                <a:latin typeface="Times New Roman" pitchFamily="18" charset="0"/>
              </a:defRPr>
            </a:lvl1pPr>
          </a:lstStyle>
          <a:p>
            <a:pPr>
              <a:defRPr/>
            </a:pPr>
            <a:endParaRPr lang="en-US" altLang="en-US"/>
          </a:p>
        </p:txBody>
      </p:sp>
      <p:sp>
        <p:nvSpPr>
          <p:cNvPr id="44036" name="Rectangle 4"/>
          <p:cNvSpPr>
            <a:spLocks noGrp="1" noChangeArrowheads="1"/>
          </p:cNvSpPr>
          <p:nvPr>
            <p:ph type="ftr" sz="quarter" idx="2"/>
          </p:nvPr>
        </p:nvSpPr>
        <p:spPr bwMode="auto">
          <a:xfrm>
            <a:off x="0" y="8831263"/>
            <a:ext cx="2971800"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l" defTabSz="931863">
              <a:spcBef>
                <a:spcPct val="0"/>
              </a:spcBef>
              <a:spcAft>
                <a:spcPct val="0"/>
              </a:spcAft>
              <a:buClrTx/>
              <a:defRPr sz="1200" b="1">
                <a:solidFill>
                  <a:schemeClr val="tx1"/>
                </a:solidFill>
                <a:latin typeface="Times New Roman" pitchFamily="18" charset="0"/>
              </a:defRPr>
            </a:lvl1pPr>
          </a:lstStyle>
          <a:p>
            <a:pPr>
              <a:defRPr/>
            </a:pPr>
            <a:endParaRPr lang="en-US" altLang="en-US"/>
          </a:p>
        </p:txBody>
      </p:sp>
      <p:sp>
        <p:nvSpPr>
          <p:cNvPr id="44037" name="Rectangle 5"/>
          <p:cNvSpPr>
            <a:spLocks noGrp="1" noChangeArrowheads="1"/>
          </p:cNvSpPr>
          <p:nvPr>
            <p:ph type="sldNum" sz="quarter" idx="3"/>
          </p:nvPr>
        </p:nvSpPr>
        <p:spPr bwMode="auto">
          <a:xfrm>
            <a:off x="3886200" y="8831263"/>
            <a:ext cx="2971800"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a:spcBef>
                <a:spcPct val="0"/>
              </a:spcBef>
              <a:spcAft>
                <a:spcPct val="0"/>
              </a:spcAft>
              <a:buClrTx/>
              <a:defRPr sz="1200" b="1">
                <a:solidFill>
                  <a:schemeClr val="tx1"/>
                </a:solidFill>
                <a:latin typeface="Times New Roman" pitchFamily="18" charset="0"/>
              </a:defRPr>
            </a:lvl1pPr>
          </a:lstStyle>
          <a:p>
            <a:pPr>
              <a:defRPr/>
            </a:pPr>
            <a:fld id="{D7A3BF65-582F-4986-80CE-BB05B39BC2B3}" type="slidenum">
              <a:rPr lang="en-US" altLang="en-US"/>
              <a:pPr>
                <a:defRPr/>
              </a:pPr>
              <a:t>‹#›</a:t>
            </a:fld>
            <a:endParaRPr lang="en-US" altLang="en-US"/>
          </a:p>
        </p:txBody>
      </p:sp>
    </p:spTree>
    <p:extLst>
      <p:ext uri="{BB962C8B-B14F-4D97-AF65-F5344CB8AC3E}">
        <p14:creationId xmlns:p14="http://schemas.microsoft.com/office/powerpoint/2010/main" val="6341884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Overhead"/>
          <p:cNvSpPr>
            <a:spLocks noGrp="1" noRot="1" noChangeAspect="1" noChangeArrowheads="1" noTextEdit="1"/>
          </p:cNvSpPr>
          <p:nvPr>
            <p:ph type="sldImg" idx="2"/>
          </p:nvPr>
        </p:nvSpPr>
        <p:spPr bwMode="auto">
          <a:xfrm>
            <a:off x="717550" y="630238"/>
            <a:ext cx="5430838" cy="40735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3" name="StudentNote"/>
          <p:cNvSpPr>
            <a:spLocks noGrp="1" noChangeArrowheads="1"/>
          </p:cNvSpPr>
          <p:nvPr>
            <p:ph type="body" sz="quarter" idx="3"/>
          </p:nvPr>
        </p:nvSpPr>
        <p:spPr bwMode="auto">
          <a:xfrm>
            <a:off x="406400" y="4899025"/>
            <a:ext cx="6069013" cy="3835400"/>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22543" name="SectionName"/>
          <p:cNvSpPr>
            <a:spLocks noGrp="1" noChangeArrowheads="1"/>
          </p:cNvSpPr>
          <p:nvPr>
            <p:ph type="hdr" sz="quarter"/>
          </p:nvPr>
        </p:nvSpPr>
        <p:spPr bwMode="auto">
          <a:xfrm>
            <a:off x="692150" y="320675"/>
            <a:ext cx="5480050" cy="212725"/>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l" defTabSz="942975" eaLnBrk="0" hangingPunct="0">
              <a:lnSpc>
                <a:spcPts val="1875"/>
              </a:lnSpc>
              <a:spcBef>
                <a:spcPts val="625"/>
              </a:spcBef>
              <a:spcAft>
                <a:spcPct val="0"/>
              </a:spcAft>
              <a:buClrTx/>
              <a:buFont typeface="Wingdings" pitchFamily="2" charset="2"/>
              <a:buNone/>
              <a:tabLst>
                <a:tab pos="5591175" algn="r"/>
              </a:tabLst>
              <a:defRPr sz="1200">
                <a:solidFill>
                  <a:schemeClr val="tx1"/>
                </a:solidFill>
                <a:latin typeface="Arial" charset="0"/>
              </a:defRPr>
            </a:lvl1pPr>
          </a:lstStyle>
          <a:p>
            <a:pPr>
              <a:defRPr/>
            </a:pPr>
            <a:r>
              <a:rPr lang="en-US" altLang="en-US"/>
              <a:t>	</a:t>
            </a:r>
            <a:endParaRPr lang="en-US"/>
          </a:p>
        </p:txBody>
      </p:sp>
      <p:sp>
        <p:nvSpPr>
          <p:cNvPr id="22544" name="ModuleNumber" hidden="1"/>
          <p:cNvSpPr>
            <a:spLocks noChangeArrowheads="1"/>
          </p:cNvSpPr>
          <p:nvPr/>
        </p:nvSpPr>
        <p:spPr bwMode="auto">
          <a:xfrm>
            <a:off x="4157663" y="320675"/>
            <a:ext cx="2551112" cy="157163"/>
          </a:xfrm>
          <a:prstGeom prst="rect">
            <a:avLst/>
          </a:prstGeom>
          <a:noFill/>
          <a:ln w="9525">
            <a:noFill/>
            <a:miter lim="800000"/>
            <a:headEnd/>
            <a:tailEnd/>
          </a:ln>
          <a:effectLst/>
        </p:spPr>
        <p:txBody>
          <a:bodyPr lIns="0" tIns="0" rIns="0" bIns="0" anchor="b"/>
          <a:lstStyle/>
          <a:p>
            <a:pPr algn="r" defTabSz="942975" eaLnBrk="0" hangingPunct="0">
              <a:lnSpc>
                <a:spcPts val="1875"/>
              </a:lnSpc>
              <a:spcBef>
                <a:spcPts val="625"/>
              </a:spcBef>
              <a:spcAft>
                <a:spcPct val="0"/>
              </a:spcAft>
              <a:buClrTx/>
              <a:buFont typeface="Wingdings" pitchFamily="2" charset="2"/>
              <a:buNone/>
              <a:defRPr/>
            </a:pPr>
            <a:r>
              <a:rPr lang="en-US" sz="1100" i="1">
                <a:solidFill>
                  <a:srgbClr val="000000"/>
                </a:solidFill>
                <a:latin typeface="Times New Roman" pitchFamily="18" charset="0"/>
                <a:cs typeface="Times New Roman" pitchFamily="18" charset="0"/>
              </a:rPr>
              <a:t>Introduction, 2.</a:t>
            </a:r>
            <a:fld id="{5645CC3A-9D9F-438C-ADC0-88579EE81D95}" type="slidenum">
              <a:rPr lang="en-US" sz="1100" i="1">
                <a:solidFill>
                  <a:srgbClr val="000000"/>
                </a:solidFill>
                <a:latin typeface="Times New Roman" pitchFamily="18" charset="0"/>
                <a:cs typeface="Times New Roman" pitchFamily="18" charset="0"/>
              </a:rPr>
              <a:pPr algn="r" defTabSz="942975" eaLnBrk="0" hangingPunct="0">
                <a:lnSpc>
                  <a:spcPts val="1875"/>
                </a:lnSpc>
                <a:spcBef>
                  <a:spcPts val="625"/>
                </a:spcBef>
                <a:spcAft>
                  <a:spcPct val="0"/>
                </a:spcAft>
                <a:buClrTx/>
                <a:buFont typeface="Wingdings" pitchFamily="2" charset="2"/>
                <a:buNone/>
                <a:defRPr/>
              </a:pPr>
              <a:t>‹#›</a:t>
            </a:fld>
            <a:endParaRPr lang="en-US" sz="1100" i="1">
              <a:solidFill>
                <a:srgbClr val="000000"/>
              </a:solidFill>
              <a:latin typeface="Times New Roman" pitchFamily="18" charset="0"/>
              <a:cs typeface="Times New Roman" pitchFamily="18" charset="0"/>
            </a:endParaRPr>
          </a:p>
        </p:txBody>
      </p:sp>
      <p:sp>
        <p:nvSpPr>
          <p:cNvPr id="22546" name="Line 18"/>
          <p:cNvSpPr>
            <a:spLocks noChangeShapeType="1"/>
          </p:cNvSpPr>
          <p:nvPr/>
        </p:nvSpPr>
        <p:spPr bwMode="auto">
          <a:xfrm>
            <a:off x="406400" y="8905875"/>
            <a:ext cx="6069013" cy="0"/>
          </a:xfrm>
          <a:prstGeom prst="line">
            <a:avLst/>
          </a:prstGeom>
          <a:noFill/>
          <a:ln w="6350">
            <a:solidFill>
              <a:schemeClr val="tx2"/>
            </a:solidFill>
            <a:round/>
            <a:headEnd/>
            <a:tailEnd/>
          </a:ln>
          <a:effectLst/>
        </p:spPr>
        <p:txBody>
          <a:bodyPr lIns="0" tIns="0" rIns="0" bIns="0" anchor="ctr">
            <a:spAutoFit/>
          </a:bodyPr>
          <a:lstStyle/>
          <a:p>
            <a:pPr>
              <a:defRPr/>
            </a:pPr>
            <a:endParaRPr lang="en-US"/>
          </a:p>
        </p:txBody>
      </p:sp>
      <p:sp>
        <p:nvSpPr>
          <p:cNvPr id="22548" name="Copyright"/>
          <p:cNvSpPr>
            <a:spLocks noGrp="1" noChangeArrowheads="1"/>
          </p:cNvSpPr>
          <p:nvPr>
            <p:ph type="sldNum" sz="quarter" idx="5"/>
          </p:nvPr>
        </p:nvSpPr>
        <p:spPr bwMode="auto">
          <a:xfrm>
            <a:off x="454025" y="8905875"/>
            <a:ext cx="5951538" cy="26193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l" defTabSz="931863">
              <a:spcBef>
                <a:spcPct val="0"/>
              </a:spcBef>
              <a:spcAft>
                <a:spcPct val="0"/>
              </a:spcAft>
              <a:buClrTx/>
              <a:tabLst>
                <a:tab pos="2743200" algn="ctr"/>
              </a:tabLst>
              <a:defRPr sz="1200">
                <a:solidFill>
                  <a:schemeClr val="tx1"/>
                </a:solidFill>
                <a:latin typeface="Arial" charset="0"/>
              </a:defRPr>
            </a:lvl1pPr>
          </a:lstStyle>
          <a:p>
            <a:pPr>
              <a:defRPr/>
            </a:pPr>
            <a:r>
              <a:rPr lang="en-US" altLang="en-US"/>
              <a:t>	The Claim File - </a:t>
            </a:r>
            <a:fld id="{C72D5080-8B4F-4810-9267-33C8B04DB7A4}" type="slidenum">
              <a:rPr lang="en-US" altLang="en-US"/>
              <a:pPr>
                <a:defRPr/>
              </a:pPr>
              <a:t>‹#›</a:t>
            </a:fld>
            <a:endParaRPr lang="en-US" altLang="en-US"/>
          </a:p>
        </p:txBody>
      </p:sp>
    </p:spTree>
    <p:extLst>
      <p:ext uri="{BB962C8B-B14F-4D97-AF65-F5344CB8AC3E}">
        <p14:creationId xmlns:p14="http://schemas.microsoft.com/office/powerpoint/2010/main" val="475802824"/>
      </p:ext>
    </p:extLst>
  </p:cSld>
  <p:clrMap bg1="lt1" tx1="dk1" bg2="lt2" tx2="dk2" accent1="accent1" accent2="accent2" accent3="accent3" accent4="accent4" accent5="accent5" accent6="accent6" hlink="hlink" folHlink="folHlink"/>
  <p:hf ftr="0" dt="0"/>
  <p:notesStyle>
    <a:lvl1pPr algn="l" rtl="0" eaLnBrk="0" fontAlgn="base" hangingPunct="0">
      <a:spcBef>
        <a:spcPct val="10000"/>
      </a:spcBef>
      <a:spcAft>
        <a:spcPct val="0"/>
      </a:spcAft>
      <a:defRPr sz="1000" kern="1200">
        <a:solidFill>
          <a:schemeClr val="tx1"/>
        </a:solidFill>
        <a:latin typeface="Arial" charset="0"/>
        <a:ea typeface="+mn-ea"/>
        <a:cs typeface="+mn-cs"/>
      </a:defRPr>
    </a:lvl1pPr>
    <a:lvl2pPr marL="342900" indent="-114300" algn="l" rtl="0" eaLnBrk="0" fontAlgn="base" hangingPunct="0">
      <a:spcBef>
        <a:spcPct val="10000"/>
      </a:spcBef>
      <a:spcAft>
        <a:spcPct val="0"/>
      </a:spcAft>
      <a:buChar char="•"/>
      <a:defRPr sz="1000" kern="1200">
        <a:solidFill>
          <a:schemeClr val="tx1"/>
        </a:solidFill>
        <a:latin typeface="Arial" charset="0"/>
        <a:ea typeface="+mn-ea"/>
        <a:cs typeface="+mn-cs"/>
      </a:defRPr>
    </a:lvl2pPr>
    <a:lvl3pPr marL="571500" indent="-114300" algn="l" rtl="0" eaLnBrk="0" fontAlgn="base" hangingPunct="0">
      <a:spcBef>
        <a:spcPct val="10000"/>
      </a:spcBef>
      <a:spcAft>
        <a:spcPct val="0"/>
      </a:spcAft>
      <a:buChar char="•"/>
      <a:defRPr sz="1000" kern="1200">
        <a:solidFill>
          <a:schemeClr val="tx1"/>
        </a:solidFill>
        <a:latin typeface="Arial" charset="0"/>
        <a:ea typeface="+mn-ea"/>
        <a:cs typeface="+mn-cs"/>
      </a:defRPr>
    </a:lvl3pPr>
    <a:lvl4pPr marL="800100" indent="-114300" algn="l" rtl="0" eaLnBrk="0" fontAlgn="base" hangingPunct="0">
      <a:spcBef>
        <a:spcPct val="10000"/>
      </a:spcBef>
      <a:spcAft>
        <a:spcPct val="0"/>
      </a:spcAft>
      <a:buChar char="•"/>
      <a:defRPr sz="1000" kern="1200">
        <a:solidFill>
          <a:schemeClr val="tx1"/>
        </a:solidFill>
        <a:latin typeface="Arial" charset="0"/>
        <a:ea typeface="+mn-ea"/>
        <a:cs typeface="+mn-cs"/>
      </a:defRPr>
    </a:lvl4pPr>
    <a:lvl5pPr marL="1028700" indent="-114300" algn="l" rtl="0" eaLnBrk="0" fontAlgn="base" hangingPunct="0">
      <a:spcBef>
        <a:spcPct val="10000"/>
      </a:spcBef>
      <a:spcAft>
        <a:spcPct val="0"/>
      </a:spcAft>
      <a:buChar char="•"/>
      <a:defRPr sz="10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1400">
                <a:solidFill>
                  <a:schemeClr val="bg1"/>
                </a:solidFill>
                <a:latin typeface="Arial" charset="0"/>
              </a:defRPr>
            </a:lvl1pPr>
            <a:lvl2pPr marL="742950" indent="-285750" defTabSz="942975" eaLnBrk="0" hangingPunct="0">
              <a:tabLst>
                <a:tab pos="5591175" algn="r"/>
              </a:tabLst>
              <a:defRPr sz="1400">
                <a:solidFill>
                  <a:schemeClr val="bg1"/>
                </a:solidFill>
                <a:latin typeface="Arial" charset="0"/>
              </a:defRPr>
            </a:lvl2pPr>
            <a:lvl3pPr marL="1143000" indent="-228600" defTabSz="942975" eaLnBrk="0" hangingPunct="0">
              <a:tabLst>
                <a:tab pos="5591175" algn="r"/>
              </a:tabLst>
              <a:defRPr sz="1400">
                <a:solidFill>
                  <a:schemeClr val="bg1"/>
                </a:solidFill>
                <a:latin typeface="Arial" charset="0"/>
              </a:defRPr>
            </a:lvl3pPr>
            <a:lvl4pPr marL="1600200" indent="-228600" defTabSz="942975" eaLnBrk="0" hangingPunct="0">
              <a:tabLst>
                <a:tab pos="5591175" algn="r"/>
              </a:tabLst>
              <a:defRPr sz="1400">
                <a:solidFill>
                  <a:schemeClr val="bg1"/>
                </a:solidFill>
                <a:latin typeface="Arial" charset="0"/>
              </a:defRPr>
            </a:lvl4pPr>
            <a:lvl5pPr marL="2057400" indent="-228600" defTabSz="942975" eaLnBrk="0" hangingPunct="0">
              <a:tabLst>
                <a:tab pos="5591175" algn="r"/>
              </a:tabLst>
              <a:defRPr sz="1400">
                <a:solidFill>
                  <a:schemeClr val="bg1"/>
                </a:solidFill>
                <a:latin typeface="Arial" charset="0"/>
              </a:defRPr>
            </a:lvl5pPr>
            <a:lvl6pPr marL="25146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6pPr>
            <a:lvl7pPr marL="29718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7pPr>
            <a:lvl8pPr marL="34290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8pPr>
            <a:lvl9pPr marL="38862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9pPr>
          </a:lstStyle>
          <a:p>
            <a:r>
              <a:rPr lang="en-US" altLang="en-US" sz="1200">
                <a:solidFill>
                  <a:schemeClr val="tx1"/>
                </a:solidFill>
              </a:rPr>
              <a:t>	</a:t>
            </a:r>
            <a:endParaRPr lang="en-US" sz="1200">
              <a:solidFill>
                <a:schemeClr val="tx1"/>
              </a:solidFill>
            </a:endParaRPr>
          </a:p>
        </p:txBody>
      </p:sp>
      <p:sp>
        <p:nvSpPr>
          <p:cNvPr id="46083"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1400">
                <a:solidFill>
                  <a:schemeClr val="bg1"/>
                </a:solidFill>
                <a:latin typeface="Arial" charset="0"/>
              </a:defRPr>
            </a:lvl1pPr>
            <a:lvl2pPr marL="742950" indent="-285750" defTabSz="931863" eaLnBrk="0" hangingPunct="0">
              <a:tabLst>
                <a:tab pos="2743200" algn="ctr"/>
              </a:tabLst>
              <a:defRPr sz="1400">
                <a:solidFill>
                  <a:schemeClr val="bg1"/>
                </a:solidFill>
                <a:latin typeface="Arial" charset="0"/>
              </a:defRPr>
            </a:lvl2pPr>
            <a:lvl3pPr marL="1143000" indent="-228600" defTabSz="931863" eaLnBrk="0" hangingPunct="0">
              <a:tabLst>
                <a:tab pos="2743200" algn="ctr"/>
              </a:tabLst>
              <a:defRPr sz="1400">
                <a:solidFill>
                  <a:schemeClr val="bg1"/>
                </a:solidFill>
                <a:latin typeface="Arial" charset="0"/>
              </a:defRPr>
            </a:lvl3pPr>
            <a:lvl4pPr marL="1600200" indent="-228600" defTabSz="931863" eaLnBrk="0" hangingPunct="0">
              <a:tabLst>
                <a:tab pos="2743200" algn="ctr"/>
              </a:tabLst>
              <a:defRPr sz="1400">
                <a:solidFill>
                  <a:schemeClr val="bg1"/>
                </a:solidFill>
                <a:latin typeface="Arial" charset="0"/>
              </a:defRPr>
            </a:lvl4pPr>
            <a:lvl5pPr marL="2057400" indent="-228600" defTabSz="931863" eaLnBrk="0" hangingPunct="0">
              <a:tabLst>
                <a:tab pos="2743200" algn="ctr"/>
              </a:tabLst>
              <a:defRPr sz="1400">
                <a:solidFill>
                  <a:schemeClr val="bg1"/>
                </a:solidFill>
                <a:latin typeface="Arial" charset="0"/>
              </a:defRPr>
            </a:lvl5pPr>
            <a:lvl6pPr marL="25146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6pPr>
            <a:lvl7pPr marL="29718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7pPr>
            <a:lvl8pPr marL="34290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8pPr>
            <a:lvl9pPr marL="38862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9pPr>
          </a:lstStyle>
          <a:p>
            <a:pPr eaLnBrk="1" hangingPunct="1"/>
            <a:r>
              <a:rPr lang="en-US" altLang="en-US" sz="1200">
                <a:solidFill>
                  <a:schemeClr val="tx1"/>
                </a:solidFill>
              </a:rPr>
              <a:t>	The Claim File - </a:t>
            </a:r>
            <a:fld id="{77CB5AA7-8743-45C4-B23D-2975834F72BF}" type="slidenum">
              <a:rPr lang="en-US" altLang="en-US" sz="1200" smtClean="0">
                <a:solidFill>
                  <a:schemeClr val="tx1"/>
                </a:solidFill>
              </a:rPr>
              <a:pPr eaLnBrk="1" hangingPunct="1"/>
              <a:t>1</a:t>
            </a:fld>
            <a:endParaRPr lang="en-US" altLang="en-US" sz="1200">
              <a:solidFill>
                <a:schemeClr val="tx1"/>
              </a:solidFill>
            </a:endParaRPr>
          </a:p>
        </p:txBody>
      </p:sp>
      <p:sp>
        <p:nvSpPr>
          <p:cNvPr id="46084" name="Rectangle 2"/>
          <p:cNvSpPr>
            <a:spLocks noGrp="1" noRot="1" noChangeAspect="1" noChangeArrowheads="1" noTextEdit="1"/>
          </p:cNvSpPr>
          <p:nvPr>
            <p:ph type="sldImg"/>
          </p:nvPr>
        </p:nvSpPr>
        <p:spPr>
          <a:xfrm>
            <a:off x="715963" y="630238"/>
            <a:ext cx="5430837" cy="4073525"/>
          </a:xfrm>
          <a:ln/>
        </p:spPr>
      </p:sp>
      <p:sp>
        <p:nvSpPr>
          <p:cNvPr id="4608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Guidewire training materials contain Guidewire proprietary information that is subject to confidentiality and non-disclosure agreements. You agree to use the information in this manual solely for the purpose of training to implement Guidewire software solutions. You also agree not to disclose the information in this manual to third parties or copy this manual without prior written consent from Guidewire. Guidewire training may be given only by Guidewire employees or certified Guidewire partners under the appropriate agreement with Guidewire.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1400">
                <a:solidFill>
                  <a:schemeClr val="bg1"/>
                </a:solidFill>
                <a:latin typeface="Arial" charset="0"/>
              </a:defRPr>
            </a:lvl1pPr>
            <a:lvl2pPr marL="742950" indent="-285750" defTabSz="942975" eaLnBrk="0" hangingPunct="0">
              <a:tabLst>
                <a:tab pos="5591175" algn="r"/>
              </a:tabLst>
              <a:defRPr sz="1400">
                <a:solidFill>
                  <a:schemeClr val="bg1"/>
                </a:solidFill>
                <a:latin typeface="Arial" charset="0"/>
              </a:defRPr>
            </a:lvl2pPr>
            <a:lvl3pPr marL="1143000" indent="-228600" defTabSz="942975" eaLnBrk="0" hangingPunct="0">
              <a:tabLst>
                <a:tab pos="5591175" algn="r"/>
              </a:tabLst>
              <a:defRPr sz="1400">
                <a:solidFill>
                  <a:schemeClr val="bg1"/>
                </a:solidFill>
                <a:latin typeface="Arial" charset="0"/>
              </a:defRPr>
            </a:lvl3pPr>
            <a:lvl4pPr marL="1600200" indent="-228600" defTabSz="942975" eaLnBrk="0" hangingPunct="0">
              <a:tabLst>
                <a:tab pos="5591175" algn="r"/>
              </a:tabLst>
              <a:defRPr sz="1400">
                <a:solidFill>
                  <a:schemeClr val="bg1"/>
                </a:solidFill>
                <a:latin typeface="Arial" charset="0"/>
              </a:defRPr>
            </a:lvl4pPr>
            <a:lvl5pPr marL="2057400" indent="-228600" defTabSz="942975" eaLnBrk="0" hangingPunct="0">
              <a:tabLst>
                <a:tab pos="5591175" algn="r"/>
              </a:tabLst>
              <a:defRPr sz="1400">
                <a:solidFill>
                  <a:schemeClr val="bg1"/>
                </a:solidFill>
                <a:latin typeface="Arial" charset="0"/>
              </a:defRPr>
            </a:lvl5pPr>
            <a:lvl6pPr marL="25146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6pPr>
            <a:lvl7pPr marL="29718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7pPr>
            <a:lvl8pPr marL="34290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8pPr>
            <a:lvl9pPr marL="38862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9pPr>
          </a:lstStyle>
          <a:p>
            <a:r>
              <a:rPr lang="en-US" altLang="en-US" sz="1200">
                <a:solidFill>
                  <a:schemeClr val="tx1"/>
                </a:solidFill>
              </a:rPr>
              <a:t>	</a:t>
            </a:r>
            <a:endParaRPr lang="en-US" sz="1200">
              <a:solidFill>
                <a:schemeClr val="tx1"/>
              </a:solidFill>
            </a:endParaRPr>
          </a:p>
        </p:txBody>
      </p:sp>
      <p:sp>
        <p:nvSpPr>
          <p:cNvPr id="55299"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1400">
                <a:solidFill>
                  <a:schemeClr val="bg1"/>
                </a:solidFill>
                <a:latin typeface="Arial" charset="0"/>
              </a:defRPr>
            </a:lvl1pPr>
            <a:lvl2pPr marL="742950" indent="-285750" defTabSz="931863" eaLnBrk="0" hangingPunct="0">
              <a:tabLst>
                <a:tab pos="2743200" algn="ctr"/>
              </a:tabLst>
              <a:defRPr sz="1400">
                <a:solidFill>
                  <a:schemeClr val="bg1"/>
                </a:solidFill>
                <a:latin typeface="Arial" charset="0"/>
              </a:defRPr>
            </a:lvl2pPr>
            <a:lvl3pPr marL="1143000" indent="-228600" defTabSz="931863" eaLnBrk="0" hangingPunct="0">
              <a:tabLst>
                <a:tab pos="2743200" algn="ctr"/>
              </a:tabLst>
              <a:defRPr sz="1400">
                <a:solidFill>
                  <a:schemeClr val="bg1"/>
                </a:solidFill>
                <a:latin typeface="Arial" charset="0"/>
              </a:defRPr>
            </a:lvl3pPr>
            <a:lvl4pPr marL="1600200" indent="-228600" defTabSz="931863" eaLnBrk="0" hangingPunct="0">
              <a:tabLst>
                <a:tab pos="2743200" algn="ctr"/>
              </a:tabLst>
              <a:defRPr sz="1400">
                <a:solidFill>
                  <a:schemeClr val="bg1"/>
                </a:solidFill>
                <a:latin typeface="Arial" charset="0"/>
              </a:defRPr>
            </a:lvl4pPr>
            <a:lvl5pPr marL="2057400" indent="-228600" defTabSz="931863" eaLnBrk="0" hangingPunct="0">
              <a:tabLst>
                <a:tab pos="2743200" algn="ctr"/>
              </a:tabLst>
              <a:defRPr sz="1400">
                <a:solidFill>
                  <a:schemeClr val="bg1"/>
                </a:solidFill>
                <a:latin typeface="Arial" charset="0"/>
              </a:defRPr>
            </a:lvl5pPr>
            <a:lvl6pPr marL="25146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6pPr>
            <a:lvl7pPr marL="29718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7pPr>
            <a:lvl8pPr marL="34290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8pPr>
            <a:lvl9pPr marL="38862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9pPr>
          </a:lstStyle>
          <a:p>
            <a:pPr eaLnBrk="1" hangingPunct="1"/>
            <a:r>
              <a:rPr lang="en-US" altLang="en-US" sz="1200">
                <a:solidFill>
                  <a:schemeClr val="tx1"/>
                </a:solidFill>
              </a:rPr>
              <a:t>	The Claim File - </a:t>
            </a:r>
            <a:fld id="{BF36C94D-7EF0-40CB-B888-4BEF43278D6A}" type="slidenum">
              <a:rPr lang="en-US" altLang="en-US" sz="1200" smtClean="0">
                <a:solidFill>
                  <a:schemeClr val="tx1"/>
                </a:solidFill>
              </a:rPr>
              <a:pPr eaLnBrk="1" hangingPunct="1"/>
              <a:t>10</a:t>
            </a:fld>
            <a:endParaRPr lang="en-US" altLang="en-US" sz="1200">
              <a:solidFill>
                <a:schemeClr val="tx1"/>
              </a:solidFill>
            </a:endParaRPr>
          </a:p>
        </p:txBody>
      </p:sp>
      <p:sp>
        <p:nvSpPr>
          <p:cNvPr id="55300" name="Rectangle 2"/>
          <p:cNvSpPr>
            <a:spLocks noGrp="1" noRot="1" noChangeAspect="1" noChangeArrowheads="1" noTextEdit="1"/>
          </p:cNvSpPr>
          <p:nvPr>
            <p:ph type="sldImg"/>
          </p:nvPr>
        </p:nvSpPr>
        <p:spPr>
          <a:xfrm>
            <a:off x="715963" y="630238"/>
            <a:ext cx="5432425" cy="4073525"/>
          </a:xfrm>
          <a:ln/>
        </p:spPr>
      </p:sp>
      <p:sp>
        <p:nvSpPr>
          <p:cNvPr id="5530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The one current case where an incident does not represent the damaged item is the "Living Expenses" incident.</a:t>
            </a:r>
          </a:p>
          <a:p>
            <a:pPr eaLnBrk="1" hangingPunct="1"/>
            <a:r>
              <a:rPr lang="en-US" dirty="0"/>
              <a:t>The incident could belong to the insured (which is covered by a property coverage), or belong to a third party (which would be covered by a liability coverage).</a:t>
            </a:r>
          </a:p>
          <a:p>
            <a:pPr eaLnBrk="1" hangingPunct="1"/>
            <a:r>
              <a:rPr lang="en-US" dirty="0"/>
              <a:t>Incidents are typically captured when the claim is first created. Some information about incidents may need to be gathered later, but the most ideal circumstance involves an intake process in which all the information about the "what" is captured.</a:t>
            </a:r>
          </a:p>
          <a:p>
            <a:pPr eaLnBrk="1" hangingPunct="1"/>
            <a:r>
              <a:rPr lang="en-US" dirty="0"/>
              <a:t>Technically speaking, if incident is defined as "an item that suffered damage", then in a claim where a person is hurt, the incident should be called a "body incident". However, the term "injury incident" is more common in the industry and has been adopted by ClaimCenter.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10000"/>
              </a:spcBef>
              <a:spcAft>
                <a:spcPct val="0"/>
              </a:spcAft>
              <a:buClrTx/>
              <a:buSzTx/>
              <a:buFontTx/>
              <a:buNone/>
              <a:tabLst/>
              <a:defRPr/>
            </a:pPr>
            <a:r>
              <a:rPr lang="en-US" baseline="0" dirty="0"/>
              <a:t>Service Requests are created either when the claim is first created and saved, or after initial claim creation. When service requests are created in ClaimCenter, they are automatically submitted to vendors. That way, service requests are submitted as soon as possible and vendors receive these requests typically through an vendor portal. The service request can be for a quote to compare prices, a service to be performed, or for both a quote and service. The vendor can start work right away, specify a time frame for completion, delay the request or decline the request. Typically, a Service Request is tied to an incident such as requesting locksmith services for a burglarized home, or requesting vehicle damage assessment for one or more damaged vehicles, or requesting towing for a disabled vehicle, and so on. Each incident can have one or many service requests.</a:t>
            </a:r>
          </a:p>
          <a:p>
            <a:pPr marL="0" marR="0" indent="0" algn="l" defTabSz="914400" rtl="0" eaLnBrk="0" fontAlgn="base" latinLnBrk="0" hangingPunct="0">
              <a:lnSpc>
                <a:spcPct val="100000"/>
              </a:lnSpc>
              <a:spcBef>
                <a:spcPct val="10000"/>
              </a:spcBef>
              <a:spcAft>
                <a:spcPct val="0"/>
              </a:spcAft>
              <a:buClrTx/>
              <a:buSzTx/>
              <a:buFontTx/>
              <a:buNone/>
              <a:tabLst/>
              <a:defRPr/>
            </a:pPr>
            <a:endParaRPr lang="en-US" baseline="0" dirty="0"/>
          </a:p>
          <a:p>
            <a:pPr marL="0" marR="0" indent="0" algn="l" defTabSz="914400" rtl="0" eaLnBrk="0" fontAlgn="base" latinLnBrk="0" hangingPunct="0">
              <a:lnSpc>
                <a:spcPct val="100000"/>
              </a:lnSpc>
              <a:spcBef>
                <a:spcPct val="10000"/>
              </a:spcBef>
              <a:spcAft>
                <a:spcPct val="0"/>
              </a:spcAft>
              <a:buClrTx/>
              <a:buSzTx/>
              <a:buFontTx/>
              <a:buNone/>
              <a:tabLst/>
              <a:defRPr/>
            </a:pPr>
            <a:r>
              <a:rPr lang="en-US" baseline="0" dirty="0"/>
              <a:t>Technically, the name of the entity in ClaimCenter is Service Request, but for the purposes of training the terms Service and Service Request are interchangeable. </a:t>
            </a:r>
          </a:p>
        </p:txBody>
      </p:sp>
      <p:sp>
        <p:nvSpPr>
          <p:cNvPr id="4" name="Header Placeholder 3"/>
          <p:cNvSpPr>
            <a:spLocks noGrp="1"/>
          </p:cNvSpPr>
          <p:nvPr>
            <p:ph type="hdr" sz="quarter" idx="10"/>
          </p:nvPr>
        </p:nvSpPr>
        <p:spPr/>
        <p:txBody>
          <a:bodyPr/>
          <a:lstStyle/>
          <a:p>
            <a:pPr>
              <a:defRPr/>
            </a:pPr>
            <a:r>
              <a:rPr lang="en-US" altLang="en-US"/>
              <a:t>	</a:t>
            </a:r>
            <a:endParaRPr lang="en-US"/>
          </a:p>
        </p:txBody>
      </p:sp>
      <p:sp>
        <p:nvSpPr>
          <p:cNvPr id="5" name="Slide Number Placeholder 4"/>
          <p:cNvSpPr>
            <a:spLocks noGrp="1"/>
          </p:cNvSpPr>
          <p:nvPr>
            <p:ph type="sldNum" sz="quarter" idx="11"/>
          </p:nvPr>
        </p:nvSpPr>
        <p:spPr/>
        <p:txBody>
          <a:bodyPr/>
          <a:lstStyle/>
          <a:p>
            <a:pPr>
              <a:defRPr/>
            </a:pPr>
            <a:r>
              <a:rPr lang="en-US" altLang="en-US"/>
              <a:t>	The Claim File - </a:t>
            </a:r>
            <a:fld id="{C72D5080-8B4F-4810-9267-33C8B04DB7A4}" type="slidenum">
              <a:rPr lang="en-US" altLang="en-US" smtClean="0"/>
              <a:pPr>
                <a:defRPr/>
              </a:pPr>
              <a:t>11</a:t>
            </a:fld>
            <a:endParaRPr lang="en-US" altLang="en-US"/>
          </a:p>
        </p:txBody>
      </p:sp>
    </p:spTree>
    <p:extLst>
      <p:ext uri="{BB962C8B-B14F-4D97-AF65-F5344CB8AC3E}">
        <p14:creationId xmlns:p14="http://schemas.microsoft.com/office/powerpoint/2010/main" val="3270691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1400">
                <a:solidFill>
                  <a:schemeClr val="bg1"/>
                </a:solidFill>
                <a:latin typeface="Arial" charset="0"/>
              </a:defRPr>
            </a:lvl1pPr>
            <a:lvl2pPr marL="742950" indent="-285750" defTabSz="942975" eaLnBrk="0" hangingPunct="0">
              <a:tabLst>
                <a:tab pos="5591175" algn="r"/>
              </a:tabLst>
              <a:defRPr sz="1400">
                <a:solidFill>
                  <a:schemeClr val="bg1"/>
                </a:solidFill>
                <a:latin typeface="Arial" charset="0"/>
              </a:defRPr>
            </a:lvl2pPr>
            <a:lvl3pPr marL="1143000" indent="-228600" defTabSz="942975" eaLnBrk="0" hangingPunct="0">
              <a:tabLst>
                <a:tab pos="5591175" algn="r"/>
              </a:tabLst>
              <a:defRPr sz="1400">
                <a:solidFill>
                  <a:schemeClr val="bg1"/>
                </a:solidFill>
                <a:latin typeface="Arial" charset="0"/>
              </a:defRPr>
            </a:lvl3pPr>
            <a:lvl4pPr marL="1600200" indent="-228600" defTabSz="942975" eaLnBrk="0" hangingPunct="0">
              <a:tabLst>
                <a:tab pos="5591175" algn="r"/>
              </a:tabLst>
              <a:defRPr sz="1400">
                <a:solidFill>
                  <a:schemeClr val="bg1"/>
                </a:solidFill>
                <a:latin typeface="Arial" charset="0"/>
              </a:defRPr>
            </a:lvl4pPr>
            <a:lvl5pPr marL="2057400" indent="-228600" defTabSz="942975" eaLnBrk="0" hangingPunct="0">
              <a:tabLst>
                <a:tab pos="5591175" algn="r"/>
              </a:tabLst>
              <a:defRPr sz="1400">
                <a:solidFill>
                  <a:schemeClr val="bg1"/>
                </a:solidFill>
                <a:latin typeface="Arial" charset="0"/>
              </a:defRPr>
            </a:lvl5pPr>
            <a:lvl6pPr marL="25146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6pPr>
            <a:lvl7pPr marL="29718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7pPr>
            <a:lvl8pPr marL="34290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8pPr>
            <a:lvl9pPr marL="38862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9pPr>
          </a:lstStyle>
          <a:p>
            <a:r>
              <a:rPr lang="en-US" altLang="en-US" sz="1200">
                <a:solidFill>
                  <a:schemeClr val="tx1"/>
                </a:solidFill>
              </a:rPr>
              <a:t>	</a:t>
            </a:r>
            <a:endParaRPr lang="en-US" sz="1200">
              <a:solidFill>
                <a:schemeClr val="tx1"/>
              </a:solidFill>
            </a:endParaRPr>
          </a:p>
        </p:txBody>
      </p:sp>
      <p:sp>
        <p:nvSpPr>
          <p:cNvPr id="56323"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1400">
                <a:solidFill>
                  <a:schemeClr val="bg1"/>
                </a:solidFill>
                <a:latin typeface="Arial" charset="0"/>
              </a:defRPr>
            </a:lvl1pPr>
            <a:lvl2pPr marL="742950" indent="-285750" defTabSz="931863" eaLnBrk="0" hangingPunct="0">
              <a:tabLst>
                <a:tab pos="2743200" algn="ctr"/>
              </a:tabLst>
              <a:defRPr sz="1400">
                <a:solidFill>
                  <a:schemeClr val="bg1"/>
                </a:solidFill>
                <a:latin typeface="Arial" charset="0"/>
              </a:defRPr>
            </a:lvl2pPr>
            <a:lvl3pPr marL="1143000" indent="-228600" defTabSz="931863" eaLnBrk="0" hangingPunct="0">
              <a:tabLst>
                <a:tab pos="2743200" algn="ctr"/>
              </a:tabLst>
              <a:defRPr sz="1400">
                <a:solidFill>
                  <a:schemeClr val="bg1"/>
                </a:solidFill>
                <a:latin typeface="Arial" charset="0"/>
              </a:defRPr>
            </a:lvl3pPr>
            <a:lvl4pPr marL="1600200" indent="-228600" defTabSz="931863" eaLnBrk="0" hangingPunct="0">
              <a:tabLst>
                <a:tab pos="2743200" algn="ctr"/>
              </a:tabLst>
              <a:defRPr sz="1400">
                <a:solidFill>
                  <a:schemeClr val="bg1"/>
                </a:solidFill>
                <a:latin typeface="Arial" charset="0"/>
              </a:defRPr>
            </a:lvl4pPr>
            <a:lvl5pPr marL="2057400" indent="-228600" defTabSz="931863" eaLnBrk="0" hangingPunct="0">
              <a:tabLst>
                <a:tab pos="2743200" algn="ctr"/>
              </a:tabLst>
              <a:defRPr sz="1400">
                <a:solidFill>
                  <a:schemeClr val="bg1"/>
                </a:solidFill>
                <a:latin typeface="Arial" charset="0"/>
              </a:defRPr>
            </a:lvl5pPr>
            <a:lvl6pPr marL="25146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6pPr>
            <a:lvl7pPr marL="29718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7pPr>
            <a:lvl8pPr marL="34290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8pPr>
            <a:lvl9pPr marL="38862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9pPr>
          </a:lstStyle>
          <a:p>
            <a:pPr eaLnBrk="1" hangingPunct="1"/>
            <a:r>
              <a:rPr lang="en-US" altLang="en-US" sz="1200">
                <a:solidFill>
                  <a:schemeClr val="tx1"/>
                </a:solidFill>
              </a:rPr>
              <a:t>	The Claim File - </a:t>
            </a:r>
            <a:fld id="{39BC0A72-D297-4921-AB84-B2C16E6352CD}" type="slidenum">
              <a:rPr lang="en-US" altLang="en-US" sz="1200" smtClean="0">
                <a:solidFill>
                  <a:schemeClr val="tx1"/>
                </a:solidFill>
              </a:rPr>
              <a:pPr eaLnBrk="1" hangingPunct="1"/>
              <a:t>12</a:t>
            </a:fld>
            <a:endParaRPr lang="en-US" altLang="en-US" sz="1200">
              <a:solidFill>
                <a:schemeClr val="tx1"/>
              </a:solidFill>
            </a:endParaRPr>
          </a:p>
        </p:txBody>
      </p:sp>
      <p:sp>
        <p:nvSpPr>
          <p:cNvPr id="56324" name="Rectangle 2"/>
          <p:cNvSpPr>
            <a:spLocks noGrp="1" noRot="1" noChangeAspect="1" noChangeArrowheads="1" noTextEdit="1"/>
          </p:cNvSpPr>
          <p:nvPr>
            <p:ph type="sldImg"/>
          </p:nvPr>
        </p:nvSpPr>
        <p:spPr>
          <a:xfrm>
            <a:off x="715963" y="630238"/>
            <a:ext cx="5432425" cy="4073525"/>
          </a:xfrm>
          <a:ln/>
        </p:spPr>
      </p:sp>
      <p:sp>
        <p:nvSpPr>
          <p:cNvPr id="5632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For many claims, a single occurrence of loss involves more than one coverage, and more than one claimant. Exposures are the mechanism used by ClaimCenter for tracking the progress of each possible indemnity. (An indemnity is a payment in compensation for a loss. In property and casualty insurance, the goal is to restore a policyholder to the same financial position after the loss as he was in prior to the loss, without allowing the policyholder to profit from the loss.)</a:t>
            </a:r>
          </a:p>
          <a:p>
            <a:pPr eaLnBrk="1" hangingPunct="1"/>
            <a:r>
              <a:rPr lang="en-US" dirty="0"/>
              <a:t>The term exposure is used differently in ClaimCenter than it is in PAS systems. The underwriter looks upon the possible coverages as exposures, while in CC it is the coverages that are deemed in effect that lead to the creation of a particular exposure (for a particular claimant).</a:t>
            </a:r>
          </a:p>
          <a:p>
            <a:pPr eaLnBrk="1" hangingPunct="1"/>
            <a:endParaRPr lang="en-US" dirty="0"/>
          </a:p>
          <a:p>
            <a:pPr eaLnBrk="1" hangingPunct="1"/>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1400">
                <a:solidFill>
                  <a:schemeClr val="bg1"/>
                </a:solidFill>
                <a:latin typeface="Arial" charset="0"/>
              </a:defRPr>
            </a:lvl1pPr>
            <a:lvl2pPr marL="742950" indent="-285750" defTabSz="942975" eaLnBrk="0" hangingPunct="0">
              <a:tabLst>
                <a:tab pos="5591175" algn="r"/>
              </a:tabLst>
              <a:defRPr sz="1400">
                <a:solidFill>
                  <a:schemeClr val="bg1"/>
                </a:solidFill>
                <a:latin typeface="Arial" charset="0"/>
              </a:defRPr>
            </a:lvl2pPr>
            <a:lvl3pPr marL="1143000" indent="-228600" defTabSz="942975" eaLnBrk="0" hangingPunct="0">
              <a:tabLst>
                <a:tab pos="5591175" algn="r"/>
              </a:tabLst>
              <a:defRPr sz="1400">
                <a:solidFill>
                  <a:schemeClr val="bg1"/>
                </a:solidFill>
                <a:latin typeface="Arial" charset="0"/>
              </a:defRPr>
            </a:lvl3pPr>
            <a:lvl4pPr marL="1600200" indent="-228600" defTabSz="942975" eaLnBrk="0" hangingPunct="0">
              <a:tabLst>
                <a:tab pos="5591175" algn="r"/>
              </a:tabLst>
              <a:defRPr sz="1400">
                <a:solidFill>
                  <a:schemeClr val="bg1"/>
                </a:solidFill>
                <a:latin typeface="Arial" charset="0"/>
              </a:defRPr>
            </a:lvl4pPr>
            <a:lvl5pPr marL="2057400" indent="-228600" defTabSz="942975" eaLnBrk="0" hangingPunct="0">
              <a:tabLst>
                <a:tab pos="5591175" algn="r"/>
              </a:tabLst>
              <a:defRPr sz="1400">
                <a:solidFill>
                  <a:schemeClr val="bg1"/>
                </a:solidFill>
                <a:latin typeface="Arial" charset="0"/>
              </a:defRPr>
            </a:lvl5pPr>
            <a:lvl6pPr marL="25146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6pPr>
            <a:lvl7pPr marL="29718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7pPr>
            <a:lvl8pPr marL="34290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8pPr>
            <a:lvl9pPr marL="38862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9pPr>
          </a:lstStyle>
          <a:p>
            <a:r>
              <a:rPr lang="en-US" altLang="en-US" sz="1200">
                <a:solidFill>
                  <a:schemeClr val="tx1"/>
                </a:solidFill>
              </a:rPr>
              <a:t>	</a:t>
            </a:r>
            <a:endParaRPr lang="en-US" sz="1200">
              <a:solidFill>
                <a:schemeClr val="tx1"/>
              </a:solidFill>
            </a:endParaRPr>
          </a:p>
        </p:txBody>
      </p:sp>
      <p:sp>
        <p:nvSpPr>
          <p:cNvPr id="57347"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1400">
                <a:solidFill>
                  <a:schemeClr val="bg1"/>
                </a:solidFill>
                <a:latin typeface="Arial" charset="0"/>
              </a:defRPr>
            </a:lvl1pPr>
            <a:lvl2pPr marL="742950" indent="-285750" defTabSz="931863" eaLnBrk="0" hangingPunct="0">
              <a:tabLst>
                <a:tab pos="2743200" algn="ctr"/>
              </a:tabLst>
              <a:defRPr sz="1400">
                <a:solidFill>
                  <a:schemeClr val="bg1"/>
                </a:solidFill>
                <a:latin typeface="Arial" charset="0"/>
              </a:defRPr>
            </a:lvl2pPr>
            <a:lvl3pPr marL="1143000" indent="-228600" defTabSz="931863" eaLnBrk="0" hangingPunct="0">
              <a:tabLst>
                <a:tab pos="2743200" algn="ctr"/>
              </a:tabLst>
              <a:defRPr sz="1400">
                <a:solidFill>
                  <a:schemeClr val="bg1"/>
                </a:solidFill>
                <a:latin typeface="Arial" charset="0"/>
              </a:defRPr>
            </a:lvl3pPr>
            <a:lvl4pPr marL="1600200" indent="-228600" defTabSz="931863" eaLnBrk="0" hangingPunct="0">
              <a:tabLst>
                <a:tab pos="2743200" algn="ctr"/>
              </a:tabLst>
              <a:defRPr sz="1400">
                <a:solidFill>
                  <a:schemeClr val="bg1"/>
                </a:solidFill>
                <a:latin typeface="Arial" charset="0"/>
              </a:defRPr>
            </a:lvl4pPr>
            <a:lvl5pPr marL="2057400" indent="-228600" defTabSz="931863" eaLnBrk="0" hangingPunct="0">
              <a:tabLst>
                <a:tab pos="2743200" algn="ctr"/>
              </a:tabLst>
              <a:defRPr sz="1400">
                <a:solidFill>
                  <a:schemeClr val="bg1"/>
                </a:solidFill>
                <a:latin typeface="Arial" charset="0"/>
              </a:defRPr>
            </a:lvl5pPr>
            <a:lvl6pPr marL="25146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6pPr>
            <a:lvl7pPr marL="29718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7pPr>
            <a:lvl8pPr marL="34290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8pPr>
            <a:lvl9pPr marL="38862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9pPr>
          </a:lstStyle>
          <a:p>
            <a:pPr eaLnBrk="1" hangingPunct="1"/>
            <a:r>
              <a:rPr lang="en-US" altLang="en-US" sz="1200">
                <a:solidFill>
                  <a:schemeClr val="tx1"/>
                </a:solidFill>
              </a:rPr>
              <a:t>	The Claim File - </a:t>
            </a:r>
            <a:fld id="{D1262CD5-7E14-4F1F-81A6-ECA789A55A4B}" type="slidenum">
              <a:rPr lang="en-US" altLang="en-US" sz="1200" smtClean="0">
                <a:solidFill>
                  <a:schemeClr val="tx1"/>
                </a:solidFill>
              </a:rPr>
              <a:pPr eaLnBrk="1" hangingPunct="1"/>
              <a:t>13</a:t>
            </a:fld>
            <a:endParaRPr lang="en-US" altLang="en-US" sz="1200">
              <a:solidFill>
                <a:schemeClr val="tx1"/>
              </a:solidFill>
            </a:endParaRPr>
          </a:p>
        </p:txBody>
      </p:sp>
      <p:sp>
        <p:nvSpPr>
          <p:cNvPr id="57348" name="Rectangle 2"/>
          <p:cNvSpPr>
            <a:spLocks noGrp="1" noRot="1" noChangeAspect="1" noChangeArrowheads="1" noTextEdit="1"/>
          </p:cNvSpPr>
          <p:nvPr>
            <p:ph type="sldImg"/>
          </p:nvPr>
        </p:nvSpPr>
        <p:spPr>
          <a:xfrm>
            <a:off x="715963" y="630238"/>
            <a:ext cx="5432425" cy="4073525"/>
          </a:xfrm>
          <a:ln/>
        </p:spPr>
      </p:sp>
      <p:sp>
        <p:nvSpPr>
          <p:cNvPr id="5734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Every activity is ultimately assigned to a user, who is responsible for completing the task. The activity identifies when the task is expected to be done (due</a:t>
            </a:r>
            <a:r>
              <a:rPr lang="en-US" baseline="0" dirty="0"/>
              <a:t> date)</a:t>
            </a:r>
            <a:r>
              <a:rPr lang="en-US" dirty="0"/>
              <a:t> and whether it has been done or not (status). Theoretically, one could say the process of processing a claim is identical to the process of completing its activities.</a:t>
            </a:r>
          </a:p>
          <a:p>
            <a:pPr eaLnBrk="1" hangingPunct="1"/>
            <a:r>
              <a:rPr lang="en-US" dirty="0"/>
              <a:t>Legacy claim systems often have a "diary" feature. This feature is used to manage claim-handling activities. A user can indicate that he or she (or someone else) has to look at a claim on a particular day. Typically, you can type a short note to remind yourself or the other user why you should look at this claim on a particular day. The diary feature is often limited, particularly in terms of how much text you can enter and how the visibility of this text is controlled, the number of references a given user can make for a claim on a given day (often limited to one), and the logic behind how diary activities get assigned.</a:t>
            </a:r>
          </a:p>
          <a:p>
            <a:pPr eaLnBrk="1" hangingPunct="1"/>
            <a:r>
              <a:rPr lang="en-US" dirty="0"/>
              <a:t>ClaimCenter replaces the traditional diary with two features: activities and notes. Activities let both users and the system create and assign tasks. Activity assignment can be done manually or through a robust set of assignment rules. Notes let users record information about a claim and associate it to the relevant part of the claim (such as the claim itself, a contact on the claim, or an exposure) without having to tie the note to a specific date or user. Robust visibility rules can control who can view and/or edit the note.</a:t>
            </a:r>
          </a:p>
          <a:p>
            <a:pPr eaLnBrk="1" hangingPunct="1"/>
            <a:endParaRPr lang="en-US" dirty="0"/>
          </a:p>
          <a:p>
            <a:pPr eaLnBrk="1" hangingPunct="1"/>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1400">
                <a:solidFill>
                  <a:schemeClr val="bg1"/>
                </a:solidFill>
                <a:latin typeface="Arial" charset="0"/>
              </a:defRPr>
            </a:lvl1pPr>
            <a:lvl2pPr marL="742950" indent="-285750" defTabSz="942975" eaLnBrk="0" hangingPunct="0">
              <a:tabLst>
                <a:tab pos="5591175" algn="r"/>
              </a:tabLst>
              <a:defRPr sz="1400">
                <a:solidFill>
                  <a:schemeClr val="bg1"/>
                </a:solidFill>
                <a:latin typeface="Arial" charset="0"/>
              </a:defRPr>
            </a:lvl2pPr>
            <a:lvl3pPr marL="1143000" indent="-228600" defTabSz="942975" eaLnBrk="0" hangingPunct="0">
              <a:tabLst>
                <a:tab pos="5591175" algn="r"/>
              </a:tabLst>
              <a:defRPr sz="1400">
                <a:solidFill>
                  <a:schemeClr val="bg1"/>
                </a:solidFill>
                <a:latin typeface="Arial" charset="0"/>
              </a:defRPr>
            </a:lvl3pPr>
            <a:lvl4pPr marL="1600200" indent="-228600" defTabSz="942975" eaLnBrk="0" hangingPunct="0">
              <a:tabLst>
                <a:tab pos="5591175" algn="r"/>
              </a:tabLst>
              <a:defRPr sz="1400">
                <a:solidFill>
                  <a:schemeClr val="bg1"/>
                </a:solidFill>
                <a:latin typeface="Arial" charset="0"/>
              </a:defRPr>
            </a:lvl4pPr>
            <a:lvl5pPr marL="2057400" indent="-228600" defTabSz="942975" eaLnBrk="0" hangingPunct="0">
              <a:tabLst>
                <a:tab pos="5591175" algn="r"/>
              </a:tabLst>
              <a:defRPr sz="1400">
                <a:solidFill>
                  <a:schemeClr val="bg1"/>
                </a:solidFill>
                <a:latin typeface="Arial" charset="0"/>
              </a:defRPr>
            </a:lvl5pPr>
            <a:lvl6pPr marL="25146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6pPr>
            <a:lvl7pPr marL="29718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7pPr>
            <a:lvl8pPr marL="34290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8pPr>
            <a:lvl9pPr marL="38862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9pPr>
          </a:lstStyle>
          <a:p>
            <a:r>
              <a:rPr lang="en-US" altLang="en-US" sz="1200">
                <a:solidFill>
                  <a:schemeClr val="tx1"/>
                </a:solidFill>
              </a:rPr>
              <a:t>	</a:t>
            </a:r>
            <a:endParaRPr lang="en-US" sz="1200">
              <a:solidFill>
                <a:schemeClr val="tx1"/>
              </a:solidFill>
            </a:endParaRPr>
          </a:p>
        </p:txBody>
      </p:sp>
      <p:sp>
        <p:nvSpPr>
          <p:cNvPr id="58371"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1400">
                <a:solidFill>
                  <a:schemeClr val="bg1"/>
                </a:solidFill>
                <a:latin typeface="Arial" charset="0"/>
              </a:defRPr>
            </a:lvl1pPr>
            <a:lvl2pPr marL="742950" indent="-285750" defTabSz="931863" eaLnBrk="0" hangingPunct="0">
              <a:tabLst>
                <a:tab pos="2743200" algn="ctr"/>
              </a:tabLst>
              <a:defRPr sz="1400">
                <a:solidFill>
                  <a:schemeClr val="bg1"/>
                </a:solidFill>
                <a:latin typeface="Arial" charset="0"/>
              </a:defRPr>
            </a:lvl2pPr>
            <a:lvl3pPr marL="1143000" indent="-228600" defTabSz="931863" eaLnBrk="0" hangingPunct="0">
              <a:tabLst>
                <a:tab pos="2743200" algn="ctr"/>
              </a:tabLst>
              <a:defRPr sz="1400">
                <a:solidFill>
                  <a:schemeClr val="bg1"/>
                </a:solidFill>
                <a:latin typeface="Arial" charset="0"/>
              </a:defRPr>
            </a:lvl3pPr>
            <a:lvl4pPr marL="1600200" indent="-228600" defTabSz="931863" eaLnBrk="0" hangingPunct="0">
              <a:tabLst>
                <a:tab pos="2743200" algn="ctr"/>
              </a:tabLst>
              <a:defRPr sz="1400">
                <a:solidFill>
                  <a:schemeClr val="bg1"/>
                </a:solidFill>
                <a:latin typeface="Arial" charset="0"/>
              </a:defRPr>
            </a:lvl4pPr>
            <a:lvl5pPr marL="2057400" indent="-228600" defTabSz="931863" eaLnBrk="0" hangingPunct="0">
              <a:tabLst>
                <a:tab pos="2743200" algn="ctr"/>
              </a:tabLst>
              <a:defRPr sz="1400">
                <a:solidFill>
                  <a:schemeClr val="bg1"/>
                </a:solidFill>
                <a:latin typeface="Arial" charset="0"/>
              </a:defRPr>
            </a:lvl5pPr>
            <a:lvl6pPr marL="25146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6pPr>
            <a:lvl7pPr marL="29718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7pPr>
            <a:lvl8pPr marL="34290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8pPr>
            <a:lvl9pPr marL="38862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9pPr>
          </a:lstStyle>
          <a:p>
            <a:pPr eaLnBrk="1" hangingPunct="1"/>
            <a:r>
              <a:rPr lang="en-US" altLang="en-US" sz="1200">
                <a:solidFill>
                  <a:schemeClr val="tx1"/>
                </a:solidFill>
              </a:rPr>
              <a:t>	The Claim File - </a:t>
            </a:r>
            <a:fld id="{DB4F599D-A575-44BC-B2FC-A5456DF3193C}" type="slidenum">
              <a:rPr lang="en-US" altLang="en-US" sz="1200" smtClean="0">
                <a:solidFill>
                  <a:schemeClr val="tx1"/>
                </a:solidFill>
              </a:rPr>
              <a:pPr eaLnBrk="1" hangingPunct="1"/>
              <a:t>14</a:t>
            </a:fld>
            <a:endParaRPr lang="en-US" altLang="en-US" sz="1200">
              <a:solidFill>
                <a:schemeClr val="tx1"/>
              </a:solidFill>
            </a:endParaRPr>
          </a:p>
        </p:txBody>
      </p:sp>
      <p:sp>
        <p:nvSpPr>
          <p:cNvPr id="58372" name="Rectangle 2"/>
          <p:cNvSpPr>
            <a:spLocks noGrp="1" noRot="1" noChangeAspect="1" noChangeArrowheads="1" noTextEdit="1"/>
          </p:cNvSpPr>
          <p:nvPr>
            <p:ph type="sldImg"/>
          </p:nvPr>
        </p:nvSpPr>
        <p:spPr>
          <a:xfrm>
            <a:off x="715963" y="630238"/>
            <a:ext cx="5432425" cy="4073525"/>
          </a:xfrm>
          <a:ln/>
        </p:spPr>
      </p:sp>
      <p:sp>
        <p:nvSpPr>
          <p:cNvPr id="5837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A document is an electronic file or physical piece of paper which contains information relevant to the claim, such as:</a:t>
            </a:r>
          </a:p>
          <a:p>
            <a:pPr lvl="1" eaLnBrk="1" hangingPunct="1"/>
            <a:r>
              <a:rPr lang="en-US" dirty="0"/>
              <a:t>First Report of Injury</a:t>
            </a:r>
          </a:p>
          <a:p>
            <a:pPr lvl="1" eaLnBrk="1" hangingPunct="1"/>
            <a:r>
              <a:rPr lang="en-US" dirty="0"/>
              <a:t>Notification of Pending Inspection</a:t>
            </a:r>
          </a:p>
          <a:p>
            <a:pPr lvl="1" eaLnBrk="1" hangingPunct="1"/>
            <a:r>
              <a:rPr lang="en-US" dirty="0"/>
              <a:t>Affidavit of Vehicle Theft</a:t>
            </a:r>
          </a:p>
          <a:p>
            <a:pPr eaLnBrk="1" hangingPunct="1"/>
            <a:r>
              <a:rPr lang="en-US" dirty="0"/>
              <a:t>Documents can be used to:</a:t>
            </a:r>
          </a:p>
          <a:p>
            <a:pPr lvl="1" eaLnBrk="1" hangingPunct="1"/>
            <a:r>
              <a:rPr lang="en-US" dirty="0"/>
              <a:t>Track information on physical pieces of paper (such as photographs of a damaged car, diagrams of the floor plan for a workplace, assessments from mechanics or diagnoses from a doctor)</a:t>
            </a:r>
          </a:p>
          <a:p>
            <a:pPr lvl="1" eaLnBrk="1" hangingPunct="1"/>
            <a:r>
              <a:rPr lang="en-US" dirty="0"/>
              <a:t>Track information that exists electronically (such as email correspondences, word processing documents that were mailed to the insured, and scanned photographs of property that was stolen)</a:t>
            </a:r>
          </a:p>
          <a:p>
            <a:pPr marL="0" marR="0" indent="0" algn="l" defTabSz="914400" rtl="0" eaLnBrk="1" fontAlgn="base" latinLnBrk="0" hangingPunct="1">
              <a:lnSpc>
                <a:spcPct val="100000"/>
              </a:lnSpc>
              <a:spcBef>
                <a:spcPct val="10000"/>
              </a:spcBef>
              <a:spcAft>
                <a:spcPct val="0"/>
              </a:spcAft>
              <a:buClrTx/>
              <a:buSzTx/>
              <a:buFontTx/>
              <a:buNone/>
              <a:tabLst/>
              <a:defRPr/>
            </a:pPr>
            <a:r>
              <a:rPr lang="en-US" dirty="0"/>
              <a:t>Unlike the other objects, which are often created automatically by ClaimCenter,</a:t>
            </a:r>
            <a:r>
              <a:rPr lang="en-US" baseline="0" dirty="0"/>
              <a:t> documents</a:t>
            </a:r>
            <a:r>
              <a:rPr lang="en-US" dirty="0"/>
              <a:t> are typically created manually by users.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1400">
                <a:solidFill>
                  <a:schemeClr val="bg1"/>
                </a:solidFill>
                <a:latin typeface="Arial" charset="0"/>
              </a:defRPr>
            </a:lvl1pPr>
            <a:lvl2pPr marL="742950" indent="-285750" defTabSz="942975" eaLnBrk="0" hangingPunct="0">
              <a:tabLst>
                <a:tab pos="5591175" algn="r"/>
              </a:tabLst>
              <a:defRPr sz="1400">
                <a:solidFill>
                  <a:schemeClr val="bg1"/>
                </a:solidFill>
                <a:latin typeface="Arial" charset="0"/>
              </a:defRPr>
            </a:lvl2pPr>
            <a:lvl3pPr marL="1143000" indent="-228600" defTabSz="942975" eaLnBrk="0" hangingPunct="0">
              <a:tabLst>
                <a:tab pos="5591175" algn="r"/>
              </a:tabLst>
              <a:defRPr sz="1400">
                <a:solidFill>
                  <a:schemeClr val="bg1"/>
                </a:solidFill>
                <a:latin typeface="Arial" charset="0"/>
              </a:defRPr>
            </a:lvl3pPr>
            <a:lvl4pPr marL="1600200" indent="-228600" defTabSz="942975" eaLnBrk="0" hangingPunct="0">
              <a:tabLst>
                <a:tab pos="5591175" algn="r"/>
              </a:tabLst>
              <a:defRPr sz="1400">
                <a:solidFill>
                  <a:schemeClr val="bg1"/>
                </a:solidFill>
                <a:latin typeface="Arial" charset="0"/>
              </a:defRPr>
            </a:lvl4pPr>
            <a:lvl5pPr marL="2057400" indent="-228600" defTabSz="942975" eaLnBrk="0" hangingPunct="0">
              <a:tabLst>
                <a:tab pos="5591175" algn="r"/>
              </a:tabLst>
              <a:defRPr sz="1400">
                <a:solidFill>
                  <a:schemeClr val="bg1"/>
                </a:solidFill>
                <a:latin typeface="Arial" charset="0"/>
              </a:defRPr>
            </a:lvl5pPr>
            <a:lvl6pPr marL="25146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6pPr>
            <a:lvl7pPr marL="29718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7pPr>
            <a:lvl8pPr marL="34290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8pPr>
            <a:lvl9pPr marL="38862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9pPr>
          </a:lstStyle>
          <a:p>
            <a:r>
              <a:rPr lang="en-US" altLang="en-US" sz="1200">
                <a:solidFill>
                  <a:schemeClr val="tx1"/>
                </a:solidFill>
              </a:rPr>
              <a:t>	</a:t>
            </a:r>
            <a:endParaRPr lang="en-US" sz="1200">
              <a:solidFill>
                <a:schemeClr val="tx1"/>
              </a:solidFill>
            </a:endParaRPr>
          </a:p>
        </p:txBody>
      </p:sp>
      <p:sp>
        <p:nvSpPr>
          <p:cNvPr id="59395"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1400">
                <a:solidFill>
                  <a:schemeClr val="bg1"/>
                </a:solidFill>
                <a:latin typeface="Arial" charset="0"/>
              </a:defRPr>
            </a:lvl1pPr>
            <a:lvl2pPr marL="742950" indent="-285750" defTabSz="931863" eaLnBrk="0" hangingPunct="0">
              <a:tabLst>
                <a:tab pos="2743200" algn="ctr"/>
              </a:tabLst>
              <a:defRPr sz="1400">
                <a:solidFill>
                  <a:schemeClr val="bg1"/>
                </a:solidFill>
                <a:latin typeface="Arial" charset="0"/>
              </a:defRPr>
            </a:lvl2pPr>
            <a:lvl3pPr marL="1143000" indent="-228600" defTabSz="931863" eaLnBrk="0" hangingPunct="0">
              <a:tabLst>
                <a:tab pos="2743200" algn="ctr"/>
              </a:tabLst>
              <a:defRPr sz="1400">
                <a:solidFill>
                  <a:schemeClr val="bg1"/>
                </a:solidFill>
                <a:latin typeface="Arial" charset="0"/>
              </a:defRPr>
            </a:lvl3pPr>
            <a:lvl4pPr marL="1600200" indent="-228600" defTabSz="931863" eaLnBrk="0" hangingPunct="0">
              <a:tabLst>
                <a:tab pos="2743200" algn="ctr"/>
              </a:tabLst>
              <a:defRPr sz="1400">
                <a:solidFill>
                  <a:schemeClr val="bg1"/>
                </a:solidFill>
                <a:latin typeface="Arial" charset="0"/>
              </a:defRPr>
            </a:lvl4pPr>
            <a:lvl5pPr marL="2057400" indent="-228600" defTabSz="931863" eaLnBrk="0" hangingPunct="0">
              <a:tabLst>
                <a:tab pos="2743200" algn="ctr"/>
              </a:tabLst>
              <a:defRPr sz="1400">
                <a:solidFill>
                  <a:schemeClr val="bg1"/>
                </a:solidFill>
                <a:latin typeface="Arial" charset="0"/>
              </a:defRPr>
            </a:lvl5pPr>
            <a:lvl6pPr marL="25146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6pPr>
            <a:lvl7pPr marL="29718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7pPr>
            <a:lvl8pPr marL="34290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8pPr>
            <a:lvl9pPr marL="38862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9pPr>
          </a:lstStyle>
          <a:p>
            <a:pPr eaLnBrk="1" hangingPunct="1"/>
            <a:r>
              <a:rPr lang="en-US" altLang="en-US" sz="1200">
                <a:solidFill>
                  <a:schemeClr val="tx1"/>
                </a:solidFill>
              </a:rPr>
              <a:t>	The Claim File - </a:t>
            </a:r>
            <a:fld id="{BB074A43-135C-4640-A61B-4AA0A0737B71}" type="slidenum">
              <a:rPr lang="en-US" altLang="en-US" sz="1200" smtClean="0">
                <a:solidFill>
                  <a:schemeClr val="tx1"/>
                </a:solidFill>
              </a:rPr>
              <a:pPr eaLnBrk="1" hangingPunct="1"/>
              <a:t>15</a:t>
            </a:fld>
            <a:endParaRPr lang="en-US" altLang="en-US" sz="1200">
              <a:solidFill>
                <a:schemeClr val="tx1"/>
              </a:solidFill>
            </a:endParaRPr>
          </a:p>
        </p:txBody>
      </p:sp>
      <p:sp>
        <p:nvSpPr>
          <p:cNvPr id="59396" name="Rectangle 2"/>
          <p:cNvSpPr>
            <a:spLocks noGrp="1" noRot="1" noChangeAspect="1" noChangeArrowheads="1" noTextEdit="1"/>
          </p:cNvSpPr>
          <p:nvPr>
            <p:ph type="sldImg"/>
          </p:nvPr>
        </p:nvSpPr>
        <p:spPr>
          <a:xfrm>
            <a:off x="715963" y="630238"/>
            <a:ext cx="5432425" cy="4073525"/>
          </a:xfrm>
          <a:ln/>
        </p:spPr>
      </p:sp>
      <p:sp>
        <p:nvSpPr>
          <p:cNvPr id="5939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A note is a detailed record of the actions or thinking behind the processing of a claim. </a:t>
            </a:r>
          </a:p>
          <a:p>
            <a:pPr eaLnBrk="1" hangingPunct="1"/>
            <a:r>
              <a:rPr lang="en-US" dirty="0"/>
              <a:t>Legacy claim systems often have a "diary" feature. This feature is used to manage claim-handling activities. A user can indicate that he or she (or someone else) has to look at a claim on a particular day. Typically, you can type a short note to remind yourself or the other user why you should look at this claim on a particular day. The diary feature is often limited, particularly in terms of how much text you can enter and how the visibility of this text is controlled, the number of references a given user can make for a claim on a given day (often limited to one), and the logic behind how diary activities get assigned.</a:t>
            </a:r>
          </a:p>
          <a:p>
            <a:pPr eaLnBrk="1" hangingPunct="1"/>
            <a:r>
              <a:rPr lang="en-US" dirty="0"/>
              <a:t>ClaimCenter replaces the traditional diary with two features: activities and notes. Activities let both users and the system create and assign tasks. Activity assignment can be done manually or through a robust set of assignment rules. Notes let users record information about a claim and associate it to the relevant part of the claim (such as the claim itself, a contact on the claim, or an exposure) without having to tie the note to a specific date or user. Robust visibility rules can control who can view and/or edit the note.</a:t>
            </a:r>
            <a:br>
              <a:rPr lang="en-US" dirty="0"/>
            </a:br>
            <a:r>
              <a:rPr lang="en-US" dirty="0"/>
              <a:t>Notes may be manually created by users or</a:t>
            </a:r>
            <a:r>
              <a:rPr lang="en-US" baseline="0" dirty="0"/>
              <a:t> generated automatically by ClaimCenter.</a:t>
            </a: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1400">
                <a:solidFill>
                  <a:schemeClr val="bg1"/>
                </a:solidFill>
                <a:latin typeface="Arial" charset="0"/>
              </a:defRPr>
            </a:lvl1pPr>
            <a:lvl2pPr marL="742950" indent="-285750" defTabSz="942975" eaLnBrk="0" hangingPunct="0">
              <a:tabLst>
                <a:tab pos="5591175" algn="r"/>
              </a:tabLst>
              <a:defRPr sz="1400">
                <a:solidFill>
                  <a:schemeClr val="bg1"/>
                </a:solidFill>
                <a:latin typeface="Arial" charset="0"/>
              </a:defRPr>
            </a:lvl2pPr>
            <a:lvl3pPr marL="1143000" indent="-228600" defTabSz="942975" eaLnBrk="0" hangingPunct="0">
              <a:tabLst>
                <a:tab pos="5591175" algn="r"/>
              </a:tabLst>
              <a:defRPr sz="1400">
                <a:solidFill>
                  <a:schemeClr val="bg1"/>
                </a:solidFill>
                <a:latin typeface="Arial" charset="0"/>
              </a:defRPr>
            </a:lvl3pPr>
            <a:lvl4pPr marL="1600200" indent="-228600" defTabSz="942975" eaLnBrk="0" hangingPunct="0">
              <a:tabLst>
                <a:tab pos="5591175" algn="r"/>
              </a:tabLst>
              <a:defRPr sz="1400">
                <a:solidFill>
                  <a:schemeClr val="bg1"/>
                </a:solidFill>
                <a:latin typeface="Arial" charset="0"/>
              </a:defRPr>
            </a:lvl4pPr>
            <a:lvl5pPr marL="2057400" indent="-228600" defTabSz="942975" eaLnBrk="0" hangingPunct="0">
              <a:tabLst>
                <a:tab pos="5591175" algn="r"/>
              </a:tabLst>
              <a:defRPr sz="1400">
                <a:solidFill>
                  <a:schemeClr val="bg1"/>
                </a:solidFill>
                <a:latin typeface="Arial" charset="0"/>
              </a:defRPr>
            </a:lvl5pPr>
            <a:lvl6pPr marL="25146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6pPr>
            <a:lvl7pPr marL="29718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7pPr>
            <a:lvl8pPr marL="34290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8pPr>
            <a:lvl9pPr marL="38862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9pPr>
          </a:lstStyle>
          <a:p>
            <a:r>
              <a:rPr lang="en-US" altLang="en-US" sz="1200">
                <a:solidFill>
                  <a:schemeClr val="tx1"/>
                </a:solidFill>
              </a:rPr>
              <a:t>	</a:t>
            </a:r>
            <a:endParaRPr lang="en-US" sz="1200">
              <a:solidFill>
                <a:schemeClr val="tx1"/>
              </a:solidFill>
            </a:endParaRPr>
          </a:p>
        </p:txBody>
      </p:sp>
      <p:sp>
        <p:nvSpPr>
          <p:cNvPr id="60419"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1400">
                <a:solidFill>
                  <a:schemeClr val="bg1"/>
                </a:solidFill>
                <a:latin typeface="Arial" charset="0"/>
              </a:defRPr>
            </a:lvl1pPr>
            <a:lvl2pPr marL="742950" indent="-285750" defTabSz="931863" eaLnBrk="0" hangingPunct="0">
              <a:tabLst>
                <a:tab pos="2743200" algn="ctr"/>
              </a:tabLst>
              <a:defRPr sz="1400">
                <a:solidFill>
                  <a:schemeClr val="bg1"/>
                </a:solidFill>
                <a:latin typeface="Arial" charset="0"/>
              </a:defRPr>
            </a:lvl2pPr>
            <a:lvl3pPr marL="1143000" indent="-228600" defTabSz="931863" eaLnBrk="0" hangingPunct="0">
              <a:tabLst>
                <a:tab pos="2743200" algn="ctr"/>
              </a:tabLst>
              <a:defRPr sz="1400">
                <a:solidFill>
                  <a:schemeClr val="bg1"/>
                </a:solidFill>
                <a:latin typeface="Arial" charset="0"/>
              </a:defRPr>
            </a:lvl3pPr>
            <a:lvl4pPr marL="1600200" indent="-228600" defTabSz="931863" eaLnBrk="0" hangingPunct="0">
              <a:tabLst>
                <a:tab pos="2743200" algn="ctr"/>
              </a:tabLst>
              <a:defRPr sz="1400">
                <a:solidFill>
                  <a:schemeClr val="bg1"/>
                </a:solidFill>
                <a:latin typeface="Arial" charset="0"/>
              </a:defRPr>
            </a:lvl4pPr>
            <a:lvl5pPr marL="2057400" indent="-228600" defTabSz="931863" eaLnBrk="0" hangingPunct="0">
              <a:tabLst>
                <a:tab pos="2743200" algn="ctr"/>
              </a:tabLst>
              <a:defRPr sz="1400">
                <a:solidFill>
                  <a:schemeClr val="bg1"/>
                </a:solidFill>
                <a:latin typeface="Arial" charset="0"/>
              </a:defRPr>
            </a:lvl5pPr>
            <a:lvl6pPr marL="25146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6pPr>
            <a:lvl7pPr marL="29718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7pPr>
            <a:lvl8pPr marL="34290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8pPr>
            <a:lvl9pPr marL="38862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9pPr>
          </a:lstStyle>
          <a:p>
            <a:pPr eaLnBrk="1" hangingPunct="1"/>
            <a:r>
              <a:rPr lang="en-US" altLang="en-US" sz="1200">
                <a:solidFill>
                  <a:schemeClr val="tx1"/>
                </a:solidFill>
              </a:rPr>
              <a:t>	The Claim File - </a:t>
            </a:r>
            <a:fld id="{8509CA4F-9EA8-4C8D-A658-6BCBB18272E9}" type="slidenum">
              <a:rPr lang="en-US" altLang="en-US" sz="1200" smtClean="0">
                <a:solidFill>
                  <a:schemeClr val="tx1"/>
                </a:solidFill>
              </a:rPr>
              <a:pPr eaLnBrk="1" hangingPunct="1"/>
              <a:t>16</a:t>
            </a:fld>
            <a:endParaRPr lang="en-US" altLang="en-US" sz="1200">
              <a:solidFill>
                <a:schemeClr val="tx1"/>
              </a:solidFill>
            </a:endParaRPr>
          </a:p>
        </p:txBody>
      </p:sp>
      <p:sp>
        <p:nvSpPr>
          <p:cNvPr id="60420" name="Rectangle 2"/>
          <p:cNvSpPr>
            <a:spLocks noGrp="1" noRot="1" noChangeAspect="1" noChangeArrowheads="1" noTextEdit="1"/>
          </p:cNvSpPr>
          <p:nvPr>
            <p:ph type="sldImg"/>
          </p:nvPr>
        </p:nvSpPr>
        <p:spPr>
          <a:xfrm>
            <a:off x="715963" y="630238"/>
            <a:ext cx="5432425" cy="4073525"/>
          </a:xfrm>
          <a:ln/>
        </p:spPr>
      </p:sp>
      <p:sp>
        <p:nvSpPr>
          <p:cNvPr id="6042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1400">
                <a:solidFill>
                  <a:schemeClr val="bg1"/>
                </a:solidFill>
                <a:latin typeface="Arial" charset="0"/>
              </a:defRPr>
            </a:lvl1pPr>
            <a:lvl2pPr marL="742950" indent="-285750" defTabSz="942975" eaLnBrk="0" hangingPunct="0">
              <a:tabLst>
                <a:tab pos="5591175" algn="r"/>
              </a:tabLst>
              <a:defRPr sz="1400">
                <a:solidFill>
                  <a:schemeClr val="bg1"/>
                </a:solidFill>
                <a:latin typeface="Arial" charset="0"/>
              </a:defRPr>
            </a:lvl2pPr>
            <a:lvl3pPr marL="1143000" indent="-228600" defTabSz="942975" eaLnBrk="0" hangingPunct="0">
              <a:tabLst>
                <a:tab pos="5591175" algn="r"/>
              </a:tabLst>
              <a:defRPr sz="1400">
                <a:solidFill>
                  <a:schemeClr val="bg1"/>
                </a:solidFill>
                <a:latin typeface="Arial" charset="0"/>
              </a:defRPr>
            </a:lvl3pPr>
            <a:lvl4pPr marL="1600200" indent="-228600" defTabSz="942975" eaLnBrk="0" hangingPunct="0">
              <a:tabLst>
                <a:tab pos="5591175" algn="r"/>
              </a:tabLst>
              <a:defRPr sz="1400">
                <a:solidFill>
                  <a:schemeClr val="bg1"/>
                </a:solidFill>
                <a:latin typeface="Arial" charset="0"/>
              </a:defRPr>
            </a:lvl4pPr>
            <a:lvl5pPr marL="2057400" indent="-228600" defTabSz="942975" eaLnBrk="0" hangingPunct="0">
              <a:tabLst>
                <a:tab pos="5591175" algn="r"/>
              </a:tabLst>
              <a:defRPr sz="1400">
                <a:solidFill>
                  <a:schemeClr val="bg1"/>
                </a:solidFill>
                <a:latin typeface="Arial" charset="0"/>
              </a:defRPr>
            </a:lvl5pPr>
            <a:lvl6pPr marL="25146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6pPr>
            <a:lvl7pPr marL="29718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7pPr>
            <a:lvl8pPr marL="34290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8pPr>
            <a:lvl9pPr marL="38862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9pPr>
          </a:lstStyle>
          <a:p>
            <a:r>
              <a:rPr lang="en-US" altLang="en-US" sz="1200">
                <a:solidFill>
                  <a:schemeClr val="tx1"/>
                </a:solidFill>
              </a:rPr>
              <a:t>	</a:t>
            </a:r>
            <a:endParaRPr lang="en-US" sz="1200">
              <a:solidFill>
                <a:schemeClr val="tx1"/>
              </a:solidFill>
            </a:endParaRPr>
          </a:p>
        </p:txBody>
      </p:sp>
      <p:sp>
        <p:nvSpPr>
          <p:cNvPr id="61443"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1400">
                <a:solidFill>
                  <a:schemeClr val="bg1"/>
                </a:solidFill>
                <a:latin typeface="Arial" charset="0"/>
              </a:defRPr>
            </a:lvl1pPr>
            <a:lvl2pPr marL="742950" indent="-285750" defTabSz="931863" eaLnBrk="0" hangingPunct="0">
              <a:tabLst>
                <a:tab pos="2743200" algn="ctr"/>
              </a:tabLst>
              <a:defRPr sz="1400">
                <a:solidFill>
                  <a:schemeClr val="bg1"/>
                </a:solidFill>
                <a:latin typeface="Arial" charset="0"/>
              </a:defRPr>
            </a:lvl2pPr>
            <a:lvl3pPr marL="1143000" indent="-228600" defTabSz="931863" eaLnBrk="0" hangingPunct="0">
              <a:tabLst>
                <a:tab pos="2743200" algn="ctr"/>
              </a:tabLst>
              <a:defRPr sz="1400">
                <a:solidFill>
                  <a:schemeClr val="bg1"/>
                </a:solidFill>
                <a:latin typeface="Arial" charset="0"/>
              </a:defRPr>
            </a:lvl3pPr>
            <a:lvl4pPr marL="1600200" indent="-228600" defTabSz="931863" eaLnBrk="0" hangingPunct="0">
              <a:tabLst>
                <a:tab pos="2743200" algn="ctr"/>
              </a:tabLst>
              <a:defRPr sz="1400">
                <a:solidFill>
                  <a:schemeClr val="bg1"/>
                </a:solidFill>
                <a:latin typeface="Arial" charset="0"/>
              </a:defRPr>
            </a:lvl4pPr>
            <a:lvl5pPr marL="2057400" indent="-228600" defTabSz="931863" eaLnBrk="0" hangingPunct="0">
              <a:tabLst>
                <a:tab pos="2743200" algn="ctr"/>
              </a:tabLst>
              <a:defRPr sz="1400">
                <a:solidFill>
                  <a:schemeClr val="bg1"/>
                </a:solidFill>
                <a:latin typeface="Arial" charset="0"/>
              </a:defRPr>
            </a:lvl5pPr>
            <a:lvl6pPr marL="25146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6pPr>
            <a:lvl7pPr marL="29718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7pPr>
            <a:lvl8pPr marL="34290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8pPr>
            <a:lvl9pPr marL="38862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9pPr>
          </a:lstStyle>
          <a:p>
            <a:pPr eaLnBrk="1" hangingPunct="1"/>
            <a:r>
              <a:rPr lang="en-US" altLang="en-US" sz="1200">
                <a:solidFill>
                  <a:schemeClr val="tx1"/>
                </a:solidFill>
              </a:rPr>
              <a:t>	The Claim File - </a:t>
            </a:r>
            <a:fld id="{66976B1C-7FDC-4D93-8B79-AE6618BF32EA}" type="slidenum">
              <a:rPr lang="en-US" altLang="en-US" sz="1200" smtClean="0">
                <a:solidFill>
                  <a:schemeClr val="tx1"/>
                </a:solidFill>
              </a:rPr>
              <a:pPr eaLnBrk="1" hangingPunct="1"/>
              <a:t>17</a:t>
            </a:fld>
            <a:endParaRPr lang="en-US" altLang="en-US" sz="1200">
              <a:solidFill>
                <a:schemeClr val="tx1"/>
              </a:solidFill>
            </a:endParaRPr>
          </a:p>
        </p:txBody>
      </p:sp>
      <p:sp>
        <p:nvSpPr>
          <p:cNvPr id="61444" name="Rectangle 2"/>
          <p:cNvSpPr>
            <a:spLocks noGrp="1" noRot="1" noChangeAspect="1" noChangeArrowheads="1" noTextEdit="1"/>
          </p:cNvSpPr>
          <p:nvPr>
            <p:ph type="sldImg"/>
          </p:nvPr>
        </p:nvSpPr>
        <p:spPr>
          <a:xfrm>
            <a:off x="715963" y="630238"/>
            <a:ext cx="5432425" cy="4073525"/>
          </a:xfrm>
          <a:ln/>
        </p:spPr>
      </p:sp>
      <p:sp>
        <p:nvSpPr>
          <p:cNvPr id="6144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A reserve line can be thought of as a "T-account" set aside for one specific aspect of exposure processing. It contains both credits and debits, and its size is equal to the sum of the credits minus the sum of the debits. Every exposure ultimately has one or more reserve lines.</a:t>
            </a:r>
          </a:p>
          <a:p>
            <a:pPr eaLnBrk="1" hangingPunct="1"/>
            <a:r>
              <a:rPr lang="en-US" dirty="0"/>
              <a:t>A single exposure might have a single reserve line associated to it. It could also have several reserve lines associated to it if there are multiple "sets" of money for different purposes that must be tracked differently. (For example, an exposure for a collision coverage could have separate reserve lines for auto body damage and glass damage because the carrier tracks these two types of payments differently.)</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1400">
                <a:solidFill>
                  <a:schemeClr val="bg1"/>
                </a:solidFill>
                <a:latin typeface="Arial" charset="0"/>
              </a:defRPr>
            </a:lvl1pPr>
            <a:lvl2pPr marL="742950" indent="-285750" defTabSz="942975" eaLnBrk="0" hangingPunct="0">
              <a:tabLst>
                <a:tab pos="5591175" algn="r"/>
              </a:tabLst>
              <a:defRPr sz="1400">
                <a:solidFill>
                  <a:schemeClr val="bg1"/>
                </a:solidFill>
                <a:latin typeface="Arial" charset="0"/>
              </a:defRPr>
            </a:lvl2pPr>
            <a:lvl3pPr marL="1143000" indent="-228600" defTabSz="942975" eaLnBrk="0" hangingPunct="0">
              <a:tabLst>
                <a:tab pos="5591175" algn="r"/>
              </a:tabLst>
              <a:defRPr sz="1400">
                <a:solidFill>
                  <a:schemeClr val="bg1"/>
                </a:solidFill>
                <a:latin typeface="Arial" charset="0"/>
              </a:defRPr>
            </a:lvl3pPr>
            <a:lvl4pPr marL="1600200" indent="-228600" defTabSz="942975" eaLnBrk="0" hangingPunct="0">
              <a:tabLst>
                <a:tab pos="5591175" algn="r"/>
              </a:tabLst>
              <a:defRPr sz="1400">
                <a:solidFill>
                  <a:schemeClr val="bg1"/>
                </a:solidFill>
                <a:latin typeface="Arial" charset="0"/>
              </a:defRPr>
            </a:lvl4pPr>
            <a:lvl5pPr marL="2057400" indent="-228600" defTabSz="942975" eaLnBrk="0" hangingPunct="0">
              <a:tabLst>
                <a:tab pos="5591175" algn="r"/>
              </a:tabLst>
              <a:defRPr sz="1400">
                <a:solidFill>
                  <a:schemeClr val="bg1"/>
                </a:solidFill>
                <a:latin typeface="Arial" charset="0"/>
              </a:defRPr>
            </a:lvl5pPr>
            <a:lvl6pPr marL="25146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6pPr>
            <a:lvl7pPr marL="29718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7pPr>
            <a:lvl8pPr marL="34290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8pPr>
            <a:lvl9pPr marL="38862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9pPr>
          </a:lstStyle>
          <a:p>
            <a:r>
              <a:rPr lang="en-US" altLang="en-US" sz="1200">
                <a:solidFill>
                  <a:schemeClr val="tx1"/>
                </a:solidFill>
              </a:rPr>
              <a:t>	</a:t>
            </a:r>
            <a:endParaRPr lang="en-US" sz="1200">
              <a:solidFill>
                <a:schemeClr val="tx1"/>
              </a:solidFill>
            </a:endParaRPr>
          </a:p>
        </p:txBody>
      </p:sp>
      <p:sp>
        <p:nvSpPr>
          <p:cNvPr id="62467"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1400">
                <a:solidFill>
                  <a:schemeClr val="bg1"/>
                </a:solidFill>
                <a:latin typeface="Arial" charset="0"/>
              </a:defRPr>
            </a:lvl1pPr>
            <a:lvl2pPr marL="742950" indent="-285750" defTabSz="931863" eaLnBrk="0" hangingPunct="0">
              <a:tabLst>
                <a:tab pos="2743200" algn="ctr"/>
              </a:tabLst>
              <a:defRPr sz="1400">
                <a:solidFill>
                  <a:schemeClr val="bg1"/>
                </a:solidFill>
                <a:latin typeface="Arial" charset="0"/>
              </a:defRPr>
            </a:lvl2pPr>
            <a:lvl3pPr marL="1143000" indent="-228600" defTabSz="931863" eaLnBrk="0" hangingPunct="0">
              <a:tabLst>
                <a:tab pos="2743200" algn="ctr"/>
              </a:tabLst>
              <a:defRPr sz="1400">
                <a:solidFill>
                  <a:schemeClr val="bg1"/>
                </a:solidFill>
                <a:latin typeface="Arial" charset="0"/>
              </a:defRPr>
            </a:lvl3pPr>
            <a:lvl4pPr marL="1600200" indent="-228600" defTabSz="931863" eaLnBrk="0" hangingPunct="0">
              <a:tabLst>
                <a:tab pos="2743200" algn="ctr"/>
              </a:tabLst>
              <a:defRPr sz="1400">
                <a:solidFill>
                  <a:schemeClr val="bg1"/>
                </a:solidFill>
                <a:latin typeface="Arial" charset="0"/>
              </a:defRPr>
            </a:lvl4pPr>
            <a:lvl5pPr marL="2057400" indent="-228600" defTabSz="931863" eaLnBrk="0" hangingPunct="0">
              <a:tabLst>
                <a:tab pos="2743200" algn="ctr"/>
              </a:tabLst>
              <a:defRPr sz="1400">
                <a:solidFill>
                  <a:schemeClr val="bg1"/>
                </a:solidFill>
                <a:latin typeface="Arial" charset="0"/>
              </a:defRPr>
            </a:lvl5pPr>
            <a:lvl6pPr marL="25146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6pPr>
            <a:lvl7pPr marL="29718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7pPr>
            <a:lvl8pPr marL="34290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8pPr>
            <a:lvl9pPr marL="38862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9pPr>
          </a:lstStyle>
          <a:p>
            <a:pPr eaLnBrk="1" hangingPunct="1"/>
            <a:r>
              <a:rPr lang="en-US" altLang="en-US" sz="1200">
                <a:solidFill>
                  <a:schemeClr val="tx1"/>
                </a:solidFill>
              </a:rPr>
              <a:t>	The Claim File - </a:t>
            </a:r>
            <a:fld id="{AB540A8C-A3C2-4B68-B634-606BC806D4BA}" type="slidenum">
              <a:rPr lang="en-US" altLang="en-US" sz="1200" smtClean="0">
                <a:solidFill>
                  <a:schemeClr val="tx1"/>
                </a:solidFill>
              </a:rPr>
              <a:pPr eaLnBrk="1" hangingPunct="1"/>
              <a:t>18</a:t>
            </a:fld>
            <a:endParaRPr lang="en-US" altLang="en-US" sz="1200">
              <a:solidFill>
                <a:schemeClr val="tx1"/>
              </a:solidFill>
            </a:endParaRPr>
          </a:p>
        </p:txBody>
      </p:sp>
      <p:sp>
        <p:nvSpPr>
          <p:cNvPr id="62468" name="Rectangle 2"/>
          <p:cNvSpPr>
            <a:spLocks noGrp="1" noRot="1" noChangeAspect="1" noChangeArrowheads="1" noTextEdit="1"/>
          </p:cNvSpPr>
          <p:nvPr>
            <p:ph type="sldImg"/>
          </p:nvPr>
        </p:nvSpPr>
        <p:spPr>
          <a:xfrm>
            <a:off x="715963" y="630238"/>
            <a:ext cx="5432425" cy="4073525"/>
          </a:xfrm>
          <a:ln/>
        </p:spPr>
      </p:sp>
      <p:sp>
        <p:nvSpPr>
          <p:cNvPr id="6246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A single reserve line might have a single check associated to it. It could also have several checks associated to it if:</a:t>
            </a:r>
          </a:p>
          <a:p>
            <a:pPr lvl="1" eaLnBrk="1" hangingPunct="1"/>
            <a:r>
              <a:rPr lang="en-US" dirty="0"/>
              <a:t>There are multiple payments (such as a recurring payment to treat ongoing medical care).</a:t>
            </a:r>
          </a:p>
          <a:p>
            <a:pPr lvl="1" eaLnBrk="1" hangingPunct="1"/>
            <a:r>
              <a:rPr lang="en-US" dirty="0"/>
              <a:t>There are multiple payees (such as a circumstance of litigation where the claimant gets 80% of the settlement and the lawyer gets 20% of the settlement).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1400">
                <a:solidFill>
                  <a:schemeClr val="bg1"/>
                </a:solidFill>
                <a:latin typeface="Arial" charset="0"/>
              </a:defRPr>
            </a:lvl1pPr>
            <a:lvl2pPr marL="742950" indent="-285750" defTabSz="942975" eaLnBrk="0" hangingPunct="0">
              <a:tabLst>
                <a:tab pos="5591175" algn="r"/>
              </a:tabLst>
              <a:defRPr sz="1400">
                <a:solidFill>
                  <a:schemeClr val="bg1"/>
                </a:solidFill>
                <a:latin typeface="Arial" charset="0"/>
              </a:defRPr>
            </a:lvl2pPr>
            <a:lvl3pPr marL="1143000" indent="-228600" defTabSz="942975" eaLnBrk="0" hangingPunct="0">
              <a:tabLst>
                <a:tab pos="5591175" algn="r"/>
              </a:tabLst>
              <a:defRPr sz="1400">
                <a:solidFill>
                  <a:schemeClr val="bg1"/>
                </a:solidFill>
                <a:latin typeface="Arial" charset="0"/>
              </a:defRPr>
            </a:lvl3pPr>
            <a:lvl4pPr marL="1600200" indent="-228600" defTabSz="942975" eaLnBrk="0" hangingPunct="0">
              <a:tabLst>
                <a:tab pos="5591175" algn="r"/>
              </a:tabLst>
              <a:defRPr sz="1400">
                <a:solidFill>
                  <a:schemeClr val="bg1"/>
                </a:solidFill>
                <a:latin typeface="Arial" charset="0"/>
              </a:defRPr>
            </a:lvl4pPr>
            <a:lvl5pPr marL="2057400" indent="-228600" defTabSz="942975" eaLnBrk="0" hangingPunct="0">
              <a:tabLst>
                <a:tab pos="5591175" algn="r"/>
              </a:tabLst>
              <a:defRPr sz="1400">
                <a:solidFill>
                  <a:schemeClr val="bg1"/>
                </a:solidFill>
                <a:latin typeface="Arial" charset="0"/>
              </a:defRPr>
            </a:lvl5pPr>
            <a:lvl6pPr marL="25146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6pPr>
            <a:lvl7pPr marL="29718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7pPr>
            <a:lvl8pPr marL="34290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8pPr>
            <a:lvl9pPr marL="38862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9pPr>
          </a:lstStyle>
          <a:p>
            <a:r>
              <a:rPr lang="en-US" altLang="en-US" sz="1200">
                <a:solidFill>
                  <a:schemeClr val="tx1"/>
                </a:solidFill>
              </a:rPr>
              <a:t>	</a:t>
            </a:r>
            <a:endParaRPr lang="en-US" sz="1200">
              <a:solidFill>
                <a:schemeClr val="tx1"/>
              </a:solidFill>
            </a:endParaRPr>
          </a:p>
        </p:txBody>
      </p:sp>
      <p:sp>
        <p:nvSpPr>
          <p:cNvPr id="63491"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1400">
                <a:solidFill>
                  <a:schemeClr val="bg1"/>
                </a:solidFill>
                <a:latin typeface="Arial" charset="0"/>
              </a:defRPr>
            </a:lvl1pPr>
            <a:lvl2pPr marL="742950" indent="-285750" defTabSz="931863" eaLnBrk="0" hangingPunct="0">
              <a:tabLst>
                <a:tab pos="2743200" algn="ctr"/>
              </a:tabLst>
              <a:defRPr sz="1400">
                <a:solidFill>
                  <a:schemeClr val="bg1"/>
                </a:solidFill>
                <a:latin typeface="Arial" charset="0"/>
              </a:defRPr>
            </a:lvl2pPr>
            <a:lvl3pPr marL="1143000" indent="-228600" defTabSz="931863" eaLnBrk="0" hangingPunct="0">
              <a:tabLst>
                <a:tab pos="2743200" algn="ctr"/>
              </a:tabLst>
              <a:defRPr sz="1400">
                <a:solidFill>
                  <a:schemeClr val="bg1"/>
                </a:solidFill>
                <a:latin typeface="Arial" charset="0"/>
              </a:defRPr>
            </a:lvl3pPr>
            <a:lvl4pPr marL="1600200" indent="-228600" defTabSz="931863" eaLnBrk="0" hangingPunct="0">
              <a:tabLst>
                <a:tab pos="2743200" algn="ctr"/>
              </a:tabLst>
              <a:defRPr sz="1400">
                <a:solidFill>
                  <a:schemeClr val="bg1"/>
                </a:solidFill>
                <a:latin typeface="Arial" charset="0"/>
              </a:defRPr>
            </a:lvl4pPr>
            <a:lvl5pPr marL="2057400" indent="-228600" defTabSz="931863" eaLnBrk="0" hangingPunct="0">
              <a:tabLst>
                <a:tab pos="2743200" algn="ctr"/>
              </a:tabLst>
              <a:defRPr sz="1400">
                <a:solidFill>
                  <a:schemeClr val="bg1"/>
                </a:solidFill>
                <a:latin typeface="Arial" charset="0"/>
              </a:defRPr>
            </a:lvl5pPr>
            <a:lvl6pPr marL="25146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6pPr>
            <a:lvl7pPr marL="29718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7pPr>
            <a:lvl8pPr marL="34290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8pPr>
            <a:lvl9pPr marL="38862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9pPr>
          </a:lstStyle>
          <a:p>
            <a:pPr eaLnBrk="1" hangingPunct="1"/>
            <a:r>
              <a:rPr lang="en-US" altLang="en-US" sz="1200">
                <a:solidFill>
                  <a:schemeClr val="tx1"/>
                </a:solidFill>
              </a:rPr>
              <a:t>	The Claim File - </a:t>
            </a:r>
            <a:fld id="{6C2934DC-0538-4847-8EAF-6D5A345D0BB7}" type="slidenum">
              <a:rPr lang="en-US" altLang="en-US" sz="1200" smtClean="0">
                <a:solidFill>
                  <a:schemeClr val="tx1"/>
                </a:solidFill>
              </a:rPr>
              <a:pPr eaLnBrk="1" hangingPunct="1"/>
              <a:t>19</a:t>
            </a:fld>
            <a:endParaRPr lang="en-US" altLang="en-US" sz="1200">
              <a:solidFill>
                <a:schemeClr val="tx1"/>
              </a:solidFill>
            </a:endParaRPr>
          </a:p>
        </p:txBody>
      </p:sp>
      <p:sp>
        <p:nvSpPr>
          <p:cNvPr id="63492" name="Rectangle 2"/>
          <p:cNvSpPr>
            <a:spLocks noGrp="1" noRot="1" noChangeAspect="1" noChangeArrowheads="1" noTextEdit="1"/>
          </p:cNvSpPr>
          <p:nvPr>
            <p:ph type="sldImg"/>
          </p:nvPr>
        </p:nvSpPr>
        <p:spPr>
          <a:xfrm>
            <a:off x="715963" y="630238"/>
            <a:ext cx="5432425" cy="4073525"/>
          </a:xfrm>
          <a:ln/>
        </p:spPr>
      </p:sp>
      <p:sp>
        <p:nvSpPr>
          <p:cNvPr id="6349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Technically speaking, there are five assignable entities in ClaimCenter: claim, activity, exposure, service request and matter. </a:t>
            </a:r>
            <a:br>
              <a:rPr lang="en-US" dirty="0"/>
            </a:br>
            <a:br>
              <a:rPr lang="en-US" dirty="0"/>
            </a:br>
            <a:r>
              <a:rPr lang="en-US" dirty="0"/>
              <a:t>Matters are not fundamental to ClaimCenter because they are only needed for claims which involve litigation (whereas every claim which gets paid out involves claims, activities, and exposures). To simplify the discussion of the primary entities, matters have been omitted from the slide above.</a:t>
            </a:r>
          </a:p>
          <a:p>
            <a:pPr marL="0" marR="0" indent="0" algn="l" defTabSz="914400" rtl="0" eaLnBrk="1" fontAlgn="base" latinLnBrk="0" hangingPunct="1">
              <a:lnSpc>
                <a:spcPct val="100000"/>
              </a:lnSpc>
              <a:spcBef>
                <a:spcPct val="10000"/>
              </a:spcBef>
              <a:spcAft>
                <a:spcPct val="0"/>
              </a:spcAft>
              <a:buClrTx/>
              <a:buSzTx/>
              <a:buFontTx/>
              <a:buNone/>
              <a:tabLst/>
              <a:defRPr/>
            </a:pPr>
            <a:br>
              <a:rPr lang="en-US" dirty="0"/>
            </a:br>
            <a:r>
              <a:rPr lang="en-US" dirty="0"/>
              <a:t>Services</a:t>
            </a:r>
            <a:r>
              <a:rPr lang="en-US" baseline="0" dirty="0"/>
              <a:t> are also not required for claims that get paid out, although they are more common on claims than matters because usually incidents require at least one service involving repairs, inspections, or assistance of some kind from a vendor.</a:t>
            </a:r>
            <a:endParaRPr lang="en-US" dirty="0"/>
          </a:p>
          <a:p>
            <a:pPr eaLnBrk="1" hangingPunct="1"/>
            <a:br>
              <a:rPr lang="en-US" dirty="0"/>
            </a:br>
            <a:r>
              <a:rPr lang="en-US" dirty="0"/>
              <a:t>Each assignable entity on the claim may have its own owner, though it is common for sub-entities (activities, exposures, service requests and matters) to be owned by the claim owner.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1400">
                <a:solidFill>
                  <a:schemeClr val="bg1"/>
                </a:solidFill>
                <a:latin typeface="Arial" charset="0"/>
              </a:defRPr>
            </a:lvl1pPr>
            <a:lvl2pPr marL="742950" indent="-285750" defTabSz="942975" eaLnBrk="0" hangingPunct="0">
              <a:tabLst>
                <a:tab pos="5591175" algn="r"/>
              </a:tabLst>
              <a:defRPr sz="1400">
                <a:solidFill>
                  <a:schemeClr val="bg1"/>
                </a:solidFill>
                <a:latin typeface="Arial" charset="0"/>
              </a:defRPr>
            </a:lvl2pPr>
            <a:lvl3pPr marL="1143000" indent="-228600" defTabSz="942975" eaLnBrk="0" hangingPunct="0">
              <a:tabLst>
                <a:tab pos="5591175" algn="r"/>
              </a:tabLst>
              <a:defRPr sz="1400">
                <a:solidFill>
                  <a:schemeClr val="bg1"/>
                </a:solidFill>
                <a:latin typeface="Arial" charset="0"/>
              </a:defRPr>
            </a:lvl3pPr>
            <a:lvl4pPr marL="1600200" indent="-228600" defTabSz="942975" eaLnBrk="0" hangingPunct="0">
              <a:tabLst>
                <a:tab pos="5591175" algn="r"/>
              </a:tabLst>
              <a:defRPr sz="1400">
                <a:solidFill>
                  <a:schemeClr val="bg1"/>
                </a:solidFill>
                <a:latin typeface="Arial" charset="0"/>
              </a:defRPr>
            </a:lvl4pPr>
            <a:lvl5pPr marL="2057400" indent="-228600" defTabSz="942975" eaLnBrk="0" hangingPunct="0">
              <a:tabLst>
                <a:tab pos="5591175" algn="r"/>
              </a:tabLst>
              <a:defRPr sz="1400">
                <a:solidFill>
                  <a:schemeClr val="bg1"/>
                </a:solidFill>
                <a:latin typeface="Arial" charset="0"/>
              </a:defRPr>
            </a:lvl5pPr>
            <a:lvl6pPr marL="25146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6pPr>
            <a:lvl7pPr marL="29718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7pPr>
            <a:lvl8pPr marL="34290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8pPr>
            <a:lvl9pPr marL="38862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9pPr>
          </a:lstStyle>
          <a:p>
            <a:r>
              <a:rPr lang="en-US" altLang="en-US" sz="1200">
                <a:solidFill>
                  <a:schemeClr val="tx1"/>
                </a:solidFill>
              </a:rPr>
              <a:t>	</a:t>
            </a:r>
            <a:endParaRPr lang="en-US" sz="1200">
              <a:solidFill>
                <a:schemeClr val="tx1"/>
              </a:solidFill>
            </a:endParaRPr>
          </a:p>
        </p:txBody>
      </p:sp>
      <p:sp>
        <p:nvSpPr>
          <p:cNvPr id="47107"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1400">
                <a:solidFill>
                  <a:schemeClr val="bg1"/>
                </a:solidFill>
                <a:latin typeface="Arial" charset="0"/>
              </a:defRPr>
            </a:lvl1pPr>
            <a:lvl2pPr marL="742950" indent="-285750" defTabSz="931863" eaLnBrk="0" hangingPunct="0">
              <a:tabLst>
                <a:tab pos="2743200" algn="ctr"/>
              </a:tabLst>
              <a:defRPr sz="1400">
                <a:solidFill>
                  <a:schemeClr val="bg1"/>
                </a:solidFill>
                <a:latin typeface="Arial" charset="0"/>
              </a:defRPr>
            </a:lvl2pPr>
            <a:lvl3pPr marL="1143000" indent="-228600" defTabSz="931863" eaLnBrk="0" hangingPunct="0">
              <a:tabLst>
                <a:tab pos="2743200" algn="ctr"/>
              </a:tabLst>
              <a:defRPr sz="1400">
                <a:solidFill>
                  <a:schemeClr val="bg1"/>
                </a:solidFill>
                <a:latin typeface="Arial" charset="0"/>
              </a:defRPr>
            </a:lvl3pPr>
            <a:lvl4pPr marL="1600200" indent="-228600" defTabSz="931863" eaLnBrk="0" hangingPunct="0">
              <a:tabLst>
                <a:tab pos="2743200" algn="ctr"/>
              </a:tabLst>
              <a:defRPr sz="1400">
                <a:solidFill>
                  <a:schemeClr val="bg1"/>
                </a:solidFill>
                <a:latin typeface="Arial" charset="0"/>
              </a:defRPr>
            </a:lvl4pPr>
            <a:lvl5pPr marL="2057400" indent="-228600" defTabSz="931863" eaLnBrk="0" hangingPunct="0">
              <a:tabLst>
                <a:tab pos="2743200" algn="ctr"/>
              </a:tabLst>
              <a:defRPr sz="1400">
                <a:solidFill>
                  <a:schemeClr val="bg1"/>
                </a:solidFill>
                <a:latin typeface="Arial" charset="0"/>
              </a:defRPr>
            </a:lvl5pPr>
            <a:lvl6pPr marL="25146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6pPr>
            <a:lvl7pPr marL="29718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7pPr>
            <a:lvl8pPr marL="34290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8pPr>
            <a:lvl9pPr marL="38862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9pPr>
          </a:lstStyle>
          <a:p>
            <a:pPr eaLnBrk="1" hangingPunct="1"/>
            <a:r>
              <a:rPr lang="en-US" altLang="en-US" sz="1200">
                <a:solidFill>
                  <a:schemeClr val="tx1"/>
                </a:solidFill>
              </a:rPr>
              <a:t>	The Claim File - </a:t>
            </a:r>
            <a:fld id="{2B084349-EE93-47D4-98B0-E1CCBC8D35CB}" type="slidenum">
              <a:rPr lang="en-US" altLang="en-US" sz="1200" smtClean="0">
                <a:solidFill>
                  <a:schemeClr val="tx1"/>
                </a:solidFill>
              </a:rPr>
              <a:pPr eaLnBrk="1" hangingPunct="1"/>
              <a:t>2</a:t>
            </a:fld>
            <a:endParaRPr lang="en-US" altLang="en-US" sz="1200">
              <a:solidFill>
                <a:schemeClr val="tx1"/>
              </a:solidFill>
            </a:endParaRPr>
          </a:p>
        </p:txBody>
      </p:sp>
      <p:sp>
        <p:nvSpPr>
          <p:cNvPr id="47108" name="Rectangle 2"/>
          <p:cNvSpPr>
            <a:spLocks noGrp="1" noRot="1" noChangeAspect="1" noChangeArrowheads="1" noTextEdit="1"/>
          </p:cNvSpPr>
          <p:nvPr>
            <p:ph type="sldImg"/>
          </p:nvPr>
        </p:nvSpPr>
        <p:spPr>
          <a:xfrm>
            <a:off x="715963" y="630238"/>
            <a:ext cx="5432425" cy="4073525"/>
          </a:xfrm>
          <a:ln/>
        </p:spPr>
      </p:sp>
      <p:sp>
        <p:nvSpPr>
          <p:cNvPr id="4710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1400">
                <a:solidFill>
                  <a:schemeClr val="bg1"/>
                </a:solidFill>
                <a:latin typeface="Arial" charset="0"/>
              </a:defRPr>
            </a:lvl1pPr>
            <a:lvl2pPr marL="742950" indent="-285750" defTabSz="942975" eaLnBrk="0" hangingPunct="0">
              <a:tabLst>
                <a:tab pos="5591175" algn="r"/>
              </a:tabLst>
              <a:defRPr sz="1400">
                <a:solidFill>
                  <a:schemeClr val="bg1"/>
                </a:solidFill>
                <a:latin typeface="Arial" charset="0"/>
              </a:defRPr>
            </a:lvl2pPr>
            <a:lvl3pPr marL="1143000" indent="-228600" defTabSz="942975" eaLnBrk="0" hangingPunct="0">
              <a:tabLst>
                <a:tab pos="5591175" algn="r"/>
              </a:tabLst>
              <a:defRPr sz="1400">
                <a:solidFill>
                  <a:schemeClr val="bg1"/>
                </a:solidFill>
                <a:latin typeface="Arial" charset="0"/>
              </a:defRPr>
            </a:lvl3pPr>
            <a:lvl4pPr marL="1600200" indent="-228600" defTabSz="942975" eaLnBrk="0" hangingPunct="0">
              <a:tabLst>
                <a:tab pos="5591175" algn="r"/>
              </a:tabLst>
              <a:defRPr sz="1400">
                <a:solidFill>
                  <a:schemeClr val="bg1"/>
                </a:solidFill>
                <a:latin typeface="Arial" charset="0"/>
              </a:defRPr>
            </a:lvl4pPr>
            <a:lvl5pPr marL="2057400" indent="-228600" defTabSz="942975" eaLnBrk="0" hangingPunct="0">
              <a:tabLst>
                <a:tab pos="5591175" algn="r"/>
              </a:tabLst>
              <a:defRPr sz="1400">
                <a:solidFill>
                  <a:schemeClr val="bg1"/>
                </a:solidFill>
                <a:latin typeface="Arial" charset="0"/>
              </a:defRPr>
            </a:lvl5pPr>
            <a:lvl6pPr marL="25146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6pPr>
            <a:lvl7pPr marL="29718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7pPr>
            <a:lvl8pPr marL="34290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8pPr>
            <a:lvl9pPr marL="38862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9pPr>
          </a:lstStyle>
          <a:p>
            <a:r>
              <a:rPr lang="en-US" altLang="en-US" sz="1200">
                <a:solidFill>
                  <a:schemeClr val="tx1"/>
                </a:solidFill>
              </a:rPr>
              <a:t>	</a:t>
            </a:r>
            <a:endParaRPr lang="en-US" sz="1200">
              <a:solidFill>
                <a:schemeClr val="tx1"/>
              </a:solidFill>
            </a:endParaRPr>
          </a:p>
        </p:txBody>
      </p:sp>
      <p:sp>
        <p:nvSpPr>
          <p:cNvPr id="64515"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1400">
                <a:solidFill>
                  <a:schemeClr val="bg1"/>
                </a:solidFill>
                <a:latin typeface="Arial" charset="0"/>
              </a:defRPr>
            </a:lvl1pPr>
            <a:lvl2pPr marL="742950" indent="-285750" defTabSz="931863" eaLnBrk="0" hangingPunct="0">
              <a:tabLst>
                <a:tab pos="2743200" algn="ctr"/>
              </a:tabLst>
              <a:defRPr sz="1400">
                <a:solidFill>
                  <a:schemeClr val="bg1"/>
                </a:solidFill>
                <a:latin typeface="Arial" charset="0"/>
              </a:defRPr>
            </a:lvl2pPr>
            <a:lvl3pPr marL="1143000" indent="-228600" defTabSz="931863" eaLnBrk="0" hangingPunct="0">
              <a:tabLst>
                <a:tab pos="2743200" algn="ctr"/>
              </a:tabLst>
              <a:defRPr sz="1400">
                <a:solidFill>
                  <a:schemeClr val="bg1"/>
                </a:solidFill>
                <a:latin typeface="Arial" charset="0"/>
              </a:defRPr>
            </a:lvl3pPr>
            <a:lvl4pPr marL="1600200" indent="-228600" defTabSz="931863" eaLnBrk="0" hangingPunct="0">
              <a:tabLst>
                <a:tab pos="2743200" algn="ctr"/>
              </a:tabLst>
              <a:defRPr sz="1400">
                <a:solidFill>
                  <a:schemeClr val="bg1"/>
                </a:solidFill>
                <a:latin typeface="Arial" charset="0"/>
              </a:defRPr>
            </a:lvl4pPr>
            <a:lvl5pPr marL="2057400" indent="-228600" defTabSz="931863" eaLnBrk="0" hangingPunct="0">
              <a:tabLst>
                <a:tab pos="2743200" algn="ctr"/>
              </a:tabLst>
              <a:defRPr sz="1400">
                <a:solidFill>
                  <a:schemeClr val="bg1"/>
                </a:solidFill>
                <a:latin typeface="Arial" charset="0"/>
              </a:defRPr>
            </a:lvl5pPr>
            <a:lvl6pPr marL="25146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6pPr>
            <a:lvl7pPr marL="29718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7pPr>
            <a:lvl8pPr marL="34290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8pPr>
            <a:lvl9pPr marL="38862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9pPr>
          </a:lstStyle>
          <a:p>
            <a:pPr eaLnBrk="1" hangingPunct="1"/>
            <a:r>
              <a:rPr lang="en-US" altLang="en-US" sz="1200">
                <a:solidFill>
                  <a:schemeClr val="tx1"/>
                </a:solidFill>
              </a:rPr>
              <a:t>	The Claim File - </a:t>
            </a:r>
            <a:fld id="{EBEEB5C3-B406-4414-9677-1190A3D3048D}" type="slidenum">
              <a:rPr lang="en-US" altLang="en-US" sz="1200" smtClean="0">
                <a:solidFill>
                  <a:schemeClr val="tx1"/>
                </a:solidFill>
              </a:rPr>
              <a:pPr eaLnBrk="1" hangingPunct="1"/>
              <a:t>20</a:t>
            </a:fld>
            <a:endParaRPr lang="en-US" altLang="en-US" sz="1200">
              <a:solidFill>
                <a:schemeClr val="tx1"/>
              </a:solidFill>
            </a:endParaRPr>
          </a:p>
        </p:txBody>
      </p:sp>
      <p:sp>
        <p:nvSpPr>
          <p:cNvPr id="64516" name="Rectangle 2"/>
          <p:cNvSpPr>
            <a:spLocks noGrp="1" noRot="1" noChangeAspect="1" noChangeArrowheads="1" noTextEdit="1"/>
          </p:cNvSpPr>
          <p:nvPr>
            <p:ph type="sldImg"/>
          </p:nvPr>
        </p:nvSpPr>
        <p:spPr>
          <a:xfrm>
            <a:off x="715963" y="630238"/>
            <a:ext cx="5432425" cy="4073525"/>
          </a:xfrm>
          <a:ln/>
        </p:spPr>
      </p:sp>
      <p:sp>
        <p:nvSpPr>
          <p:cNvPr id="6451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Typically, a "group level" set of assignment logic is used to assign an object to a group, and then a separate "user level" set of assignment logic is used to assign the object to a member of that group. Assignment is discussed in the "Assignment" lesson.</a:t>
            </a:r>
          </a:p>
          <a:p>
            <a:pPr eaLnBrk="1" hangingPunct="1"/>
            <a:r>
              <a:rPr lang="en-US" dirty="0"/>
              <a:t>ClaimCenter can be configured so that a claim can be viewed and/or edited only by the owner, by anyone in the same group as the owner, or by any ClaimCenter user. Controlling access to claims is discussed in the "Access Control Lists" lesson.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1400">
                <a:solidFill>
                  <a:schemeClr val="bg1"/>
                </a:solidFill>
                <a:latin typeface="Arial" charset="0"/>
              </a:defRPr>
            </a:lvl1pPr>
            <a:lvl2pPr marL="742950" indent="-285750" defTabSz="942975" eaLnBrk="0" hangingPunct="0">
              <a:tabLst>
                <a:tab pos="5591175" algn="r"/>
              </a:tabLst>
              <a:defRPr sz="1400">
                <a:solidFill>
                  <a:schemeClr val="bg1"/>
                </a:solidFill>
                <a:latin typeface="Arial" charset="0"/>
              </a:defRPr>
            </a:lvl2pPr>
            <a:lvl3pPr marL="1143000" indent="-228600" defTabSz="942975" eaLnBrk="0" hangingPunct="0">
              <a:tabLst>
                <a:tab pos="5591175" algn="r"/>
              </a:tabLst>
              <a:defRPr sz="1400">
                <a:solidFill>
                  <a:schemeClr val="bg1"/>
                </a:solidFill>
                <a:latin typeface="Arial" charset="0"/>
              </a:defRPr>
            </a:lvl3pPr>
            <a:lvl4pPr marL="1600200" indent="-228600" defTabSz="942975" eaLnBrk="0" hangingPunct="0">
              <a:tabLst>
                <a:tab pos="5591175" algn="r"/>
              </a:tabLst>
              <a:defRPr sz="1400">
                <a:solidFill>
                  <a:schemeClr val="bg1"/>
                </a:solidFill>
                <a:latin typeface="Arial" charset="0"/>
              </a:defRPr>
            </a:lvl4pPr>
            <a:lvl5pPr marL="2057400" indent="-228600" defTabSz="942975" eaLnBrk="0" hangingPunct="0">
              <a:tabLst>
                <a:tab pos="5591175" algn="r"/>
              </a:tabLst>
              <a:defRPr sz="1400">
                <a:solidFill>
                  <a:schemeClr val="bg1"/>
                </a:solidFill>
                <a:latin typeface="Arial" charset="0"/>
              </a:defRPr>
            </a:lvl5pPr>
            <a:lvl6pPr marL="25146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6pPr>
            <a:lvl7pPr marL="29718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7pPr>
            <a:lvl8pPr marL="34290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8pPr>
            <a:lvl9pPr marL="38862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9pPr>
          </a:lstStyle>
          <a:p>
            <a:r>
              <a:rPr lang="en-US" altLang="en-US" sz="1200">
                <a:solidFill>
                  <a:schemeClr val="tx1"/>
                </a:solidFill>
              </a:rPr>
              <a:t>	</a:t>
            </a:r>
            <a:endParaRPr lang="en-US" sz="1200">
              <a:solidFill>
                <a:schemeClr val="tx1"/>
              </a:solidFill>
            </a:endParaRPr>
          </a:p>
        </p:txBody>
      </p:sp>
      <p:sp>
        <p:nvSpPr>
          <p:cNvPr id="65539"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1400">
                <a:solidFill>
                  <a:schemeClr val="bg1"/>
                </a:solidFill>
                <a:latin typeface="Arial" charset="0"/>
              </a:defRPr>
            </a:lvl1pPr>
            <a:lvl2pPr marL="742950" indent="-285750" defTabSz="931863" eaLnBrk="0" hangingPunct="0">
              <a:tabLst>
                <a:tab pos="2743200" algn="ctr"/>
              </a:tabLst>
              <a:defRPr sz="1400">
                <a:solidFill>
                  <a:schemeClr val="bg1"/>
                </a:solidFill>
                <a:latin typeface="Arial" charset="0"/>
              </a:defRPr>
            </a:lvl2pPr>
            <a:lvl3pPr marL="1143000" indent="-228600" defTabSz="931863" eaLnBrk="0" hangingPunct="0">
              <a:tabLst>
                <a:tab pos="2743200" algn="ctr"/>
              </a:tabLst>
              <a:defRPr sz="1400">
                <a:solidFill>
                  <a:schemeClr val="bg1"/>
                </a:solidFill>
                <a:latin typeface="Arial" charset="0"/>
              </a:defRPr>
            </a:lvl3pPr>
            <a:lvl4pPr marL="1600200" indent="-228600" defTabSz="931863" eaLnBrk="0" hangingPunct="0">
              <a:tabLst>
                <a:tab pos="2743200" algn="ctr"/>
              </a:tabLst>
              <a:defRPr sz="1400">
                <a:solidFill>
                  <a:schemeClr val="bg1"/>
                </a:solidFill>
                <a:latin typeface="Arial" charset="0"/>
              </a:defRPr>
            </a:lvl4pPr>
            <a:lvl5pPr marL="2057400" indent="-228600" defTabSz="931863" eaLnBrk="0" hangingPunct="0">
              <a:tabLst>
                <a:tab pos="2743200" algn="ctr"/>
              </a:tabLst>
              <a:defRPr sz="1400">
                <a:solidFill>
                  <a:schemeClr val="bg1"/>
                </a:solidFill>
                <a:latin typeface="Arial" charset="0"/>
              </a:defRPr>
            </a:lvl5pPr>
            <a:lvl6pPr marL="25146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6pPr>
            <a:lvl7pPr marL="29718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7pPr>
            <a:lvl8pPr marL="34290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8pPr>
            <a:lvl9pPr marL="38862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9pPr>
          </a:lstStyle>
          <a:p>
            <a:pPr eaLnBrk="1" hangingPunct="1"/>
            <a:r>
              <a:rPr lang="en-US" altLang="en-US" sz="1200">
                <a:solidFill>
                  <a:schemeClr val="tx1"/>
                </a:solidFill>
              </a:rPr>
              <a:t>	The Claim File - </a:t>
            </a:r>
            <a:fld id="{FB4748AE-CF67-4CDE-8C94-D8DC8CA1DA55}" type="slidenum">
              <a:rPr lang="en-US" altLang="en-US" sz="1200" smtClean="0">
                <a:solidFill>
                  <a:schemeClr val="tx1"/>
                </a:solidFill>
              </a:rPr>
              <a:pPr eaLnBrk="1" hangingPunct="1"/>
              <a:t>21</a:t>
            </a:fld>
            <a:endParaRPr lang="en-US" altLang="en-US" sz="1200">
              <a:solidFill>
                <a:schemeClr val="tx1"/>
              </a:solidFill>
            </a:endParaRPr>
          </a:p>
        </p:txBody>
      </p:sp>
      <p:sp>
        <p:nvSpPr>
          <p:cNvPr id="65540" name="Rectangle 2"/>
          <p:cNvSpPr>
            <a:spLocks noGrp="1" noRot="1" noChangeAspect="1" noChangeArrowheads="1" noTextEdit="1"/>
          </p:cNvSpPr>
          <p:nvPr>
            <p:ph type="sldImg"/>
          </p:nvPr>
        </p:nvSpPr>
        <p:spPr>
          <a:xfrm>
            <a:off x="715963" y="630238"/>
            <a:ext cx="5432425" cy="4073525"/>
          </a:xfrm>
          <a:ln/>
        </p:spPr>
      </p:sp>
      <p:sp>
        <p:nvSpPr>
          <p:cNvPr id="6554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The relationship between policy and claim is one-to-one. Logically speaking, a policy can have many claims associated to it. However, in ClaimCenter, whenever a claim is created, a copy of the policy is created. If two claims get created against the same policy, there are technically two policy objects in ClaimCenter for that one policy.</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1400">
                <a:solidFill>
                  <a:schemeClr val="bg1"/>
                </a:solidFill>
                <a:latin typeface="Arial" charset="0"/>
              </a:defRPr>
            </a:lvl1pPr>
            <a:lvl2pPr marL="742950" indent="-285750" defTabSz="942975" eaLnBrk="0" hangingPunct="0">
              <a:tabLst>
                <a:tab pos="5591175" algn="r"/>
              </a:tabLst>
              <a:defRPr sz="1400">
                <a:solidFill>
                  <a:schemeClr val="bg1"/>
                </a:solidFill>
                <a:latin typeface="Arial" charset="0"/>
              </a:defRPr>
            </a:lvl2pPr>
            <a:lvl3pPr marL="1143000" indent="-228600" defTabSz="942975" eaLnBrk="0" hangingPunct="0">
              <a:tabLst>
                <a:tab pos="5591175" algn="r"/>
              </a:tabLst>
              <a:defRPr sz="1400">
                <a:solidFill>
                  <a:schemeClr val="bg1"/>
                </a:solidFill>
                <a:latin typeface="Arial" charset="0"/>
              </a:defRPr>
            </a:lvl3pPr>
            <a:lvl4pPr marL="1600200" indent="-228600" defTabSz="942975" eaLnBrk="0" hangingPunct="0">
              <a:tabLst>
                <a:tab pos="5591175" algn="r"/>
              </a:tabLst>
              <a:defRPr sz="1400">
                <a:solidFill>
                  <a:schemeClr val="bg1"/>
                </a:solidFill>
                <a:latin typeface="Arial" charset="0"/>
              </a:defRPr>
            </a:lvl4pPr>
            <a:lvl5pPr marL="2057400" indent="-228600" defTabSz="942975" eaLnBrk="0" hangingPunct="0">
              <a:tabLst>
                <a:tab pos="5591175" algn="r"/>
              </a:tabLst>
              <a:defRPr sz="1400">
                <a:solidFill>
                  <a:schemeClr val="bg1"/>
                </a:solidFill>
                <a:latin typeface="Arial" charset="0"/>
              </a:defRPr>
            </a:lvl5pPr>
            <a:lvl6pPr marL="25146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6pPr>
            <a:lvl7pPr marL="29718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7pPr>
            <a:lvl8pPr marL="34290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8pPr>
            <a:lvl9pPr marL="38862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9pPr>
          </a:lstStyle>
          <a:p>
            <a:r>
              <a:rPr lang="en-US" altLang="en-US" sz="1200">
                <a:solidFill>
                  <a:schemeClr val="tx1"/>
                </a:solidFill>
              </a:rPr>
              <a:t>	</a:t>
            </a:r>
            <a:endParaRPr lang="en-US" sz="1200">
              <a:solidFill>
                <a:schemeClr val="tx1"/>
              </a:solidFill>
            </a:endParaRPr>
          </a:p>
        </p:txBody>
      </p:sp>
      <p:sp>
        <p:nvSpPr>
          <p:cNvPr id="66563"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1400">
                <a:solidFill>
                  <a:schemeClr val="bg1"/>
                </a:solidFill>
                <a:latin typeface="Arial" charset="0"/>
              </a:defRPr>
            </a:lvl1pPr>
            <a:lvl2pPr marL="742950" indent="-285750" defTabSz="931863" eaLnBrk="0" hangingPunct="0">
              <a:tabLst>
                <a:tab pos="2743200" algn="ctr"/>
              </a:tabLst>
              <a:defRPr sz="1400">
                <a:solidFill>
                  <a:schemeClr val="bg1"/>
                </a:solidFill>
                <a:latin typeface="Arial" charset="0"/>
              </a:defRPr>
            </a:lvl2pPr>
            <a:lvl3pPr marL="1143000" indent="-228600" defTabSz="931863" eaLnBrk="0" hangingPunct="0">
              <a:tabLst>
                <a:tab pos="2743200" algn="ctr"/>
              </a:tabLst>
              <a:defRPr sz="1400">
                <a:solidFill>
                  <a:schemeClr val="bg1"/>
                </a:solidFill>
                <a:latin typeface="Arial" charset="0"/>
              </a:defRPr>
            </a:lvl3pPr>
            <a:lvl4pPr marL="1600200" indent="-228600" defTabSz="931863" eaLnBrk="0" hangingPunct="0">
              <a:tabLst>
                <a:tab pos="2743200" algn="ctr"/>
              </a:tabLst>
              <a:defRPr sz="1400">
                <a:solidFill>
                  <a:schemeClr val="bg1"/>
                </a:solidFill>
                <a:latin typeface="Arial" charset="0"/>
              </a:defRPr>
            </a:lvl4pPr>
            <a:lvl5pPr marL="2057400" indent="-228600" defTabSz="931863" eaLnBrk="0" hangingPunct="0">
              <a:tabLst>
                <a:tab pos="2743200" algn="ctr"/>
              </a:tabLst>
              <a:defRPr sz="1400">
                <a:solidFill>
                  <a:schemeClr val="bg1"/>
                </a:solidFill>
                <a:latin typeface="Arial" charset="0"/>
              </a:defRPr>
            </a:lvl5pPr>
            <a:lvl6pPr marL="25146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6pPr>
            <a:lvl7pPr marL="29718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7pPr>
            <a:lvl8pPr marL="34290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8pPr>
            <a:lvl9pPr marL="38862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9pPr>
          </a:lstStyle>
          <a:p>
            <a:pPr eaLnBrk="1" hangingPunct="1"/>
            <a:r>
              <a:rPr lang="en-US" altLang="en-US" sz="1200">
                <a:solidFill>
                  <a:schemeClr val="tx1"/>
                </a:solidFill>
              </a:rPr>
              <a:t>	The Claim File - </a:t>
            </a:r>
            <a:fld id="{C0233D35-2872-4FF8-B536-B840CE7240D0}" type="slidenum">
              <a:rPr lang="en-US" altLang="en-US" sz="1200" smtClean="0">
                <a:solidFill>
                  <a:schemeClr val="tx1"/>
                </a:solidFill>
              </a:rPr>
              <a:pPr eaLnBrk="1" hangingPunct="1"/>
              <a:t>22</a:t>
            </a:fld>
            <a:endParaRPr lang="en-US" altLang="en-US" sz="1200">
              <a:solidFill>
                <a:schemeClr val="tx1"/>
              </a:solidFill>
            </a:endParaRPr>
          </a:p>
        </p:txBody>
      </p:sp>
      <p:sp>
        <p:nvSpPr>
          <p:cNvPr id="66564" name="Rectangle 2"/>
          <p:cNvSpPr>
            <a:spLocks noGrp="1" noRot="1" noChangeAspect="1" noChangeArrowheads="1" noTextEdit="1"/>
          </p:cNvSpPr>
          <p:nvPr>
            <p:ph type="sldImg"/>
          </p:nvPr>
        </p:nvSpPr>
        <p:spPr>
          <a:xfrm>
            <a:off x="715963" y="630238"/>
            <a:ext cx="5432425" cy="4073525"/>
          </a:xfrm>
          <a:ln/>
        </p:spPr>
      </p:sp>
      <p:sp>
        <p:nvSpPr>
          <p:cNvPr id="6656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1400">
                <a:solidFill>
                  <a:schemeClr val="bg1"/>
                </a:solidFill>
                <a:latin typeface="Arial" charset="0"/>
              </a:defRPr>
            </a:lvl1pPr>
            <a:lvl2pPr marL="742950" indent="-285750" defTabSz="942975" eaLnBrk="0" hangingPunct="0">
              <a:tabLst>
                <a:tab pos="5591175" algn="r"/>
              </a:tabLst>
              <a:defRPr sz="1400">
                <a:solidFill>
                  <a:schemeClr val="bg1"/>
                </a:solidFill>
                <a:latin typeface="Arial" charset="0"/>
              </a:defRPr>
            </a:lvl2pPr>
            <a:lvl3pPr marL="1143000" indent="-228600" defTabSz="942975" eaLnBrk="0" hangingPunct="0">
              <a:tabLst>
                <a:tab pos="5591175" algn="r"/>
              </a:tabLst>
              <a:defRPr sz="1400">
                <a:solidFill>
                  <a:schemeClr val="bg1"/>
                </a:solidFill>
                <a:latin typeface="Arial" charset="0"/>
              </a:defRPr>
            </a:lvl3pPr>
            <a:lvl4pPr marL="1600200" indent="-228600" defTabSz="942975" eaLnBrk="0" hangingPunct="0">
              <a:tabLst>
                <a:tab pos="5591175" algn="r"/>
              </a:tabLst>
              <a:defRPr sz="1400">
                <a:solidFill>
                  <a:schemeClr val="bg1"/>
                </a:solidFill>
                <a:latin typeface="Arial" charset="0"/>
              </a:defRPr>
            </a:lvl4pPr>
            <a:lvl5pPr marL="2057400" indent="-228600" defTabSz="942975" eaLnBrk="0" hangingPunct="0">
              <a:tabLst>
                <a:tab pos="5591175" algn="r"/>
              </a:tabLst>
              <a:defRPr sz="1400">
                <a:solidFill>
                  <a:schemeClr val="bg1"/>
                </a:solidFill>
                <a:latin typeface="Arial" charset="0"/>
              </a:defRPr>
            </a:lvl5pPr>
            <a:lvl6pPr marL="25146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6pPr>
            <a:lvl7pPr marL="29718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7pPr>
            <a:lvl8pPr marL="34290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8pPr>
            <a:lvl9pPr marL="38862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9pPr>
          </a:lstStyle>
          <a:p>
            <a:r>
              <a:rPr lang="en-US" altLang="en-US" sz="1200">
                <a:solidFill>
                  <a:schemeClr val="tx1"/>
                </a:solidFill>
              </a:rPr>
              <a:t>	</a:t>
            </a:r>
            <a:endParaRPr lang="en-US" sz="1200">
              <a:solidFill>
                <a:schemeClr val="tx1"/>
              </a:solidFill>
            </a:endParaRPr>
          </a:p>
        </p:txBody>
      </p:sp>
      <p:sp>
        <p:nvSpPr>
          <p:cNvPr id="67587"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1400">
                <a:solidFill>
                  <a:schemeClr val="bg1"/>
                </a:solidFill>
                <a:latin typeface="Arial" charset="0"/>
              </a:defRPr>
            </a:lvl1pPr>
            <a:lvl2pPr marL="742950" indent="-285750" defTabSz="931863" eaLnBrk="0" hangingPunct="0">
              <a:tabLst>
                <a:tab pos="2743200" algn="ctr"/>
              </a:tabLst>
              <a:defRPr sz="1400">
                <a:solidFill>
                  <a:schemeClr val="bg1"/>
                </a:solidFill>
                <a:latin typeface="Arial" charset="0"/>
              </a:defRPr>
            </a:lvl2pPr>
            <a:lvl3pPr marL="1143000" indent="-228600" defTabSz="931863" eaLnBrk="0" hangingPunct="0">
              <a:tabLst>
                <a:tab pos="2743200" algn="ctr"/>
              </a:tabLst>
              <a:defRPr sz="1400">
                <a:solidFill>
                  <a:schemeClr val="bg1"/>
                </a:solidFill>
                <a:latin typeface="Arial" charset="0"/>
              </a:defRPr>
            </a:lvl3pPr>
            <a:lvl4pPr marL="1600200" indent="-228600" defTabSz="931863" eaLnBrk="0" hangingPunct="0">
              <a:tabLst>
                <a:tab pos="2743200" algn="ctr"/>
              </a:tabLst>
              <a:defRPr sz="1400">
                <a:solidFill>
                  <a:schemeClr val="bg1"/>
                </a:solidFill>
                <a:latin typeface="Arial" charset="0"/>
              </a:defRPr>
            </a:lvl4pPr>
            <a:lvl5pPr marL="2057400" indent="-228600" defTabSz="931863" eaLnBrk="0" hangingPunct="0">
              <a:tabLst>
                <a:tab pos="2743200" algn="ctr"/>
              </a:tabLst>
              <a:defRPr sz="1400">
                <a:solidFill>
                  <a:schemeClr val="bg1"/>
                </a:solidFill>
                <a:latin typeface="Arial" charset="0"/>
              </a:defRPr>
            </a:lvl5pPr>
            <a:lvl6pPr marL="25146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6pPr>
            <a:lvl7pPr marL="29718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7pPr>
            <a:lvl8pPr marL="34290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8pPr>
            <a:lvl9pPr marL="38862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9pPr>
          </a:lstStyle>
          <a:p>
            <a:pPr eaLnBrk="1" hangingPunct="1"/>
            <a:r>
              <a:rPr lang="en-US" altLang="en-US" sz="1200">
                <a:solidFill>
                  <a:schemeClr val="tx1"/>
                </a:solidFill>
              </a:rPr>
              <a:t>	The Claim File - </a:t>
            </a:r>
            <a:fld id="{649D5E64-60D0-4143-8FC9-49F9C962815B}" type="slidenum">
              <a:rPr lang="en-US" altLang="en-US" sz="1200" smtClean="0">
                <a:solidFill>
                  <a:schemeClr val="tx1"/>
                </a:solidFill>
              </a:rPr>
              <a:pPr eaLnBrk="1" hangingPunct="1"/>
              <a:t>23</a:t>
            </a:fld>
            <a:endParaRPr lang="en-US" altLang="en-US" sz="1200">
              <a:solidFill>
                <a:schemeClr val="tx1"/>
              </a:solidFill>
            </a:endParaRPr>
          </a:p>
        </p:txBody>
      </p:sp>
      <p:sp>
        <p:nvSpPr>
          <p:cNvPr id="67588" name="Rectangle 2"/>
          <p:cNvSpPr>
            <a:spLocks noGrp="1" noRot="1" noChangeAspect="1" noChangeArrowheads="1" noTextEdit="1"/>
          </p:cNvSpPr>
          <p:nvPr>
            <p:ph type="sldImg"/>
          </p:nvPr>
        </p:nvSpPr>
        <p:spPr>
          <a:xfrm>
            <a:off x="715963" y="630238"/>
            <a:ext cx="5432425" cy="4073525"/>
          </a:xfrm>
          <a:ln/>
        </p:spPr>
      </p:sp>
      <p:sp>
        <p:nvSpPr>
          <p:cNvPr id="6758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ClaimCenter is a highly configurable application. Consequently, it is impossible to discuss what "should be" or "will be" in the claim file, as this information can and will vary based on the needs of each carrier. This lesson discusses information found in the base application's claim file as well as some information not necessarily found in the base application as examples of how the application can be configured.</a:t>
            </a:r>
          </a:p>
          <a:p>
            <a:pPr eaLnBrk="1" hangingPunct="1"/>
            <a:r>
              <a:rPr lang="en-US" dirty="0"/>
              <a:t>This lesson discusses all of the menu links in the base application's claim file except the following:</a:t>
            </a:r>
          </a:p>
          <a:p>
            <a:pPr lvl="1" eaLnBrk="1" hangingPunct="1"/>
            <a:r>
              <a:rPr lang="en-US" dirty="0"/>
              <a:t>Plan of Action - This is discussed in the "Specialized Claim Processes" lesson.</a:t>
            </a:r>
          </a:p>
          <a:p>
            <a:pPr lvl="1" eaLnBrk="1" hangingPunct="1"/>
            <a:r>
              <a:rPr lang="en-US" dirty="0"/>
              <a:t>FNOL Snapshot - This is discussed in the "New Claim Wizard" lesson.</a:t>
            </a:r>
          </a:p>
          <a:p>
            <a:pPr lvl="1" eaLnBrk="1" hangingPunct="1"/>
            <a:r>
              <a:rPr lang="en-US" dirty="0"/>
              <a:t>Calendar - This is discussed in the "Activities" lesson and the "Specialized Claim Processes" lesson.</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1400">
                <a:solidFill>
                  <a:schemeClr val="bg1"/>
                </a:solidFill>
                <a:latin typeface="Arial" charset="0"/>
              </a:defRPr>
            </a:lvl1pPr>
            <a:lvl2pPr marL="742950" indent="-285750" defTabSz="942975" eaLnBrk="0" hangingPunct="0">
              <a:tabLst>
                <a:tab pos="5591175" algn="r"/>
              </a:tabLst>
              <a:defRPr sz="1400">
                <a:solidFill>
                  <a:schemeClr val="bg1"/>
                </a:solidFill>
                <a:latin typeface="Arial" charset="0"/>
              </a:defRPr>
            </a:lvl2pPr>
            <a:lvl3pPr marL="1143000" indent="-228600" defTabSz="942975" eaLnBrk="0" hangingPunct="0">
              <a:tabLst>
                <a:tab pos="5591175" algn="r"/>
              </a:tabLst>
              <a:defRPr sz="1400">
                <a:solidFill>
                  <a:schemeClr val="bg1"/>
                </a:solidFill>
                <a:latin typeface="Arial" charset="0"/>
              </a:defRPr>
            </a:lvl3pPr>
            <a:lvl4pPr marL="1600200" indent="-228600" defTabSz="942975" eaLnBrk="0" hangingPunct="0">
              <a:tabLst>
                <a:tab pos="5591175" algn="r"/>
              </a:tabLst>
              <a:defRPr sz="1400">
                <a:solidFill>
                  <a:schemeClr val="bg1"/>
                </a:solidFill>
                <a:latin typeface="Arial" charset="0"/>
              </a:defRPr>
            </a:lvl4pPr>
            <a:lvl5pPr marL="2057400" indent="-228600" defTabSz="942975" eaLnBrk="0" hangingPunct="0">
              <a:tabLst>
                <a:tab pos="5591175" algn="r"/>
              </a:tabLst>
              <a:defRPr sz="1400">
                <a:solidFill>
                  <a:schemeClr val="bg1"/>
                </a:solidFill>
                <a:latin typeface="Arial" charset="0"/>
              </a:defRPr>
            </a:lvl5pPr>
            <a:lvl6pPr marL="25146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6pPr>
            <a:lvl7pPr marL="29718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7pPr>
            <a:lvl8pPr marL="34290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8pPr>
            <a:lvl9pPr marL="38862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9pPr>
          </a:lstStyle>
          <a:p>
            <a:r>
              <a:rPr lang="en-US" altLang="en-US" sz="1200">
                <a:solidFill>
                  <a:schemeClr val="tx1"/>
                </a:solidFill>
              </a:rPr>
              <a:t>	</a:t>
            </a:r>
            <a:endParaRPr lang="en-US" sz="1200">
              <a:solidFill>
                <a:schemeClr val="tx1"/>
              </a:solidFill>
            </a:endParaRPr>
          </a:p>
        </p:txBody>
      </p:sp>
      <p:sp>
        <p:nvSpPr>
          <p:cNvPr id="68611"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1400">
                <a:solidFill>
                  <a:schemeClr val="bg1"/>
                </a:solidFill>
                <a:latin typeface="Arial" charset="0"/>
              </a:defRPr>
            </a:lvl1pPr>
            <a:lvl2pPr marL="742950" indent="-285750" defTabSz="931863" eaLnBrk="0" hangingPunct="0">
              <a:tabLst>
                <a:tab pos="2743200" algn="ctr"/>
              </a:tabLst>
              <a:defRPr sz="1400">
                <a:solidFill>
                  <a:schemeClr val="bg1"/>
                </a:solidFill>
                <a:latin typeface="Arial" charset="0"/>
              </a:defRPr>
            </a:lvl2pPr>
            <a:lvl3pPr marL="1143000" indent="-228600" defTabSz="931863" eaLnBrk="0" hangingPunct="0">
              <a:tabLst>
                <a:tab pos="2743200" algn="ctr"/>
              </a:tabLst>
              <a:defRPr sz="1400">
                <a:solidFill>
                  <a:schemeClr val="bg1"/>
                </a:solidFill>
                <a:latin typeface="Arial" charset="0"/>
              </a:defRPr>
            </a:lvl3pPr>
            <a:lvl4pPr marL="1600200" indent="-228600" defTabSz="931863" eaLnBrk="0" hangingPunct="0">
              <a:tabLst>
                <a:tab pos="2743200" algn="ctr"/>
              </a:tabLst>
              <a:defRPr sz="1400">
                <a:solidFill>
                  <a:schemeClr val="bg1"/>
                </a:solidFill>
                <a:latin typeface="Arial" charset="0"/>
              </a:defRPr>
            </a:lvl4pPr>
            <a:lvl5pPr marL="2057400" indent="-228600" defTabSz="931863" eaLnBrk="0" hangingPunct="0">
              <a:tabLst>
                <a:tab pos="2743200" algn="ctr"/>
              </a:tabLst>
              <a:defRPr sz="1400">
                <a:solidFill>
                  <a:schemeClr val="bg1"/>
                </a:solidFill>
                <a:latin typeface="Arial" charset="0"/>
              </a:defRPr>
            </a:lvl5pPr>
            <a:lvl6pPr marL="25146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6pPr>
            <a:lvl7pPr marL="29718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7pPr>
            <a:lvl8pPr marL="34290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8pPr>
            <a:lvl9pPr marL="38862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9pPr>
          </a:lstStyle>
          <a:p>
            <a:pPr eaLnBrk="1" hangingPunct="1"/>
            <a:r>
              <a:rPr lang="en-US" altLang="en-US" sz="1200">
                <a:solidFill>
                  <a:schemeClr val="tx1"/>
                </a:solidFill>
              </a:rPr>
              <a:t>	The Claim File - </a:t>
            </a:r>
            <a:fld id="{2D6F7670-88EC-4575-8A75-54AB707FD709}" type="slidenum">
              <a:rPr lang="en-US" altLang="en-US" sz="1200" smtClean="0">
                <a:solidFill>
                  <a:schemeClr val="tx1"/>
                </a:solidFill>
              </a:rPr>
              <a:pPr eaLnBrk="1" hangingPunct="1"/>
              <a:t>24</a:t>
            </a:fld>
            <a:endParaRPr lang="en-US" altLang="en-US" sz="1200">
              <a:solidFill>
                <a:schemeClr val="tx1"/>
              </a:solidFill>
            </a:endParaRPr>
          </a:p>
        </p:txBody>
      </p:sp>
      <p:sp>
        <p:nvSpPr>
          <p:cNvPr id="68612" name="Rectangle 2"/>
          <p:cNvSpPr>
            <a:spLocks noGrp="1" noRot="1" noChangeAspect="1" noChangeArrowheads="1" noTextEdit="1"/>
          </p:cNvSpPr>
          <p:nvPr>
            <p:ph type="sldImg"/>
          </p:nvPr>
        </p:nvSpPr>
        <p:spPr>
          <a:xfrm>
            <a:off x="715963" y="630238"/>
            <a:ext cx="5432425" cy="4073525"/>
          </a:xfrm>
          <a:ln/>
        </p:spPr>
      </p:sp>
      <p:sp>
        <p:nvSpPr>
          <p:cNvPr id="6861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10000"/>
              </a:spcBef>
              <a:spcAft>
                <a:spcPct val="0"/>
              </a:spcAft>
              <a:buClrTx/>
              <a:buSzTx/>
              <a:buFontTx/>
              <a:buNone/>
              <a:tabLst/>
              <a:defRPr/>
            </a:pPr>
            <a:r>
              <a:rPr lang="en-US" dirty="0"/>
              <a:t>The Summary screen simply repeats information that is available (and in many cases editable) on other screens in the claim file. The Summary screen can help users determine which part of the claim file they need to attend to.</a:t>
            </a:r>
            <a:br>
              <a:rPr lang="en-US" dirty="0"/>
            </a:br>
            <a:endParaRPr lang="en-US" sz="1000" kern="1200" dirty="0">
              <a:solidFill>
                <a:schemeClr val="tx1"/>
              </a:solidFill>
              <a:effectLst/>
              <a:latin typeface="Arial" charset="0"/>
              <a:ea typeface="+mn-ea"/>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1400">
                <a:solidFill>
                  <a:schemeClr val="bg1"/>
                </a:solidFill>
                <a:latin typeface="Arial" charset="0"/>
              </a:defRPr>
            </a:lvl1pPr>
            <a:lvl2pPr marL="742950" indent="-285750" defTabSz="942975" eaLnBrk="0" hangingPunct="0">
              <a:tabLst>
                <a:tab pos="5591175" algn="r"/>
              </a:tabLst>
              <a:defRPr sz="1400">
                <a:solidFill>
                  <a:schemeClr val="bg1"/>
                </a:solidFill>
                <a:latin typeface="Arial" charset="0"/>
              </a:defRPr>
            </a:lvl2pPr>
            <a:lvl3pPr marL="1143000" indent="-228600" defTabSz="942975" eaLnBrk="0" hangingPunct="0">
              <a:tabLst>
                <a:tab pos="5591175" algn="r"/>
              </a:tabLst>
              <a:defRPr sz="1400">
                <a:solidFill>
                  <a:schemeClr val="bg1"/>
                </a:solidFill>
                <a:latin typeface="Arial" charset="0"/>
              </a:defRPr>
            </a:lvl3pPr>
            <a:lvl4pPr marL="1600200" indent="-228600" defTabSz="942975" eaLnBrk="0" hangingPunct="0">
              <a:tabLst>
                <a:tab pos="5591175" algn="r"/>
              </a:tabLst>
              <a:defRPr sz="1400">
                <a:solidFill>
                  <a:schemeClr val="bg1"/>
                </a:solidFill>
                <a:latin typeface="Arial" charset="0"/>
              </a:defRPr>
            </a:lvl4pPr>
            <a:lvl5pPr marL="2057400" indent="-228600" defTabSz="942975" eaLnBrk="0" hangingPunct="0">
              <a:tabLst>
                <a:tab pos="5591175" algn="r"/>
              </a:tabLst>
              <a:defRPr sz="1400">
                <a:solidFill>
                  <a:schemeClr val="bg1"/>
                </a:solidFill>
                <a:latin typeface="Arial" charset="0"/>
              </a:defRPr>
            </a:lvl5pPr>
            <a:lvl6pPr marL="25146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6pPr>
            <a:lvl7pPr marL="29718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7pPr>
            <a:lvl8pPr marL="34290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8pPr>
            <a:lvl9pPr marL="38862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9pPr>
          </a:lstStyle>
          <a:p>
            <a:r>
              <a:rPr lang="en-US" altLang="en-US" sz="1200">
                <a:solidFill>
                  <a:schemeClr val="tx1"/>
                </a:solidFill>
              </a:rPr>
              <a:t>	</a:t>
            </a:r>
            <a:endParaRPr lang="en-US" sz="1200">
              <a:solidFill>
                <a:schemeClr val="tx1"/>
              </a:solidFill>
            </a:endParaRPr>
          </a:p>
        </p:txBody>
      </p:sp>
      <p:sp>
        <p:nvSpPr>
          <p:cNvPr id="68611"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1400">
                <a:solidFill>
                  <a:schemeClr val="bg1"/>
                </a:solidFill>
                <a:latin typeface="Arial" charset="0"/>
              </a:defRPr>
            </a:lvl1pPr>
            <a:lvl2pPr marL="742950" indent="-285750" defTabSz="931863" eaLnBrk="0" hangingPunct="0">
              <a:tabLst>
                <a:tab pos="2743200" algn="ctr"/>
              </a:tabLst>
              <a:defRPr sz="1400">
                <a:solidFill>
                  <a:schemeClr val="bg1"/>
                </a:solidFill>
                <a:latin typeface="Arial" charset="0"/>
              </a:defRPr>
            </a:lvl2pPr>
            <a:lvl3pPr marL="1143000" indent="-228600" defTabSz="931863" eaLnBrk="0" hangingPunct="0">
              <a:tabLst>
                <a:tab pos="2743200" algn="ctr"/>
              </a:tabLst>
              <a:defRPr sz="1400">
                <a:solidFill>
                  <a:schemeClr val="bg1"/>
                </a:solidFill>
                <a:latin typeface="Arial" charset="0"/>
              </a:defRPr>
            </a:lvl3pPr>
            <a:lvl4pPr marL="1600200" indent="-228600" defTabSz="931863" eaLnBrk="0" hangingPunct="0">
              <a:tabLst>
                <a:tab pos="2743200" algn="ctr"/>
              </a:tabLst>
              <a:defRPr sz="1400">
                <a:solidFill>
                  <a:schemeClr val="bg1"/>
                </a:solidFill>
                <a:latin typeface="Arial" charset="0"/>
              </a:defRPr>
            </a:lvl4pPr>
            <a:lvl5pPr marL="2057400" indent="-228600" defTabSz="931863" eaLnBrk="0" hangingPunct="0">
              <a:tabLst>
                <a:tab pos="2743200" algn="ctr"/>
              </a:tabLst>
              <a:defRPr sz="1400">
                <a:solidFill>
                  <a:schemeClr val="bg1"/>
                </a:solidFill>
                <a:latin typeface="Arial" charset="0"/>
              </a:defRPr>
            </a:lvl5pPr>
            <a:lvl6pPr marL="25146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6pPr>
            <a:lvl7pPr marL="29718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7pPr>
            <a:lvl8pPr marL="34290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8pPr>
            <a:lvl9pPr marL="38862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9pPr>
          </a:lstStyle>
          <a:p>
            <a:pPr eaLnBrk="1" hangingPunct="1"/>
            <a:r>
              <a:rPr lang="en-US" altLang="en-US" sz="1200">
                <a:solidFill>
                  <a:schemeClr val="tx1"/>
                </a:solidFill>
              </a:rPr>
              <a:t>	The Claim File - </a:t>
            </a:r>
            <a:fld id="{2D6F7670-88EC-4575-8A75-54AB707FD709}" type="slidenum">
              <a:rPr lang="en-US" altLang="en-US" sz="1200" smtClean="0">
                <a:solidFill>
                  <a:schemeClr val="tx1"/>
                </a:solidFill>
              </a:rPr>
              <a:pPr eaLnBrk="1" hangingPunct="1"/>
              <a:t>25</a:t>
            </a:fld>
            <a:endParaRPr lang="en-US" altLang="en-US" sz="1200">
              <a:solidFill>
                <a:schemeClr val="tx1"/>
              </a:solidFill>
            </a:endParaRPr>
          </a:p>
        </p:txBody>
      </p:sp>
      <p:sp>
        <p:nvSpPr>
          <p:cNvPr id="68612" name="Rectangle 2"/>
          <p:cNvSpPr>
            <a:spLocks noGrp="1" noRot="1" noChangeAspect="1" noChangeArrowheads="1" noTextEdit="1"/>
          </p:cNvSpPr>
          <p:nvPr>
            <p:ph type="sldImg"/>
          </p:nvPr>
        </p:nvSpPr>
        <p:spPr>
          <a:xfrm>
            <a:off x="715963" y="630238"/>
            <a:ext cx="5432425" cy="4073525"/>
          </a:xfrm>
          <a:ln/>
        </p:spPr>
      </p:sp>
      <p:sp>
        <p:nvSpPr>
          <p:cNvPr id="6861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The Summary screen simply repeats information that is available (and in many cases editable) on other screens in the claim file. The Summary screen can help users determine which part of the claim file they need to attend to.</a:t>
            </a:r>
          </a:p>
          <a:p>
            <a:pPr eaLnBrk="1" hangingPunct="1"/>
            <a:r>
              <a:rPr lang="en-US" dirty="0"/>
              <a:t>The Associations screen lists other claims which are associated to the given claim. For example, if a claim involves two claimants who are both insured by the carrier, then it may be helpful for an adjuster working on one claim to be aware of and have easy access to the other claim. A larger image of the Associated Claims list appears below (which is visible if you view PowerPoint in Notes view (View &gt; Notes Page)).</a:t>
            </a:r>
          </a:p>
          <a:p>
            <a:pPr eaLnBrk="1" hangingPunct="1"/>
            <a:endParaRPr lang="en-US" dirty="0"/>
          </a:p>
          <a:p>
            <a:pPr eaLnBrk="1" hangingPunct="1"/>
            <a:endParaRPr lang="en-US" dirty="0"/>
          </a:p>
          <a:p>
            <a:pPr eaLnBrk="1" hangingPunct="1"/>
            <a:endParaRPr lang="en-US" dirty="0"/>
          </a:p>
          <a:p>
            <a:pPr eaLnBrk="1" hangingPunct="1"/>
            <a:endParaRPr lang="en-US" dirty="0"/>
          </a:p>
          <a:p>
            <a:pPr eaLnBrk="1" hangingPunct="1"/>
            <a:endParaRPr lang="en-US" dirty="0"/>
          </a:p>
          <a:p>
            <a:pPr eaLnBrk="1" hangingPunct="1"/>
            <a:endParaRPr lang="en-US" dirty="0"/>
          </a:p>
          <a:p>
            <a:pPr eaLnBrk="1" hangingPunct="1"/>
            <a:r>
              <a:rPr lang="en-US" dirty="0"/>
              <a:t>In the base application, claims are associated to one another using the Associations list, which is available from the Loss Details page (in the Associations</a:t>
            </a:r>
            <a:r>
              <a:rPr lang="en-US" baseline="0" dirty="0"/>
              <a:t> menu link)</a:t>
            </a:r>
            <a:r>
              <a:rPr lang="en-US" dirty="0"/>
              <a:t>.</a:t>
            </a:r>
          </a:p>
          <a:p>
            <a:pPr eaLnBrk="1" hangingPunct="1"/>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345" y="6263931"/>
            <a:ext cx="5584342" cy="8440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1400">
                <a:solidFill>
                  <a:schemeClr val="bg1"/>
                </a:solidFill>
                <a:latin typeface="Arial" charset="0"/>
              </a:defRPr>
            </a:lvl1pPr>
            <a:lvl2pPr marL="742950" indent="-285750" defTabSz="942975" eaLnBrk="0" hangingPunct="0">
              <a:tabLst>
                <a:tab pos="5591175" algn="r"/>
              </a:tabLst>
              <a:defRPr sz="1400">
                <a:solidFill>
                  <a:schemeClr val="bg1"/>
                </a:solidFill>
                <a:latin typeface="Arial" charset="0"/>
              </a:defRPr>
            </a:lvl2pPr>
            <a:lvl3pPr marL="1143000" indent="-228600" defTabSz="942975" eaLnBrk="0" hangingPunct="0">
              <a:tabLst>
                <a:tab pos="5591175" algn="r"/>
              </a:tabLst>
              <a:defRPr sz="1400">
                <a:solidFill>
                  <a:schemeClr val="bg1"/>
                </a:solidFill>
                <a:latin typeface="Arial" charset="0"/>
              </a:defRPr>
            </a:lvl3pPr>
            <a:lvl4pPr marL="1600200" indent="-228600" defTabSz="942975" eaLnBrk="0" hangingPunct="0">
              <a:tabLst>
                <a:tab pos="5591175" algn="r"/>
              </a:tabLst>
              <a:defRPr sz="1400">
                <a:solidFill>
                  <a:schemeClr val="bg1"/>
                </a:solidFill>
                <a:latin typeface="Arial" charset="0"/>
              </a:defRPr>
            </a:lvl4pPr>
            <a:lvl5pPr marL="2057400" indent="-228600" defTabSz="942975" eaLnBrk="0" hangingPunct="0">
              <a:tabLst>
                <a:tab pos="5591175" algn="r"/>
              </a:tabLst>
              <a:defRPr sz="1400">
                <a:solidFill>
                  <a:schemeClr val="bg1"/>
                </a:solidFill>
                <a:latin typeface="Arial" charset="0"/>
              </a:defRPr>
            </a:lvl5pPr>
            <a:lvl6pPr marL="25146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6pPr>
            <a:lvl7pPr marL="29718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7pPr>
            <a:lvl8pPr marL="34290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8pPr>
            <a:lvl9pPr marL="38862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9pPr>
          </a:lstStyle>
          <a:p>
            <a:r>
              <a:rPr lang="en-US" altLang="en-US" sz="1200">
                <a:solidFill>
                  <a:schemeClr val="tx1"/>
                </a:solidFill>
              </a:rPr>
              <a:t>	</a:t>
            </a:r>
            <a:endParaRPr lang="en-US" sz="1200">
              <a:solidFill>
                <a:schemeClr val="tx1"/>
              </a:solidFill>
            </a:endParaRPr>
          </a:p>
        </p:txBody>
      </p:sp>
      <p:sp>
        <p:nvSpPr>
          <p:cNvPr id="80899"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1400">
                <a:solidFill>
                  <a:schemeClr val="bg1"/>
                </a:solidFill>
                <a:latin typeface="Arial" charset="0"/>
              </a:defRPr>
            </a:lvl1pPr>
            <a:lvl2pPr marL="742950" indent="-285750" defTabSz="931863" eaLnBrk="0" hangingPunct="0">
              <a:tabLst>
                <a:tab pos="2743200" algn="ctr"/>
              </a:tabLst>
              <a:defRPr sz="1400">
                <a:solidFill>
                  <a:schemeClr val="bg1"/>
                </a:solidFill>
                <a:latin typeface="Arial" charset="0"/>
              </a:defRPr>
            </a:lvl2pPr>
            <a:lvl3pPr marL="1143000" indent="-228600" defTabSz="931863" eaLnBrk="0" hangingPunct="0">
              <a:tabLst>
                <a:tab pos="2743200" algn="ctr"/>
              </a:tabLst>
              <a:defRPr sz="1400">
                <a:solidFill>
                  <a:schemeClr val="bg1"/>
                </a:solidFill>
                <a:latin typeface="Arial" charset="0"/>
              </a:defRPr>
            </a:lvl3pPr>
            <a:lvl4pPr marL="1600200" indent="-228600" defTabSz="931863" eaLnBrk="0" hangingPunct="0">
              <a:tabLst>
                <a:tab pos="2743200" algn="ctr"/>
              </a:tabLst>
              <a:defRPr sz="1400">
                <a:solidFill>
                  <a:schemeClr val="bg1"/>
                </a:solidFill>
                <a:latin typeface="Arial" charset="0"/>
              </a:defRPr>
            </a:lvl4pPr>
            <a:lvl5pPr marL="2057400" indent="-228600" defTabSz="931863" eaLnBrk="0" hangingPunct="0">
              <a:tabLst>
                <a:tab pos="2743200" algn="ctr"/>
              </a:tabLst>
              <a:defRPr sz="1400">
                <a:solidFill>
                  <a:schemeClr val="bg1"/>
                </a:solidFill>
                <a:latin typeface="Arial" charset="0"/>
              </a:defRPr>
            </a:lvl5pPr>
            <a:lvl6pPr marL="25146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6pPr>
            <a:lvl7pPr marL="29718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7pPr>
            <a:lvl8pPr marL="34290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8pPr>
            <a:lvl9pPr marL="38862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9pPr>
          </a:lstStyle>
          <a:p>
            <a:pPr eaLnBrk="1" hangingPunct="1"/>
            <a:r>
              <a:rPr lang="en-US" altLang="en-US" sz="1200">
                <a:solidFill>
                  <a:schemeClr val="tx1"/>
                </a:solidFill>
              </a:rPr>
              <a:t>	The Claim File - </a:t>
            </a:r>
            <a:fld id="{D81CB799-3021-44A2-B744-6F41BF9F81DD}" type="slidenum">
              <a:rPr lang="en-US" altLang="en-US" sz="1200" smtClean="0">
                <a:solidFill>
                  <a:schemeClr val="tx1"/>
                </a:solidFill>
              </a:rPr>
              <a:pPr eaLnBrk="1" hangingPunct="1"/>
              <a:t>26</a:t>
            </a:fld>
            <a:endParaRPr lang="en-US" altLang="en-US" sz="1200">
              <a:solidFill>
                <a:schemeClr val="tx1"/>
              </a:solidFill>
            </a:endParaRPr>
          </a:p>
        </p:txBody>
      </p:sp>
      <p:sp>
        <p:nvSpPr>
          <p:cNvPr id="80900" name="Rectangle 2"/>
          <p:cNvSpPr>
            <a:spLocks noGrp="1" noRot="1" noChangeAspect="1" noChangeArrowheads="1" noTextEdit="1"/>
          </p:cNvSpPr>
          <p:nvPr>
            <p:ph type="sldImg"/>
          </p:nvPr>
        </p:nvSpPr>
        <p:spPr>
          <a:xfrm>
            <a:off x="715963" y="630238"/>
            <a:ext cx="5432425" cy="4073525"/>
          </a:xfrm>
          <a:ln/>
        </p:spPr>
      </p:sp>
      <p:sp>
        <p:nvSpPr>
          <p:cNvPr id="8090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The owner of the claim and the group to which the claim has been assigned are listed from the Summary &gt; Status menu link, as well as in the info bar.</a:t>
            </a:r>
          </a:p>
          <a:p>
            <a:pPr eaLnBrk="1" hangingPunct="1"/>
            <a:r>
              <a:rPr lang="en-US" dirty="0"/>
              <a:t>The process for determining an owner and a group is discussed in the "Assignment" lesson.</a:t>
            </a:r>
          </a:p>
          <a:p>
            <a:pPr eaLnBrk="1" hangingPunct="1"/>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1400">
                <a:solidFill>
                  <a:schemeClr val="bg1"/>
                </a:solidFill>
                <a:latin typeface="Arial" charset="0"/>
              </a:defRPr>
            </a:lvl1pPr>
            <a:lvl2pPr marL="742950" indent="-285750" defTabSz="942975" eaLnBrk="0" hangingPunct="0">
              <a:tabLst>
                <a:tab pos="5591175" algn="r"/>
              </a:tabLst>
              <a:defRPr sz="1400">
                <a:solidFill>
                  <a:schemeClr val="bg1"/>
                </a:solidFill>
                <a:latin typeface="Arial" charset="0"/>
              </a:defRPr>
            </a:lvl2pPr>
            <a:lvl3pPr marL="1143000" indent="-228600" defTabSz="942975" eaLnBrk="0" hangingPunct="0">
              <a:tabLst>
                <a:tab pos="5591175" algn="r"/>
              </a:tabLst>
              <a:defRPr sz="1400">
                <a:solidFill>
                  <a:schemeClr val="bg1"/>
                </a:solidFill>
                <a:latin typeface="Arial" charset="0"/>
              </a:defRPr>
            </a:lvl3pPr>
            <a:lvl4pPr marL="1600200" indent="-228600" defTabSz="942975" eaLnBrk="0" hangingPunct="0">
              <a:tabLst>
                <a:tab pos="5591175" algn="r"/>
              </a:tabLst>
              <a:defRPr sz="1400">
                <a:solidFill>
                  <a:schemeClr val="bg1"/>
                </a:solidFill>
                <a:latin typeface="Arial" charset="0"/>
              </a:defRPr>
            </a:lvl4pPr>
            <a:lvl5pPr marL="2057400" indent="-228600" defTabSz="942975" eaLnBrk="0" hangingPunct="0">
              <a:tabLst>
                <a:tab pos="5591175" algn="r"/>
              </a:tabLst>
              <a:defRPr sz="1400">
                <a:solidFill>
                  <a:schemeClr val="bg1"/>
                </a:solidFill>
                <a:latin typeface="Arial" charset="0"/>
              </a:defRPr>
            </a:lvl5pPr>
            <a:lvl6pPr marL="25146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6pPr>
            <a:lvl7pPr marL="29718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7pPr>
            <a:lvl8pPr marL="34290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8pPr>
            <a:lvl9pPr marL="38862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9pPr>
          </a:lstStyle>
          <a:p>
            <a:r>
              <a:rPr lang="en-US" altLang="en-US" sz="1200">
                <a:solidFill>
                  <a:schemeClr val="tx1"/>
                </a:solidFill>
              </a:rPr>
              <a:t>	</a:t>
            </a:r>
            <a:endParaRPr lang="en-US" sz="1200">
              <a:solidFill>
                <a:schemeClr val="tx1"/>
              </a:solidFill>
            </a:endParaRPr>
          </a:p>
        </p:txBody>
      </p:sp>
      <p:sp>
        <p:nvSpPr>
          <p:cNvPr id="81923"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1400">
                <a:solidFill>
                  <a:schemeClr val="bg1"/>
                </a:solidFill>
                <a:latin typeface="Arial" charset="0"/>
              </a:defRPr>
            </a:lvl1pPr>
            <a:lvl2pPr marL="742950" indent="-285750" defTabSz="931863" eaLnBrk="0" hangingPunct="0">
              <a:tabLst>
                <a:tab pos="2743200" algn="ctr"/>
              </a:tabLst>
              <a:defRPr sz="1400">
                <a:solidFill>
                  <a:schemeClr val="bg1"/>
                </a:solidFill>
                <a:latin typeface="Arial" charset="0"/>
              </a:defRPr>
            </a:lvl2pPr>
            <a:lvl3pPr marL="1143000" indent="-228600" defTabSz="931863" eaLnBrk="0" hangingPunct="0">
              <a:tabLst>
                <a:tab pos="2743200" algn="ctr"/>
              </a:tabLst>
              <a:defRPr sz="1400">
                <a:solidFill>
                  <a:schemeClr val="bg1"/>
                </a:solidFill>
                <a:latin typeface="Arial" charset="0"/>
              </a:defRPr>
            </a:lvl3pPr>
            <a:lvl4pPr marL="1600200" indent="-228600" defTabSz="931863" eaLnBrk="0" hangingPunct="0">
              <a:tabLst>
                <a:tab pos="2743200" algn="ctr"/>
              </a:tabLst>
              <a:defRPr sz="1400">
                <a:solidFill>
                  <a:schemeClr val="bg1"/>
                </a:solidFill>
                <a:latin typeface="Arial" charset="0"/>
              </a:defRPr>
            </a:lvl4pPr>
            <a:lvl5pPr marL="2057400" indent="-228600" defTabSz="931863" eaLnBrk="0" hangingPunct="0">
              <a:tabLst>
                <a:tab pos="2743200" algn="ctr"/>
              </a:tabLst>
              <a:defRPr sz="1400">
                <a:solidFill>
                  <a:schemeClr val="bg1"/>
                </a:solidFill>
                <a:latin typeface="Arial" charset="0"/>
              </a:defRPr>
            </a:lvl5pPr>
            <a:lvl6pPr marL="25146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6pPr>
            <a:lvl7pPr marL="29718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7pPr>
            <a:lvl8pPr marL="34290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8pPr>
            <a:lvl9pPr marL="38862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9pPr>
          </a:lstStyle>
          <a:p>
            <a:pPr eaLnBrk="1" hangingPunct="1"/>
            <a:r>
              <a:rPr lang="en-US" altLang="en-US" sz="1200">
                <a:solidFill>
                  <a:schemeClr val="tx1"/>
                </a:solidFill>
              </a:rPr>
              <a:t>	The Claim File - </a:t>
            </a:r>
            <a:fld id="{6A0CB78F-561F-4907-A8F3-6720C968D37A}" type="slidenum">
              <a:rPr lang="en-US" altLang="en-US" sz="1200" smtClean="0">
                <a:solidFill>
                  <a:schemeClr val="tx1"/>
                </a:solidFill>
              </a:rPr>
              <a:pPr eaLnBrk="1" hangingPunct="1"/>
              <a:t>27</a:t>
            </a:fld>
            <a:endParaRPr lang="en-US" altLang="en-US" sz="1200">
              <a:solidFill>
                <a:schemeClr val="tx1"/>
              </a:solidFill>
            </a:endParaRPr>
          </a:p>
        </p:txBody>
      </p:sp>
      <p:sp>
        <p:nvSpPr>
          <p:cNvPr id="81924" name="Rectangle 2"/>
          <p:cNvSpPr>
            <a:spLocks noGrp="1" noRot="1" noChangeAspect="1" noChangeArrowheads="1" noTextEdit="1"/>
          </p:cNvSpPr>
          <p:nvPr>
            <p:ph type="sldImg"/>
          </p:nvPr>
        </p:nvSpPr>
        <p:spPr>
          <a:xfrm>
            <a:off x="715963" y="630238"/>
            <a:ext cx="5432425" cy="4073525"/>
          </a:xfrm>
          <a:ln/>
        </p:spPr>
      </p:sp>
      <p:sp>
        <p:nvSpPr>
          <p:cNvPr id="8192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Any user who owns the claim, an exposure on the claim, or an activity on the claim is listed on the Parties Involved page in the Users menu link. Also, any user who has a claim user role on the claim (such as an Independent Appraiser) is also listed on this screen, even if that user does not own any object on the claim. An alternate example (using a different claim) of this is visible if you view PowerPoint in Notes view (View &gt; Notes Page)).</a:t>
            </a:r>
          </a:p>
          <a:p>
            <a:pPr eaLnBrk="1" hangingPunct="1"/>
            <a:endParaRPr lang="en-US"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408" y="5765532"/>
            <a:ext cx="4984557" cy="30703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1400">
                <a:solidFill>
                  <a:schemeClr val="bg1"/>
                </a:solidFill>
                <a:latin typeface="Arial" charset="0"/>
              </a:defRPr>
            </a:lvl1pPr>
            <a:lvl2pPr marL="742950" indent="-285750" defTabSz="942975" eaLnBrk="0" hangingPunct="0">
              <a:tabLst>
                <a:tab pos="5591175" algn="r"/>
              </a:tabLst>
              <a:defRPr sz="1400">
                <a:solidFill>
                  <a:schemeClr val="bg1"/>
                </a:solidFill>
                <a:latin typeface="Arial" charset="0"/>
              </a:defRPr>
            </a:lvl2pPr>
            <a:lvl3pPr marL="1143000" indent="-228600" defTabSz="942975" eaLnBrk="0" hangingPunct="0">
              <a:tabLst>
                <a:tab pos="5591175" algn="r"/>
              </a:tabLst>
              <a:defRPr sz="1400">
                <a:solidFill>
                  <a:schemeClr val="bg1"/>
                </a:solidFill>
                <a:latin typeface="Arial" charset="0"/>
              </a:defRPr>
            </a:lvl3pPr>
            <a:lvl4pPr marL="1600200" indent="-228600" defTabSz="942975" eaLnBrk="0" hangingPunct="0">
              <a:tabLst>
                <a:tab pos="5591175" algn="r"/>
              </a:tabLst>
              <a:defRPr sz="1400">
                <a:solidFill>
                  <a:schemeClr val="bg1"/>
                </a:solidFill>
                <a:latin typeface="Arial" charset="0"/>
              </a:defRPr>
            </a:lvl4pPr>
            <a:lvl5pPr marL="2057400" indent="-228600" defTabSz="942975" eaLnBrk="0" hangingPunct="0">
              <a:tabLst>
                <a:tab pos="5591175" algn="r"/>
              </a:tabLst>
              <a:defRPr sz="1400">
                <a:solidFill>
                  <a:schemeClr val="bg1"/>
                </a:solidFill>
                <a:latin typeface="Arial" charset="0"/>
              </a:defRPr>
            </a:lvl5pPr>
            <a:lvl6pPr marL="25146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6pPr>
            <a:lvl7pPr marL="29718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7pPr>
            <a:lvl8pPr marL="34290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8pPr>
            <a:lvl9pPr marL="38862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9pPr>
          </a:lstStyle>
          <a:p>
            <a:r>
              <a:rPr lang="en-US" altLang="en-US" sz="1200">
                <a:solidFill>
                  <a:schemeClr val="tx1"/>
                </a:solidFill>
              </a:rPr>
              <a:t>	</a:t>
            </a:r>
            <a:endParaRPr lang="en-US" sz="1200">
              <a:solidFill>
                <a:schemeClr val="tx1"/>
              </a:solidFill>
            </a:endParaRPr>
          </a:p>
        </p:txBody>
      </p:sp>
      <p:sp>
        <p:nvSpPr>
          <p:cNvPr id="74755"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1400">
                <a:solidFill>
                  <a:schemeClr val="bg1"/>
                </a:solidFill>
                <a:latin typeface="Arial" charset="0"/>
              </a:defRPr>
            </a:lvl1pPr>
            <a:lvl2pPr marL="742950" indent="-285750" defTabSz="931863" eaLnBrk="0" hangingPunct="0">
              <a:tabLst>
                <a:tab pos="2743200" algn="ctr"/>
              </a:tabLst>
              <a:defRPr sz="1400">
                <a:solidFill>
                  <a:schemeClr val="bg1"/>
                </a:solidFill>
                <a:latin typeface="Arial" charset="0"/>
              </a:defRPr>
            </a:lvl2pPr>
            <a:lvl3pPr marL="1143000" indent="-228600" defTabSz="931863" eaLnBrk="0" hangingPunct="0">
              <a:tabLst>
                <a:tab pos="2743200" algn="ctr"/>
              </a:tabLst>
              <a:defRPr sz="1400">
                <a:solidFill>
                  <a:schemeClr val="bg1"/>
                </a:solidFill>
                <a:latin typeface="Arial" charset="0"/>
              </a:defRPr>
            </a:lvl3pPr>
            <a:lvl4pPr marL="1600200" indent="-228600" defTabSz="931863" eaLnBrk="0" hangingPunct="0">
              <a:tabLst>
                <a:tab pos="2743200" algn="ctr"/>
              </a:tabLst>
              <a:defRPr sz="1400">
                <a:solidFill>
                  <a:schemeClr val="bg1"/>
                </a:solidFill>
                <a:latin typeface="Arial" charset="0"/>
              </a:defRPr>
            </a:lvl4pPr>
            <a:lvl5pPr marL="2057400" indent="-228600" defTabSz="931863" eaLnBrk="0" hangingPunct="0">
              <a:tabLst>
                <a:tab pos="2743200" algn="ctr"/>
              </a:tabLst>
              <a:defRPr sz="1400">
                <a:solidFill>
                  <a:schemeClr val="bg1"/>
                </a:solidFill>
                <a:latin typeface="Arial" charset="0"/>
              </a:defRPr>
            </a:lvl5pPr>
            <a:lvl6pPr marL="25146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6pPr>
            <a:lvl7pPr marL="29718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7pPr>
            <a:lvl8pPr marL="34290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8pPr>
            <a:lvl9pPr marL="38862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9pPr>
          </a:lstStyle>
          <a:p>
            <a:pPr eaLnBrk="1" hangingPunct="1"/>
            <a:r>
              <a:rPr lang="en-US" altLang="en-US" sz="1200">
                <a:solidFill>
                  <a:schemeClr val="tx1"/>
                </a:solidFill>
              </a:rPr>
              <a:t>	The Claim File - </a:t>
            </a:r>
            <a:fld id="{FF56F959-8284-4E77-8931-0DA9397CC049}" type="slidenum">
              <a:rPr lang="en-US" altLang="en-US" sz="1200" smtClean="0">
                <a:solidFill>
                  <a:schemeClr val="tx1"/>
                </a:solidFill>
              </a:rPr>
              <a:pPr eaLnBrk="1" hangingPunct="1"/>
              <a:t>28</a:t>
            </a:fld>
            <a:endParaRPr lang="en-US" altLang="en-US" sz="1200">
              <a:solidFill>
                <a:schemeClr val="tx1"/>
              </a:solidFill>
            </a:endParaRPr>
          </a:p>
        </p:txBody>
      </p:sp>
      <p:sp>
        <p:nvSpPr>
          <p:cNvPr id="74756" name="Rectangle 2"/>
          <p:cNvSpPr>
            <a:spLocks noGrp="1" noRot="1" noChangeAspect="1" noChangeArrowheads="1" noTextEdit="1"/>
          </p:cNvSpPr>
          <p:nvPr>
            <p:ph type="sldImg"/>
          </p:nvPr>
        </p:nvSpPr>
        <p:spPr>
          <a:xfrm>
            <a:off x="715963" y="630238"/>
            <a:ext cx="5432425" cy="4073525"/>
          </a:xfrm>
          <a:ln/>
        </p:spPr>
      </p:sp>
      <p:sp>
        <p:nvSpPr>
          <p:cNvPr id="747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Activities for the given claim are listed from the Workplan menu link. (Recall that activities assigned to a given user are listed on that user's Desktop tab.)</a:t>
            </a:r>
          </a:p>
          <a:p>
            <a:pPr eaLnBrk="1" hangingPunct="1"/>
            <a:r>
              <a:rPr lang="en-US" dirty="0"/>
              <a:t>Activities are discussed in the "Activities" lesson.</a:t>
            </a:r>
          </a:p>
          <a:p>
            <a:pPr eaLnBrk="1" hangingPunct="1"/>
            <a:endParaRPr lang="en-US" dirty="0"/>
          </a:p>
          <a:p>
            <a:pPr eaLnBrk="1" hangingPunct="1"/>
            <a:endParaRPr lang="en-US" dirty="0"/>
          </a:p>
          <a:p>
            <a:pPr eaLnBrk="1" hangingPunct="1"/>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1400">
                <a:solidFill>
                  <a:schemeClr val="bg1"/>
                </a:solidFill>
                <a:latin typeface="Arial" charset="0"/>
              </a:defRPr>
            </a:lvl1pPr>
            <a:lvl2pPr marL="742950" indent="-285750" defTabSz="942975" eaLnBrk="0" hangingPunct="0">
              <a:tabLst>
                <a:tab pos="5591175" algn="r"/>
              </a:tabLst>
              <a:defRPr sz="1400">
                <a:solidFill>
                  <a:schemeClr val="bg1"/>
                </a:solidFill>
                <a:latin typeface="Arial" charset="0"/>
              </a:defRPr>
            </a:lvl2pPr>
            <a:lvl3pPr marL="1143000" indent="-228600" defTabSz="942975" eaLnBrk="0" hangingPunct="0">
              <a:tabLst>
                <a:tab pos="5591175" algn="r"/>
              </a:tabLst>
              <a:defRPr sz="1400">
                <a:solidFill>
                  <a:schemeClr val="bg1"/>
                </a:solidFill>
                <a:latin typeface="Arial" charset="0"/>
              </a:defRPr>
            </a:lvl3pPr>
            <a:lvl4pPr marL="1600200" indent="-228600" defTabSz="942975" eaLnBrk="0" hangingPunct="0">
              <a:tabLst>
                <a:tab pos="5591175" algn="r"/>
              </a:tabLst>
              <a:defRPr sz="1400">
                <a:solidFill>
                  <a:schemeClr val="bg1"/>
                </a:solidFill>
                <a:latin typeface="Arial" charset="0"/>
              </a:defRPr>
            </a:lvl4pPr>
            <a:lvl5pPr marL="2057400" indent="-228600" defTabSz="942975" eaLnBrk="0" hangingPunct="0">
              <a:tabLst>
                <a:tab pos="5591175" algn="r"/>
              </a:tabLst>
              <a:defRPr sz="1400">
                <a:solidFill>
                  <a:schemeClr val="bg1"/>
                </a:solidFill>
                <a:latin typeface="Arial" charset="0"/>
              </a:defRPr>
            </a:lvl5pPr>
            <a:lvl6pPr marL="25146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6pPr>
            <a:lvl7pPr marL="29718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7pPr>
            <a:lvl8pPr marL="34290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8pPr>
            <a:lvl9pPr marL="38862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9pPr>
          </a:lstStyle>
          <a:p>
            <a:r>
              <a:rPr lang="en-US" altLang="en-US" sz="1200">
                <a:solidFill>
                  <a:schemeClr val="tx1"/>
                </a:solidFill>
              </a:rPr>
              <a:t>	</a:t>
            </a:r>
            <a:endParaRPr lang="en-US" sz="1200">
              <a:solidFill>
                <a:schemeClr val="tx1"/>
              </a:solidFill>
            </a:endParaRPr>
          </a:p>
        </p:txBody>
      </p:sp>
      <p:sp>
        <p:nvSpPr>
          <p:cNvPr id="71683"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1400">
                <a:solidFill>
                  <a:schemeClr val="bg1"/>
                </a:solidFill>
                <a:latin typeface="Arial" charset="0"/>
              </a:defRPr>
            </a:lvl1pPr>
            <a:lvl2pPr marL="742950" indent="-285750" defTabSz="931863" eaLnBrk="0" hangingPunct="0">
              <a:tabLst>
                <a:tab pos="2743200" algn="ctr"/>
              </a:tabLst>
              <a:defRPr sz="1400">
                <a:solidFill>
                  <a:schemeClr val="bg1"/>
                </a:solidFill>
                <a:latin typeface="Arial" charset="0"/>
              </a:defRPr>
            </a:lvl2pPr>
            <a:lvl3pPr marL="1143000" indent="-228600" defTabSz="931863" eaLnBrk="0" hangingPunct="0">
              <a:tabLst>
                <a:tab pos="2743200" algn="ctr"/>
              </a:tabLst>
              <a:defRPr sz="1400">
                <a:solidFill>
                  <a:schemeClr val="bg1"/>
                </a:solidFill>
                <a:latin typeface="Arial" charset="0"/>
              </a:defRPr>
            </a:lvl3pPr>
            <a:lvl4pPr marL="1600200" indent="-228600" defTabSz="931863" eaLnBrk="0" hangingPunct="0">
              <a:tabLst>
                <a:tab pos="2743200" algn="ctr"/>
              </a:tabLst>
              <a:defRPr sz="1400">
                <a:solidFill>
                  <a:schemeClr val="bg1"/>
                </a:solidFill>
                <a:latin typeface="Arial" charset="0"/>
              </a:defRPr>
            </a:lvl4pPr>
            <a:lvl5pPr marL="2057400" indent="-228600" defTabSz="931863" eaLnBrk="0" hangingPunct="0">
              <a:tabLst>
                <a:tab pos="2743200" algn="ctr"/>
              </a:tabLst>
              <a:defRPr sz="1400">
                <a:solidFill>
                  <a:schemeClr val="bg1"/>
                </a:solidFill>
                <a:latin typeface="Arial" charset="0"/>
              </a:defRPr>
            </a:lvl5pPr>
            <a:lvl6pPr marL="25146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6pPr>
            <a:lvl7pPr marL="29718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7pPr>
            <a:lvl8pPr marL="34290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8pPr>
            <a:lvl9pPr marL="38862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9pPr>
          </a:lstStyle>
          <a:p>
            <a:pPr eaLnBrk="1" hangingPunct="1"/>
            <a:r>
              <a:rPr lang="en-US" altLang="en-US" sz="1200">
                <a:solidFill>
                  <a:schemeClr val="tx1"/>
                </a:solidFill>
              </a:rPr>
              <a:t>	The Claim File - </a:t>
            </a:r>
            <a:fld id="{E56B4B27-6359-403C-A231-13D93A575C51}" type="slidenum">
              <a:rPr lang="en-US" altLang="en-US" sz="1200" smtClean="0">
                <a:solidFill>
                  <a:schemeClr val="tx1"/>
                </a:solidFill>
              </a:rPr>
              <a:pPr eaLnBrk="1" hangingPunct="1"/>
              <a:t>29</a:t>
            </a:fld>
            <a:endParaRPr lang="en-US" altLang="en-US" sz="1200">
              <a:solidFill>
                <a:schemeClr val="tx1"/>
              </a:solidFill>
            </a:endParaRPr>
          </a:p>
        </p:txBody>
      </p:sp>
      <p:sp>
        <p:nvSpPr>
          <p:cNvPr id="71684" name="Rectangle 2"/>
          <p:cNvSpPr>
            <a:spLocks noGrp="1" noRot="1" noChangeAspect="1" noChangeArrowheads="1" noTextEdit="1"/>
          </p:cNvSpPr>
          <p:nvPr>
            <p:ph type="sldImg"/>
          </p:nvPr>
        </p:nvSpPr>
        <p:spPr>
          <a:xfrm>
            <a:off x="715963" y="630238"/>
            <a:ext cx="5432425" cy="4073525"/>
          </a:xfrm>
          <a:ln/>
        </p:spPr>
      </p:sp>
      <p:sp>
        <p:nvSpPr>
          <p:cNvPr id="7168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The Loss Details screen lists general information about the claim, including information common to multiple exposures (such as the location of the loss, a list of witnesses, contributing factors to the loss, and so on).</a:t>
            </a:r>
          </a:p>
          <a:p>
            <a:pPr eaLnBrk="1" hangingPunct="1"/>
            <a:r>
              <a:rPr lang="en-US" dirty="0"/>
              <a:t>The nature of the Loss Details screen is highly dependent on the claim's line of business.</a:t>
            </a:r>
          </a:p>
          <a:p>
            <a:pPr eaLnBrk="1" hangingPunct="1"/>
            <a:r>
              <a:rPr lang="en-US" dirty="0"/>
              <a:t>The Loss Details screen is discussed in detail in the "Adjudicating Claims" lesson.</a:t>
            </a:r>
          </a:p>
          <a:p>
            <a:pPr eaLnBrk="1" hangingPunct="1"/>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1400">
                <a:solidFill>
                  <a:schemeClr val="bg1"/>
                </a:solidFill>
                <a:latin typeface="Arial" charset="0"/>
              </a:defRPr>
            </a:lvl1pPr>
            <a:lvl2pPr marL="742950" indent="-285750" defTabSz="942975" eaLnBrk="0" hangingPunct="0">
              <a:tabLst>
                <a:tab pos="5591175" algn="r"/>
              </a:tabLst>
              <a:defRPr sz="1400">
                <a:solidFill>
                  <a:schemeClr val="bg1"/>
                </a:solidFill>
                <a:latin typeface="Arial" charset="0"/>
              </a:defRPr>
            </a:lvl2pPr>
            <a:lvl3pPr marL="1143000" indent="-228600" defTabSz="942975" eaLnBrk="0" hangingPunct="0">
              <a:tabLst>
                <a:tab pos="5591175" algn="r"/>
              </a:tabLst>
              <a:defRPr sz="1400">
                <a:solidFill>
                  <a:schemeClr val="bg1"/>
                </a:solidFill>
                <a:latin typeface="Arial" charset="0"/>
              </a:defRPr>
            </a:lvl3pPr>
            <a:lvl4pPr marL="1600200" indent="-228600" defTabSz="942975" eaLnBrk="0" hangingPunct="0">
              <a:tabLst>
                <a:tab pos="5591175" algn="r"/>
              </a:tabLst>
              <a:defRPr sz="1400">
                <a:solidFill>
                  <a:schemeClr val="bg1"/>
                </a:solidFill>
                <a:latin typeface="Arial" charset="0"/>
              </a:defRPr>
            </a:lvl4pPr>
            <a:lvl5pPr marL="2057400" indent="-228600" defTabSz="942975" eaLnBrk="0" hangingPunct="0">
              <a:tabLst>
                <a:tab pos="5591175" algn="r"/>
              </a:tabLst>
              <a:defRPr sz="1400">
                <a:solidFill>
                  <a:schemeClr val="bg1"/>
                </a:solidFill>
                <a:latin typeface="Arial" charset="0"/>
              </a:defRPr>
            </a:lvl5pPr>
            <a:lvl6pPr marL="25146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6pPr>
            <a:lvl7pPr marL="29718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7pPr>
            <a:lvl8pPr marL="34290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8pPr>
            <a:lvl9pPr marL="38862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9pPr>
          </a:lstStyle>
          <a:p>
            <a:r>
              <a:rPr lang="en-US" altLang="en-US" sz="1200">
                <a:solidFill>
                  <a:schemeClr val="tx1"/>
                </a:solidFill>
              </a:rPr>
              <a:t>	</a:t>
            </a:r>
            <a:endParaRPr lang="en-US" sz="1200">
              <a:solidFill>
                <a:schemeClr val="tx1"/>
              </a:solidFill>
            </a:endParaRPr>
          </a:p>
        </p:txBody>
      </p:sp>
      <p:sp>
        <p:nvSpPr>
          <p:cNvPr id="48131"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1400">
                <a:solidFill>
                  <a:schemeClr val="bg1"/>
                </a:solidFill>
                <a:latin typeface="Arial" charset="0"/>
              </a:defRPr>
            </a:lvl1pPr>
            <a:lvl2pPr marL="742950" indent="-285750" defTabSz="931863" eaLnBrk="0" hangingPunct="0">
              <a:tabLst>
                <a:tab pos="2743200" algn="ctr"/>
              </a:tabLst>
              <a:defRPr sz="1400">
                <a:solidFill>
                  <a:schemeClr val="bg1"/>
                </a:solidFill>
                <a:latin typeface="Arial" charset="0"/>
              </a:defRPr>
            </a:lvl2pPr>
            <a:lvl3pPr marL="1143000" indent="-228600" defTabSz="931863" eaLnBrk="0" hangingPunct="0">
              <a:tabLst>
                <a:tab pos="2743200" algn="ctr"/>
              </a:tabLst>
              <a:defRPr sz="1400">
                <a:solidFill>
                  <a:schemeClr val="bg1"/>
                </a:solidFill>
                <a:latin typeface="Arial" charset="0"/>
              </a:defRPr>
            </a:lvl3pPr>
            <a:lvl4pPr marL="1600200" indent="-228600" defTabSz="931863" eaLnBrk="0" hangingPunct="0">
              <a:tabLst>
                <a:tab pos="2743200" algn="ctr"/>
              </a:tabLst>
              <a:defRPr sz="1400">
                <a:solidFill>
                  <a:schemeClr val="bg1"/>
                </a:solidFill>
                <a:latin typeface="Arial" charset="0"/>
              </a:defRPr>
            </a:lvl4pPr>
            <a:lvl5pPr marL="2057400" indent="-228600" defTabSz="931863" eaLnBrk="0" hangingPunct="0">
              <a:tabLst>
                <a:tab pos="2743200" algn="ctr"/>
              </a:tabLst>
              <a:defRPr sz="1400">
                <a:solidFill>
                  <a:schemeClr val="bg1"/>
                </a:solidFill>
                <a:latin typeface="Arial" charset="0"/>
              </a:defRPr>
            </a:lvl5pPr>
            <a:lvl6pPr marL="25146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6pPr>
            <a:lvl7pPr marL="29718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7pPr>
            <a:lvl8pPr marL="34290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8pPr>
            <a:lvl9pPr marL="38862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9pPr>
          </a:lstStyle>
          <a:p>
            <a:pPr eaLnBrk="1" hangingPunct="1"/>
            <a:r>
              <a:rPr lang="en-US" altLang="en-US" sz="1200">
                <a:solidFill>
                  <a:schemeClr val="tx1"/>
                </a:solidFill>
              </a:rPr>
              <a:t>	The Claim File - </a:t>
            </a:r>
            <a:fld id="{64FD9028-A490-4640-9716-73A11024F96B}" type="slidenum">
              <a:rPr lang="en-US" altLang="en-US" sz="1200" smtClean="0">
                <a:solidFill>
                  <a:schemeClr val="tx1"/>
                </a:solidFill>
              </a:rPr>
              <a:pPr eaLnBrk="1" hangingPunct="1"/>
              <a:t>3</a:t>
            </a:fld>
            <a:endParaRPr lang="en-US" altLang="en-US" sz="1200">
              <a:solidFill>
                <a:schemeClr val="tx1"/>
              </a:solidFill>
            </a:endParaRPr>
          </a:p>
        </p:txBody>
      </p:sp>
      <p:sp>
        <p:nvSpPr>
          <p:cNvPr id="48132" name="Rectangle 2"/>
          <p:cNvSpPr>
            <a:spLocks noGrp="1" noRot="1" noChangeAspect="1" noChangeArrowheads="1" noTextEdit="1"/>
          </p:cNvSpPr>
          <p:nvPr>
            <p:ph type="sldImg"/>
          </p:nvPr>
        </p:nvSpPr>
        <p:spPr>
          <a:xfrm>
            <a:off x="715963" y="630238"/>
            <a:ext cx="5432425" cy="4073525"/>
          </a:xfrm>
          <a:ln/>
        </p:spPr>
      </p:sp>
      <p:sp>
        <p:nvSpPr>
          <p:cNvPr id="4813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1400">
                <a:solidFill>
                  <a:schemeClr val="bg1"/>
                </a:solidFill>
                <a:latin typeface="Arial" charset="0"/>
              </a:defRPr>
            </a:lvl1pPr>
            <a:lvl2pPr marL="742950" indent="-285750" defTabSz="942975" eaLnBrk="0" hangingPunct="0">
              <a:tabLst>
                <a:tab pos="5591175" algn="r"/>
              </a:tabLst>
              <a:defRPr sz="1400">
                <a:solidFill>
                  <a:schemeClr val="bg1"/>
                </a:solidFill>
                <a:latin typeface="Arial" charset="0"/>
              </a:defRPr>
            </a:lvl2pPr>
            <a:lvl3pPr marL="1143000" indent="-228600" defTabSz="942975" eaLnBrk="0" hangingPunct="0">
              <a:tabLst>
                <a:tab pos="5591175" algn="r"/>
              </a:tabLst>
              <a:defRPr sz="1400">
                <a:solidFill>
                  <a:schemeClr val="bg1"/>
                </a:solidFill>
                <a:latin typeface="Arial" charset="0"/>
              </a:defRPr>
            </a:lvl3pPr>
            <a:lvl4pPr marL="1600200" indent="-228600" defTabSz="942975" eaLnBrk="0" hangingPunct="0">
              <a:tabLst>
                <a:tab pos="5591175" algn="r"/>
              </a:tabLst>
              <a:defRPr sz="1400">
                <a:solidFill>
                  <a:schemeClr val="bg1"/>
                </a:solidFill>
                <a:latin typeface="Arial" charset="0"/>
              </a:defRPr>
            </a:lvl4pPr>
            <a:lvl5pPr marL="2057400" indent="-228600" defTabSz="942975" eaLnBrk="0" hangingPunct="0">
              <a:tabLst>
                <a:tab pos="5591175" algn="r"/>
              </a:tabLst>
              <a:defRPr sz="1400">
                <a:solidFill>
                  <a:schemeClr val="bg1"/>
                </a:solidFill>
                <a:latin typeface="Arial" charset="0"/>
              </a:defRPr>
            </a:lvl5pPr>
            <a:lvl6pPr marL="25146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6pPr>
            <a:lvl7pPr marL="29718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7pPr>
            <a:lvl8pPr marL="34290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8pPr>
            <a:lvl9pPr marL="38862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9pPr>
          </a:lstStyle>
          <a:p>
            <a:r>
              <a:rPr lang="en-US" altLang="en-US" sz="1200">
                <a:solidFill>
                  <a:schemeClr val="tx1"/>
                </a:solidFill>
              </a:rPr>
              <a:t>	</a:t>
            </a:r>
            <a:endParaRPr lang="en-US" sz="1200">
              <a:solidFill>
                <a:schemeClr val="tx1"/>
              </a:solidFill>
            </a:endParaRPr>
          </a:p>
        </p:txBody>
      </p:sp>
      <p:sp>
        <p:nvSpPr>
          <p:cNvPr id="73731"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1400">
                <a:solidFill>
                  <a:schemeClr val="bg1"/>
                </a:solidFill>
                <a:latin typeface="Arial" charset="0"/>
              </a:defRPr>
            </a:lvl1pPr>
            <a:lvl2pPr marL="742950" indent="-285750" defTabSz="931863" eaLnBrk="0" hangingPunct="0">
              <a:tabLst>
                <a:tab pos="2743200" algn="ctr"/>
              </a:tabLst>
              <a:defRPr sz="1400">
                <a:solidFill>
                  <a:schemeClr val="bg1"/>
                </a:solidFill>
                <a:latin typeface="Arial" charset="0"/>
              </a:defRPr>
            </a:lvl2pPr>
            <a:lvl3pPr marL="1143000" indent="-228600" defTabSz="931863" eaLnBrk="0" hangingPunct="0">
              <a:tabLst>
                <a:tab pos="2743200" algn="ctr"/>
              </a:tabLst>
              <a:defRPr sz="1400">
                <a:solidFill>
                  <a:schemeClr val="bg1"/>
                </a:solidFill>
                <a:latin typeface="Arial" charset="0"/>
              </a:defRPr>
            </a:lvl3pPr>
            <a:lvl4pPr marL="1600200" indent="-228600" defTabSz="931863" eaLnBrk="0" hangingPunct="0">
              <a:tabLst>
                <a:tab pos="2743200" algn="ctr"/>
              </a:tabLst>
              <a:defRPr sz="1400">
                <a:solidFill>
                  <a:schemeClr val="bg1"/>
                </a:solidFill>
                <a:latin typeface="Arial" charset="0"/>
              </a:defRPr>
            </a:lvl4pPr>
            <a:lvl5pPr marL="2057400" indent="-228600" defTabSz="931863" eaLnBrk="0" hangingPunct="0">
              <a:tabLst>
                <a:tab pos="2743200" algn="ctr"/>
              </a:tabLst>
              <a:defRPr sz="1400">
                <a:solidFill>
                  <a:schemeClr val="bg1"/>
                </a:solidFill>
                <a:latin typeface="Arial" charset="0"/>
              </a:defRPr>
            </a:lvl5pPr>
            <a:lvl6pPr marL="25146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6pPr>
            <a:lvl7pPr marL="29718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7pPr>
            <a:lvl8pPr marL="34290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8pPr>
            <a:lvl9pPr marL="38862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9pPr>
          </a:lstStyle>
          <a:p>
            <a:pPr eaLnBrk="1" hangingPunct="1"/>
            <a:r>
              <a:rPr lang="en-US" altLang="en-US" sz="1200">
                <a:solidFill>
                  <a:schemeClr val="tx1"/>
                </a:solidFill>
              </a:rPr>
              <a:t>	The Claim File - </a:t>
            </a:r>
            <a:fld id="{0920674C-F3F7-4DF7-9B29-3FFDB2EA3EDB}" type="slidenum">
              <a:rPr lang="en-US" altLang="en-US" sz="1200" smtClean="0">
                <a:solidFill>
                  <a:schemeClr val="tx1"/>
                </a:solidFill>
              </a:rPr>
              <a:pPr eaLnBrk="1" hangingPunct="1"/>
              <a:t>30</a:t>
            </a:fld>
            <a:endParaRPr lang="en-US" altLang="en-US" sz="1200">
              <a:solidFill>
                <a:schemeClr val="tx1"/>
              </a:solidFill>
            </a:endParaRPr>
          </a:p>
        </p:txBody>
      </p:sp>
      <p:sp>
        <p:nvSpPr>
          <p:cNvPr id="73732" name="Rectangle 2"/>
          <p:cNvSpPr>
            <a:spLocks noGrp="1" noRot="1" noChangeAspect="1" noChangeArrowheads="1" noTextEdit="1"/>
          </p:cNvSpPr>
          <p:nvPr>
            <p:ph type="sldImg"/>
          </p:nvPr>
        </p:nvSpPr>
        <p:spPr>
          <a:xfrm>
            <a:off x="715963" y="630238"/>
            <a:ext cx="5432425" cy="4073525"/>
          </a:xfrm>
          <a:ln/>
        </p:spPr>
      </p:sp>
      <p:sp>
        <p:nvSpPr>
          <p:cNvPr id="7373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The list of incidents across the entire claim is shown on the Loss Details screen. Each incident may again appear on each screen of the exposure to which it is associated. The detail of each incident is displayed on its own screen by following the link of each item in the list.</a:t>
            </a:r>
          </a:p>
          <a:p>
            <a:pPr eaLnBrk="1" hangingPunct="1"/>
            <a:endParaRPr lang="en-US" dirty="0"/>
          </a:p>
          <a:p>
            <a:pPr eaLnBrk="1" hangingPunct="1"/>
            <a:r>
              <a:rPr lang="en-US" dirty="0"/>
              <a:t>Incidents are discussed in the "New Claim Wizard" lesson.</a:t>
            </a:r>
          </a:p>
          <a:p>
            <a:pPr eaLnBrk="1" hangingPunct="1"/>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1400">
                <a:solidFill>
                  <a:schemeClr val="bg1"/>
                </a:solidFill>
                <a:latin typeface="Arial" charset="0"/>
              </a:defRPr>
            </a:lvl1pPr>
            <a:lvl2pPr marL="742950" indent="-285750" defTabSz="942975" eaLnBrk="0" hangingPunct="0">
              <a:tabLst>
                <a:tab pos="5591175" algn="r"/>
              </a:tabLst>
              <a:defRPr sz="1400">
                <a:solidFill>
                  <a:schemeClr val="bg1"/>
                </a:solidFill>
                <a:latin typeface="Arial" charset="0"/>
              </a:defRPr>
            </a:lvl2pPr>
            <a:lvl3pPr marL="1143000" indent="-228600" defTabSz="942975" eaLnBrk="0" hangingPunct="0">
              <a:tabLst>
                <a:tab pos="5591175" algn="r"/>
              </a:tabLst>
              <a:defRPr sz="1400">
                <a:solidFill>
                  <a:schemeClr val="bg1"/>
                </a:solidFill>
                <a:latin typeface="Arial" charset="0"/>
              </a:defRPr>
            </a:lvl3pPr>
            <a:lvl4pPr marL="1600200" indent="-228600" defTabSz="942975" eaLnBrk="0" hangingPunct="0">
              <a:tabLst>
                <a:tab pos="5591175" algn="r"/>
              </a:tabLst>
              <a:defRPr sz="1400">
                <a:solidFill>
                  <a:schemeClr val="bg1"/>
                </a:solidFill>
                <a:latin typeface="Arial" charset="0"/>
              </a:defRPr>
            </a:lvl4pPr>
            <a:lvl5pPr marL="2057400" indent="-228600" defTabSz="942975" eaLnBrk="0" hangingPunct="0">
              <a:tabLst>
                <a:tab pos="5591175" algn="r"/>
              </a:tabLst>
              <a:defRPr sz="1400">
                <a:solidFill>
                  <a:schemeClr val="bg1"/>
                </a:solidFill>
                <a:latin typeface="Arial" charset="0"/>
              </a:defRPr>
            </a:lvl5pPr>
            <a:lvl6pPr marL="25146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6pPr>
            <a:lvl7pPr marL="29718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7pPr>
            <a:lvl8pPr marL="34290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8pPr>
            <a:lvl9pPr marL="38862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9pPr>
          </a:lstStyle>
          <a:p>
            <a:r>
              <a:rPr lang="en-US" altLang="en-US" sz="1200">
                <a:solidFill>
                  <a:schemeClr val="tx1"/>
                </a:solidFill>
              </a:rPr>
              <a:t>	</a:t>
            </a:r>
            <a:endParaRPr lang="en-US" sz="1200">
              <a:solidFill>
                <a:schemeClr val="tx1"/>
              </a:solidFill>
            </a:endParaRPr>
          </a:p>
        </p:txBody>
      </p:sp>
      <p:sp>
        <p:nvSpPr>
          <p:cNvPr id="72707"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1400">
                <a:solidFill>
                  <a:schemeClr val="bg1"/>
                </a:solidFill>
                <a:latin typeface="Arial" charset="0"/>
              </a:defRPr>
            </a:lvl1pPr>
            <a:lvl2pPr marL="742950" indent="-285750" defTabSz="931863" eaLnBrk="0" hangingPunct="0">
              <a:tabLst>
                <a:tab pos="2743200" algn="ctr"/>
              </a:tabLst>
              <a:defRPr sz="1400">
                <a:solidFill>
                  <a:schemeClr val="bg1"/>
                </a:solidFill>
                <a:latin typeface="Arial" charset="0"/>
              </a:defRPr>
            </a:lvl2pPr>
            <a:lvl3pPr marL="1143000" indent="-228600" defTabSz="931863" eaLnBrk="0" hangingPunct="0">
              <a:tabLst>
                <a:tab pos="2743200" algn="ctr"/>
              </a:tabLst>
              <a:defRPr sz="1400">
                <a:solidFill>
                  <a:schemeClr val="bg1"/>
                </a:solidFill>
                <a:latin typeface="Arial" charset="0"/>
              </a:defRPr>
            </a:lvl3pPr>
            <a:lvl4pPr marL="1600200" indent="-228600" defTabSz="931863" eaLnBrk="0" hangingPunct="0">
              <a:tabLst>
                <a:tab pos="2743200" algn="ctr"/>
              </a:tabLst>
              <a:defRPr sz="1400">
                <a:solidFill>
                  <a:schemeClr val="bg1"/>
                </a:solidFill>
                <a:latin typeface="Arial" charset="0"/>
              </a:defRPr>
            </a:lvl4pPr>
            <a:lvl5pPr marL="2057400" indent="-228600" defTabSz="931863" eaLnBrk="0" hangingPunct="0">
              <a:tabLst>
                <a:tab pos="2743200" algn="ctr"/>
              </a:tabLst>
              <a:defRPr sz="1400">
                <a:solidFill>
                  <a:schemeClr val="bg1"/>
                </a:solidFill>
                <a:latin typeface="Arial" charset="0"/>
              </a:defRPr>
            </a:lvl5pPr>
            <a:lvl6pPr marL="25146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6pPr>
            <a:lvl7pPr marL="29718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7pPr>
            <a:lvl8pPr marL="34290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8pPr>
            <a:lvl9pPr marL="38862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9pPr>
          </a:lstStyle>
          <a:p>
            <a:pPr eaLnBrk="1" hangingPunct="1"/>
            <a:r>
              <a:rPr lang="en-US" altLang="en-US" sz="1200">
                <a:solidFill>
                  <a:schemeClr val="tx1"/>
                </a:solidFill>
              </a:rPr>
              <a:t>	The Claim File - </a:t>
            </a:r>
            <a:fld id="{D29F369A-41DB-4F2E-A6FE-27211C20F323}" type="slidenum">
              <a:rPr lang="en-US" altLang="en-US" sz="1200" smtClean="0">
                <a:solidFill>
                  <a:schemeClr val="tx1"/>
                </a:solidFill>
              </a:rPr>
              <a:pPr eaLnBrk="1" hangingPunct="1"/>
              <a:t>31</a:t>
            </a:fld>
            <a:endParaRPr lang="en-US" altLang="en-US" sz="1200">
              <a:solidFill>
                <a:schemeClr val="tx1"/>
              </a:solidFill>
            </a:endParaRPr>
          </a:p>
        </p:txBody>
      </p:sp>
      <p:sp>
        <p:nvSpPr>
          <p:cNvPr id="72708" name="Rectangle 2"/>
          <p:cNvSpPr>
            <a:spLocks noGrp="1" noRot="1" noChangeAspect="1" noChangeArrowheads="1" noTextEdit="1"/>
          </p:cNvSpPr>
          <p:nvPr>
            <p:ph type="sldImg"/>
          </p:nvPr>
        </p:nvSpPr>
        <p:spPr>
          <a:xfrm>
            <a:off x="715963" y="630238"/>
            <a:ext cx="5432425" cy="4073525"/>
          </a:xfrm>
          <a:ln/>
        </p:spPr>
      </p:sp>
      <p:sp>
        <p:nvSpPr>
          <p:cNvPr id="7270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Each individual exposure is listed from the Exposures menu link. The Type column is a link which navigates to detailed information about the exposure.</a:t>
            </a:r>
          </a:p>
          <a:p>
            <a:pPr eaLnBrk="1" hangingPunct="1"/>
            <a:r>
              <a:rPr lang="en-US" dirty="0"/>
              <a:t>Exposures are discussed in the "Exposures" lesson.</a:t>
            </a:r>
          </a:p>
          <a:p>
            <a:pPr eaLnBrk="1" hangingPunct="1"/>
            <a:endParaRPr lang="en-US" dirty="0"/>
          </a:p>
          <a:p>
            <a:pPr eaLnBrk="1" hangingPunct="1"/>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1400">
                <a:solidFill>
                  <a:schemeClr val="bg1"/>
                </a:solidFill>
                <a:latin typeface="Arial" charset="0"/>
              </a:defRPr>
            </a:lvl1pPr>
            <a:lvl2pPr marL="742950" indent="-285750" defTabSz="942975" eaLnBrk="0" hangingPunct="0">
              <a:tabLst>
                <a:tab pos="5591175" algn="r"/>
              </a:tabLst>
              <a:defRPr sz="1400">
                <a:solidFill>
                  <a:schemeClr val="bg1"/>
                </a:solidFill>
                <a:latin typeface="Arial" charset="0"/>
              </a:defRPr>
            </a:lvl2pPr>
            <a:lvl3pPr marL="1143000" indent="-228600" defTabSz="942975" eaLnBrk="0" hangingPunct="0">
              <a:tabLst>
                <a:tab pos="5591175" algn="r"/>
              </a:tabLst>
              <a:defRPr sz="1400">
                <a:solidFill>
                  <a:schemeClr val="bg1"/>
                </a:solidFill>
                <a:latin typeface="Arial" charset="0"/>
              </a:defRPr>
            </a:lvl3pPr>
            <a:lvl4pPr marL="1600200" indent="-228600" defTabSz="942975" eaLnBrk="0" hangingPunct="0">
              <a:tabLst>
                <a:tab pos="5591175" algn="r"/>
              </a:tabLst>
              <a:defRPr sz="1400">
                <a:solidFill>
                  <a:schemeClr val="bg1"/>
                </a:solidFill>
                <a:latin typeface="Arial" charset="0"/>
              </a:defRPr>
            </a:lvl4pPr>
            <a:lvl5pPr marL="2057400" indent="-228600" defTabSz="942975" eaLnBrk="0" hangingPunct="0">
              <a:tabLst>
                <a:tab pos="5591175" algn="r"/>
              </a:tabLst>
              <a:defRPr sz="1400">
                <a:solidFill>
                  <a:schemeClr val="bg1"/>
                </a:solidFill>
                <a:latin typeface="Arial" charset="0"/>
              </a:defRPr>
            </a:lvl5pPr>
            <a:lvl6pPr marL="25146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6pPr>
            <a:lvl7pPr marL="29718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7pPr>
            <a:lvl8pPr marL="34290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8pPr>
            <a:lvl9pPr marL="38862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9pPr>
          </a:lstStyle>
          <a:p>
            <a:r>
              <a:rPr lang="en-US" altLang="en-US" sz="1200">
                <a:solidFill>
                  <a:schemeClr val="tx1"/>
                </a:solidFill>
              </a:rPr>
              <a:t>	</a:t>
            </a:r>
            <a:endParaRPr lang="en-US" sz="1200">
              <a:solidFill>
                <a:schemeClr val="tx1"/>
              </a:solidFill>
            </a:endParaRPr>
          </a:p>
        </p:txBody>
      </p:sp>
      <p:sp>
        <p:nvSpPr>
          <p:cNvPr id="70659"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1400">
                <a:solidFill>
                  <a:schemeClr val="bg1"/>
                </a:solidFill>
                <a:latin typeface="Arial" charset="0"/>
              </a:defRPr>
            </a:lvl1pPr>
            <a:lvl2pPr marL="742950" indent="-285750" defTabSz="931863" eaLnBrk="0" hangingPunct="0">
              <a:tabLst>
                <a:tab pos="2743200" algn="ctr"/>
              </a:tabLst>
              <a:defRPr sz="1400">
                <a:solidFill>
                  <a:schemeClr val="bg1"/>
                </a:solidFill>
                <a:latin typeface="Arial" charset="0"/>
              </a:defRPr>
            </a:lvl2pPr>
            <a:lvl3pPr marL="1143000" indent="-228600" defTabSz="931863" eaLnBrk="0" hangingPunct="0">
              <a:tabLst>
                <a:tab pos="2743200" algn="ctr"/>
              </a:tabLst>
              <a:defRPr sz="1400">
                <a:solidFill>
                  <a:schemeClr val="bg1"/>
                </a:solidFill>
                <a:latin typeface="Arial" charset="0"/>
              </a:defRPr>
            </a:lvl3pPr>
            <a:lvl4pPr marL="1600200" indent="-228600" defTabSz="931863" eaLnBrk="0" hangingPunct="0">
              <a:tabLst>
                <a:tab pos="2743200" algn="ctr"/>
              </a:tabLst>
              <a:defRPr sz="1400">
                <a:solidFill>
                  <a:schemeClr val="bg1"/>
                </a:solidFill>
                <a:latin typeface="Arial" charset="0"/>
              </a:defRPr>
            </a:lvl4pPr>
            <a:lvl5pPr marL="2057400" indent="-228600" defTabSz="931863" eaLnBrk="0" hangingPunct="0">
              <a:tabLst>
                <a:tab pos="2743200" algn="ctr"/>
              </a:tabLst>
              <a:defRPr sz="1400">
                <a:solidFill>
                  <a:schemeClr val="bg1"/>
                </a:solidFill>
                <a:latin typeface="Arial" charset="0"/>
              </a:defRPr>
            </a:lvl5pPr>
            <a:lvl6pPr marL="25146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6pPr>
            <a:lvl7pPr marL="29718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7pPr>
            <a:lvl8pPr marL="34290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8pPr>
            <a:lvl9pPr marL="38862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9pPr>
          </a:lstStyle>
          <a:p>
            <a:pPr eaLnBrk="1" hangingPunct="1"/>
            <a:r>
              <a:rPr lang="en-US" altLang="en-US" sz="1200">
                <a:solidFill>
                  <a:schemeClr val="tx1"/>
                </a:solidFill>
              </a:rPr>
              <a:t>	The Claim File - </a:t>
            </a:r>
            <a:fld id="{71C71DAB-3169-4072-901D-0F20005234A8}" type="slidenum">
              <a:rPr lang="en-US" altLang="en-US" sz="1200" smtClean="0">
                <a:solidFill>
                  <a:schemeClr val="tx1"/>
                </a:solidFill>
              </a:rPr>
              <a:pPr eaLnBrk="1" hangingPunct="1"/>
              <a:t>32</a:t>
            </a:fld>
            <a:endParaRPr lang="en-US" altLang="en-US" sz="1200">
              <a:solidFill>
                <a:schemeClr val="tx1"/>
              </a:solidFill>
            </a:endParaRPr>
          </a:p>
        </p:txBody>
      </p:sp>
      <p:sp>
        <p:nvSpPr>
          <p:cNvPr id="70660" name="Rectangle 2"/>
          <p:cNvSpPr>
            <a:spLocks noGrp="1" noRot="1" noChangeAspect="1" noChangeArrowheads="1" noTextEdit="1"/>
          </p:cNvSpPr>
          <p:nvPr>
            <p:ph type="sldImg"/>
          </p:nvPr>
        </p:nvSpPr>
        <p:spPr>
          <a:xfrm>
            <a:off x="715963" y="630238"/>
            <a:ext cx="5432425" cy="4073525"/>
          </a:xfrm>
          <a:ln/>
        </p:spPr>
      </p:sp>
      <p:sp>
        <p:nvSpPr>
          <p:cNvPr id="7066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Contacts are listed on the Parties Involved &gt; Contacts menu link. The list identifies both each contact and the role or roles the contact has with the claim (such as claimant, reporter, or driver).</a:t>
            </a:r>
          </a:p>
          <a:p>
            <a:pPr eaLnBrk="1" hangingPunct="1"/>
            <a:r>
              <a:rPr lang="en-US" dirty="0"/>
              <a:t>Contacts are discussed in the "Contacts" lesson.</a:t>
            </a:r>
          </a:p>
          <a:p>
            <a:pPr eaLnBrk="1" hangingPunct="1"/>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1400">
                <a:solidFill>
                  <a:schemeClr val="bg1"/>
                </a:solidFill>
                <a:latin typeface="Arial" charset="0"/>
              </a:defRPr>
            </a:lvl1pPr>
            <a:lvl2pPr marL="742950" indent="-285750" defTabSz="942975" eaLnBrk="0" hangingPunct="0">
              <a:tabLst>
                <a:tab pos="5591175" algn="r"/>
              </a:tabLst>
              <a:defRPr sz="1400">
                <a:solidFill>
                  <a:schemeClr val="bg1"/>
                </a:solidFill>
                <a:latin typeface="Arial" charset="0"/>
              </a:defRPr>
            </a:lvl2pPr>
            <a:lvl3pPr marL="1143000" indent="-228600" defTabSz="942975" eaLnBrk="0" hangingPunct="0">
              <a:tabLst>
                <a:tab pos="5591175" algn="r"/>
              </a:tabLst>
              <a:defRPr sz="1400">
                <a:solidFill>
                  <a:schemeClr val="bg1"/>
                </a:solidFill>
                <a:latin typeface="Arial" charset="0"/>
              </a:defRPr>
            </a:lvl3pPr>
            <a:lvl4pPr marL="1600200" indent="-228600" defTabSz="942975" eaLnBrk="0" hangingPunct="0">
              <a:tabLst>
                <a:tab pos="5591175" algn="r"/>
              </a:tabLst>
              <a:defRPr sz="1400">
                <a:solidFill>
                  <a:schemeClr val="bg1"/>
                </a:solidFill>
                <a:latin typeface="Arial" charset="0"/>
              </a:defRPr>
            </a:lvl4pPr>
            <a:lvl5pPr marL="2057400" indent="-228600" defTabSz="942975" eaLnBrk="0" hangingPunct="0">
              <a:tabLst>
                <a:tab pos="5591175" algn="r"/>
              </a:tabLst>
              <a:defRPr sz="1400">
                <a:solidFill>
                  <a:schemeClr val="bg1"/>
                </a:solidFill>
                <a:latin typeface="Arial" charset="0"/>
              </a:defRPr>
            </a:lvl5pPr>
            <a:lvl6pPr marL="25146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6pPr>
            <a:lvl7pPr marL="29718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7pPr>
            <a:lvl8pPr marL="34290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8pPr>
            <a:lvl9pPr marL="38862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9pPr>
          </a:lstStyle>
          <a:p>
            <a:r>
              <a:rPr lang="en-US" altLang="en-US" sz="1200">
                <a:solidFill>
                  <a:schemeClr val="tx1"/>
                </a:solidFill>
              </a:rPr>
              <a:t>	</a:t>
            </a:r>
            <a:endParaRPr lang="en-US" sz="1200">
              <a:solidFill>
                <a:schemeClr val="tx1"/>
              </a:solidFill>
            </a:endParaRPr>
          </a:p>
        </p:txBody>
      </p:sp>
      <p:sp>
        <p:nvSpPr>
          <p:cNvPr id="69635"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1400">
                <a:solidFill>
                  <a:schemeClr val="bg1"/>
                </a:solidFill>
                <a:latin typeface="Arial" charset="0"/>
              </a:defRPr>
            </a:lvl1pPr>
            <a:lvl2pPr marL="742950" indent="-285750" defTabSz="931863" eaLnBrk="0" hangingPunct="0">
              <a:tabLst>
                <a:tab pos="2743200" algn="ctr"/>
              </a:tabLst>
              <a:defRPr sz="1400">
                <a:solidFill>
                  <a:schemeClr val="bg1"/>
                </a:solidFill>
                <a:latin typeface="Arial" charset="0"/>
              </a:defRPr>
            </a:lvl2pPr>
            <a:lvl3pPr marL="1143000" indent="-228600" defTabSz="931863" eaLnBrk="0" hangingPunct="0">
              <a:tabLst>
                <a:tab pos="2743200" algn="ctr"/>
              </a:tabLst>
              <a:defRPr sz="1400">
                <a:solidFill>
                  <a:schemeClr val="bg1"/>
                </a:solidFill>
                <a:latin typeface="Arial" charset="0"/>
              </a:defRPr>
            </a:lvl3pPr>
            <a:lvl4pPr marL="1600200" indent="-228600" defTabSz="931863" eaLnBrk="0" hangingPunct="0">
              <a:tabLst>
                <a:tab pos="2743200" algn="ctr"/>
              </a:tabLst>
              <a:defRPr sz="1400">
                <a:solidFill>
                  <a:schemeClr val="bg1"/>
                </a:solidFill>
                <a:latin typeface="Arial" charset="0"/>
              </a:defRPr>
            </a:lvl4pPr>
            <a:lvl5pPr marL="2057400" indent="-228600" defTabSz="931863" eaLnBrk="0" hangingPunct="0">
              <a:tabLst>
                <a:tab pos="2743200" algn="ctr"/>
              </a:tabLst>
              <a:defRPr sz="1400">
                <a:solidFill>
                  <a:schemeClr val="bg1"/>
                </a:solidFill>
                <a:latin typeface="Arial" charset="0"/>
              </a:defRPr>
            </a:lvl5pPr>
            <a:lvl6pPr marL="25146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6pPr>
            <a:lvl7pPr marL="29718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7pPr>
            <a:lvl8pPr marL="34290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8pPr>
            <a:lvl9pPr marL="38862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9pPr>
          </a:lstStyle>
          <a:p>
            <a:pPr eaLnBrk="1" hangingPunct="1"/>
            <a:r>
              <a:rPr lang="en-US" altLang="en-US" sz="1200">
                <a:solidFill>
                  <a:schemeClr val="tx1"/>
                </a:solidFill>
              </a:rPr>
              <a:t>	The Claim File - </a:t>
            </a:r>
            <a:fld id="{23469EE6-AE67-4485-BE80-AA58451AB051}" type="slidenum">
              <a:rPr lang="en-US" altLang="en-US" sz="1200" smtClean="0">
                <a:solidFill>
                  <a:schemeClr val="tx1"/>
                </a:solidFill>
              </a:rPr>
              <a:pPr eaLnBrk="1" hangingPunct="1"/>
              <a:t>33</a:t>
            </a:fld>
            <a:endParaRPr lang="en-US" altLang="en-US" sz="1200">
              <a:solidFill>
                <a:schemeClr val="tx1"/>
              </a:solidFill>
            </a:endParaRPr>
          </a:p>
        </p:txBody>
      </p:sp>
      <p:sp>
        <p:nvSpPr>
          <p:cNvPr id="69636" name="Rectangle 2"/>
          <p:cNvSpPr>
            <a:spLocks noGrp="1" noRot="1" noChangeAspect="1" noChangeArrowheads="1" noTextEdit="1"/>
          </p:cNvSpPr>
          <p:nvPr>
            <p:ph type="sldImg"/>
          </p:nvPr>
        </p:nvSpPr>
        <p:spPr>
          <a:xfrm>
            <a:off x="715963" y="630238"/>
            <a:ext cx="5432425" cy="4073525"/>
          </a:xfrm>
          <a:ln/>
        </p:spPr>
      </p:sp>
      <p:sp>
        <p:nvSpPr>
          <p:cNvPr id="6963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The policy information is listed on the Policy &gt; General menu link. The information displayed and the location of coverage information can vary based on the line of business and the nature of the coverage. (For example, an auto policy may have the policy-level coverages, such as a liability coverage, listed on the General menu</a:t>
            </a:r>
            <a:r>
              <a:rPr lang="en-US" baseline="0" dirty="0"/>
              <a:t> link</a:t>
            </a:r>
            <a:r>
              <a:rPr lang="en-US" dirty="0"/>
              <a:t> and the vehicle-level coverages, such as a collision coverage, on the Vehicles menu link.)</a:t>
            </a:r>
          </a:p>
          <a:p>
            <a:pPr eaLnBrk="1" hangingPunct="1"/>
            <a:r>
              <a:rPr lang="en-US" dirty="0"/>
              <a:t>In the base application, the General screen lists general information about the policy, including:</a:t>
            </a:r>
          </a:p>
          <a:p>
            <a:pPr lvl="1" eaLnBrk="1" hangingPunct="1"/>
            <a:r>
              <a:rPr lang="en-US" dirty="0"/>
              <a:t>Its type</a:t>
            </a:r>
          </a:p>
          <a:p>
            <a:pPr lvl="1" eaLnBrk="1" hangingPunct="1"/>
            <a:r>
              <a:rPr lang="en-US" dirty="0"/>
              <a:t>Its effective and expiration dates</a:t>
            </a:r>
          </a:p>
          <a:p>
            <a:pPr lvl="1" eaLnBrk="1" hangingPunct="1"/>
            <a:r>
              <a:rPr lang="en-US" dirty="0"/>
              <a:t>Any line-level (policy-level) coverages</a:t>
            </a:r>
          </a:p>
          <a:p>
            <a:pPr eaLnBrk="1" hangingPunct="1"/>
            <a:r>
              <a:rPr lang="en-US" dirty="0"/>
              <a:t>A line-level coverage is a coverage which is added to a policy at a general level without being tied to a specific thing covered by the policy. For example, a business owner's policy might have a pollution liability coverage which is general to the entire policy and not tied to any one building owned by the business. Line-level coverages are not typically found on auto policies, but are typical for workers comp' policies.</a:t>
            </a:r>
          </a:p>
          <a:p>
            <a:pPr eaLnBrk="1" hangingPunct="1"/>
            <a:r>
              <a:rPr lang="en-US" dirty="0"/>
              <a:t>There is also a screen for property covered on the policy. (Underwriters typically refer to this as the policy's "exposures". The term exposure is used differently in ClaimCenter.)</a:t>
            </a:r>
          </a:p>
          <a:p>
            <a:pPr eaLnBrk="1" hangingPunct="1"/>
            <a:r>
              <a:rPr lang="en-US" dirty="0"/>
              <a:t>The Endorsements screen lists any endorsements associated to the policy. Endorsements are physical forms printed when a policy is issued, modified, or renewed. They typically detail what is and what isn't covered on the policy.</a:t>
            </a:r>
          </a:p>
          <a:p>
            <a:pPr eaLnBrk="1" hangingPunct="1"/>
            <a:r>
              <a:rPr lang="en-US" dirty="0"/>
              <a:t>The Aggregate Limits screen lists information about aggregate limits (such as a limit on the bodily injury coverage of $500,000 per loss event).</a:t>
            </a:r>
          </a:p>
          <a:p>
            <a:pPr eaLnBrk="1" hangingPunct="1"/>
            <a:r>
              <a:rPr lang="en-US" dirty="0"/>
              <a:t>Policies and coverages are discussed in the "New Claim Wizard" lesson.</a:t>
            </a:r>
          </a:p>
          <a:p>
            <a:pPr eaLnBrk="1" hangingPunct="1"/>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1400">
                <a:solidFill>
                  <a:schemeClr val="bg1"/>
                </a:solidFill>
                <a:latin typeface="Arial" charset="0"/>
              </a:defRPr>
            </a:lvl1pPr>
            <a:lvl2pPr marL="742950" indent="-285750" defTabSz="942975" eaLnBrk="0" hangingPunct="0">
              <a:tabLst>
                <a:tab pos="5591175" algn="r"/>
              </a:tabLst>
              <a:defRPr sz="1400">
                <a:solidFill>
                  <a:schemeClr val="bg1"/>
                </a:solidFill>
                <a:latin typeface="Arial" charset="0"/>
              </a:defRPr>
            </a:lvl2pPr>
            <a:lvl3pPr marL="1143000" indent="-228600" defTabSz="942975" eaLnBrk="0" hangingPunct="0">
              <a:tabLst>
                <a:tab pos="5591175" algn="r"/>
              </a:tabLst>
              <a:defRPr sz="1400">
                <a:solidFill>
                  <a:schemeClr val="bg1"/>
                </a:solidFill>
                <a:latin typeface="Arial" charset="0"/>
              </a:defRPr>
            </a:lvl3pPr>
            <a:lvl4pPr marL="1600200" indent="-228600" defTabSz="942975" eaLnBrk="0" hangingPunct="0">
              <a:tabLst>
                <a:tab pos="5591175" algn="r"/>
              </a:tabLst>
              <a:defRPr sz="1400">
                <a:solidFill>
                  <a:schemeClr val="bg1"/>
                </a:solidFill>
                <a:latin typeface="Arial" charset="0"/>
              </a:defRPr>
            </a:lvl4pPr>
            <a:lvl5pPr marL="2057400" indent="-228600" defTabSz="942975" eaLnBrk="0" hangingPunct="0">
              <a:tabLst>
                <a:tab pos="5591175" algn="r"/>
              </a:tabLst>
              <a:defRPr sz="1400">
                <a:solidFill>
                  <a:schemeClr val="bg1"/>
                </a:solidFill>
                <a:latin typeface="Arial" charset="0"/>
              </a:defRPr>
            </a:lvl5pPr>
            <a:lvl6pPr marL="25146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6pPr>
            <a:lvl7pPr marL="29718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7pPr>
            <a:lvl8pPr marL="34290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8pPr>
            <a:lvl9pPr marL="38862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9pPr>
          </a:lstStyle>
          <a:p>
            <a:r>
              <a:rPr lang="en-US" altLang="en-US" sz="1200">
                <a:solidFill>
                  <a:schemeClr val="tx1"/>
                </a:solidFill>
              </a:rPr>
              <a:t>	</a:t>
            </a:r>
            <a:endParaRPr lang="en-US" sz="1200">
              <a:solidFill>
                <a:schemeClr val="tx1"/>
              </a:solidFill>
            </a:endParaRPr>
          </a:p>
        </p:txBody>
      </p:sp>
      <p:sp>
        <p:nvSpPr>
          <p:cNvPr id="78851"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1400">
                <a:solidFill>
                  <a:schemeClr val="bg1"/>
                </a:solidFill>
                <a:latin typeface="Arial" charset="0"/>
              </a:defRPr>
            </a:lvl1pPr>
            <a:lvl2pPr marL="742950" indent="-285750" defTabSz="931863" eaLnBrk="0" hangingPunct="0">
              <a:tabLst>
                <a:tab pos="2743200" algn="ctr"/>
              </a:tabLst>
              <a:defRPr sz="1400">
                <a:solidFill>
                  <a:schemeClr val="bg1"/>
                </a:solidFill>
                <a:latin typeface="Arial" charset="0"/>
              </a:defRPr>
            </a:lvl2pPr>
            <a:lvl3pPr marL="1143000" indent="-228600" defTabSz="931863" eaLnBrk="0" hangingPunct="0">
              <a:tabLst>
                <a:tab pos="2743200" algn="ctr"/>
              </a:tabLst>
              <a:defRPr sz="1400">
                <a:solidFill>
                  <a:schemeClr val="bg1"/>
                </a:solidFill>
                <a:latin typeface="Arial" charset="0"/>
              </a:defRPr>
            </a:lvl3pPr>
            <a:lvl4pPr marL="1600200" indent="-228600" defTabSz="931863" eaLnBrk="0" hangingPunct="0">
              <a:tabLst>
                <a:tab pos="2743200" algn="ctr"/>
              </a:tabLst>
              <a:defRPr sz="1400">
                <a:solidFill>
                  <a:schemeClr val="bg1"/>
                </a:solidFill>
                <a:latin typeface="Arial" charset="0"/>
              </a:defRPr>
            </a:lvl4pPr>
            <a:lvl5pPr marL="2057400" indent="-228600" defTabSz="931863" eaLnBrk="0" hangingPunct="0">
              <a:tabLst>
                <a:tab pos="2743200" algn="ctr"/>
              </a:tabLst>
              <a:defRPr sz="1400">
                <a:solidFill>
                  <a:schemeClr val="bg1"/>
                </a:solidFill>
                <a:latin typeface="Arial" charset="0"/>
              </a:defRPr>
            </a:lvl5pPr>
            <a:lvl6pPr marL="25146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6pPr>
            <a:lvl7pPr marL="29718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7pPr>
            <a:lvl8pPr marL="34290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8pPr>
            <a:lvl9pPr marL="38862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9pPr>
          </a:lstStyle>
          <a:p>
            <a:pPr eaLnBrk="1" hangingPunct="1"/>
            <a:r>
              <a:rPr lang="en-US" altLang="en-US" sz="1200">
                <a:solidFill>
                  <a:schemeClr val="tx1"/>
                </a:solidFill>
              </a:rPr>
              <a:t>	The Claim File - </a:t>
            </a:r>
            <a:fld id="{3C99472B-80A0-4E49-8B63-CACA00E4E1B6}" type="slidenum">
              <a:rPr lang="en-US" altLang="en-US" sz="1200" smtClean="0">
                <a:solidFill>
                  <a:schemeClr val="tx1"/>
                </a:solidFill>
              </a:rPr>
              <a:pPr eaLnBrk="1" hangingPunct="1"/>
              <a:t>34</a:t>
            </a:fld>
            <a:endParaRPr lang="en-US" altLang="en-US" sz="1200">
              <a:solidFill>
                <a:schemeClr val="tx1"/>
              </a:solidFill>
            </a:endParaRPr>
          </a:p>
        </p:txBody>
      </p:sp>
      <p:sp>
        <p:nvSpPr>
          <p:cNvPr id="78852" name="Rectangle 2"/>
          <p:cNvSpPr>
            <a:spLocks noGrp="1" noRot="1" noChangeAspect="1" noChangeArrowheads="1" noTextEdit="1"/>
          </p:cNvSpPr>
          <p:nvPr>
            <p:ph type="sldImg"/>
          </p:nvPr>
        </p:nvSpPr>
        <p:spPr>
          <a:xfrm>
            <a:off x="715963" y="630238"/>
            <a:ext cx="5432425" cy="4073525"/>
          </a:xfrm>
          <a:ln/>
        </p:spPr>
      </p:sp>
      <p:sp>
        <p:nvSpPr>
          <p:cNvPr id="7885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10000"/>
              </a:spcBef>
              <a:spcAft>
                <a:spcPct val="0"/>
              </a:spcAft>
              <a:buClrTx/>
              <a:buSzTx/>
              <a:buFontTx/>
              <a:buNone/>
              <a:tabLst/>
              <a:defRPr/>
            </a:pPr>
            <a:r>
              <a:rPr lang="en-US"/>
              <a:t>Reserve lines are listed from the Financials &gt; Summary menu link,</a:t>
            </a:r>
            <a:r>
              <a:rPr lang="en-US" baseline="0"/>
              <a:t> or from the Financials &gt; Transactions menu link.</a:t>
            </a:r>
            <a:endParaRPr lang="en-US"/>
          </a:p>
          <a:p>
            <a:pPr eaLnBrk="1" hangingPunct="1"/>
            <a:endParaRPr lang="en-US" dirty="0"/>
          </a:p>
          <a:p>
            <a:pPr eaLnBrk="1" hangingPunct="1"/>
            <a:r>
              <a:rPr lang="en-US" dirty="0"/>
              <a:t>Reserve lines are discussed in the "Reserves" lesson. Reserves</a:t>
            </a:r>
            <a:r>
              <a:rPr lang="en-US" baseline="0" dirty="0"/>
              <a:t> are created from Exposures to set aside money for payments to claimants. Reserves are known as “Reserve Lines” so the two terms are synonymous in this course.</a:t>
            </a:r>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1400">
                <a:solidFill>
                  <a:schemeClr val="bg1"/>
                </a:solidFill>
                <a:latin typeface="Arial" charset="0"/>
              </a:defRPr>
            </a:lvl1pPr>
            <a:lvl2pPr marL="742950" indent="-285750" defTabSz="942975" eaLnBrk="0" hangingPunct="0">
              <a:tabLst>
                <a:tab pos="5591175" algn="r"/>
              </a:tabLst>
              <a:defRPr sz="1400">
                <a:solidFill>
                  <a:schemeClr val="bg1"/>
                </a:solidFill>
                <a:latin typeface="Arial" charset="0"/>
              </a:defRPr>
            </a:lvl2pPr>
            <a:lvl3pPr marL="1143000" indent="-228600" defTabSz="942975" eaLnBrk="0" hangingPunct="0">
              <a:tabLst>
                <a:tab pos="5591175" algn="r"/>
              </a:tabLst>
              <a:defRPr sz="1400">
                <a:solidFill>
                  <a:schemeClr val="bg1"/>
                </a:solidFill>
                <a:latin typeface="Arial" charset="0"/>
              </a:defRPr>
            </a:lvl3pPr>
            <a:lvl4pPr marL="1600200" indent="-228600" defTabSz="942975" eaLnBrk="0" hangingPunct="0">
              <a:tabLst>
                <a:tab pos="5591175" algn="r"/>
              </a:tabLst>
              <a:defRPr sz="1400">
                <a:solidFill>
                  <a:schemeClr val="bg1"/>
                </a:solidFill>
                <a:latin typeface="Arial" charset="0"/>
              </a:defRPr>
            </a:lvl4pPr>
            <a:lvl5pPr marL="2057400" indent="-228600" defTabSz="942975" eaLnBrk="0" hangingPunct="0">
              <a:tabLst>
                <a:tab pos="5591175" algn="r"/>
              </a:tabLst>
              <a:defRPr sz="1400">
                <a:solidFill>
                  <a:schemeClr val="bg1"/>
                </a:solidFill>
                <a:latin typeface="Arial" charset="0"/>
              </a:defRPr>
            </a:lvl5pPr>
            <a:lvl6pPr marL="25146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6pPr>
            <a:lvl7pPr marL="29718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7pPr>
            <a:lvl8pPr marL="34290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8pPr>
            <a:lvl9pPr marL="38862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9pPr>
          </a:lstStyle>
          <a:p>
            <a:r>
              <a:rPr lang="en-US" altLang="en-US" sz="1200">
                <a:solidFill>
                  <a:schemeClr val="tx1"/>
                </a:solidFill>
              </a:rPr>
              <a:t>	</a:t>
            </a:r>
            <a:endParaRPr lang="en-US" sz="1200">
              <a:solidFill>
                <a:schemeClr val="tx1"/>
              </a:solidFill>
            </a:endParaRPr>
          </a:p>
        </p:txBody>
      </p:sp>
      <p:sp>
        <p:nvSpPr>
          <p:cNvPr id="79875"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1400">
                <a:solidFill>
                  <a:schemeClr val="bg1"/>
                </a:solidFill>
                <a:latin typeface="Arial" charset="0"/>
              </a:defRPr>
            </a:lvl1pPr>
            <a:lvl2pPr marL="742950" indent="-285750" defTabSz="931863" eaLnBrk="0" hangingPunct="0">
              <a:tabLst>
                <a:tab pos="2743200" algn="ctr"/>
              </a:tabLst>
              <a:defRPr sz="1400">
                <a:solidFill>
                  <a:schemeClr val="bg1"/>
                </a:solidFill>
                <a:latin typeface="Arial" charset="0"/>
              </a:defRPr>
            </a:lvl2pPr>
            <a:lvl3pPr marL="1143000" indent="-228600" defTabSz="931863" eaLnBrk="0" hangingPunct="0">
              <a:tabLst>
                <a:tab pos="2743200" algn="ctr"/>
              </a:tabLst>
              <a:defRPr sz="1400">
                <a:solidFill>
                  <a:schemeClr val="bg1"/>
                </a:solidFill>
                <a:latin typeface="Arial" charset="0"/>
              </a:defRPr>
            </a:lvl3pPr>
            <a:lvl4pPr marL="1600200" indent="-228600" defTabSz="931863" eaLnBrk="0" hangingPunct="0">
              <a:tabLst>
                <a:tab pos="2743200" algn="ctr"/>
              </a:tabLst>
              <a:defRPr sz="1400">
                <a:solidFill>
                  <a:schemeClr val="bg1"/>
                </a:solidFill>
                <a:latin typeface="Arial" charset="0"/>
              </a:defRPr>
            </a:lvl4pPr>
            <a:lvl5pPr marL="2057400" indent="-228600" defTabSz="931863" eaLnBrk="0" hangingPunct="0">
              <a:tabLst>
                <a:tab pos="2743200" algn="ctr"/>
              </a:tabLst>
              <a:defRPr sz="1400">
                <a:solidFill>
                  <a:schemeClr val="bg1"/>
                </a:solidFill>
                <a:latin typeface="Arial" charset="0"/>
              </a:defRPr>
            </a:lvl5pPr>
            <a:lvl6pPr marL="25146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6pPr>
            <a:lvl7pPr marL="29718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7pPr>
            <a:lvl8pPr marL="34290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8pPr>
            <a:lvl9pPr marL="38862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9pPr>
          </a:lstStyle>
          <a:p>
            <a:pPr eaLnBrk="1" hangingPunct="1"/>
            <a:r>
              <a:rPr lang="en-US" altLang="en-US" sz="1200">
                <a:solidFill>
                  <a:schemeClr val="tx1"/>
                </a:solidFill>
              </a:rPr>
              <a:t>	The Claim File - </a:t>
            </a:r>
            <a:fld id="{67D2407F-811E-470A-8789-E9B063A7EF32}" type="slidenum">
              <a:rPr lang="en-US" altLang="en-US" sz="1200" smtClean="0">
                <a:solidFill>
                  <a:schemeClr val="tx1"/>
                </a:solidFill>
              </a:rPr>
              <a:pPr eaLnBrk="1" hangingPunct="1"/>
              <a:t>35</a:t>
            </a:fld>
            <a:endParaRPr lang="en-US" altLang="en-US" sz="1200">
              <a:solidFill>
                <a:schemeClr val="tx1"/>
              </a:solidFill>
            </a:endParaRPr>
          </a:p>
        </p:txBody>
      </p:sp>
      <p:sp>
        <p:nvSpPr>
          <p:cNvPr id="79876" name="Rectangle 2"/>
          <p:cNvSpPr>
            <a:spLocks noGrp="1" noRot="1" noChangeAspect="1" noChangeArrowheads="1" noTextEdit="1"/>
          </p:cNvSpPr>
          <p:nvPr>
            <p:ph type="sldImg"/>
          </p:nvPr>
        </p:nvSpPr>
        <p:spPr>
          <a:xfrm>
            <a:off x="715963" y="630238"/>
            <a:ext cx="5432425" cy="4073525"/>
          </a:xfrm>
          <a:ln/>
        </p:spPr>
      </p:sp>
      <p:sp>
        <p:nvSpPr>
          <p:cNvPr id="7987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Checks are listed from the Financials &gt; Checks menu link.</a:t>
            </a:r>
          </a:p>
          <a:p>
            <a:pPr eaLnBrk="1" hangingPunct="1"/>
            <a:r>
              <a:rPr lang="en-US" dirty="0"/>
              <a:t>Checks are discussed in the "Payments" lesson.</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1400">
                <a:solidFill>
                  <a:schemeClr val="bg1"/>
                </a:solidFill>
                <a:latin typeface="Arial" charset="0"/>
              </a:defRPr>
            </a:lvl1pPr>
            <a:lvl2pPr marL="742950" indent="-285750" defTabSz="942975" eaLnBrk="0" hangingPunct="0">
              <a:tabLst>
                <a:tab pos="5591175" algn="r"/>
              </a:tabLst>
              <a:defRPr sz="1400">
                <a:solidFill>
                  <a:schemeClr val="bg1"/>
                </a:solidFill>
                <a:latin typeface="Arial" charset="0"/>
              </a:defRPr>
            </a:lvl2pPr>
            <a:lvl3pPr marL="1143000" indent="-228600" defTabSz="942975" eaLnBrk="0" hangingPunct="0">
              <a:tabLst>
                <a:tab pos="5591175" algn="r"/>
              </a:tabLst>
              <a:defRPr sz="1400">
                <a:solidFill>
                  <a:schemeClr val="bg1"/>
                </a:solidFill>
                <a:latin typeface="Arial" charset="0"/>
              </a:defRPr>
            </a:lvl3pPr>
            <a:lvl4pPr marL="1600200" indent="-228600" defTabSz="942975" eaLnBrk="0" hangingPunct="0">
              <a:tabLst>
                <a:tab pos="5591175" algn="r"/>
              </a:tabLst>
              <a:defRPr sz="1400">
                <a:solidFill>
                  <a:schemeClr val="bg1"/>
                </a:solidFill>
                <a:latin typeface="Arial" charset="0"/>
              </a:defRPr>
            </a:lvl4pPr>
            <a:lvl5pPr marL="2057400" indent="-228600" defTabSz="942975" eaLnBrk="0" hangingPunct="0">
              <a:tabLst>
                <a:tab pos="5591175" algn="r"/>
              </a:tabLst>
              <a:defRPr sz="1400">
                <a:solidFill>
                  <a:schemeClr val="bg1"/>
                </a:solidFill>
                <a:latin typeface="Arial" charset="0"/>
              </a:defRPr>
            </a:lvl5pPr>
            <a:lvl6pPr marL="25146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6pPr>
            <a:lvl7pPr marL="29718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7pPr>
            <a:lvl8pPr marL="34290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8pPr>
            <a:lvl9pPr marL="38862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9pPr>
          </a:lstStyle>
          <a:p>
            <a:r>
              <a:rPr lang="en-US" altLang="en-US" sz="1200">
                <a:solidFill>
                  <a:schemeClr val="tx1"/>
                </a:solidFill>
              </a:rPr>
              <a:t>	</a:t>
            </a:r>
            <a:endParaRPr lang="en-US" sz="1200">
              <a:solidFill>
                <a:schemeClr val="tx1"/>
              </a:solidFill>
            </a:endParaRPr>
          </a:p>
        </p:txBody>
      </p:sp>
      <p:sp>
        <p:nvSpPr>
          <p:cNvPr id="76803"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1400">
                <a:solidFill>
                  <a:schemeClr val="bg1"/>
                </a:solidFill>
                <a:latin typeface="Arial" charset="0"/>
              </a:defRPr>
            </a:lvl1pPr>
            <a:lvl2pPr marL="742950" indent="-285750" defTabSz="931863" eaLnBrk="0" hangingPunct="0">
              <a:tabLst>
                <a:tab pos="2743200" algn="ctr"/>
              </a:tabLst>
              <a:defRPr sz="1400">
                <a:solidFill>
                  <a:schemeClr val="bg1"/>
                </a:solidFill>
                <a:latin typeface="Arial" charset="0"/>
              </a:defRPr>
            </a:lvl2pPr>
            <a:lvl3pPr marL="1143000" indent="-228600" defTabSz="931863" eaLnBrk="0" hangingPunct="0">
              <a:tabLst>
                <a:tab pos="2743200" algn="ctr"/>
              </a:tabLst>
              <a:defRPr sz="1400">
                <a:solidFill>
                  <a:schemeClr val="bg1"/>
                </a:solidFill>
                <a:latin typeface="Arial" charset="0"/>
              </a:defRPr>
            </a:lvl3pPr>
            <a:lvl4pPr marL="1600200" indent="-228600" defTabSz="931863" eaLnBrk="0" hangingPunct="0">
              <a:tabLst>
                <a:tab pos="2743200" algn="ctr"/>
              </a:tabLst>
              <a:defRPr sz="1400">
                <a:solidFill>
                  <a:schemeClr val="bg1"/>
                </a:solidFill>
                <a:latin typeface="Arial" charset="0"/>
              </a:defRPr>
            </a:lvl4pPr>
            <a:lvl5pPr marL="2057400" indent="-228600" defTabSz="931863" eaLnBrk="0" hangingPunct="0">
              <a:tabLst>
                <a:tab pos="2743200" algn="ctr"/>
              </a:tabLst>
              <a:defRPr sz="1400">
                <a:solidFill>
                  <a:schemeClr val="bg1"/>
                </a:solidFill>
                <a:latin typeface="Arial" charset="0"/>
              </a:defRPr>
            </a:lvl5pPr>
            <a:lvl6pPr marL="25146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6pPr>
            <a:lvl7pPr marL="29718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7pPr>
            <a:lvl8pPr marL="34290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8pPr>
            <a:lvl9pPr marL="38862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9pPr>
          </a:lstStyle>
          <a:p>
            <a:pPr eaLnBrk="1" hangingPunct="1"/>
            <a:r>
              <a:rPr lang="en-US" altLang="en-US" sz="1200">
                <a:solidFill>
                  <a:schemeClr val="tx1"/>
                </a:solidFill>
              </a:rPr>
              <a:t>	The Claim File - </a:t>
            </a:r>
            <a:fld id="{18A4D28A-CF06-4861-8F25-966C7DEFBC67}" type="slidenum">
              <a:rPr lang="en-US" altLang="en-US" sz="1200" smtClean="0">
                <a:solidFill>
                  <a:schemeClr val="tx1"/>
                </a:solidFill>
              </a:rPr>
              <a:pPr eaLnBrk="1" hangingPunct="1"/>
              <a:t>36</a:t>
            </a:fld>
            <a:endParaRPr lang="en-US" altLang="en-US" sz="1200">
              <a:solidFill>
                <a:schemeClr val="tx1"/>
              </a:solidFill>
            </a:endParaRPr>
          </a:p>
        </p:txBody>
      </p:sp>
      <p:sp>
        <p:nvSpPr>
          <p:cNvPr id="76804" name="Rectangle 2"/>
          <p:cNvSpPr>
            <a:spLocks noGrp="1" noRot="1" noChangeAspect="1" noChangeArrowheads="1" noTextEdit="1"/>
          </p:cNvSpPr>
          <p:nvPr>
            <p:ph type="sldImg"/>
          </p:nvPr>
        </p:nvSpPr>
        <p:spPr>
          <a:xfrm>
            <a:off x="715963" y="630238"/>
            <a:ext cx="5432425" cy="4073525"/>
          </a:xfrm>
          <a:ln/>
        </p:spPr>
      </p:sp>
      <p:sp>
        <p:nvSpPr>
          <p:cNvPr id="7680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Notes are listed from the Notes menu link. Like documents, the screen consists of a set of search criteria on top and a list of notes meeting that search criteria underneath.</a:t>
            </a:r>
          </a:p>
          <a:p>
            <a:pPr eaLnBrk="1" hangingPunct="1"/>
            <a:r>
              <a:rPr lang="en-US" dirty="0"/>
              <a:t>Notes are discussed in the "Notes" lesson.</a:t>
            </a:r>
          </a:p>
          <a:p>
            <a:pPr eaLnBrk="1" hangingPunct="1"/>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1400">
                <a:solidFill>
                  <a:schemeClr val="bg1"/>
                </a:solidFill>
                <a:latin typeface="Arial" charset="0"/>
              </a:defRPr>
            </a:lvl1pPr>
            <a:lvl2pPr marL="742950" indent="-285750" defTabSz="942975" eaLnBrk="0" hangingPunct="0">
              <a:tabLst>
                <a:tab pos="5591175" algn="r"/>
              </a:tabLst>
              <a:defRPr sz="1400">
                <a:solidFill>
                  <a:schemeClr val="bg1"/>
                </a:solidFill>
                <a:latin typeface="Arial" charset="0"/>
              </a:defRPr>
            </a:lvl2pPr>
            <a:lvl3pPr marL="1143000" indent="-228600" defTabSz="942975" eaLnBrk="0" hangingPunct="0">
              <a:tabLst>
                <a:tab pos="5591175" algn="r"/>
              </a:tabLst>
              <a:defRPr sz="1400">
                <a:solidFill>
                  <a:schemeClr val="bg1"/>
                </a:solidFill>
                <a:latin typeface="Arial" charset="0"/>
              </a:defRPr>
            </a:lvl3pPr>
            <a:lvl4pPr marL="1600200" indent="-228600" defTabSz="942975" eaLnBrk="0" hangingPunct="0">
              <a:tabLst>
                <a:tab pos="5591175" algn="r"/>
              </a:tabLst>
              <a:defRPr sz="1400">
                <a:solidFill>
                  <a:schemeClr val="bg1"/>
                </a:solidFill>
                <a:latin typeface="Arial" charset="0"/>
              </a:defRPr>
            </a:lvl4pPr>
            <a:lvl5pPr marL="2057400" indent="-228600" defTabSz="942975" eaLnBrk="0" hangingPunct="0">
              <a:tabLst>
                <a:tab pos="5591175" algn="r"/>
              </a:tabLst>
              <a:defRPr sz="1400">
                <a:solidFill>
                  <a:schemeClr val="bg1"/>
                </a:solidFill>
                <a:latin typeface="Arial" charset="0"/>
              </a:defRPr>
            </a:lvl5pPr>
            <a:lvl6pPr marL="25146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6pPr>
            <a:lvl7pPr marL="29718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7pPr>
            <a:lvl8pPr marL="34290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8pPr>
            <a:lvl9pPr marL="38862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9pPr>
          </a:lstStyle>
          <a:p>
            <a:r>
              <a:rPr lang="en-US" altLang="en-US" sz="1200">
                <a:solidFill>
                  <a:schemeClr val="tx1"/>
                </a:solidFill>
              </a:rPr>
              <a:t>	</a:t>
            </a:r>
            <a:endParaRPr lang="en-US" sz="1200">
              <a:solidFill>
                <a:schemeClr val="tx1"/>
              </a:solidFill>
            </a:endParaRPr>
          </a:p>
        </p:txBody>
      </p:sp>
      <p:sp>
        <p:nvSpPr>
          <p:cNvPr id="75779"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1400">
                <a:solidFill>
                  <a:schemeClr val="bg1"/>
                </a:solidFill>
                <a:latin typeface="Arial" charset="0"/>
              </a:defRPr>
            </a:lvl1pPr>
            <a:lvl2pPr marL="742950" indent="-285750" defTabSz="931863" eaLnBrk="0" hangingPunct="0">
              <a:tabLst>
                <a:tab pos="2743200" algn="ctr"/>
              </a:tabLst>
              <a:defRPr sz="1400">
                <a:solidFill>
                  <a:schemeClr val="bg1"/>
                </a:solidFill>
                <a:latin typeface="Arial" charset="0"/>
              </a:defRPr>
            </a:lvl2pPr>
            <a:lvl3pPr marL="1143000" indent="-228600" defTabSz="931863" eaLnBrk="0" hangingPunct="0">
              <a:tabLst>
                <a:tab pos="2743200" algn="ctr"/>
              </a:tabLst>
              <a:defRPr sz="1400">
                <a:solidFill>
                  <a:schemeClr val="bg1"/>
                </a:solidFill>
                <a:latin typeface="Arial" charset="0"/>
              </a:defRPr>
            </a:lvl3pPr>
            <a:lvl4pPr marL="1600200" indent="-228600" defTabSz="931863" eaLnBrk="0" hangingPunct="0">
              <a:tabLst>
                <a:tab pos="2743200" algn="ctr"/>
              </a:tabLst>
              <a:defRPr sz="1400">
                <a:solidFill>
                  <a:schemeClr val="bg1"/>
                </a:solidFill>
                <a:latin typeface="Arial" charset="0"/>
              </a:defRPr>
            </a:lvl4pPr>
            <a:lvl5pPr marL="2057400" indent="-228600" defTabSz="931863" eaLnBrk="0" hangingPunct="0">
              <a:tabLst>
                <a:tab pos="2743200" algn="ctr"/>
              </a:tabLst>
              <a:defRPr sz="1400">
                <a:solidFill>
                  <a:schemeClr val="bg1"/>
                </a:solidFill>
                <a:latin typeface="Arial" charset="0"/>
              </a:defRPr>
            </a:lvl5pPr>
            <a:lvl6pPr marL="25146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6pPr>
            <a:lvl7pPr marL="29718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7pPr>
            <a:lvl8pPr marL="34290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8pPr>
            <a:lvl9pPr marL="38862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9pPr>
          </a:lstStyle>
          <a:p>
            <a:pPr eaLnBrk="1" hangingPunct="1"/>
            <a:r>
              <a:rPr lang="en-US" altLang="en-US" sz="1200">
                <a:solidFill>
                  <a:schemeClr val="tx1"/>
                </a:solidFill>
              </a:rPr>
              <a:t>	The Claim File - </a:t>
            </a:r>
            <a:fld id="{D37D399A-FED9-46FC-A216-1F14F849CECF}" type="slidenum">
              <a:rPr lang="en-US" altLang="en-US" sz="1200" smtClean="0">
                <a:solidFill>
                  <a:schemeClr val="tx1"/>
                </a:solidFill>
              </a:rPr>
              <a:pPr eaLnBrk="1" hangingPunct="1"/>
              <a:t>37</a:t>
            </a:fld>
            <a:endParaRPr lang="en-US" altLang="en-US" sz="1200">
              <a:solidFill>
                <a:schemeClr val="tx1"/>
              </a:solidFill>
            </a:endParaRPr>
          </a:p>
        </p:txBody>
      </p:sp>
      <p:sp>
        <p:nvSpPr>
          <p:cNvPr id="75780" name="Rectangle 2"/>
          <p:cNvSpPr>
            <a:spLocks noGrp="1" noRot="1" noChangeAspect="1" noChangeArrowheads="1" noTextEdit="1"/>
          </p:cNvSpPr>
          <p:nvPr>
            <p:ph type="sldImg"/>
          </p:nvPr>
        </p:nvSpPr>
        <p:spPr>
          <a:xfrm>
            <a:off x="715963" y="630238"/>
            <a:ext cx="5432425" cy="4073525"/>
          </a:xfrm>
          <a:ln/>
        </p:spPr>
      </p:sp>
      <p:sp>
        <p:nvSpPr>
          <p:cNvPr id="7578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Documents are listed from the Documents menu link. The screen consists of a set of search criteria on top and a list of documents meeting that search criteria underneath.</a:t>
            </a:r>
          </a:p>
          <a:p>
            <a:pPr eaLnBrk="1" hangingPunct="1"/>
            <a:r>
              <a:rPr lang="en-US" dirty="0"/>
              <a:t>Documents are discussed in the "Documents" lesson.</a:t>
            </a:r>
          </a:p>
          <a:p>
            <a:pPr eaLnBrk="1" hangingPunct="1"/>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t>Each service is listed from the Services</a:t>
            </a:r>
            <a:r>
              <a:rPr lang="en-US" baseline="0" dirty="0"/>
              <a:t> </a:t>
            </a:r>
            <a:r>
              <a:rPr lang="en-US" dirty="0"/>
              <a:t>menu link. Clicking the row for each Service</a:t>
            </a:r>
            <a:r>
              <a:rPr lang="en-US" baseline="0" dirty="0"/>
              <a:t> displays all information about the Service in the detail view below. The type of service – Quote, Service and Quote and Service are identified in the “Type” column using specific icons (wrench = service, pencil/pad = quote). Services are usually associated to an incident but may be claim-level.</a:t>
            </a:r>
            <a:endParaRPr lang="en-US" dirty="0"/>
          </a:p>
          <a:p>
            <a:pPr eaLnBrk="1" hangingPunct="1"/>
            <a:r>
              <a:rPr lang="en-US" dirty="0"/>
              <a:t>Services are discussed in the “Vendor Service Requests” lesson.</a:t>
            </a:r>
          </a:p>
          <a:p>
            <a:endParaRPr lang="en-US" dirty="0"/>
          </a:p>
        </p:txBody>
      </p:sp>
      <p:sp>
        <p:nvSpPr>
          <p:cNvPr id="4" name="Header Placeholder 3"/>
          <p:cNvSpPr>
            <a:spLocks noGrp="1"/>
          </p:cNvSpPr>
          <p:nvPr>
            <p:ph type="hdr" sz="quarter" idx="10"/>
          </p:nvPr>
        </p:nvSpPr>
        <p:spPr/>
        <p:txBody>
          <a:bodyPr/>
          <a:lstStyle/>
          <a:p>
            <a:pPr>
              <a:defRPr/>
            </a:pPr>
            <a:r>
              <a:rPr lang="en-US" altLang="en-US"/>
              <a:t>	</a:t>
            </a:r>
            <a:endParaRPr lang="en-US"/>
          </a:p>
        </p:txBody>
      </p:sp>
      <p:sp>
        <p:nvSpPr>
          <p:cNvPr id="5" name="Slide Number Placeholder 4"/>
          <p:cNvSpPr>
            <a:spLocks noGrp="1"/>
          </p:cNvSpPr>
          <p:nvPr>
            <p:ph type="sldNum" sz="quarter" idx="11"/>
          </p:nvPr>
        </p:nvSpPr>
        <p:spPr/>
        <p:txBody>
          <a:bodyPr/>
          <a:lstStyle/>
          <a:p>
            <a:pPr>
              <a:defRPr/>
            </a:pPr>
            <a:r>
              <a:rPr lang="en-US" altLang="en-US"/>
              <a:t>	The Claim File - </a:t>
            </a:r>
            <a:fld id="{C72D5080-8B4F-4810-9267-33C8B04DB7A4}" type="slidenum">
              <a:rPr lang="en-US" altLang="en-US" smtClean="0"/>
              <a:pPr>
                <a:defRPr/>
              </a:pPr>
              <a:t>38</a:t>
            </a:fld>
            <a:endParaRPr lang="en-US" altLang="en-US"/>
          </a:p>
        </p:txBody>
      </p:sp>
    </p:spTree>
    <p:extLst>
      <p:ext uri="{BB962C8B-B14F-4D97-AF65-F5344CB8AC3E}">
        <p14:creationId xmlns:p14="http://schemas.microsoft.com/office/powerpoint/2010/main" val="17639153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1400">
                <a:solidFill>
                  <a:schemeClr val="bg1"/>
                </a:solidFill>
                <a:latin typeface="Arial" charset="0"/>
              </a:defRPr>
            </a:lvl1pPr>
            <a:lvl2pPr marL="742950" indent="-285750" defTabSz="942975" eaLnBrk="0" hangingPunct="0">
              <a:tabLst>
                <a:tab pos="5591175" algn="r"/>
              </a:tabLst>
              <a:defRPr sz="1400">
                <a:solidFill>
                  <a:schemeClr val="bg1"/>
                </a:solidFill>
                <a:latin typeface="Arial" charset="0"/>
              </a:defRPr>
            </a:lvl2pPr>
            <a:lvl3pPr marL="1143000" indent="-228600" defTabSz="942975" eaLnBrk="0" hangingPunct="0">
              <a:tabLst>
                <a:tab pos="5591175" algn="r"/>
              </a:tabLst>
              <a:defRPr sz="1400">
                <a:solidFill>
                  <a:schemeClr val="bg1"/>
                </a:solidFill>
                <a:latin typeface="Arial" charset="0"/>
              </a:defRPr>
            </a:lvl3pPr>
            <a:lvl4pPr marL="1600200" indent="-228600" defTabSz="942975" eaLnBrk="0" hangingPunct="0">
              <a:tabLst>
                <a:tab pos="5591175" algn="r"/>
              </a:tabLst>
              <a:defRPr sz="1400">
                <a:solidFill>
                  <a:schemeClr val="bg1"/>
                </a:solidFill>
                <a:latin typeface="Arial" charset="0"/>
              </a:defRPr>
            </a:lvl4pPr>
            <a:lvl5pPr marL="2057400" indent="-228600" defTabSz="942975" eaLnBrk="0" hangingPunct="0">
              <a:tabLst>
                <a:tab pos="5591175" algn="r"/>
              </a:tabLst>
              <a:defRPr sz="1400">
                <a:solidFill>
                  <a:schemeClr val="bg1"/>
                </a:solidFill>
                <a:latin typeface="Arial" charset="0"/>
              </a:defRPr>
            </a:lvl5pPr>
            <a:lvl6pPr marL="25146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6pPr>
            <a:lvl7pPr marL="29718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7pPr>
            <a:lvl8pPr marL="34290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8pPr>
            <a:lvl9pPr marL="38862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9pPr>
          </a:lstStyle>
          <a:p>
            <a:r>
              <a:rPr lang="en-US" altLang="en-US" sz="1200">
                <a:solidFill>
                  <a:schemeClr val="tx1"/>
                </a:solidFill>
              </a:rPr>
              <a:t>	</a:t>
            </a:r>
            <a:endParaRPr lang="en-US" sz="1200">
              <a:solidFill>
                <a:schemeClr val="tx1"/>
              </a:solidFill>
            </a:endParaRPr>
          </a:p>
        </p:txBody>
      </p:sp>
      <p:sp>
        <p:nvSpPr>
          <p:cNvPr id="77827"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1400">
                <a:solidFill>
                  <a:schemeClr val="bg1"/>
                </a:solidFill>
                <a:latin typeface="Arial" charset="0"/>
              </a:defRPr>
            </a:lvl1pPr>
            <a:lvl2pPr marL="742950" indent="-285750" defTabSz="931863" eaLnBrk="0" hangingPunct="0">
              <a:tabLst>
                <a:tab pos="2743200" algn="ctr"/>
              </a:tabLst>
              <a:defRPr sz="1400">
                <a:solidFill>
                  <a:schemeClr val="bg1"/>
                </a:solidFill>
                <a:latin typeface="Arial" charset="0"/>
              </a:defRPr>
            </a:lvl2pPr>
            <a:lvl3pPr marL="1143000" indent="-228600" defTabSz="931863" eaLnBrk="0" hangingPunct="0">
              <a:tabLst>
                <a:tab pos="2743200" algn="ctr"/>
              </a:tabLst>
              <a:defRPr sz="1400">
                <a:solidFill>
                  <a:schemeClr val="bg1"/>
                </a:solidFill>
                <a:latin typeface="Arial" charset="0"/>
              </a:defRPr>
            </a:lvl3pPr>
            <a:lvl4pPr marL="1600200" indent="-228600" defTabSz="931863" eaLnBrk="0" hangingPunct="0">
              <a:tabLst>
                <a:tab pos="2743200" algn="ctr"/>
              </a:tabLst>
              <a:defRPr sz="1400">
                <a:solidFill>
                  <a:schemeClr val="bg1"/>
                </a:solidFill>
                <a:latin typeface="Arial" charset="0"/>
              </a:defRPr>
            </a:lvl4pPr>
            <a:lvl5pPr marL="2057400" indent="-228600" defTabSz="931863" eaLnBrk="0" hangingPunct="0">
              <a:tabLst>
                <a:tab pos="2743200" algn="ctr"/>
              </a:tabLst>
              <a:defRPr sz="1400">
                <a:solidFill>
                  <a:schemeClr val="bg1"/>
                </a:solidFill>
                <a:latin typeface="Arial" charset="0"/>
              </a:defRPr>
            </a:lvl5pPr>
            <a:lvl6pPr marL="25146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6pPr>
            <a:lvl7pPr marL="29718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7pPr>
            <a:lvl8pPr marL="34290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8pPr>
            <a:lvl9pPr marL="38862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9pPr>
          </a:lstStyle>
          <a:p>
            <a:pPr eaLnBrk="1" hangingPunct="1"/>
            <a:r>
              <a:rPr lang="en-US" altLang="en-US" sz="1200">
                <a:solidFill>
                  <a:schemeClr val="tx1"/>
                </a:solidFill>
              </a:rPr>
              <a:t>	The Claim File - </a:t>
            </a:r>
            <a:fld id="{254A08A1-1993-40CE-A63F-105A0969B4A4}" type="slidenum">
              <a:rPr lang="en-US" altLang="en-US" sz="1200" smtClean="0">
                <a:solidFill>
                  <a:schemeClr val="tx1"/>
                </a:solidFill>
              </a:rPr>
              <a:pPr eaLnBrk="1" hangingPunct="1"/>
              <a:t>39</a:t>
            </a:fld>
            <a:endParaRPr lang="en-US" altLang="en-US" sz="1200">
              <a:solidFill>
                <a:schemeClr val="tx1"/>
              </a:solidFill>
            </a:endParaRPr>
          </a:p>
        </p:txBody>
      </p:sp>
      <p:sp>
        <p:nvSpPr>
          <p:cNvPr id="77828" name="Rectangle 2"/>
          <p:cNvSpPr>
            <a:spLocks noGrp="1" noRot="1" noChangeAspect="1" noChangeArrowheads="1" noTextEdit="1"/>
          </p:cNvSpPr>
          <p:nvPr>
            <p:ph type="sldImg"/>
          </p:nvPr>
        </p:nvSpPr>
        <p:spPr>
          <a:xfrm>
            <a:off x="715963" y="630238"/>
            <a:ext cx="5432425" cy="4073525"/>
          </a:xfrm>
          <a:ln/>
        </p:spPr>
      </p:sp>
      <p:sp>
        <p:nvSpPr>
          <p:cNvPr id="7782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Matters are listed from the Litigation menu link</a:t>
            </a:r>
            <a:r>
              <a:rPr lang="en-US" baseline="0" dirty="0"/>
              <a:t> (only if a matter has been created on the claim). </a:t>
            </a:r>
            <a:r>
              <a:rPr lang="en-US" baseline="0"/>
              <a:t>A claim is “in litigation” if a matter has been created.</a:t>
            </a:r>
            <a:endParaRPr lang="en-US"/>
          </a:p>
          <a:p>
            <a:pPr eaLnBrk="1" hangingPunct="1"/>
            <a:r>
              <a:rPr lang="en-US"/>
              <a:t>Matters </a:t>
            </a:r>
            <a:r>
              <a:rPr lang="en-US" dirty="0"/>
              <a:t>are discussed in the "Specialized Claim Processes" lesson.</a:t>
            </a:r>
          </a:p>
          <a:p>
            <a:pPr eaLnBrk="1" hangingPunct="1"/>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1400">
                <a:solidFill>
                  <a:schemeClr val="bg1"/>
                </a:solidFill>
                <a:latin typeface="Arial" charset="0"/>
              </a:defRPr>
            </a:lvl1pPr>
            <a:lvl2pPr marL="742950" indent="-285750" defTabSz="942975" eaLnBrk="0" hangingPunct="0">
              <a:tabLst>
                <a:tab pos="5591175" algn="r"/>
              </a:tabLst>
              <a:defRPr sz="1400">
                <a:solidFill>
                  <a:schemeClr val="bg1"/>
                </a:solidFill>
                <a:latin typeface="Arial" charset="0"/>
              </a:defRPr>
            </a:lvl2pPr>
            <a:lvl3pPr marL="1143000" indent="-228600" defTabSz="942975" eaLnBrk="0" hangingPunct="0">
              <a:tabLst>
                <a:tab pos="5591175" algn="r"/>
              </a:tabLst>
              <a:defRPr sz="1400">
                <a:solidFill>
                  <a:schemeClr val="bg1"/>
                </a:solidFill>
                <a:latin typeface="Arial" charset="0"/>
              </a:defRPr>
            </a:lvl3pPr>
            <a:lvl4pPr marL="1600200" indent="-228600" defTabSz="942975" eaLnBrk="0" hangingPunct="0">
              <a:tabLst>
                <a:tab pos="5591175" algn="r"/>
              </a:tabLst>
              <a:defRPr sz="1400">
                <a:solidFill>
                  <a:schemeClr val="bg1"/>
                </a:solidFill>
                <a:latin typeface="Arial" charset="0"/>
              </a:defRPr>
            </a:lvl4pPr>
            <a:lvl5pPr marL="2057400" indent="-228600" defTabSz="942975" eaLnBrk="0" hangingPunct="0">
              <a:tabLst>
                <a:tab pos="5591175" algn="r"/>
              </a:tabLst>
              <a:defRPr sz="1400">
                <a:solidFill>
                  <a:schemeClr val="bg1"/>
                </a:solidFill>
                <a:latin typeface="Arial" charset="0"/>
              </a:defRPr>
            </a:lvl5pPr>
            <a:lvl6pPr marL="25146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6pPr>
            <a:lvl7pPr marL="29718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7pPr>
            <a:lvl8pPr marL="34290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8pPr>
            <a:lvl9pPr marL="38862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9pPr>
          </a:lstStyle>
          <a:p>
            <a:r>
              <a:rPr lang="en-US" altLang="en-US" sz="1200">
                <a:solidFill>
                  <a:schemeClr val="tx1"/>
                </a:solidFill>
              </a:rPr>
              <a:t>	</a:t>
            </a:r>
            <a:endParaRPr lang="en-US" sz="1200">
              <a:solidFill>
                <a:schemeClr val="tx1"/>
              </a:solidFill>
            </a:endParaRPr>
          </a:p>
        </p:txBody>
      </p:sp>
      <p:sp>
        <p:nvSpPr>
          <p:cNvPr id="49155"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1400">
                <a:solidFill>
                  <a:schemeClr val="bg1"/>
                </a:solidFill>
                <a:latin typeface="Arial" charset="0"/>
              </a:defRPr>
            </a:lvl1pPr>
            <a:lvl2pPr marL="742950" indent="-285750" defTabSz="931863" eaLnBrk="0" hangingPunct="0">
              <a:tabLst>
                <a:tab pos="2743200" algn="ctr"/>
              </a:tabLst>
              <a:defRPr sz="1400">
                <a:solidFill>
                  <a:schemeClr val="bg1"/>
                </a:solidFill>
                <a:latin typeface="Arial" charset="0"/>
              </a:defRPr>
            </a:lvl2pPr>
            <a:lvl3pPr marL="1143000" indent="-228600" defTabSz="931863" eaLnBrk="0" hangingPunct="0">
              <a:tabLst>
                <a:tab pos="2743200" algn="ctr"/>
              </a:tabLst>
              <a:defRPr sz="1400">
                <a:solidFill>
                  <a:schemeClr val="bg1"/>
                </a:solidFill>
                <a:latin typeface="Arial" charset="0"/>
              </a:defRPr>
            </a:lvl3pPr>
            <a:lvl4pPr marL="1600200" indent="-228600" defTabSz="931863" eaLnBrk="0" hangingPunct="0">
              <a:tabLst>
                <a:tab pos="2743200" algn="ctr"/>
              </a:tabLst>
              <a:defRPr sz="1400">
                <a:solidFill>
                  <a:schemeClr val="bg1"/>
                </a:solidFill>
                <a:latin typeface="Arial" charset="0"/>
              </a:defRPr>
            </a:lvl4pPr>
            <a:lvl5pPr marL="2057400" indent="-228600" defTabSz="931863" eaLnBrk="0" hangingPunct="0">
              <a:tabLst>
                <a:tab pos="2743200" algn="ctr"/>
              </a:tabLst>
              <a:defRPr sz="1400">
                <a:solidFill>
                  <a:schemeClr val="bg1"/>
                </a:solidFill>
                <a:latin typeface="Arial" charset="0"/>
              </a:defRPr>
            </a:lvl5pPr>
            <a:lvl6pPr marL="25146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6pPr>
            <a:lvl7pPr marL="29718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7pPr>
            <a:lvl8pPr marL="34290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8pPr>
            <a:lvl9pPr marL="38862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9pPr>
          </a:lstStyle>
          <a:p>
            <a:pPr eaLnBrk="1" hangingPunct="1"/>
            <a:r>
              <a:rPr lang="en-US" altLang="en-US" sz="1200">
                <a:solidFill>
                  <a:schemeClr val="tx1"/>
                </a:solidFill>
              </a:rPr>
              <a:t>	The Claim File - </a:t>
            </a:r>
            <a:fld id="{A2F5F5F6-9CD7-4A66-82EC-A1667A540337}" type="slidenum">
              <a:rPr lang="en-US" altLang="en-US" sz="1200" smtClean="0">
                <a:solidFill>
                  <a:schemeClr val="tx1"/>
                </a:solidFill>
              </a:rPr>
              <a:pPr eaLnBrk="1" hangingPunct="1"/>
              <a:t>4</a:t>
            </a:fld>
            <a:endParaRPr lang="en-US" altLang="en-US" sz="1200">
              <a:solidFill>
                <a:schemeClr val="tx1"/>
              </a:solidFill>
            </a:endParaRPr>
          </a:p>
        </p:txBody>
      </p:sp>
      <p:sp>
        <p:nvSpPr>
          <p:cNvPr id="49156" name="Rectangle 2"/>
          <p:cNvSpPr>
            <a:spLocks noGrp="1" noRot="1" noChangeAspect="1" noChangeArrowheads="1" noTextEdit="1"/>
          </p:cNvSpPr>
          <p:nvPr>
            <p:ph type="sldImg"/>
          </p:nvPr>
        </p:nvSpPr>
        <p:spPr>
          <a:xfrm>
            <a:off x="715963" y="630238"/>
            <a:ext cx="5432425" cy="4073525"/>
          </a:xfrm>
          <a:ln/>
        </p:spPr>
      </p:sp>
      <p:sp>
        <p:nvSpPr>
          <p:cNvPr id="491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The data model is the collection of: </a:t>
            </a:r>
          </a:p>
          <a:p>
            <a:pPr lvl="1" eaLnBrk="1" hangingPunct="1"/>
            <a:r>
              <a:rPr lang="en-US" dirty="0"/>
              <a:t>Entities used by ClaimCenter, along with the associated data types (generally,</a:t>
            </a:r>
            <a:r>
              <a:rPr lang="en-US" baseline="0" dirty="0"/>
              <a:t> you can think of entities as being associated with database tables and entity instances (objects) with rows in those tables)</a:t>
            </a:r>
            <a:endParaRPr lang="en-US" dirty="0"/>
          </a:p>
          <a:p>
            <a:pPr lvl="1" eaLnBrk="1" hangingPunct="1"/>
            <a:r>
              <a:rPr lang="en-US" dirty="0"/>
              <a:t>Typelists (which are sets of hard-coded values typically used for dropdowns and for relationships</a:t>
            </a:r>
            <a:r>
              <a:rPr lang="en-US" baseline="0" dirty="0"/>
              <a:t> between LOB (Lines of Business)</a:t>
            </a:r>
            <a:r>
              <a:rPr lang="en-US" dirty="0"/>
              <a:t>) </a:t>
            </a:r>
          </a:p>
          <a:p>
            <a:pPr lvl="1" eaLnBrk="1" hangingPunct="1"/>
            <a:r>
              <a:rPr lang="en-US" dirty="0"/>
              <a:t>Field validators (which are patterns that can be applied to field to ensure the data meets a given format, such as a 5- or 9-digit requirement for a US zip code or a 6-</a:t>
            </a:r>
            <a:r>
              <a:rPr lang="en-US" baseline="0" dirty="0"/>
              <a:t>character requirement for a Canadian postal code</a:t>
            </a:r>
            <a:r>
              <a:rPr lang="en-US" dirty="0"/>
              <a: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1400">
                <a:solidFill>
                  <a:schemeClr val="bg1"/>
                </a:solidFill>
                <a:latin typeface="Arial" charset="0"/>
              </a:defRPr>
            </a:lvl1pPr>
            <a:lvl2pPr marL="742950" indent="-285750" defTabSz="942975" eaLnBrk="0" hangingPunct="0">
              <a:tabLst>
                <a:tab pos="5591175" algn="r"/>
              </a:tabLst>
              <a:defRPr sz="1400">
                <a:solidFill>
                  <a:schemeClr val="bg1"/>
                </a:solidFill>
                <a:latin typeface="Arial" charset="0"/>
              </a:defRPr>
            </a:lvl2pPr>
            <a:lvl3pPr marL="1143000" indent="-228600" defTabSz="942975" eaLnBrk="0" hangingPunct="0">
              <a:tabLst>
                <a:tab pos="5591175" algn="r"/>
              </a:tabLst>
              <a:defRPr sz="1400">
                <a:solidFill>
                  <a:schemeClr val="bg1"/>
                </a:solidFill>
                <a:latin typeface="Arial" charset="0"/>
              </a:defRPr>
            </a:lvl3pPr>
            <a:lvl4pPr marL="1600200" indent="-228600" defTabSz="942975" eaLnBrk="0" hangingPunct="0">
              <a:tabLst>
                <a:tab pos="5591175" algn="r"/>
              </a:tabLst>
              <a:defRPr sz="1400">
                <a:solidFill>
                  <a:schemeClr val="bg1"/>
                </a:solidFill>
                <a:latin typeface="Arial" charset="0"/>
              </a:defRPr>
            </a:lvl4pPr>
            <a:lvl5pPr marL="2057400" indent="-228600" defTabSz="942975" eaLnBrk="0" hangingPunct="0">
              <a:tabLst>
                <a:tab pos="5591175" algn="r"/>
              </a:tabLst>
              <a:defRPr sz="1400">
                <a:solidFill>
                  <a:schemeClr val="bg1"/>
                </a:solidFill>
                <a:latin typeface="Arial" charset="0"/>
              </a:defRPr>
            </a:lvl5pPr>
            <a:lvl6pPr marL="25146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6pPr>
            <a:lvl7pPr marL="29718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7pPr>
            <a:lvl8pPr marL="34290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8pPr>
            <a:lvl9pPr marL="38862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9pPr>
          </a:lstStyle>
          <a:p>
            <a:r>
              <a:rPr lang="en-US" altLang="en-US" sz="1200">
                <a:solidFill>
                  <a:schemeClr val="tx1"/>
                </a:solidFill>
              </a:rPr>
              <a:t>	</a:t>
            </a:r>
            <a:endParaRPr lang="en-US" sz="1200">
              <a:solidFill>
                <a:schemeClr val="tx1"/>
              </a:solidFill>
            </a:endParaRPr>
          </a:p>
        </p:txBody>
      </p:sp>
      <p:sp>
        <p:nvSpPr>
          <p:cNvPr id="82947"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1400">
                <a:solidFill>
                  <a:schemeClr val="bg1"/>
                </a:solidFill>
                <a:latin typeface="Arial" charset="0"/>
              </a:defRPr>
            </a:lvl1pPr>
            <a:lvl2pPr marL="742950" indent="-285750" defTabSz="931863" eaLnBrk="0" hangingPunct="0">
              <a:tabLst>
                <a:tab pos="2743200" algn="ctr"/>
              </a:tabLst>
              <a:defRPr sz="1400">
                <a:solidFill>
                  <a:schemeClr val="bg1"/>
                </a:solidFill>
                <a:latin typeface="Arial" charset="0"/>
              </a:defRPr>
            </a:lvl2pPr>
            <a:lvl3pPr marL="1143000" indent="-228600" defTabSz="931863" eaLnBrk="0" hangingPunct="0">
              <a:tabLst>
                <a:tab pos="2743200" algn="ctr"/>
              </a:tabLst>
              <a:defRPr sz="1400">
                <a:solidFill>
                  <a:schemeClr val="bg1"/>
                </a:solidFill>
                <a:latin typeface="Arial" charset="0"/>
              </a:defRPr>
            </a:lvl3pPr>
            <a:lvl4pPr marL="1600200" indent="-228600" defTabSz="931863" eaLnBrk="0" hangingPunct="0">
              <a:tabLst>
                <a:tab pos="2743200" algn="ctr"/>
              </a:tabLst>
              <a:defRPr sz="1400">
                <a:solidFill>
                  <a:schemeClr val="bg1"/>
                </a:solidFill>
                <a:latin typeface="Arial" charset="0"/>
              </a:defRPr>
            </a:lvl4pPr>
            <a:lvl5pPr marL="2057400" indent="-228600" defTabSz="931863" eaLnBrk="0" hangingPunct="0">
              <a:tabLst>
                <a:tab pos="2743200" algn="ctr"/>
              </a:tabLst>
              <a:defRPr sz="1400">
                <a:solidFill>
                  <a:schemeClr val="bg1"/>
                </a:solidFill>
                <a:latin typeface="Arial" charset="0"/>
              </a:defRPr>
            </a:lvl5pPr>
            <a:lvl6pPr marL="25146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6pPr>
            <a:lvl7pPr marL="29718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7pPr>
            <a:lvl8pPr marL="34290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8pPr>
            <a:lvl9pPr marL="38862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9pPr>
          </a:lstStyle>
          <a:p>
            <a:pPr eaLnBrk="1" hangingPunct="1"/>
            <a:r>
              <a:rPr lang="en-US" altLang="en-US" sz="1200">
                <a:solidFill>
                  <a:schemeClr val="tx1"/>
                </a:solidFill>
              </a:rPr>
              <a:t>	The Claim File - </a:t>
            </a:r>
            <a:fld id="{7B03C976-34BA-4C22-A7C3-81BA6B8AF2CF}" type="slidenum">
              <a:rPr lang="en-US" altLang="en-US" sz="1200" smtClean="0">
                <a:solidFill>
                  <a:schemeClr val="tx1"/>
                </a:solidFill>
              </a:rPr>
              <a:pPr eaLnBrk="1" hangingPunct="1"/>
              <a:t>40</a:t>
            </a:fld>
            <a:endParaRPr lang="en-US" altLang="en-US" sz="1200">
              <a:solidFill>
                <a:schemeClr val="tx1"/>
              </a:solidFill>
            </a:endParaRPr>
          </a:p>
        </p:txBody>
      </p:sp>
      <p:sp>
        <p:nvSpPr>
          <p:cNvPr id="82948" name="Rectangle 2"/>
          <p:cNvSpPr>
            <a:spLocks noGrp="1" noRot="1" noChangeAspect="1" noChangeArrowheads="1" noTextEdit="1"/>
          </p:cNvSpPr>
          <p:nvPr>
            <p:ph type="sldImg"/>
          </p:nvPr>
        </p:nvSpPr>
        <p:spPr>
          <a:xfrm>
            <a:off x="715963" y="630238"/>
            <a:ext cx="5432425" cy="4073525"/>
          </a:xfrm>
          <a:ln/>
        </p:spPr>
      </p:sp>
      <p:sp>
        <p:nvSpPr>
          <p:cNvPr id="8294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History is a list of important events that have taken place for the claim (such as when a claim was viewed or when objects on the claim were assigned and to whom).</a:t>
            </a:r>
          </a:p>
          <a:p>
            <a:pPr eaLnBrk="1" hangingPunct="1"/>
            <a:r>
              <a:rPr lang="en-US" dirty="0"/>
              <a:t>The History screen can include,</a:t>
            </a:r>
            <a:r>
              <a:rPr lang="en-US" baseline="0" dirty="0"/>
              <a:t> </a:t>
            </a:r>
            <a:r>
              <a:rPr lang="en-US" baseline="0"/>
              <a:t>through configuration,</a:t>
            </a:r>
            <a:r>
              <a:rPr lang="en-US"/>
              <a:t> </a:t>
            </a:r>
            <a:r>
              <a:rPr lang="en-US" dirty="0"/>
              <a:t>any kind of event a carrier wants to track, such as when the value of the Loss Cause field changes (and what the old and new values are).</a:t>
            </a:r>
          </a:p>
          <a:p>
            <a:pPr eaLnBrk="1" hangingPunct="1"/>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1400">
                <a:solidFill>
                  <a:schemeClr val="bg1"/>
                </a:solidFill>
                <a:latin typeface="Arial" charset="0"/>
              </a:defRPr>
            </a:lvl1pPr>
            <a:lvl2pPr marL="742950" indent="-285750" defTabSz="942975" eaLnBrk="0" hangingPunct="0">
              <a:tabLst>
                <a:tab pos="5591175" algn="r"/>
              </a:tabLst>
              <a:defRPr sz="1400">
                <a:solidFill>
                  <a:schemeClr val="bg1"/>
                </a:solidFill>
                <a:latin typeface="Arial" charset="0"/>
              </a:defRPr>
            </a:lvl2pPr>
            <a:lvl3pPr marL="1143000" indent="-228600" defTabSz="942975" eaLnBrk="0" hangingPunct="0">
              <a:tabLst>
                <a:tab pos="5591175" algn="r"/>
              </a:tabLst>
              <a:defRPr sz="1400">
                <a:solidFill>
                  <a:schemeClr val="bg1"/>
                </a:solidFill>
                <a:latin typeface="Arial" charset="0"/>
              </a:defRPr>
            </a:lvl3pPr>
            <a:lvl4pPr marL="1600200" indent="-228600" defTabSz="942975" eaLnBrk="0" hangingPunct="0">
              <a:tabLst>
                <a:tab pos="5591175" algn="r"/>
              </a:tabLst>
              <a:defRPr sz="1400">
                <a:solidFill>
                  <a:schemeClr val="bg1"/>
                </a:solidFill>
                <a:latin typeface="Arial" charset="0"/>
              </a:defRPr>
            </a:lvl4pPr>
            <a:lvl5pPr marL="2057400" indent="-228600" defTabSz="942975" eaLnBrk="0" hangingPunct="0">
              <a:tabLst>
                <a:tab pos="5591175" algn="r"/>
              </a:tabLst>
              <a:defRPr sz="1400">
                <a:solidFill>
                  <a:schemeClr val="bg1"/>
                </a:solidFill>
                <a:latin typeface="Arial" charset="0"/>
              </a:defRPr>
            </a:lvl5pPr>
            <a:lvl6pPr marL="25146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6pPr>
            <a:lvl7pPr marL="29718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7pPr>
            <a:lvl8pPr marL="34290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8pPr>
            <a:lvl9pPr marL="38862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9pPr>
          </a:lstStyle>
          <a:p>
            <a:r>
              <a:rPr lang="en-US" altLang="en-US" sz="1200">
                <a:solidFill>
                  <a:schemeClr val="tx1"/>
                </a:solidFill>
              </a:rPr>
              <a:t>	</a:t>
            </a:r>
            <a:endParaRPr lang="en-US" sz="1200">
              <a:solidFill>
                <a:schemeClr val="tx1"/>
              </a:solidFill>
            </a:endParaRPr>
          </a:p>
        </p:txBody>
      </p:sp>
      <p:sp>
        <p:nvSpPr>
          <p:cNvPr id="83971"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1400">
                <a:solidFill>
                  <a:schemeClr val="bg1"/>
                </a:solidFill>
                <a:latin typeface="Arial" charset="0"/>
              </a:defRPr>
            </a:lvl1pPr>
            <a:lvl2pPr marL="742950" indent="-285750" defTabSz="931863" eaLnBrk="0" hangingPunct="0">
              <a:tabLst>
                <a:tab pos="2743200" algn="ctr"/>
              </a:tabLst>
              <a:defRPr sz="1400">
                <a:solidFill>
                  <a:schemeClr val="bg1"/>
                </a:solidFill>
                <a:latin typeface="Arial" charset="0"/>
              </a:defRPr>
            </a:lvl2pPr>
            <a:lvl3pPr marL="1143000" indent="-228600" defTabSz="931863" eaLnBrk="0" hangingPunct="0">
              <a:tabLst>
                <a:tab pos="2743200" algn="ctr"/>
              </a:tabLst>
              <a:defRPr sz="1400">
                <a:solidFill>
                  <a:schemeClr val="bg1"/>
                </a:solidFill>
                <a:latin typeface="Arial" charset="0"/>
              </a:defRPr>
            </a:lvl3pPr>
            <a:lvl4pPr marL="1600200" indent="-228600" defTabSz="931863" eaLnBrk="0" hangingPunct="0">
              <a:tabLst>
                <a:tab pos="2743200" algn="ctr"/>
              </a:tabLst>
              <a:defRPr sz="1400">
                <a:solidFill>
                  <a:schemeClr val="bg1"/>
                </a:solidFill>
                <a:latin typeface="Arial" charset="0"/>
              </a:defRPr>
            </a:lvl4pPr>
            <a:lvl5pPr marL="2057400" indent="-228600" defTabSz="931863" eaLnBrk="0" hangingPunct="0">
              <a:tabLst>
                <a:tab pos="2743200" algn="ctr"/>
              </a:tabLst>
              <a:defRPr sz="1400">
                <a:solidFill>
                  <a:schemeClr val="bg1"/>
                </a:solidFill>
                <a:latin typeface="Arial" charset="0"/>
              </a:defRPr>
            </a:lvl5pPr>
            <a:lvl6pPr marL="25146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6pPr>
            <a:lvl7pPr marL="29718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7pPr>
            <a:lvl8pPr marL="34290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8pPr>
            <a:lvl9pPr marL="38862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9pPr>
          </a:lstStyle>
          <a:p>
            <a:pPr eaLnBrk="1" hangingPunct="1"/>
            <a:r>
              <a:rPr lang="en-US" altLang="en-US" sz="1200">
                <a:solidFill>
                  <a:schemeClr val="tx1"/>
                </a:solidFill>
              </a:rPr>
              <a:t>	The Claim File - </a:t>
            </a:r>
            <a:fld id="{0EE3AF01-6B27-4F19-9955-5101712739FC}" type="slidenum">
              <a:rPr lang="en-US" altLang="en-US" sz="1200" smtClean="0">
                <a:solidFill>
                  <a:schemeClr val="tx1"/>
                </a:solidFill>
              </a:rPr>
              <a:pPr eaLnBrk="1" hangingPunct="1"/>
              <a:t>41</a:t>
            </a:fld>
            <a:endParaRPr lang="en-US" altLang="en-US" sz="1200">
              <a:solidFill>
                <a:schemeClr val="tx1"/>
              </a:solidFill>
            </a:endParaRPr>
          </a:p>
        </p:txBody>
      </p:sp>
      <p:sp>
        <p:nvSpPr>
          <p:cNvPr id="83972" name="Rectangle 2"/>
          <p:cNvSpPr>
            <a:spLocks noGrp="1" noRot="1" noChangeAspect="1" noChangeArrowheads="1" noTextEdit="1"/>
          </p:cNvSpPr>
          <p:nvPr>
            <p:ph type="sldImg"/>
          </p:nvPr>
        </p:nvSpPr>
        <p:spPr>
          <a:xfrm>
            <a:off x="715963" y="630238"/>
            <a:ext cx="5432425" cy="4073525"/>
          </a:xfrm>
          <a:ln/>
        </p:spPr>
      </p:sp>
      <p:sp>
        <p:nvSpPr>
          <p:cNvPr id="8397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1400">
                <a:solidFill>
                  <a:schemeClr val="bg1"/>
                </a:solidFill>
                <a:latin typeface="Arial" charset="0"/>
              </a:defRPr>
            </a:lvl1pPr>
            <a:lvl2pPr marL="742950" indent="-285750" defTabSz="942975" eaLnBrk="0" hangingPunct="0">
              <a:tabLst>
                <a:tab pos="5591175" algn="r"/>
              </a:tabLst>
              <a:defRPr sz="1400">
                <a:solidFill>
                  <a:schemeClr val="bg1"/>
                </a:solidFill>
                <a:latin typeface="Arial" charset="0"/>
              </a:defRPr>
            </a:lvl2pPr>
            <a:lvl3pPr marL="1143000" indent="-228600" defTabSz="942975" eaLnBrk="0" hangingPunct="0">
              <a:tabLst>
                <a:tab pos="5591175" algn="r"/>
              </a:tabLst>
              <a:defRPr sz="1400">
                <a:solidFill>
                  <a:schemeClr val="bg1"/>
                </a:solidFill>
                <a:latin typeface="Arial" charset="0"/>
              </a:defRPr>
            </a:lvl3pPr>
            <a:lvl4pPr marL="1600200" indent="-228600" defTabSz="942975" eaLnBrk="0" hangingPunct="0">
              <a:tabLst>
                <a:tab pos="5591175" algn="r"/>
              </a:tabLst>
              <a:defRPr sz="1400">
                <a:solidFill>
                  <a:schemeClr val="bg1"/>
                </a:solidFill>
                <a:latin typeface="Arial" charset="0"/>
              </a:defRPr>
            </a:lvl4pPr>
            <a:lvl5pPr marL="2057400" indent="-228600" defTabSz="942975" eaLnBrk="0" hangingPunct="0">
              <a:tabLst>
                <a:tab pos="5591175" algn="r"/>
              </a:tabLst>
              <a:defRPr sz="1400">
                <a:solidFill>
                  <a:schemeClr val="bg1"/>
                </a:solidFill>
                <a:latin typeface="Arial" charset="0"/>
              </a:defRPr>
            </a:lvl5pPr>
            <a:lvl6pPr marL="25146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6pPr>
            <a:lvl7pPr marL="29718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7pPr>
            <a:lvl8pPr marL="34290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8pPr>
            <a:lvl9pPr marL="38862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9pPr>
          </a:lstStyle>
          <a:p>
            <a:r>
              <a:rPr lang="en-US" altLang="en-US" sz="1200">
                <a:solidFill>
                  <a:schemeClr val="tx1"/>
                </a:solidFill>
              </a:rPr>
              <a:t>	</a:t>
            </a:r>
            <a:endParaRPr lang="en-US" sz="1200">
              <a:solidFill>
                <a:schemeClr val="tx1"/>
              </a:solidFill>
            </a:endParaRPr>
          </a:p>
        </p:txBody>
      </p:sp>
      <p:sp>
        <p:nvSpPr>
          <p:cNvPr id="84995"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1400">
                <a:solidFill>
                  <a:schemeClr val="bg1"/>
                </a:solidFill>
                <a:latin typeface="Arial" charset="0"/>
              </a:defRPr>
            </a:lvl1pPr>
            <a:lvl2pPr marL="742950" indent="-285750" defTabSz="931863" eaLnBrk="0" hangingPunct="0">
              <a:tabLst>
                <a:tab pos="2743200" algn="ctr"/>
              </a:tabLst>
              <a:defRPr sz="1400">
                <a:solidFill>
                  <a:schemeClr val="bg1"/>
                </a:solidFill>
                <a:latin typeface="Arial" charset="0"/>
              </a:defRPr>
            </a:lvl2pPr>
            <a:lvl3pPr marL="1143000" indent="-228600" defTabSz="931863" eaLnBrk="0" hangingPunct="0">
              <a:tabLst>
                <a:tab pos="2743200" algn="ctr"/>
              </a:tabLst>
              <a:defRPr sz="1400">
                <a:solidFill>
                  <a:schemeClr val="bg1"/>
                </a:solidFill>
                <a:latin typeface="Arial" charset="0"/>
              </a:defRPr>
            </a:lvl3pPr>
            <a:lvl4pPr marL="1600200" indent="-228600" defTabSz="931863" eaLnBrk="0" hangingPunct="0">
              <a:tabLst>
                <a:tab pos="2743200" algn="ctr"/>
              </a:tabLst>
              <a:defRPr sz="1400">
                <a:solidFill>
                  <a:schemeClr val="bg1"/>
                </a:solidFill>
                <a:latin typeface="Arial" charset="0"/>
              </a:defRPr>
            </a:lvl4pPr>
            <a:lvl5pPr marL="2057400" indent="-228600" defTabSz="931863" eaLnBrk="0" hangingPunct="0">
              <a:tabLst>
                <a:tab pos="2743200" algn="ctr"/>
              </a:tabLst>
              <a:defRPr sz="1400">
                <a:solidFill>
                  <a:schemeClr val="bg1"/>
                </a:solidFill>
                <a:latin typeface="Arial" charset="0"/>
              </a:defRPr>
            </a:lvl5pPr>
            <a:lvl6pPr marL="25146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6pPr>
            <a:lvl7pPr marL="29718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7pPr>
            <a:lvl8pPr marL="34290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8pPr>
            <a:lvl9pPr marL="38862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9pPr>
          </a:lstStyle>
          <a:p>
            <a:pPr eaLnBrk="1" hangingPunct="1"/>
            <a:r>
              <a:rPr lang="en-US" altLang="en-US" sz="1200">
                <a:solidFill>
                  <a:schemeClr val="tx1"/>
                </a:solidFill>
              </a:rPr>
              <a:t>	The Claim File - </a:t>
            </a:r>
            <a:fld id="{D699825A-B532-4DFA-88FF-F944F224ABAD}" type="slidenum">
              <a:rPr lang="en-US" altLang="en-US" sz="1200" smtClean="0">
                <a:solidFill>
                  <a:schemeClr val="tx1"/>
                </a:solidFill>
              </a:rPr>
              <a:pPr eaLnBrk="1" hangingPunct="1"/>
              <a:t>42</a:t>
            </a:fld>
            <a:endParaRPr lang="en-US" altLang="en-US" sz="1200">
              <a:solidFill>
                <a:schemeClr val="tx1"/>
              </a:solidFill>
            </a:endParaRPr>
          </a:p>
        </p:txBody>
      </p:sp>
      <p:sp>
        <p:nvSpPr>
          <p:cNvPr id="84996" name="Rectangle 2"/>
          <p:cNvSpPr>
            <a:spLocks noGrp="1" noRot="1" noChangeAspect="1" noChangeArrowheads="1" noTextEdit="1"/>
          </p:cNvSpPr>
          <p:nvPr>
            <p:ph type="sldImg"/>
          </p:nvPr>
        </p:nvSpPr>
        <p:spPr>
          <a:xfrm>
            <a:off x="715963" y="630238"/>
            <a:ext cx="5432425" cy="4073525"/>
          </a:xfrm>
          <a:ln/>
        </p:spPr>
      </p:sp>
      <p:sp>
        <p:nvSpPr>
          <p:cNvPr id="8499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1" dirty="0"/>
              <a:t>Answers</a:t>
            </a:r>
          </a:p>
          <a:p>
            <a:pPr eaLnBrk="1" hangingPunct="1"/>
            <a:r>
              <a:rPr lang="en-US" dirty="0"/>
              <a:t>1.	a) Incident</a:t>
            </a:r>
          </a:p>
          <a:p>
            <a:pPr eaLnBrk="1" hangingPunct="1"/>
            <a:r>
              <a:rPr lang="en-US" dirty="0"/>
              <a:t>	b) Exposure</a:t>
            </a:r>
          </a:p>
          <a:p>
            <a:pPr eaLnBrk="1" hangingPunct="1"/>
            <a:r>
              <a:rPr lang="en-US" dirty="0"/>
              <a:t>	c) Activity</a:t>
            </a:r>
          </a:p>
          <a:p>
            <a:pPr eaLnBrk="1" hangingPunct="1"/>
            <a:r>
              <a:rPr lang="en-US" dirty="0"/>
              <a:t>	d) Reserve line and check</a:t>
            </a:r>
          </a:p>
          <a:p>
            <a:pPr eaLnBrk="1" hangingPunct="1"/>
            <a:r>
              <a:rPr lang="en-US" dirty="0"/>
              <a:t>	e) Policy (see Note)</a:t>
            </a:r>
          </a:p>
          <a:p>
            <a:pPr eaLnBrk="1" hangingPunct="1"/>
            <a:r>
              <a:rPr lang="en-US" dirty="0"/>
              <a:t>	f) Contact</a:t>
            </a:r>
          </a:p>
          <a:p>
            <a:pPr eaLnBrk="1" hangingPunct="1"/>
            <a:r>
              <a:rPr lang="en-US" dirty="0"/>
              <a:t>	g)</a:t>
            </a:r>
            <a:r>
              <a:rPr lang="en-US" baseline="0" dirty="0"/>
              <a:t> Service (or Service Request)</a:t>
            </a:r>
            <a:endParaRPr lang="en-US" dirty="0"/>
          </a:p>
          <a:p>
            <a:pPr eaLnBrk="1" hangingPunct="1"/>
            <a:r>
              <a:rPr lang="en-US" dirty="0"/>
              <a:t>2. Not necessarily. It is not unusual for a claim to have exposures and/or activities assigned to someone other than the claim owner, and it is not unusual for other users to have user claim roles on the claim (such as legal or subrogation specialist). All the ClaimCenter users associated to the claim are listed on the Parties Involves --&gt; Users list.</a:t>
            </a:r>
          </a:p>
          <a:p>
            <a:pPr eaLnBrk="1" hangingPunct="1"/>
            <a:endParaRPr lang="en-US" dirty="0"/>
          </a:p>
          <a:p>
            <a:pPr eaLnBrk="1" hangingPunct="1"/>
            <a:r>
              <a:rPr lang="en-US" dirty="0"/>
              <a:t>There is also only one group assigned to the claim, but group-to-claim is one-to-many, as a group presumably owns many claims. But couldn’t you say the same for Policy? There is only a single group object, and it can have many claims associated with it - in fact, there is an array key called </a:t>
            </a:r>
            <a:r>
              <a:rPr lang="en-US" dirty="0" err="1"/>
              <a:t>Group.OpenClaims</a:t>
            </a:r>
            <a:r>
              <a:rPr lang="en-US" dirty="0"/>
              <a:t>. There are, however, as many Policy objects as there are claims, because we make a clone of the PAS exported policy. The now deprecated array key </a:t>
            </a:r>
            <a:r>
              <a:rPr lang="en-US" dirty="0" err="1"/>
              <a:t>Policy.Claims</a:t>
            </a:r>
            <a:r>
              <a:rPr lang="en-US" dirty="0"/>
              <a:t> was a virtual field to provide a way to locate all the claims that were originally derived from the Policy. </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Copyright"/>
          <p:cNvSpPr>
            <a:spLocks noGrp="1" noChangeArrowheads="1"/>
          </p:cNvSpPr>
          <p:nvPr>
            <p:ph type="sldNum" sz="quarter" idx="5"/>
          </p:nvPr>
        </p:nvSpPr>
        <p:spPr/>
        <p:txBody>
          <a:bodyPr/>
          <a:lstStyle/>
          <a:p>
            <a:pPr>
              <a:defRPr/>
            </a:pPr>
            <a:r>
              <a:rPr lang="en-US" altLang="en-US" dirty="0"/>
              <a:t>	The Claim File - </a:t>
            </a:r>
            <a:fld id="{211C349A-83C9-44D0-A356-DBEB3FC715FC}" type="slidenum">
              <a:rPr lang="en-US" altLang="en-US" smtClean="0"/>
              <a:pPr>
                <a:defRPr/>
              </a:pPr>
              <a:t>43</a:t>
            </a:fld>
            <a:endParaRPr lang="en-US" altLang="en-US" dirty="0"/>
          </a:p>
        </p:txBody>
      </p:sp>
      <p:sp>
        <p:nvSpPr>
          <p:cNvPr id="100355" name="SectionName"/>
          <p:cNvSpPr>
            <a:spLocks noGrp="1" noChangeArrowheads="1"/>
          </p:cNvSpPr>
          <p:nvPr>
            <p:ph type="hdr" sz="quarter"/>
          </p:nvPr>
        </p:nvSpPr>
        <p:spPr/>
        <p:txBody>
          <a:bodyPr/>
          <a:lstStyle/>
          <a:p>
            <a:pPr>
              <a:defRPr/>
            </a:pPr>
            <a:r>
              <a:rPr lang="en-US" altLang="en-US"/>
              <a:t>	</a:t>
            </a:r>
            <a:endParaRPr lang="en-US"/>
          </a:p>
        </p:txBody>
      </p:sp>
      <p:sp>
        <p:nvSpPr>
          <p:cNvPr id="100356" name="Rectangle 2"/>
          <p:cNvSpPr>
            <a:spLocks noGrp="1" noRot="1" noChangeAspect="1" noChangeArrowheads="1" noTextEdit="1"/>
          </p:cNvSpPr>
          <p:nvPr>
            <p:ph type="sldImg"/>
          </p:nvPr>
        </p:nvSpPr>
        <p:spPr>
          <a:ln/>
        </p:spPr>
      </p:sp>
      <p:sp>
        <p:nvSpPr>
          <p:cNvPr id="1003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1400">
                <a:solidFill>
                  <a:schemeClr val="bg1"/>
                </a:solidFill>
                <a:latin typeface="Arial" charset="0"/>
              </a:defRPr>
            </a:lvl1pPr>
            <a:lvl2pPr marL="742950" indent="-285750" defTabSz="942975" eaLnBrk="0" hangingPunct="0">
              <a:tabLst>
                <a:tab pos="5591175" algn="r"/>
              </a:tabLst>
              <a:defRPr sz="1400">
                <a:solidFill>
                  <a:schemeClr val="bg1"/>
                </a:solidFill>
                <a:latin typeface="Arial" charset="0"/>
              </a:defRPr>
            </a:lvl2pPr>
            <a:lvl3pPr marL="1143000" indent="-228600" defTabSz="942975" eaLnBrk="0" hangingPunct="0">
              <a:tabLst>
                <a:tab pos="5591175" algn="r"/>
              </a:tabLst>
              <a:defRPr sz="1400">
                <a:solidFill>
                  <a:schemeClr val="bg1"/>
                </a:solidFill>
                <a:latin typeface="Arial" charset="0"/>
              </a:defRPr>
            </a:lvl3pPr>
            <a:lvl4pPr marL="1600200" indent="-228600" defTabSz="942975" eaLnBrk="0" hangingPunct="0">
              <a:tabLst>
                <a:tab pos="5591175" algn="r"/>
              </a:tabLst>
              <a:defRPr sz="1400">
                <a:solidFill>
                  <a:schemeClr val="bg1"/>
                </a:solidFill>
                <a:latin typeface="Arial" charset="0"/>
              </a:defRPr>
            </a:lvl4pPr>
            <a:lvl5pPr marL="2057400" indent="-228600" defTabSz="942975" eaLnBrk="0" hangingPunct="0">
              <a:tabLst>
                <a:tab pos="5591175" algn="r"/>
              </a:tabLst>
              <a:defRPr sz="1400">
                <a:solidFill>
                  <a:schemeClr val="bg1"/>
                </a:solidFill>
                <a:latin typeface="Arial" charset="0"/>
              </a:defRPr>
            </a:lvl5pPr>
            <a:lvl6pPr marL="25146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6pPr>
            <a:lvl7pPr marL="29718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7pPr>
            <a:lvl8pPr marL="34290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8pPr>
            <a:lvl9pPr marL="38862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9pPr>
          </a:lstStyle>
          <a:p>
            <a:r>
              <a:rPr lang="en-US" altLang="en-US" sz="1200">
                <a:solidFill>
                  <a:schemeClr val="tx1"/>
                </a:solidFill>
              </a:rPr>
              <a:t>	</a:t>
            </a:r>
            <a:endParaRPr lang="en-US" sz="1200">
              <a:solidFill>
                <a:schemeClr val="tx1"/>
              </a:solidFill>
            </a:endParaRPr>
          </a:p>
        </p:txBody>
      </p:sp>
      <p:sp>
        <p:nvSpPr>
          <p:cNvPr id="50179"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1400">
                <a:solidFill>
                  <a:schemeClr val="bg1"/>
                </a:solidFill>
                <a:latin typeface="Arial" charset="0"/>
              </a:defRPr>
            </a:lvl1pPr>
            <a:lvl2pPr marL="742950" indent="-285750" defTabSz="931863" eaLnBrk="0" hangingPunct="0">
              <a:tabLst>
                <a:tab pos="2743200" algn="ctr"/>
              </a:tabLst>
              <a:defRPr sz="1400">
                <a:solidFill>
                  <a:schemeClr val="bg1"/>
                </a:solidFill>
                <a:latin typeface="Arial" charset="0"/>
              </a:defRPr>
            </a:lvl2pPr>
            <a:lvl3pPr marL="1143000" indent="-228600" defTabSz="931863" eaLnBrk="0" hangingPunct="0">
              <a:tabLst>
                <a:tab pos="2743200" algn="ctr"/>
              </a:tabLst>
              <a:defRPr sz="1400">
                <a:solidFill>
                  <a:schemeClr val="bg1"/>
                </a:solidFill>
                <a:latin typeface="Arial" charset="0"/>
              </a:defRPr>
            </a:lvl3pPr>
            <a:lvl4pPr marL="1600200" indent="-228600" defTabSz="931863" eaLnBrk="0" hangingPunct="0">
              <a:tabLst>
                <a:tab pos="2743200" algn="ctr"/>
              </a:tabLst>
              <a:defRPr sz="1400">
                <a:solidFill>
                  <a:schemeClr val="bg1"/>
                </a:solidFill>
                <a:latin typeface="Arial" charset="0"/>
              </a:defRPr>
            </a:lvl4pPr>
            <a:lvl5pPr marL="2057400" indent="-228600" defTabSz="931863" eaLnBrk="0" hangingPunct="0">
              <a:tabLst>
                <a:tab pos="2743200" algn="ctr"/>
              </a:tabLst>
              <a:defRPr sz="1400">
                <a:solidFill>
                  <a:schemeClr val="bg1"/>
                </a:solidFill>
                <a:latin typeface="Arial" charset="0"/>
              </a:defRPr>
            </a:lvl5pPr>
            <a:lvl6pPr marL="25146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6pPr>
            <a:lvl7pPr marL="29718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7pPr>
            <a:lvl8pPr marL="34290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8pPr>
            <a:lvl9pPr marL="38862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9pPr>
          </a:lstStyle>
          <a:p>
            <a:pPr eaLnBrk="1" hangingPunct="1"/>
            <a:r>
              <a:rPr lang="en-US" altLang="en-US" sz="1200">
                <a:solidFill>
                  <a:schemeClr val="tx1"/>
                </a:solidFill>
              </a:rPr>
              <a:t>	The Claim File - </a:t>
            </a:r>
            <a:fld id="{686A8748-287A-488C-97E0-9502B26078C9}" type="slidenum">
              <a:rPr lang="en-US" altLang="en-US" sz="1200" smtClean="0">
                <a:solidFill>
                  <a:schemeClr val="tx1"/>
                </a:solidFill>
              </a:rPr>
              <a:pPr eaLnBrk="1" hangingPunct="1"/>
              <a:t>5</a:t>
            </a:fld>
            <a:endParaRPr lang="en-US" altLang="en-US" sz="1200">
              <a:solidFill>
                <a:schemeClr val="tx1"/>
              </a:solidFill>
            </a:endParaRPr>
          </a:p>
        </p:txBody>
      </p:sp>
      <p:sp>
        <p:nvSpPr>
          <p:cNvPr id="50180" name="Rectangle 2"/>
          <p:cNvSpPr>
            <a:spLocks noGrp="1" noRot="1" noChangeAspect="1" noChangeArrowheads="1" noTextEdit="1"/>
          </p:cNvSpPr>
          <p:nvPr>
            <p:ph type="sldImg"/>
          </p:nvPr>
        </p:nvSpPr>
        <p:spPr>
          <a:xfrm>
            <a:off x="715963" y="630238"/>
            <a:ext cx="5432425" cy="4073525"/>
          </a:xfrm>
          <a:ln/>
        </p:spPr>
      </p:sp>
      <p:sp>
        <p:nvSpPr>
          <p:cNvPr id="5018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ClaimCenter does not manage policies and is not the system of record for policies. Instead, it is integrated with an external policy administration system (PAS). Whenever information about a policy is needed, the PAS is queried and the relevant information is copied over to ClaimCenter.</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1400">
                <a:solidFill>
                  <a:schemeClr val="bg1"/>
                </a:solidFill>
                <a:latin typeface="Arial" charset="0"/>
              </a:defRPr>
            </a:lvl1pPr>
            <a:lvl2pPr marL="742950" indent="-285750" defTabSz="942975" eaLnBrk="0" hangingPunct="0">
              <a:tabLst>
                <a:tab pos="5591175" algn="r"/>
              </a:tabLst>
              <a:defRPr sz="1400">
                <a:solidFill>
                  <a:schemeClr val="bg1"/>
                </a:solidFill>
                <a:latin typeface="Arial" charset="0"/>
              </a:defRPr>
            </a:lvl2pPr>
            <a:lvl3pPr marL="1143000" indent="-228600" defTabSz="942975" eaLnBrk="0" hangingPunct="0">
              <a:tabLst>
                <a:tab pos="5591175" algn="r"/>
              </a:tabLst>
              <a:defRPr sz="1400">
                <a:solidFill>
                  <a:schemeClr val="bg1"/>
                </a:solidFill>
                <a:latin typeface="Arial" charset="0"/>
              </a:defRPr>
            </a:lvl3pPr>
            <a:lvl4pPr marL="1600200" indent="-228600" defTabSz="942975" eaLnBrk="0" hangingPunct="0">
              <a:tabLst>
                <a:tab pos="5591175" algn="r"/>
              </a:tabLst>
              <a:defRPr sz="1400">
                <a:solidFill>
                  <a:schemeClr val="bg1"/>
                </a:solidFill>
                <a:latin typeface="Arial" charset="0"/>
              </a:defRPr>
            </a:lvl4pPr>
            <a:lvl5pPr marL="2057400" indent="-228600" defTabSz="942975" eaLnBrk="0" hangingPunct="0">
              <a:tabLst>
                <a:tab pos="5591175" algn="r"/>
              </a:tabLst>
              <a:defRPr sz="1400">
                <a:solidFill>
                  <a:schemeClr val="bg1"/>
                </a:solidFill>
                <a:latin typeface="Arial" charset="0"/>
              </a:defRPr>
            </a:lvl5pPr>
            <a:lvl6pPr marL="25146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6pPr>
            <a:lvl7pPr marL="29718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7pPr>
            <a:lvl8pPr marL="34290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8pPr>
            <a:lvl9pPr marL="38862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9pPr>
          </a:lstStyle>
          <a:p>
            <a:r>
              <a:rPr lang="en-US" altLang="en-US" sz="1200">
                <a:solidFill>
                  <a:schemeClr val="tx1"/>
                </a:solidFill>
              </a:rPr>
              <a:t>	</a:t>
            </a:r>
            <a:endParaRPr lang="en-US" sz="1200">
              <a:solidFill>
                <a:schemeClr val="tx1"/>
              </a:solidFill>
            </a:endParaRPr>
          </a:p>
        </p:txBody>
      </p:sp>
      <p:sp>
        <p:nvSpPr>
          <p:cNvPr id="51203"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1400">
                <a:solidFill>
                  <a:schemeClr val="bg1"/>
                </a:solidFill>
                <a:latin typeface="Arial" charset="0"/>
              </a:defRPr>
            </a:lvl1pPr>
            <a:lvl2pPr marL="742950" indent="-285750" defTabSz="931863" eaLnBrk="0" hangingPunct="0">
              <a:tabLst>
                <a:tab pos="2743200" algn="ctr"/>
              </a:tabLst>
              <a:defRPr sz="1400">
                <a:solidFill>
                  <a:schemeClr val="bg1"/>
                </a:solidFill>
                <a:latin typeface="Arial" charset="0"/>
              </a:defRPr>
            </a:lvl2pPr>
            <a:lvl3pPr marL="1143000" indent="-228600" defTabSz="931863" eaLnBrk="0" hangingPunct="0">
              <a:tabLst>
                <a:tab pos="2743200" algn="ctr"/>
              </a:tabLst>
              <a:defRPr sz="1400">
                <a:solidFill>
                  <a:schemeClr val="bg1"/>
                </a:solidFill>
                <a:latin typeface="Arial" charset="0"/>
              </a:defRPr>
            </a:lvl3pPr>
            <a:lvl4pPr marL="1600200" indent="-228600" defTabSz="931863" eaLnBrk="0" hangingPunct="0">
              <a:tabLst>
                <a:tab pos="2743200" algn="ctr"/>
              </a:tabLst>
              <a:defRPr sz="1400">
                <a:solidFill>
                  <a:schemeClr val="bg1"/>
                </a:solidFill>
                <a:latin typeface="Arial" charset="0"/>
              </a:defRPr>
            </a:lvl4pPr>
            <a:lvl5pPr marL="2057400" indent="-228600" defTabSz="931863" eaLnBrk="0" hangingPunct="0">
              <a:tabLst>
                <a:tab pos="2743200" algn="ctr"/>
              </a:tabLst>
              <a:defRPr sz="1400">
                <a:solidFill>
                  <a:schemeClr val="bg1"/>
                </a:solidFill>
                <a:latin typeface="Arial" charset="0"/>
              </a:defRPr>
            </a:lvl5pPr>
            <a:lvl6pPr marL="25146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6pPr>
            <a:lvl7pPr marL="29718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7pPr>
            <a:lvl8pPr marL="34290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8pPr>
            <a:lvl9pPr marL="38862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9pPr>
          </a:lstStyle>
          <a:p>
            <a:pPr eaLnBrk="1" hangingPunct="1"/>
            <a:r>
              <a:rPr lang="en-US" altLang="en-US" sz="1200">
                <a:solidFill>
                  <a:schemeClr val="tx1"/>
                </a:solidFill>
              </a:rPr>
              <a:t>	The Claim File - </a:t>
            </a:r>
            <a:fld id="{B08BD12F-1C6D-4C99-986E-61CBD57AF3D4}" type="slidenum">
              <a:rPr lang="en-US" altLang="en-US" sz="1200" smtClean="0">
                <a:solidFill>
                  <a:schemeClr val="tx1"/>
                </a:solidFill>
              </a:rPr>
              <a:pPr eaLnBrk="1" hangingPunct="1"/>
              <a:t>6</a:t>
            </a:fld>
            <a:endParaRPr lang="en-US" altLang="en-US" sz="1200">
              <a:solidFill>
                <a:schemeClr val="tx1"/>
              </a:solidFill>
            </a:endParaRPr>
          </a:p>
        </p:txBody>
      </p:sp>
      <p:sp>
        <p:nvSpPr>
          <p:cNvPr id="51204" name="Rectangle 2"/>
          <p:cNvSpPr>
            <a:spLocks noGrp="1" noRot="1" noChangeAspect="1" noChangeArrowheads="1" noTextEdit="1"/>
          </p:cNvSpPr>
          <p:nvPr>
            <p:ph type="sldImg"/>
          </p:nvPr>
        </p:nvSpPr>
        <p:spPr>
          <a:xfrm>
            <a:off x="715963" y="630238"/>
            <a:ext cx="5432425" cy="4073525"/>
          </a:xfrm>
          <a:ln/>
        </p:spPr>
      </p:sp>
      <p:sp>
        <p:nvSpPr>
          <p:cNvPr id="5120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The term "insured" refers to the person, group of people, or business covered on the policy. The term "third party" refers to a person who suffers a loss for which the insured is responsible. (The "first party" is the insured, and the "second party" is the carrier.)</a:t>
            </a:r>
          </a:p>
          <a:p>
            <a:pPr eaLnBrk="1" hangingPunct="1"/>
            <a:r>
              <a:rPr lang="en-US" dirty="0"/>
              <a:t>A property coverage is a coverage in which a tangible asset (a physical object, a real estate location, or the body) of the insured is covered. The coverage exists to repair or replace the asset if it is lost, damaged, or otherwise rendered unusable. (For example, an auto policy's collision coverage covers the car in the event that it is damaged due to a collision. Comprehensive coverage covers the car in the event that it is lost or damaged due to a non-collision event (such as a hail storm or theft). Medical payment coverage covers medical payments (damage done to the insured's body) that results from use of the car.</a:t>
            </a:r>
          </a:p>
          <a:p>
            <a:pPr eaLnBrk="1" hangingPunct="1"/>
            <a:r>
              <a:rPr lang="en-US" dirty="0"/>
              <a:t>When a claim is filed, the money from losses covered by property coverages goes to the insured. (In some cases, it may go to a business which provided service to the insured, such as an auto shop which repaired the insured's car. But from a logical standpoint, the money is still going to the insured.</a:t>
            </a:r>
          </a:p>
          <a:p>
            <a:pPr eaLnBrk="1" hangingPunct="1"/>
            <a:r>
              <a:rPr lang="en-US" dirty="0"/>
              <a:t>A liability coverage is an coverage in which the liability of the insured is covered. The coverage exists to provide financial remuneration if a third party suffers a loss for which the insured is liable. (For example, an auto policy's "liability - vehicle damage" coverage covers damage done to a third party's car for which the insured is responsible. "Liability - injury" covers damage done to a third party's body which occurred as the result of the insured operating a vehicle.)</a:t>
            </a:r>
          </a:p>
          <a:p>
            <a:pPr eaLnBrk="1" hangingPunct="1"/>
            <a:r>
              <a:rPr lang="en-US" dirty="0"/>
              <a:t>When a claim is filed, the money from losses covered by liability coverages goes to the third party.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1400">
                <a:solidFill>
                  <a:schemeClr val="bg1"/>
                </a:solidFill>
                <a:latin typeface="Arial" charset="0"/>
              </a:defRPr>
            </a:lvl1pPr>
            <a:lvl2pPr marL="742950" indent="-285750" defTabSz="942975" eaLnBrk="0" hangingPunct="0">
              <a:tabLst>
                <a:tab pos="5591175" algn="r"/>
              </a:tabLst>
              <a:defRPr sz="1400">
                <a:solidFill>
                  <a:schemeClr val="bg1"/>
                </a:solidFill>
                <a:latin typeface="Arial" charset="0"/>
              </a:defRPr>
            </a:lvl2pPr>
            <a:lvl3pPr marL="1143000" indent="-228600" defTabSz="942975" eaLnBrk="0" hangingPunct="0">
              <a:tabLst>
                <a:tab pos="5591175" algn="r"/>
              </a:tabLst>
              <a:defRPr sz="1400">
                <a:solidFill>
                  <a:schemeClr val="bg1"/>
                </a:solidFill>
                <a:latin typeface="Arial" charset="0"/>
              </a:defRPr>
            </a:lvl3pPr>
            <a:lvl4pPr marL="1600200" indent="-228600" defTabSz="942975" eaLnBrk="0" hangingPunct="0">
              <a:tabLst>
                <a:tab pos="5591175" algn="r"/>
              </a:tabLst>
              <a:defRPr sz="1400">
                <a:solidFill>
                  <a:schemeClr val="bg1"/>
                </a:solidFill>
                <a:latin typeface="Arial" charset="0"/>
              </a:defRPr>
            </a:lvl4pPr>
            <a:lvl5pPr marL="2057400" indent="-228600" defTabSz="942975" eaLnBrk="0" hangingPunct="0">
              <a:tabLst>
                <a:tab pos="5591175" algn="r"/>
              </a:tabLst>
              <a:defRPr sz="1400">
                <a:solidFill>
                  <a:schemeClr val="bg1"/>
                </a:solidFill>
                <a:latin typeface="Arial" charset="0"/>
              </a:defRPr>
            </a:lvl5pPr>
            <a:lvl6pPr marL="25146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6pPr>
            <a:lvl7pPr marL="29718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7pPr>
            <a:lvl8pPr marL="34290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8pPr>
            <a:lvl9pPr marL="38862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9pPr>
          </a:lstStyle>
          <a:p>
            <a:r>
              <a:rPr lang="en-US" altLang="en-US" sz="1200">
                <a:solidFill>
                  <a:schemeClr val="tx1"/>
                </a:solidFill>
              </a:rPr>
              <a:t>	</a:t>
            </a:r>
            <a:endParaRPr lang="en-US" sz="1200">
              <a:solidFill>
                <a:schemeClr val="tx1"/>
              </a:solidFill>
            </a:endParaRPr>
          </a:p>
        </p:txBody>
      </p:sp>
      <p:sp>
        <p:nvSpPr>
          <p:cNvPr id="52227"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1400">
                <a:solidFill>
                  <a:schemeClr val="bg1"/>
                </a:solidFill>
                <a:latin typeface="Arial" charset="0"/>
              </a:defRPr>
            </a:lvl1pPr>
            <a:lvl2pPr marL="742950" indent="-285750" defTabSz="931863" eaLnBrk="0" hangingPunct="0">
              <a:tabLst>
                <a:tab pos="2743200" algn="ctr"/>
              </a:tabLst>
              <a:defRPr sz="1400">
                <a:solidFill>
                  <a:schemeClr val="bg1"/>
                </a:solidFill>
                <a:latin typeface="Arial" charset="0"/>
              </a:defRPr>
            </a:lvl2pPr>
            <a:lvl3pPr marL="1143000" indent="-228600" defTabSz="931863" eaLnBrk="0" hangingPunct="0">
              <a:tabLst>
                <a:tab pos="2743200" algn="ctr"/>
              </a:tabLst>
              <a:defRPr sz="1400">
                <a:solidFill>
                  <a:schemeClr val="bg1"/>
                </a:solidFill>
                <a:latin typeface="Arial" charset="0"/>
              </a:defRPr>
            </a:lvl3pPr>
            <a:lvl4pPr marL="1600200" indent="-228600" defTabSz="931863" eaLnBrk="0" hangingPunct="0">
              <a:tabLst>
                <a:tab pos="2743200" algn="ctr"/>
              </a:tabLst>
              <a:defRPr sz="1400">
                <a:solidFill>
                  <a:schemeClr val="bg1"/>
                </a:solidFill>
                <a:latin typeface="Arial" charset="0"/>
              </a:defRPr>
            </a:lvl4pPr>
            <a:lvl5pPr marL="2057400" indent="-228600" defTabSz="931863" eaLnBrk="0" hangingPunct="0">
              <a:tabLst>
                <a:tab pos="2743200" algn="ctr"/>
              </a:tabLst>
              <a:defRPr sz="1400">
                <a:solidFill>
                  <a:schemeClr val="bg1"/>
                </a:solidFill>
                <a:latin typeface="Arial" charset="0"/>
              </a:defRPr>
            </a:lvl5pPr>
            <a:lvl6pPr marL="25146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6pPr>
            <a:lvl7pPr marL="29718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7pPr>
            <a:lvl8pPr marL="34290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8pPr>
            <a:lvl9pPr marL="38862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9pPr>
          </a:lstStyle>
          <a:p>
            <a:pPr eaLnBrk="1" hangingPunct="1"/>
            <a:r>
              <a:rPr lang="en-US" altLang="en-US" sz="1200">
                <a:solidFill>
                  <a:schemeClr val="tx1"/>
                </a:solidFill>
              </a:rPr>
              <a:t>	The Claim File - </a:t>
            </a:r>
            <a:fld id="{B0FFF5CD-9369-487D-B896-9F9097A089B2}" type="slidenum">
              <a:rPr lang="en-US" altLang="en-US" sz="1200" smtClean="0">
                <a:solidFill>
                  <a:schemeClr val="tx1"/>
                </a:solidFill>
              </a:rPr>
              <a:pPr eaLnBrk="1" hangingPunct="1"/>
              <a:t>7</a:t>
            </a:fld>
            <a:endParaRPr lang="en-US" altLang="en-US" sz="1200">
              <a:solidFill>
                <a:schemeClr val="tx1"/>
              </a:solidFill>
            </a:endParaRPr>
          </a:p>
        </p:txBody>
      </p:sp>
      <p:sp>
        <p:nvSpPr>
          <p:cNvPr id="52228" name="Rectangle 2"/>
          <p:cNvSpPr>
            <a:spLocks noGrp="1" noChangeArrowheads="1"/>
          </p:cNvSpPr>
          <p:nvPr>
            <p:ph type="body" idx="1"/>
          </p:nvPr>
        </p:nvSpPr>
        <p:spPr>
          <a:xfrm>
            <a:off x="406400" y="639763"/>
            <a:ext cx="6069013" cy="80946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Some policies may cover only property exposures (such as a business property policy), some may cover only liability exposures (such as a workers' comp policy), and some may cover both (such as an auto policy).</a:t>
            </a:r>
          </a:p>
          <a:p>
            <a:pPr eaLnBrk="1" hangingPunct="1"/>
            <a:r>
              <a:rPr lang="en-US"/>
              <a:t>There are several different categories of insurance. Guidewire currently focuses on the "property and casualty" category. The name "property and casualty" involves policies with property exposure and liability exposures. (Casualty is the issue of who was the cause of the occurrence, and therefore who is liable for financial remuneration.)</a:t>
            </a:r>
          </a:p>
          <a:p>
            <a:pPr eaLnBrk="1" hangingPunct="1"/>
            <a:endParaRPr lang="en-US"/>
          </a:p>
          <a:p>
            <a:pPr eaLnBrk="1" hangingPunct="1"/>
            <a:endParaRPr lang="en-US"/>
          </a:p>
        </p:txBody>
      </p:sp>
    </p:spTree>
    <p:extLst>
      <p:ext uri="{BB962C8B-B14F-4D97-AF65-F5344CB8AC3E}">
        <p14:creationId xmlns:p14="http://schemas.microsoft.com/office/powerpoint/2010/main" val="3038326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1400">
                <a:solidFill>
                  <a:schemeClr val="bg1"/>
                </a:solidFill>
                <a:latin typeface="Arial" charset="0"/>
              </a:defRPr>
            </a:lvl1pPr>
            <a:lvl2pPr marL="742950" indent="-285750" defTabSz="942975" eaLnBrk="0" hangingPunct="0">
              <a:tabLst>
                <a:tab pos="5591175" algn="r"/>
              </a:tabLst>
              <a:defRPr sz="1400">
                <a:solidFill>
                  <a:schemeClr val="bg1"/>
                </a:solidFill>
                <a:latin typeface="Arial" charset="0"/>
              </a:defRPr>
            </a:lvl2pPr>
            <a:lvl3pPr marL="1143000" indent="-228600" defTabSz="942975" eaLnBrk="0" hangingPunct="0">
              <a:tabLst>
                <a:tab pos="5591175" algn="r"/>
              </a:tabLst>
              <a:defRPr sz="1400">
                <a:solidFill>
                  <a:schemeClr val="bg1"/>
                </a:solidFill>
                <a:latin typeface="Arial" charset="0"/>
              </a:defRPr>
            </a:lvl3pPr>
            <a:lvl4pPr marL="1600200" indent="-228600" defTabSz="942975" eaLnBrk="0" hangingPunct="0">
              <a:tabLst>
                <a:tab pos="5591175" algn="r"/>
              </a:tabLst>
              <a:defRPr sz="1400">
                <a:solidFill>
                  <a:schemeClr val="bg1"/>
                </a:solidFill>
                <a:latin typeface="Arial" charset="0"/>
              </a:defRPr>
            </a:lvl4pPr>
            <a:lvl5pPr marL="2057400" indent="-228600" defTabSz="942975" eaLnBrk="0" hangingPunct="0">
              <a:tabLst>
                <a:tab pos="5591175" algn="r"/>
              </a:tabLst>
              <a:defRPr sz="1400">
                <a:solidFill>
                  <a:schemeClr val="bg1"/>
                </a:solidFill>
                <a:latin typeface="Arial" charset="0"/>
              </a:defRPr>
            </a:lvl5pPr>
            <a:lvl6pPr marL="25146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6pPr>
            <a:lvl7pPr marL="29718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7pPr>
            <a:lvl8pPr marL="34290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8pPr>
            <a:lvl9pPr marL="38862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9pPr>
          </a:lstStyle>
          <a:p>
            <a:r>
              <a:rPr lang="en-US" altLang="en-US" sz="1200">
                <a:solidFill>
                  <a:schemeClr val="tx1"/>
                </a:solidFill>
              </a:rPr>
              <a:t>	</a:t>
            </a:r>
            <a:endParaRPr lang="en-US" sz="1200">
              <a:solidFill>
                <a:schemeClr val="tx1"/>
              </a:solidFill>
            </a:endParaRPr>
          </a:p>
        </p:txBody>
      </p:sp>
      <p:sp>
        <p:nvSpPr>
          <p:cNvPr id="53251"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1400">
                <a:solidFill>
                  <a:schemeClr val="bg1"/>
                </a:solidFill>
                <a:latin typeface="Arial" charset="0"/>
              </a:defRPr>
            </a:lvl1pPr>
            <a:lvl2pPr marL="742950" indent="-285750" defTabSz="931863" eaLnBrk="0" hangingPunct="0">
              <a:tabLst>
                <a:tab pos="2743200" algn="ctr"/>
              </a:tabLst>
              <a:defRPr sz="1400">
                <a:solidFill>
                  <a:schemeClr val="bg1"/>
                </a:solidFill>
                <a:latin typeface="Arial" charset="0"/>
              </a:defRPr>
            </a:lvl2pPr>
            <a:lvl3pPr marL="1143000" indent="-228600" defTabSz="931863" eaLnBrk="0" hangingPunct="0">
              <a:tabLst>
                <a:tab pos="2743200" algn="ctr"/>
              </a:tabLst>
              <a:defRPr sz="1400">
                <a:solidFill>
                  <a:schemeClr val="bg1"/>
                </a:solidFill>
                <a:latin typeface="Arial" charset="0"/>
              </a:defRPr>
            </a:lvl3pPr>
            <a:lvl4pPr marL="1600200" indent="-228600" defTabSz="931863" eaLnBrk="0" hangingPunct="0">
              <a:tabLst>
                <a:tab pos="2743200" algn="ctr"/>
              </a:tabLst>
              <a:defRPr sz="1400">
                <a:solidFill>
                  <a:schemeClr val="bg1"/>
                </a:solidFill>
                <a:latin typeface="Arial" charset="0"/>
              </a:defRPr>
            </a:lvl4pPr>
            <a:lvl5pPr marL="2057400" indent="-228600" defTabSz="931863" eaLnBrk="0" hangingPunct="0">
              <a:tabLst>
                <a:tab pos="2743200" algn="ctr"/>
              </a:tabLst>
              <a:defRPr sz="1400">
                <a:solidFill>
                  <a:schemeClr val="bg1"/>
                </a:solidFill>
                <a:latin typeface="Arial" charset="0"/>
              </a:defRPr>
            </a:lvl5pPr>
            <a:lvl6pPr marL="25146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6pPr>
            <a:lvl7pPr marL="29718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7pPr>
            <a:lvl8pPr marL="34290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8pPr>
            <a:lvl9pPr marL="38862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9pPr>
          </a:lstStyle>
          <a:p>
            <a:pPr eaLnBrk="1" hangingPunct="1"/>
            <a:r>
              <a:rPr lang="en-US" altLang="en-US" sz="1200">
                <a:solidFill>
                  <a:schemeClr val="tx1"/>
                </a:solidFill>
              </a:rPr>
              <a:t>	The Claim File - </a:t>
            </a:r>
            <a:fld id="{77436A7E-AC61-400E-8161-B83B2E69C650}" type="slidenum">
              <a:rPr lang="en-US" altLang="en-US" sz="1200" smtClean="0">
                <a:solidFill>
                  <a:schemeClr val="tx1"/>
                </a:solidFill>
              </a:rPr>
              <a:pPr eaLnBrk="1" hangingPunct="1"/>
              <a:t>8</a:t>
            </a:fld>
            <a:endParaRPr lang="en-US" altLang="en-US" sz="1200">
              <a:solidFill>
                <a:schemeClr val="tx1"/>
              </a:solidFill>
            </a:endParaRPr>
          </a:p>
        </p:txBody>
      </p:sp>
      <p:sp>
        <p:nvSpPr>
          <p:cNvPr id="53252" name="Rectangle 2"/>
          <p:cNvSpPr>
            <a:spLocks noGrp="1" noRot="1" noChangeAspect="1" noChangeArrowheads="1" noTextEdit="1"/>
          </p:cNvSpPr>
          <p:nvPr>
            <p:ph type="sldImg"/>
          </p:nvPr>
        </p:nvSpPr>
        <p:spPr>
          <a:xfrm>
            <a:off x="715963" y="630238"/>
            <a:ext cx="5432425" cy="4073525"/>
          </a:xfrm>
          <a:ln/>
        </p:spPr>
      </p:sp>
      <p:sp>
        <p:nvSpPr>
          <p:cNvPr id="5325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A coverage applies for the claim depending on:</a:t>
            </a:r>
          </a:p>
          <a:p>
            <a:pPr lvl="1" eaLnBrk="1" hangingPunct="1"/>
            <a:r>
              <a:rPr lang="en-US" dirty="0"/>
              <a:t>Policy effective date</a:t>
            </a:r>
          </a:p>
          <a:p>
            <a:pPr lvl="1" eaLnBrk="1" hangingPunct="1"/>
            <a:r>
              <a:rPr lang="en-US" dirty="0"/>
              <a:t>Exclusions</a:t>
            </a:r>
          </a:p>
          <a:p>
            <a:pPr lvl="1" eaLnBrk="1" hangingPunct="1"/>
            <a:r>
              <a:rPr lang="en-US" dirty="0"/>
              <a:t>Terms such as limits and deductibles</a:t>
            </a:r>
          </a:p>
          <a:p>
            <a:pPr eaLnBrk="1" hangingPunct="1"/>
            <a:r>
              <a:rPr lang="en-US" dirty="0"/>
              <a:t>Initially, a claim must be described as an event in which potentially covered losses occurred. One aspect of the claims process is to reference the relevant policy to ensure that the loss was in fact covered. Even if there is a coverage on the policy, the loss may not be covered because:</a:t>
            </a:r>
          </a:p>
          <a:p>
            <a:pPr lvl="1" eaLnBrk="1" hangingPunct="1"/>
            <a:r>
              <a:rPr lang="en-US" dirty="0"/>
              <a:t>It occurred when the policy was not in effect.</a:t>
            </a:r>
          </a:p>
          <a:p>
            <a:pPr lvl="1" eaLnBrk="1" hangingPunct="1"/>
            <a:r>
              <a:rPr lang="en-US" dirty="0"/>
              <a:t>It was a kind of loss specifically excluded from a policy (such as a homeowner's policy which specifically excludes earthquake damage).</a:t>
            </a:r>
          </a:p>
          <a:p>
            <a:pPr lvl="1" eaLnBrk="1" hangingPunct="1"/>
            <a:r>
              <a:rPr lang="en-US" dirty="0"/>
              <a:t>The amount of loss is outside of the terms of the coverage (such as $250 damage from a collision and a collision coverage with a deductible of $500).</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1400">
                <a:solidFill>
                  <a:schemeClr val="bg1"/>
                </a:solidFill>
                <a:latin typeface="Arial" charset="0"/>
              </a:defRPr>
            </a:lvl1pPr>
            <a:lvl2pPr marL="742950" indent="-285750" defTabSz="942975" eaLnBrk="0" hangingPunct="0">
              <a:tabLst>
                <a:tab pos="5591175" algn="r"/>
              </a:tabLst>
              <a:defRPr sz="1400">
                <a:solidFill>
                  <a:schemeClr val="bg1"/>
                </a:solidFill>
                <a:latin typeface="Arial" charset="0"/>
              </a:defRPr>
            </a:lvl2pPr>
            <a:lvl3pPr marL="1143000" indent="-228600" defTabSz="942975" eaLnBrk="0" hangingPunct="0">
              <a:tabLst>
                <a:tab pos="5591175" algn="r"/>
              </a:tabLst>
              <a:defRPr sz="1400">
                <a:solidFill>
                  <a:schemeClr val="bg1"/>
                </a:solidFill>
                <a:latin typeface="Arial" charset="0"/>
              </a:defRPr>
            </a:lvl3pPr>
            <a:lvl4pPr marL="1600200" indent="-228600" defTabSz="942975" eaLnBrk="0" hangingPunct="0">
              <a:tabLst>
                <a:tab pos="5591175" algn="r"/>
              </a:tabLst>
              <a:defRPr sz="1400">
                <a:solidFill>
                  <a:schemeClr val="bg1"/>
                </a:solidFill>
                <a:latin typeface="Arial" charset="0"/>
              </a:defRPr>
            </a:lvl4pPr>
            <a:lvl5pPr marL="2057400" indent="-228600" defTabSz="942975" eaLnBrk="0" hangingPunct="0">
              <a:tabLst>
                <a:tab pos="5591175" algn="r"/>
              </a:tabLst>
              <a:defRPr sz="1400">
                <a:solidFill>
                  <a:schemeClr val="bg1"/>
                </a:solidFill>
                <a:latin typeface="Arial" charset="0"/>
              </a:defRPr>
            </a:lvl5pPr>
            <a:lvl6pPr marL="25146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6pPr>
            <a:lvl7pPr marL="29718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7pPr>
            <a:lvl8pPr marL="34290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8pPr>
            <a:lvl9pPr marL="38862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charset="0"/>
              </a:defRPr>
            </a:lvl9pPr>
          </a:lstStyle>
          <a:p>
            <a:r>
              <a:rPr lang="en-US" altLang="en-US" sz="1200">
                <a:solidFill>
                  <a:schemeClr val="tx1"/>
                </a:solidFill>
              </a:rPr>
              <a:t>	</a:t>
            </a:r>
            <a:endParaRPr lang="en-US" sz="1200">
              <a:solidFill>
                <a:schemeClr val="tx1"/>
              </a:solidFill>
            </a:endParaRPr>
          </a:p>
        </p:txBody>
      </p:sp>
      <p:sp>
        <p:nvSpPr>
          <p:cNvPr id="54275"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1400">
                <a:solidFill>
                  <a:schemeClr val="bg1"/>
                </a:solidFill>
                <a:latin typeface="Arial" charset="0"/>
              </a:defRPr>
            </a:lvl1pPr>
            <a:lvl2pPr marL="742950" indent="-285750" defTabSz="931863" eaLnBrk="0" hangingPunct="0">
              <a:tabLst>
                <a:tab pos="2743200" algn="ctr"/>
              </a:tabLst>
              <a:defRPr sz="1400">
                <a:solidFill>
                  <a:schemeClr val="bg1"/>
                </a:solidFill>
                <a:latin typeface="Arial" charset="0"/>
              </a:defRPr>
            </a:lvl2pPr>
            <a:lvl3pPr marL="1143000" indent="-228600" defTabSz="931863" eaLnBrk="0" hangingPunct="0">
              <a:tabLst>
                <a:tab pos="2743200" algn="ctr"/>
              </a:tabLst>
              <a:defRPr sz="1400">
                <a:solidFill>
                  <a:schemeClr val="bg1"/>
                </a:solidFill>
                <a:latin typeface="Arial" charset="0"/>
              </a:defRPr>
            </a:lvl3pPr>
            <a:lvl4pPr marL="1600200" indent="-228600" defTabSz="931863" eaLnBrk="0" hangingPunct="0">
              <a:tabLst>
                <a:tab pos="2743200" algn="ctr"/>
              </a:tabLst>
              <a:defRPr sz="1400">
                <a:solidFill>
                  <a:schemeClr val="bg1"/>
                </a:solidFill>
                <a:latin typeface="Arial" charset="0"/>
              </a:defRPr>
            </a:lvl4pPr>
            <a:lvl5pPr marL="2057400" indent="-228600" defTabSz="931863" eaLnBrk="0" hangingPunct="0">
              <a:tabLst>
                <a:tab pos="2743200" algn="ctr"/>
              </a:tabLst>
              <a:defRPr sz="1400">
                <a:solidFill>
                  <a:schemeClr val="bg1"/>
                </a:solidFill>
                <a:latin typeface="Arial" charset="0"/>
              </a:defRPr>
            </a:lvl5pPr>
            <a:lvl6pPr marL="25146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6pPr>
            <a:lvl7pPr marL="29718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7pPr>
            <a:lvl8pPr marL="34290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8pPr>
            <a:lvl9pPr marL="38862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charset="0"/>
              </a:defRPr>
            </a:lvl9pPr>
          </a:lstStyle>
          <a:p>
            <a:pPr eaLnBrk="1" hangingPunct="1"/>
            <a:r>
              <a:rPr lang="en-US" altLang="en-US" sz="1200">
                <a:solidFill>
                  <a:schemeClr val="tx1"/>
                </a:solidFill>
              </a:rPr>
              <a:t>	The Claim File - </a:t>
            </a:r>
            <a:fld id="{57C9C3A9-EE6C-4A98-A46D-344D8B2E7CCB}" type="slidenum">
              <a:rPr lang="en-US" altLang="en-US" sz="1200" smtClean="0">
                <a:solidFill>
                  <a:schemeClr val="tx1"/>
                </a:solidFill>
              </a:rPr>
              <a:pPr eaLnBrk="1" hangingPunct="1"/>
              <a:t>9</a:t>
            </a:fld>
            <a:endParaRPr lang="en-US" altLang="en-US" sz="1200">
              <a:solidFill>
                <a:schemeClr val="tx1"/>
              </a:solidFill>
            </a:endParaRPr>
          </a:p>
        </p:txBody>
      </p:sp>
      <p:sp>
        <p:nvSpPr>
          <p:cNvPr id="54276" name="Rectangle 2"/>
          <p:cNvSpPr>
            <a:spLocks noGrp="1" noRot="1" noChangeAspect="1" noChangeArrowheads="1" noTextEdit="1"/>
          </p:cNvSpPr>
          <p:nvPr>
            <p:ph type="sldImg"/>
          </p:nvPr>
        </p:nvSpPr>
        <p:spPr>
          <a:xfrm>
            <a:off x="715963" y="630238"/>
            <a:ext cx="5432425" cy="4073525"/>
          </a:xfrm>
          <a:ln/>
        </p:spPr>
      </p:sp>
      <p:sp>
        <p:nvSpPr>
          <p:cNvPr id="5427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Contacts are typically captured when the claim is first created. Some information about contacts may need to be gathered later, but ideally an intake process captures all information about the “who”. Each contact</a:t>
            </a:r>
            <a:r>
              <a:rPr lang="en-US" baseline="0" dirty="0"/>
              <a:t> involved in a claim must have one or more roles, such as a reporter, claimant, witness, doctor, attorney, repair shop, and so on. This concept will be explained later in the lesson. </a:t>
            </a:r>
          </a:p>
          <a:p>
            <a:pPr eaLnBrk="1" hangingPunct="1"/>
            <a:endParaRPr lang="en-US" baseline="0" dirty="0"/>
          </a:p>
          <a:p>
            <a:pPr eaLnBrk="1" hangingPunct="1"/>
            <a:r>
              <a:rPr lang="en-US" baseline="0" dirty="0"/>
              <a:t>Contacts may be thought of as being involved either in the loss (such as an injured person or a company who’s property has been stolen), or involved in providing services (such as auto service vendors or property restoration or repair).</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4" name="Rectangle 2"/>
          <p:cNvSpPr>
            <a:spLocks noGrp="1" noChangeArrowheads="1"/>
          </p:cNvSpPr>
          <p:nvPr>
            <p:ph type="ctrTitle"/>
          </p:nvPr>
        </p:nvSpPr>
        <p:spPr>
          <a:xfrm>
            <a:off x="458788" y="2957371"/>
            <a:ext cx="8348662" cy="457200"/>
          </a:xfrm>
        </p:spPr>
        <p:txBody>
          <a:bodyPr/>
          <a:lstStyle>
            <a:lvl1pPr algn="r">
              <a:lnSpc>
                <a:spcPct val="100000"/>
              </a:lnSpc>
              <a:spcAft>
                <a:spcPct val="20000"/>
              </a:spcAft>
              <a:defRPr sz="3600" b="1">
                <a:solidFill>
                  <a:schemeClr val="tx1"/>
                </a:solidFill>
                <a:latin typeface="Calibri" pitchFamily="34" charset="0"/>
                <a:cs typeface="Calibri" pitchFamily="34" charset="0"/>
              </a:defRPr>
            </a:lvl1pPr>
          </a:lstStyle>
          <a:p>
            <a:r>
              <a:rPr lang="en-US" altLang="en-US" dirty="0"/>
              <a:t>Click to edit lesson title </a:t>
            </a:r>
          </a:p>
        </p:txBody>
      </p:sp>
      <p:sp>
        <p:nvSpPr>
          <p:cNvPr id="7" name="Text Placeholder 7"/>
          <p:cNvSpPr>
            <a:spLocks noGrp="1"/>
          </p:cNvSpPr>
          <p:nvPr>
            <p:ph type="body" sz="quarter" idx="10"/>
          </p:nvPr>
        </p:nvSpPr>
        <p:spPr>
          <a:xfrm>
            <a:off x="5718123" y="6167776"/>
            <a:ext cx="3089327" cy="273255"/>
          </a:xfrm>
        </p:spPr>
        <p:txBody>
          <a:bodyPr/>
          <a:lstStyle>
            <a:lvl1pPr algn="r">
              <a:buNone/>
              <a:defRPr sz="1400">
                <a:solidFill>
                  <a:schemeClr val="tx1"/>
                </a:solidFill>
                <a:latin typeface="Calibri" pitchFamily="34" charset="0"/>
                <a:cs typeface="Calibri" pitchFamily="34" charset="0"/>
              </a:defRPr>
            </a:lvl1pPr>
          </a:lstStyle>
          <a:p>
            <a:pPr lvl="0"/>
            <a:r>
              <a:rPr lang="en-US" dirty="0"/>
              <a:t>Click to edit Master text styles</a:t>
            </a:r>
          </a:p>
        </p:txBody>
      </p:sp>
    </p:spTree>
    <p:extLst>
      <p:ext uri="{BB962C8B-B14F-4D97-AF65-F5344CB8AC3E}">
        <p14:creationId xmlns:p14="http://schemas.microsoft.com/office/powerpoint/2010/main" val="405794354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53225" y="120650"/>
            <a:ext cx="2084388" cy="6269038"/>
          </a:xfrm>
        </p:spPr>
        <p:txBody>
          <a:bodyPr vert="eaVert"/>
          <a:lstStyle>
            <a:lvl1pPr>
              <a:defRPr sz="3400"/>
            </a:lvl1pPr>
          </a:lstStyle>
          <a:p>
            <a:r>
              <a:rPr lang="en-US" dirty="0"/>
              <a:t>Click to edit Master title style</a:t>
            </a:r>
          </a:p>
        </p:txBody>
      </p:sp>
      <p:sp>
        <p:nvSpPr>
          <p:cNvPr id="3" name="Vertical Text Placeholder 2"/>
          <p:cNvSpPr>
            <a:spLocks noGrp="1"/>
          </p:cNvSpPr>
          <p:nvPr>
            <p:ph type="body" orient="vert" idx="1"/>
          </p:nvPr>
        </p:nvSpPr>
        <p:spPr>
          <a:xfrm>
            <a:off x="495300" y="120650"/>
            <a:ext cx="6105525" cy="6269038"/>
          </a:xfrm>
        </p:spPr>
        <p:txBody>
          <a:bodyPr vert="eaVert"/>
          <a:lstStyle>
            <a:lvl1pPr>
              <a:buSzPct val="90000"/>
              <a:buFont typeface="Arial" pitchFamily="34" charset="0"/>
              <a:buChar char="•"/>
              <a:defRPr/>
            </a:lvl1pPr>
            <a:lvl2pPr>
              <a:buFont typeface="Arial" pitchFamily="34" charset="0"/>
              <a:buChar char="-"/>
              <a:defRPr/>
            </a:lvl2pPr>
            <a:lvl3pPr>
              <a:buFont typeface="Arial" pitchFamily="34" charset="0"/>
              <a:buChar char="-"/>
              <a:defRPr/>
            </a:lvl3pPr>
            <a:lvl4pPr>
              <a:buFont typeface="Arial" pitchFamily="34" charset="0"/>
              <a:buChar char="-"/>
              <a:defRPr/>
            </a:lvl4pPr>
            <a:lvl5pPr>
              <a:buFont typeface="Arial"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16895865"/>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120650"/>
            <a:ext cx="8318500" cy="742950"/>
          </a:xfrm>
        </p:spPr>
        <p:txBody>
          <a:bodyPr/>
          <a:lstStyle>
            <a:lvl1pPr>
              <a:defRPr sz="3400"/>
            </a:lvl1pPr>
          </a:lstStyle>
          <a:p>
            <a:r>
              <a:rPr lang="en-US" dirty="0"/>
              <a:t>Click to edit Master title style</a:t>
            </a:r>
          </a:p>
        </p:txBody>
      </p:sp>
      <p:sp>
        <p:nvSpPr>
          <p:cNvPr id="3" name="Table Placeholder 2"/>
          <p:cNvSpPr>
            <a:spLocks noGrp="1"/>
          </p:cNvSpPr>
          <p:nvPr>
            <p:ph type="tbl" idx="1"/>
          </p:nvPr>
        </p:nvSpPr>
        <p:spPr>
          <a:xfrm>
            <a:off x="519113" y="1192213"/>
            <a:ext cx="8318500" cy="5197475"/>
          </a:xfrm>
        </p:spPr>
        <p:txBody>
          <a:bodyPr/>
          <a:lstStyle>
            <a:lvl1pPr>
              <a:buSzPct val="90000"/>
              <a:buFont typeface="Arial" pitchFamily="34" charset="0"/>
              <a:buChar char="•"/>
              <a:defRPr/>
            </a:lvl1pPr>
          </a:lstStyle>
          <a:p>
            <a:pPr lvl="0"/>
            <a:endParaRPr lang="en-US" noProof="0" dirty="0"/>
          </a:p>
        </p:txBody>
      </p:sp>
    </p:spTree>
    <p:extLst>
      <p:ext uri="{BB962C8B-B14F-4D97-AF65-F5344CB8AC3E}">
        <p14:creationId xmlns:p14="http://schemas.microsoft.com/office/powerpoint/2010/main" val="2218025615"/>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4" name="Picture 159" descr="slidebkgrnd_title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588"/>
            <a:ext cx="9144000" cy="686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4" name="Rectangle 2"/>
          <p:cNvSpPr>
            <a:spLocks noGrp="1" noChangeArrowheads="1"/>
          </p:cNvSpPr>
          <p:nvPr>
            <p:ph type="ctrTitle"/>
          </p:nvPr>
        </p:nvSpPr>
        <p:spPr>
          <a:xfrm>
            <a:off x="458788" y="4181475"/>
            <a:ext cx="8348662" cy="457200"/>
          </a:xfrm>
        </p:spPr>
        <p:txBody>
          <a:bodyPr/>
          <a:lstStyle>
            <a:lvl1pPr>
              <a:lnSpc>
                <a:spcPct val="100000"/>
              </a:lnSpc>
              <a:spcAft>
                <a:spcPct val="20000"/>
              </a:spcAft>
              <a:defRPr sz="3600" b="0">
                <a:solidFill>
                  <a:schemeClr val="bg1"/>
                </a:solidFill>
              </a:defRPr>
            </a:lvl1pPr>
          </a:lstStyle>
          <a:p>
            <a:r>
              <a:rPr lang="en-US" altLang="en-US"/>
              <a:t>Click to edit lesson title </a:t>
            </a:r>
          </a:p>
        </p:txBody>
      </p:sp>
      <p:sp>
        <p:nvSpPr>
          <p:cNvPr id="33795" name="Rectangle 3"/>
          <p:cNvSpPr>
            <a:spLocks noGrp="1" noChangeArrowheads="1"/>
          </p:cNvSpPr>
          <p:nvPr>
            <p:ph type="subTitle" idx="1"/>
          </p:nvPr>
        </p:nvSpPr>
        <p:spPr>
          <a:xfrm>
            <a:off x="455613" y="1452563"/>
            <a:ext cx="8342312" cy="228600"/>
          </a:xfrm>
          <a:ln algn="ctr"/>
        </p:spPr>
        <p:txBody>
          <a:bodyPr/>
          <a:lstStyle>
            <a:lvl1pPr marL="0" indent="0">
              <a:buClr>
                <a:srgbClr val="800000"/>
              </a:buClr>
              <a:buFont typeface="Wingdings 3" pitchFamily="18" charset="2"/>
              <a:buNone/>
              <a:defRPr sz="2500"/>
            </a:lvl1pPr>
          </a:lstStyle>
          <a:p>
            <a:r>
              <a:rPr lang="en-US" altLang="en-US"/>
              <a:t>Click to edit course title</a:t>
            </a:r>
          </a:p>
        </p:txBody>
      </p:sp>
    </p:spTree>
    <p:extLst>
      <p:ext uri="{BB962C8B-B14F-4D97-AF65-F5344CB8AC3E}">
        <p14:creationId xmlns:p14="http://schemas.microsoft.com/office/powerpoint/2010/main" val="279513521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80000"/>
              </a:lnSpc>
              <a:defRPr>
                <a:solidFill>
                  <a:srgbClr val="04628C"/>
                </a:solidFill>
                <a:latin typeface="Calibri" pitchFamily="34" charset="0"/>
                <a:cs typeface="Calibri" pitchFamily="34" charset="0"/>
              </a:defRPr>
            </a:lvl1pPr>
          </a:lstStyle>
          <a:p>
            <a:r>
              <a:rPr lang="en-US" dirty="0"/>
              <a:t>Click to edit Master title style</a:t>
            </a:r>
          </a:p>
        </p:txBody>
      </p:sp>
      <p:sp>
        <p:nvSpPr>
          <p:cNvPr id="3" name="Content Placeholder 2"/>
          <p:cNvSpPr>
            <a:spLocks noGrp="1"/>
          </p:cNvSpPr>
          <p:nvPr>
            <p:ph idx="1"/>
          </p:nvPr>
        </p:nvSpPr>
        <p:spPr>
          <a:xfrm>
            <a:off x="519113" y="914400"/>
            <a:ext cx="8318500" cy="5486400"/>
          </a:xfrm>
        </p:spPr>
        <p:txBody>
          <a:bodyPr/>
          <a:lstStyle>
            <a:lvl1pPr>
              <a:buClr>
                <a:srgbClr val="04628C"/>
              </a:buClr>
              <a:buSzPct val="90000"/>
              <a:buFont typeface="Arial" pitchFamily="34" charset="0"/>
              <a:buChar char="•"/>
              <a:defRPr/>
            </a:lvl1pPr>
            <a:lvl2pPr>
              <a:buClr>
                <a:srgbClr val="04628C"/>
              </a:buClr>
              <a:buFont typeface="Calibri" pitchFamily="34" charset="0"/>
              <a:buChar char="-"/>
              <a:defRPr/>
            </a:lvl2pPr>
            <a:lvl3pPr>
              <a:buClr>
                <a:srgbClr val="04628C"/>
              </a:buClr>
              <a:buFont typeface="Calibri" pitchFamily="34" charset="0"/>
              <a:buChar char="-"/>
              <a:defRPr/>
            </a:lvl3pPr>
            <a:lvl4pPr>
              <a:buClr>
                <a:srgbClr val="04628C"/>
              </a:buClr>
              <a:buFont typeface="Calibri" pitchFamily="34" charset="0"/>
              <a:buChar char="-"/>
              <a:defRPr/>
            </a:lvl4pPr>
            <a:lvl5pPr>
              <a:buClr>
                <a:srgbClr val="04628C"/>
              </a:buClr>
              <a:buFont typeface="Calibri"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8800228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400"/>
            </a:lvl1pPr>
          </a:lstStyle>
          <a:p>
            <a:r>
              <a:rPr lang="en-US" dirty="0"/>
              <a:t>Click to edit Master title style</a:t>
            </a:r>
          </a:p>
        </p:txBody>
      </p:sp>
      <p:sp>
        <p:nvSpPr>
          <p:cNvPr id="3" name="Content Placeholder 2"/>
          <p:cNvSpPr>
            <a:spLocks noGrp="1"/>
          </p:cNvSpPr>
          <p:nvPr>
            <p:ph sz="half" idx="1"/>
          </p:nvPr>
        </p:nvSpPr>
        <p:spPr>
          <a:xfrm>
            <a:off x="519113" y="1192213"/>
            <a:ext cx="4083050" cy="5197475"/>
          </a:xfrm>
        </p:spPr>
        <p:txBody>
          <a:bodyPr/>
          <a:lstStyle>
            <a:lvl1pPr>
              <a:buSzPct val="90000"/>
              <a:buFont typeface="Arial" pitchFamily="34" charset="0"/>
              <a:buChar char="•"/>
              <a:defRPr sz="2400"/>
            </a:lvl1pPr>
            <a:lvl2pPr>
              <a:buClr>
                <a:srgbClr val="04628C"/>
              </a:buClr>
              <a:buFont typeface="Arial" pitchFamily="34" charset="0"/>
              <a:buChar char="-"/>
              <a:defRPr sz="2200"/>
            </a:lvl2pPr>
            <a:lvl3pPr>
              <a:buClr>
                <a:srgbClr val="04628C"/>
              </a:buClr>
              <a:buFont typeface="Arial" pitchFamily="34" charset="0"/>
              <a:buChar char="-"/>
              <a:defRPr sz="2000"/>
            </a:lvl3pPr>
            <a:lvl4pPr>
              <a:buClr>
                <a:srgbClr val="04628C"/>
              </a:buClr>
              <a:buFont typeface="Arial" pitchFamily="34" charset="0"/>
              <a:buChar char="-"/>
              <a:defRPr sz="1800"/>
            </a:lvl4pPr>
            <a:lvl5pPr>
              <a:buClr>
                <a:srgbClr val="04628C"/>
              </a:buClr>
              <a:buFont typeface="Arial" pitchFamily="34" charset="0"/>
              <a:buChar cha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p:nvPr>
        </p:nvSpPr>
        <p:spPr>
          <a:xfrm>
            <a:off x="4754563" y="1192213"/>
            <a:ext cx="4083050" cy="5197475"/>
          </a:xfrm>
        </p:spPr>
        <p:txBody>
          <a:bodyPr/>
          <a:lstStyle>
            <a:lvl1pPr>
              <a:defRPr lang="en-US" sz="2400" dirty="0" smtClean="0">
                <a:solidFill>
                  <a:schemeClr val="bg1"/>
                </a:solidFill>
                <a:latin typeface="+mn-lt"/>
                <a:ea typeface="+mn-ea"/>
                <a:cs typeface="Calibri" pitchFamily="34" charset="0"/>
              </a:defRPr>
            </a:lvl1pPr>
            <a:lvl2pPr>
              <a:buClr>
                <a:srgbClr val="04628C"/>
              </a:buClr>
              <a:buFont typeface="Arial" pitchFamily="34" charset="0"/>
              <a:buChar char="-"/>
              <a:defRPr sz="2200">
                <a:latin typeface="+mn-lt"/>
              </a:defRPr>
            </a:lvl2pPr>
            <a:lvl3pPr>
              <a:buClr>
                <a:srgbClr val="04628C"/>
              </a:buClr>
              <a:buFont typeface="Arial" pitchFamily="34" charset="0"/>
              <a:buChar char="-"/>
              <a:defRPr sz="2000">
                <a:latin typeface="+mn-lt"/>
              </a:defRPr>
            </a:lvl3pPr>
            <a:lvl4pPr>
              <a:buClr>
                <a:srgbClr val="04628C"/>
              </a:buClr>
              <a:buFont typeface="Arial" pitchFamily="34" charset="0"/>
              <a:buChar char="-"/>
              <a:defRPr sz="1800">
                <a:latin typeface="+mn-lt"/>
              </a:defRPr>
            </a:lvl4pPr>
            <a:lvl5pPr>
              <a:buClr>
                <a:srgbClr val="04628C"/>
              </a:buClr>
              <a:buFont typeface="Arial" pitchFamily="34" charset="0"/>
              <a:buChar cha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95775534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400"/>
            </a:lvl1pPr>
          </a:lstStyle>
          <a:p>
            <a:r>
              <a:rPr lang="en-US" dirty="0"/>
              <a:t>Click to edit Master title style</a:t>
            </a:r>
          </a:p>
        </p:txBody>
      </p:sp>
    </p:spTree>
    <p:extLst>
      <p:ext uri="{BB962C8B-B14F-4D97-AF65-F5344CB8AC3E}">
        <p14:creationId xmlns:p14="http://schemas.microsoft.com/office/powerpoint/2010/main" val="1708423618"/>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11154540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6639676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lstStyle>
            <a:lvl1pPr>
              <a:buSzPct val="90000"/>
              <a:buFont typeface="Arial" pitchFamily="34" charset="0"/>
              <a:buChar char="•"/>
              <a:defRPr sz="2400">
                <a:latin typeface="Calibri" pitchFamily="34" charset="0"/>
                <a:cs typeface="Calibri" pitchFamily="34" charset="0"/>
              </a:defRPr>
            </a:lvl1pPr>
            <a:lvl2pPr>
              <a:buClr>
                <a:srgbClr val="04628C"/>
              </a:buClr>
              <a:buFont typeface="Arial" pitchFamily="34" charset="0"/>
              <a:buChar char="-"/>
              <a:defRPr sz="2400">
                <a:latin typeface="Calibri" pitchFamily="34" charset="0"/>
                <a:cs typeface="Calibri" pitchFamily="34" charset="0"/>
              </a:defRPr>
            </a:lvl2pPr>
            <a:lvl3pPr>
              <a:buClr>
                <a:srgbClr val="04628C"/>
              </a:buClr>
              <a:buFont typeface="Arial" pitchFamily="34" charset="0"/>
              <a:buChar char="-"/>
              <a:defRPr sz="2200">
                <a:latin typeface="Calibri" pitchFamily="34" charset="0"/>
                <a:cs typeface="Calibri" pitchFamily="34" charset="0"/>
              </a:defRPr>
            </a:lvl3pPr>
            <a:lvl4pPr>
              <a:buClr>
                <a:srgbClr val="04628C"/>
              </a:buClr>
              <a:buFont typeface="Arial" pitchFamily="34" charset="0"/>
              <a:buChar char="-"/>
              <a:defRPr sz="1800">
                <a:latin typeface="Calibri" pitchFamily="34" charset="0"/>
                <a:cs typeface="Calibri" pitchFamily="34" charset="0"/>
              </a:defRPr>
            </a:lvl4pPr>
            <a:lvl5pPr>
              <a:buClr>
                <a:srgbClr val="04628C"/>
              </a:buClr>
              <a:buFont typeface="Arial" pitchFamily="34" charset="0"/>
              <a:buChar char="-"/>
              <a:defRPr sz="1800">
                <a:latin typeface="Calibri" pitchFamily="34" charset="0"/>
                <a:cs typeface="Calibri"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60547938"/>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2448178189"/>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400"/>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buSzPct val="90000"/>
              <a:buFont typeface="Arial" pitchFamily="34" charset="0"/>
              <a:buChar char="•"/>
              <a:defRPr/>
            </a:lvl1pPr>
            <a:lvl2pPr>
              <a:buFont typeface="Arial" pitchFamily="34" charset="0"/>
              <a:buChar char="-"/>
              <a:defRPr/>
            </a:lvl2pPr>
            <a:lvl3pPr>
              <a:buFont typeface="Arial" pitchFamily="34" charset="0"/>
              <a:buChar char="-"/>
              <a:defRPr/>
            </a:lvl3pPr>
            <a:lvl4pPr>
              <a:buFont typeface="Arial" pitchFamily="34" charset="0"/>
              <a:buChar char="-"/>
              <a:defRPr/>
            </a:lvl4pPr>
            <a:lvl5pPr>
              <a:buFont typeface="Arial"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04044673"/>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pSp>
        <p:nvGrpSpPr>
          <p:cNvPr id="1026" name="Group 110"/>
          <p:cNvGrpSpPr>
            <a:grpSpLocks/>
          </p:cNvGrpSpPr>
          <p:nvPr/>
        </p:nvGrpSpPr>
        <p:grpSpPr bwMode="auto">
          <a:xfrm>
            <a:off x="127000" y="0"/>
            <a:ext cx="8885238" cy="6858000"/>
            <a:chOff x="80" y="0"/>
            <a:chExt cx="5597" cy="4320"/>
          </a:xfrm>
        </p:grpSpPr>
        <p:sp>
          <p:nvSpPr>
            <p:cNvPr id="1131" name="Rectangle 107"/>
            <p:cNvSpPr>
              <a:spLocks noChangeArrowheads="1"/>
            </p:cNvSpPr>
            <p:nvPr userDrawn="1"/>
          </p:nvSpPr>
          <p:spPr bwMode="auto">
            <a:xfrm>
              <a:off x="80" y="80"/>
              <a:ext cx="5597" cy="4158"/>
            </a:xfrm>
            <a:prstGeom prst="rect">
              <a:avLst/>
            </a:prstGeom>
            <a:noFill/>
            <a:ln w="0" cap="rnd">
              <a:noFill/>
              <a:prstDash val="sysDot"/>
              <a:miter lim="800000"/>
              <a:headEnd/>
              <a:tailEnd/>
            </a:ln>
            <a:effectLst/>
          </p:spPr>
          <p:txBody>
            <a:bodyPr wrap="none" lIns="91418" tIns="45709" rIns="91418" bIns="45709" anchor="ctr"/>
            <a:lstStyle/>
            <a:p>
              <a:pPr eaLnBrk="0" hangingPunct="0">
                <a:defRPr/>
              </a:pPr>
              <a:endParaRPr lang="en-US" sz="1600">
                <a:solidFill>
                  <a:srgbClr val="000000"/>
                </a:solidFill>
              </a:endParaRPr>
            </a:p>
          </p:txBody>
        </p:sp>
        <p:sp>
          <p:nvSpPr>
            <p:cNvPr id="1132" name="Line 108"/>
            <p:cNvSpPr>
              <a:spLocks noChangeShapeType="1"/>
            </p:cNvSpPr>
            <p:nvPr userDrawn="1"/>
          </p:nvSpPr>
          <p:spPr bwMode="auto">
            <a:xfrm>
              <a:off x="292" y="0"/>
              <a:ext cx="0" cy="4320"/>
            </a:xfrm>
            <a:prstGeom prst="line">
              <a:avLst/>
            </a:prstGeom>
            <a:noFill/>
            <a:ln w="3175">
              <a:noFill/>
              <a:round/>
              <a:headEnd/>
              <a:tailEnd/>
            </a:ln>
            <a:effectLst/>
          </p:spPr>
          <p:txBody>
            <a:bodyPr wrap="none" lIns="0" tIns="0" rIns="0" bIns="0" anchor="ctr">
              <a:spAutoFit/>
            </a:bodyPr>
            <a:lstStyle/>
            <a:p>
              <a:pPr>
                <a:defRPr/>
              </a:pPr>
              <a:endParaRPr lang="en-US"/>
            </a:p>
          </p:txBody>
        </p:sp>
      </p:grpSp>
      <p:sp>
        <p:nvSpPr>
          <p:cNvPr id="1027" name="Rectangle 2"/>
          <p:cNvSpPr>
            <a:spLocks noGrp="1" noChangeArrowheads="1"/>
          </p:cNvSpPr>
          <p:nvPr>
            <p:ph type="title"/>
          </p:nvPr>
        </p:nvSpPr>
        <p:spPr bwMode="auto">
          <a:xfrm>
            <a:off x="495300" y="120650"/>
            <a:ext cx="83185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1028" name="Rectangle 3"/>
          <p:cNvSpPr>
            <a:spLocks noGrp="1" noChangeArrowheads="1"/>
          </p:cNvSpPr>
          <p:nvPr>
            <p:ph type="body" idx="1"/>
          </p:nvPr>
        </p:nvSpPr>
        <p:spPr bwMode="auto">
          <a:xfrm>
            <a:off x="519113" y="1192213"/>
            <a:ext cx="8318500"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 </a:t>
            </a:r>
          </a:p>
          <a:p>
            <a:pPr lvl="1"/>
            <a:r>
              <a:rPr lang="en-US" altLang="en-US"/>
              <a:t>Second level</a:t>
            </a:r>
          </a:p>
          <a:p>
            <a:pPr lvl="2"/>
            <a:r>
              <a:rPr lang="en-US" altLang="en-US"/>
              <a:t>Third level</a:t>
            </a:r>
          </a:p>
          <a:p>
            <a:pPr lvl="3"/>
            <a:r>
              <a:rPr lang="en-US" altLang="en-US"/>
              <a:t>Fourth level</a:t>
            </a:r>
          </a:p>
        </p:txBody>
      </p:sp>
      <p:sp>
        <p:nvSpPr>
          <p:cNvPr id="1127" name="PageNumberBox"/>
          <p:cNvSpPr txBox="1">
            <a:spLocks noChangeArrowheads="1"/>
          </p:cNvSpPr>
          <p:nvPr/>
        </p:nvSpPr>
        <p:spPr bwMode="auto">
          <a:xfrm>
            <a:off x="4327525" y="6518275"/>
            <a:ext cx="519113" cy="227013"/>
          </a:xfrm>
          <a:prstGeom prst="rect">
            <a:avLst/>
          </a:prstGeom>
          <a:noFill/>
          <a:ln w="6350" algn="ctr">
            <a:noFill/>
            <a:miter lim="800000"/>
            <a:headEnd/>
            <a:tailEnd/>
          </a:ln>
          <a:effectLst/>
        </p:spPr>
        <p:txBody>
          <a:bodyPr lIns="0" tIns="0" rIns="0" bIns="0"/>
          <a:lstStyle/>
          <a:p>
            <a:pPr eaLnBrk="0" hangingPunct="0">
              <a:lnSpc>
                <a:spcPts val="1800"/>
              </a:lnSpc>
              <a:spcBef>
                <a:spcPts val="600"/>
              </a:spcBef>
              <a:buFont typeface="Wingdings" pitchFamily="2" charset="2"/>
              <a:buNone/>
              <a:defRPr/>
            </a:pPr>
            <a:fld id="{0571CE4F-90E2-4C3F-B256-A9F78D3217CB}" type="slidenum">
              <a:rPr lang="en-US" sz="1200">
                <a:solidFill>
                  <a:srgbClr val="B2B2B2"/>
                </a:solidFill>
                <a:latin typeface="Calibri" pitchFamily="34" charset="0"/>
                <a:cs typeface="Calibri" pitchFamily="34" charset="0"/>
              </a:rPr>
              <a:pPr eaLnBrk="0" hangingPunct="0">
                <a:lnSpc>
                  <a:spcPts val="1800"/>
                </a:lnSpc>
                <a:spcBef>
                  <a:spcPts val="600"/>
                </a:spcBef>
                <a:buFont typeface="Wingdings" pitchFamily="2" charset="2"/>
                <a:buNone/>
                <a:defRPr/>
              </a:pPr>
              <a:t>‹#›</a:t>
            </a:fld>
            <a:r>
              <a:rPr lang="en-US" sz="1800" i="1" dirty="0">
                <a:solidFill>
                  <a:srgbClr val="B2B2B2"/>
                </a:solidFill>
                <a:cs typeface="Times New Roman" pitchFamily="18" charset="0"/>
              </a:rPr>
              <a:t> </a:t>
            </a:r>
          </a:p>
        </p:txBody>
      </p:sp>
      <p:pic>
        <p:nvPicPr>
          <p:cNvPr id="1030" name="Picture 127"/>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1079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11" descr="guidewire.png"/>
          <p:cNvPicPr>
            <a:picLocks noChangeAspect="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7412038" y="6543675"/>
            <a:ext cx="1608137"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userDrawn="1"/>
        </p:nvSpPr>
        <p:spPr>
          <a:xfrm>
            <a:off x="560388" y="6570663"/>
            <a:ext cx="2647950" cy="93662"/>
          </a:xfrm>
          <a:prstGeom prst="rect">
            <a:avLst/>
          </a:prstGeom>
          <a:noFill/>
        </p:spPr>
        <p:txBody>
          <a:bodyPr wrap="none" lIns="0" tIns="0" rIns="0" bIns="0">
            <a:spAutoFit/>
          </a:bodyPr>
          <a:lstStyle/>
          <a:p>
            <a:pPr algn="r">
              <a:spcBef>
                <a:spcPts val="600"/>
              </a:spcBef>
              <a:buClr>
                <a:schemeClr val="tx2"/>
              </a:buClr>
              <a:buFont typeface="Arial" charset="0"/>
              <a:buNone/>
              <a:defRPr/>
            </a:pPr>
            <a:r>
              <a:rPr lang="en-US" sz="600" dirty="0">
                <a:solidFill>
                  <a:srgbClr val="B2B2B2"/>
                </a:solidFill>
                <a:latin typeface="+mn-lt"/>
              </a:rPr>
              <a:t>© Guidewire Software, Inc. All rights reserved. Do not distribute without permission.</a:t>
            </a:r>
          </a:p>
        </p:txBody>
      </p:sp>
    </p:spTree>
  </p:cSld>
  <p:clrMap bg1="dk2" tx1="lt1" bg2="dk1" tx2="lt2" accent1="accent1" accent2="accent2" accent3="accent3" accent4="accent4" accent5="accent5" accent6="accent6" hlink="hlink" folHlink="folHlink"/>
  <p:sldLayoutIdLst>
    <p:sldLayoutId id="2147483741"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2" r:id="rId12"/>
  </p:sldLayoutIdLst>
  <p:transition/>
  <p:txStyles>
    <p:titleStyle>
      <a:lvl1pPr algn="l" rtl="0" eaLnBrk="0" fontAlgn="base" hangingPunct="0">
        <a:lnSpc>
          <a:spcPct val="80000"/>
        </a:lnSpc>
        <a:spcBef>
          <a:spcPct val="0"/>
        </a:spcBef>
        <a:spcAft>
          <a:spcPct val="0"/>
        </a:spcAft>
        <a:defRPr sz="3400" b="1">
          <a:solidFill>
            <a:srgbClr val="04628C"/>
          </a:solidFill>
          <a:latin typeface="Calibri" pitchFamily="34" charset="0"/>
          <a:ea typeface="Calibri" pitchFamily="34" charset="0"/>
          <a:cs typeface="Calibri" pitchFamily="34" charset="0"/>
        </a:defRPr>
      </a:lvl1pPr>
      <a:lvl2pPr algn="l" rtl="0" eaLnBrk="0" fontAlgn="base" hangingPunct="0">
        <a:lnSpc>
          <a:spcPct val="80000"/>
        </a:lnSpc>
        <a:spcBef>
          <a:spcPct val="0"/>
        </a:spcBef>
        <a:spcAft>
          <a:spcPct val="0"/>
        </a:spcAft>
        <a:defRPr sz="3400" b="1">
          <a:solidFill>
            <a:srgbClr val="04628C"/>
          </a:solidFill>
          <a:latin typeface="Calibri" pitchFamily="34" charset="0"/>
          <a:ea typeface="Calibri" pitchFamily="34" charset="0"/>
          <a:cs typeface="Calibri" pitchFamily="34" charset="0"/>
        </a:defRPr>
      </a:lvl2pPr>
      <a:lvl3pPr algn="l" rtl="0" eaLnBrk="0" fontAlgn="base" hangingPunct="0">
        <a:lnSpc>
          <a:spcPct val="80000"/>
        </a:lnSpc>
        <a:spcBef>
          <a:spcPct val="0"/>
        </a:spcBef>
        <a:spcAft>
          <a:spcPct val="0"/>
        </a:spcAft>
        <a:defRPr sz="3400" b="1">
          <a:solidFill>
            <a:srgbClr val="04628C"/>
          </a:solidFill>
          <a:latin typeface="Calibri" pitchFamily="34" charset="0"/>
          <a:ea typeface="Calibri" pitchFamily="34" charset="0"/>
          <a:cs typeface="Calibri" pitchFamily="34" charset="0"/>
        </a:defRPr>
      </a:lvl3pPr>
      <a:lvl4pPr algn="l" rtl="0" eaLnBrk="0" fontAlgn="base" hangingPunct="0">
        <a:lnSpc>
          <a:spcPct val="80000"/>
        </a:lnSpc>
        <a:spcBef>
          <a:spcPct val="0"/>
        </a:spcBef>
        <a:spcAft>
          <a:spcPct val="0"/>
        </a:spcAft>
        <a:defRPr sz="3400" b="1">
          <a:solidFill>
            <a:srgbClr val="04628C"/>
          </a:solidFill>
          <a:latin typeface="Calibri" pitchFamily="34" charset="0"/>
          <a:ea typeface="Calibri" pitchFamily="34" charset="0"/>
          <a:cs typeface="Calibri" pitchFamily="34" charset="0"/>
        </a:defRPr>
      </a:lvl4pPr>
      <a:lvl5pPr algn="l" rtl="0" eaLnBrk="0" fontAlgn="base" hangingPunct="0">
        <a:lnSpc>
          <a:spcPct val="80000"/>
        </a:lnSpc>
        <a:spcBef>
          <a:spcPct val="0"/>
        </a:spcBef>
        <a:spcAft>
          <a:spcPct val="0"/>
        </a:spcAft>
        <a:defRPr sz="3400" b="1">
          <a:solidFill>
            <a:srgbClr val="04628C"/>
          </a:solidFill>
          <a:latin typeface="Calibri" pitchFamily="34" charset="0"/>
          <a:ea typeface="Calibri" pitchFamily="34" charset="0"/>
          <a:cs typeface="Calibri" pitchFamily="34" charset="0"/>
        </a:defRPr>
      </a:lvl5pPr>
      <a:lvl6pPr marL="457200" algn="l" rtl="0" fontAlgn="base">
        <a:lnSpc>
          <a:spcPct val="90000"/>
        </a:lnSpc>
        <a:spcBef>
          <a:spcPct val="0"/>
        </a:spcBef>
        <a:spcAft>
          <a:spcPct val="0"/>
        </a:spcAft>
        <a:defRPr sz="3000" b="1">
          <a:solidFill>
            <a:schemeClr val="accent1"/>
          </a:solidFill>
          <a:latin typeface="Arial" charset="0"/>
        </a:defRPr>
      </a:lvl6pPr>
      <a:lvl7pPr marL="914400" algn="l" rtl="0" fontAlgn="base">
        <a:lnSpc>
          <a:spcPct val="90000"/>
        </a:lnSpc>
        <a:spcBef>
          <a:spcPct val="0"/>
        </a:spcBef>
        <a:spcAft>
          <a:spcPct val="0"/>
        </a:spcAft>
        <a:defRPr sz="3000" b="1">
          <a:solidFill>
            <a:schemeClr val="accent1"/>
          </a:solidFill>
          <a:latin typeface="Arial" charset="0"/>
        </a:defRPr>
      </a:lvl7pPr>
      <a:lvl8pPr marL="1371600" algn="l" rtl="0" fontAlgn="base">
        <a:lnSpc>
          <a:spcPct val="90000"/>
        </a:lnSpc>
        <a:spcBef>
          <a:spcPct val="0"/>
        </a:spcBef>
        <a:spcAft>
          <a:spcPct val="0"/>
        </a:spcAft>
        <a:defRPr sz="3000" b="1">
          <a:solidFill>
            <a:schemeClr val="accent1"/>
          </a:solidFill>
          <a:latin typeface="Arial" charset="0"/>
        </a:defRPr>
      </a:lvl8pPr>
      <a:lvl9pPr marL="1828800" algn="l" rtl="0" fontAlgn="base">
        <a:lnSpc>
          <a:spcPct val="90000"/>
        </a:lnSpc>
        <a:spcBef>
          <a:spcPct val="0"/>
        </a:spcBef>
        <a:spcAft>
          <a:spcPct val="0"/>
        </a:spcAft>
        <a:defRPr sz="3000" b="1">
          <a:solidFill>
            <a:schemeClr val="accent1"/>
          </a:solidFill>
          <a:latin typeface="Arial" charset="0"/>
        </a:defRPr>
      </a:lvl9pPr>
    </p:titleStyle>
    <p:bodyStyle>
      <a:lvl1pPr marL="285750" indent="-285750" algn="l" rtl="0" eaLnBrk="0" fontAlgn="base" hangingPunct="0">
        <a:spcBef>
          <a:spcPct val="40000"/>
        </a:spcBef>
        <a:spcAft>
          <a:spcPct val="0"/>
        </a:spcAft>
        <a:buClr>
          <a:srgbClr val="04628C"/>
        </a:buClr>
        <a:buSzPct val="90000"/>
        <a:buFont typeface="Arial" charset="0"/>
        <a:buChar char="•"/>
        <a:defRPr sz="2400">
          <a:solidFill>
            <a:schemeClr val="bg1"/>
          </a:solidFill>
          <a:latin typeface="+mn-lt"/>
          <a:ea typeface="Calibri" pitchFamily="34" charset="0"/>
          <a:cs typeface="Calibri" pitchFamily="34" charset="0"/>
        </a:defRPr>
      </a:lvl1pPr>
      <a:lvl2pPr marL="628650" indent="-228600" algn="l" rtl="0" eaLnBrk="0" fontAlgn="base" hangingPunct="0">
        <a:spcBef>
          <a:spcPct val="20000"/>
        </a:spcBef>
        <a:spcAft>
          <a:spcPct val="0"/>
        </a:spcAft>
        <a:buClr>
          <a:srgbClr val="04628C"/>
        </a:buClr>
        <a:buSzPct val="90000"/>
        <a:buFont typeface="Arial" charset="0"/>
        <a:buChar char="-"/>
        <a:defRPr sz="2200">
          <a:solidFill>
            <a:schemeClr val="bg1"/>
          </a:solidFill>
          <a:latin typeface="+mn-lt"/>
          <a:ea typeface="Calibri" pitchFamily="34" charset="0"/>
          <a:cs typeface="Calibri" pitchFamily="34" charset="0"/>
        </a:defRPr>
      </a:lvl2pPr>
      <a:lvl3pPr marL="969963" indent="-227013" algn="l" rtl="0" eaLnBrk="0" fontAlgn="base" hangingPunct="0">
        <a:spcBef>
          <a:spcPct val="20000"/>
        </a:spcBef>
        <a:spcAft>
          <a:spcPct val="0"/>
        </a:spcAft>
        <a:buClr>
          <a:srgbClr val="04628C"/>
        </a:buClr>
        <a:buSzPct val="85000"/>
        <a:buFont typeface="Arial" charset="0"/>
        <a:buChar char="-"/>
        <a:defRPr sz="2000">
          <a:solidFill>
            <a:schemeClr val="bg1"/>
          </a:solidFill>
          <a:latin typeface="+mn-lt"/>
          <a:ea typeface="Calibri" pitchFamily="34" charset="0"/>
          <a:cs typeface="Calibri" pitchFamily="34" charset="0"/>
        </a:defRPr>
      </a:lvl3pPr>
      <a:lvl4pPr marL="1376363" indent="-292100" algn="l" rtl="0" eaLnBrk="0" fontAlgn="base" hangingPunct="0">
        <a:spcBef>
          <a:spcPct val="20000"/>
        </a:spcBef>
        <a:spcAft>
          <a:spcPct val="0"/>
        </a:spcAft>
        <a:buClr>
          <a:srgbClr val="04628C"/>
        </a:buClr>
        <a:buSzPct val="85000"/>
        <a:buFont typeface="Arial" charset="0"/>
        <a:buChar char="-"/>
        <a:defRPr>
          <a:solidFill>
            <a:schemeClr val="bg1"/>
          </a:solidFill>
          <a:latin typeface="+mn-lt"/>
          <a:ea typeface="Calibri" pitchFamily="34" charset="0"/>
          <a:cs typeface="Calibri" pitchFamily="34" charset="0"/>
        </a:defRPr>
      </a:lvl4pPr>
      <a:lvl5pPr marL="1941513" indent="-225425" algn="l" rtl="0" eaLnBrk="0" fontAlgn="base" hangingPunct="0">
        <a:spcBef>
          <a:spcPct val="20000"/>
        </a:spcBef>
        <a:spcAft>
          <a:spcPct val="0"/>
        </a:spcAft>
        <a:buClr>
          <a:srgbClr val="0146AD"/>
        </a:buClr>
        <a:buSzPct val="120000"/>
        <a:buChar char="•"/>
        <a:defRPr sz="1400">
          <a:solidFill>
            <a:schemeClr val="bg1"/>
          </a:solidFill>
          <a:latin typeface="+mn-lt"/>
          <a:ea typeface="Calibri" pitchFamily="34" charset="0"/>
          <a:cs typeface="Calibri" pitchFamily="34" charset="0"/>
        </a:defRPr>
      </a:lvl5pPr>
      <a:lvl6pPr marL="2398713" indent="-225425" algn="l" rtl="0" eaLnBrk="0" fontAlgn="base" hangingPunct="0">
        <a:spcBef>
          <a:spcPct val="20000"/>
        </a:spcBef>
        <a:spcAft>
          <a:spcPct val="0"/>
        </a:spcAft>
        <a:buClr>
          <a:srgbClr val="0146AD"/>
        </a:buClr>
        <a:buSzPct val="120000"/>
        <a:buChar char="•"/>
        <a:defRPr sz="1400">
          <a:solidFill>
            <a:schemeClr val="bg1"/>
          </a:solidFill>
          <a:latin typeface="+mn-lt"/>
        </a:defRPr>
      </a:lvl6pPr>
      <a:lvl7pPr marL="2855913" indent="-225425" algn="l" rtl="0" eaLnBrk="0" fontAlgn="base" hangingPunct="0">
        <a:spcBef>
          <a:spcPct val="20000"/>
        </a:spcBef>
        <a:spcAft>
          <a:spcPct val="0"/>
        </a:spcAft>
        <a:buClr>
          <a:srgbClr val="0146AD"/>
        </a:buClr>
        <a:buSzPct val="120000"/>
        <a:buChar char="•"/>
        <a:defRPr sz="1400">
          <a:solidFill>
            <a:schemeClr val="bg1"/>
          </a:solidFill>
          <a:latin typeface="+mn-lt"/>
        </a:defRPr>
      </a:lvl7pPr>
      <a:lvl8pPr marL="3313113" indent="-225425" algn="l" rtl="0" eaLnBrk="0" fontAlgn="base" hangingPunct="0">
        <a:spcBef>
          <a:spcPct val="20000"/>
        </a:spcBef>
        <a:spcAft>
          <a:spcPct val="0"/>
        </a:spcAft>
        <a:buClr>
          <a:srgbClr val="0146AD"/>
        </a:buClr>
        <a:buSzPct val="120000"/>
        <a:buChar char="•"/>
        <a:defRPr sz="1400">
          <a:solidFill>
            <a:schemeClr val="bg1"/>
          </a:solidFill>
          <a:latin typeface="+mn-lt"/>
        </a:defRPr>
      </a:lvl8pPr>
      <a:lvl9pPr marL="3770313" indent="-225425" algn="l" rtl="0" eaLnBrk="0" fontAlgn="base" hangingPunct="0">
        <a:spcBef>
          <a:spcPct val="20000"/>
        </a:spcBef>
        <a:spcAft>
          <a:spcPct val="0"/>
        </a:spcAft>
        <a:buClr>
          <a:srgbClr val="0146AD"/>
        </a:buClr>
        <a:buSzPct val="120000"/>
        <a:buChar char="•"/>
        <a:defRPr sz="14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wmf"/></Relationships>
</file>

<file path=ppt/slides/_rels/slide13.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wmf"/></Relationships>
</file>

<file path=ppt/slides/_rels/slide14.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wmf"/></Relationships>
</file>

<file path=ppt/slides/_rels/slide15.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wmf"/></Relationships>
</file>

<file path=ppt/slides/_rels/slide16.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wmf"/></Relationships>
</file>

<file path=ppt/slides/_rels/slide17.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wmf"/></Relationships>
</file>

<file path=ppt/slides/_rels/slide18.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wmf"/></Relationships>
</file>

<file path=ppt/slides/_rels/slide19.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w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wmf"/></Relationships>
</file>

<file path=ppt/slides/_rels/slide21.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w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wmf"/></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7.wmf"/><Relationship Id="rId4" Type="http://schemas.openxmlformats.org/officeDocument/2006/relationships/image" Target="../media/image6.wmf"/></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wmf"/></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7.wmf"/><Relationship Id="rId4" Type="http://schemas.openxmlformats.org/officeDocument/2006/relationships/image" Target="../media/image6.w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7.wmf"/><Relationship Id="rId4" Type="http://schemas.openxmlformats.org/officeDocument/2006/relationships/image" Target="../media/image6.wmf"/></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wmf"/></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wmf"/></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w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458788" y="2957513"/>
            <a:ext cx="8348662" cy="457200"/>
          </a:xfrm>
        </p:spPr>
        <p:txBody>
          <a:bodyPr/>
          <a:lstStyle/>
          <a:p>
            <a:r>
              <a:rPr lang="en-US"/>
              <a:t>The Claim File</a:t>
            </a:r>
          </a:p>
        </p:txBody>
      </p:sp>
      <p:sp>
        <p:nvSpPr>
          <p:cNvPr id="4099" name="Text Placeholder 4"/>
          <p:cNvSpPr>
            <a:spLocks noGrp="1"/>
          </p:cNvSpPr>
          <p:nvPr>
            <p:ph type="body" sz="quarter" idx="10"/>
          </p:nvPr>
        </p:nvSpPr>
        <p:spPr>
          <a:xfrm>
            <a:off x="5718175" y="6167438"/>
            <a:ext cx="3089275" cy="273050"/>
          </a:xfrm>
        </p:spPr>
        <p:txBody>
          <a:bodyPr/>
          <a:lstStyle/>
          <a:p>
            <a:r>
              <a:rPr lang="en-US" dirty="0"/>
              <a:t> 08 October 2020</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4" name="Group 2"/>
          <p:cNvGrpSpPr>
            <a:grpSpLocks/>
          </p:cNvGrpSpPr>
          <p:nvPr/>
        </p:nvGrpSpPr>
        <p:grpSpPr bwMode="auto">
          <a:xfrm>
            <a:off x="1308100" y="4756150"/>
            <a:ext cx="1216025" cy="833438"/>
            <a:chOff x="3182" y="2642"/>
            <a:chExt cx="1186" cy="813"/>
          </a:xfrm>
        </p:grpSpPr>
        <p:grpSp>
          <p:nvGrpSpPr>
            <p:cNvPr id="13417" name="Group 3"/>
            <p:cNvGrpSpPr>
              <a:grpSpLocks/>
            </p:cNvGrpSpPr>
            <p:nvPr/>
          </p:nvGrpSpPr>
          <p:grpSpPr bwMode="auto">
            <a:xfrm>
              <a:off x="3182" y="2642"/>
              <a:ext cx="1186" cy="813"/>
              <a:chOff x="1732" y="3507"/>
              <a:chExt cx="1186" cy="813"/>
            </a:xfrm>
          </p:grpSpPr>
          <p:sp>
            <p:nvSpPr>
              <p:cNvPr id="13429" name="AutoShape 4"/>
              <p:cNvSpPr>
                <a:spLocks noChangeArrowheads="1"/>
              </p:cNvSpPr>
              <p:nvPr/>
            </p:nvSpPr>
            <p:spPr bwMode="auto">
              <a:xfrm>
                <a:off x="1732" y="3507"/>
                <a:ext cx="1186" cy="813"/>
              </a:xfrm>
              <a:prstGeom prst="roundRect">
                <a:avLst>
                  <a:gd name="adj" fmla="val 16667"/>
                </a:avLst>
              </a:prstGeom>
              <a:solidFill>
                <a:schemeClr val="folHlink"/>
              </a:solidFill>
              <a:ln w="28575" algn="ctr">
                <a:solidFill>
                  <a:schemeClr val="folHlink"/>
                </a:solidFill>
                <a:round/>
                <a:headEnd/>
                <a:tailEnd/>
              </a:ln>
            </p:spPr>
            <p:txBody>
              <a:bodyPr lIns="0" tIns="0" rIns="0" bIns="0" anchor="ctr">
                <a:spAutoFit/>
              </a:bodyPr>
              <a:lstStyle/>
              <a:p>
                <a:endParaRPr lang="en-US"/>
              </a:p>
            </p:txBody>
          </p:sp>
          <p:sp>
            <p:nvSpPr>
              <p:cNvPr id="13430" name="AutoShape 5"/>
              <p:cNvSpPr>
                <a:spLocks noChangeArrowheads="1"/>
              </p:cNvSpPr>
              <p:nvPr/>
            </p:nvSpPr>
            <p:spPr bwMode="auto">
              <a:xfrm>
                <a:off x="1762" y="3537"/>
                <a:ext cx="1127" cy="754"/>
              </a:xfrm>
              <a:prstGeom prst="roundRect">
                <a:avLst>
                  <a:gd name="adj" fmla="val 16667"/>
                </a:avLst>
              </a:prstGeom>
              <a:solidFill>
                <a:srgbClr val="FFFFFF"/>
              </a:solidFill>
              <a:ln w="28575" algn="ctr">
                <a:solidFill>
                  <a:schemeClr val="folHlink"/>
                </a:solidFill>
                <a:round/>
                <a:headEnd/>
                <a:tailEnd/>
              </a:ln>
            </p:spPr>
            <p:txBody>
              <a:bodyPr lIns="0" tIns="0" rIns="0" bIns="0" anchor="ctr">
                <a:spAutoFit/>
              </a:bodyPr>
              <a:lstStyle/>
              <a:p>
                <a:endParaRPr lang="en-US"/>
              </a:p>
            </p:txBody>
          </p:sp>
        </p:grpSp>
        <p:grpSp>
          <p:nvGrpSpPr>
            <p:cNvPr id="13418" name="Group 6"/>
            <p:cNvGrpSpPr>
              <a:grpSpLocks/>
            </p:cNvGrpSpPr>
            <p:nvPr/>
          </p:nvGrpSpPr>
          <p:grpSpPr bwMode="auto">
            <a:xfrm>
              <a:off x="3309" y="2668"/>
              <a:ext cx="876" cy="739"/>
              <a:chOff x="3309" y="2668"/>
              <a:chExt cx="876" cy="739"/>
            </a:xfrm>
          </p:grpSpPr>
          <p:sp>
            <p:nvSpPr>
              <p:cNvPr id="13419" name="Freeform 7"/>
              <p:cNvSpPr>
                <a:spLocks/>
              </p:cNvSpPr>
              <p:nvPr/>
            </p:nvSpPr>
            <p:spPr bwMode="auto">
              <a:xfrm>
                <a:off x="3344" y="2668"/>
                <a:ext cx="841" cy="739"/>
              </a:xfrm>
              <a:custGeom>
                <a:avLst/>
                <a:gdLst>
                  <a:gd name="T0" fmla="*/ 50 w 638"/>
                  <a:gd name="T1" fmla="*/ 1680 h 561"/>
                  <a:gd name="T2" fmla="*/ 50 w 638"/>
                  <a:gd name="T3" fmla="*/ 967 h 561"/>
                  <a:gd name="T4" fmla="*/ 0 w 638"/>
                  <a:gd name="T5" fmla="*/ 876 h 561"/>
                  <a:gd name="T6" fmla="*/ 1003 w 638"/>
                  <a:gd name="T7" fmla="*/ 18 h 561"/>
                  <a:gd name="T8" fmla="*/ 1366 w 638"/>
                  <a:gd name="T9" fmla="*/ 361 h 561"/>
                  <a:gd name="T10" fmla="*/ 1366 w 638"/>
                  <a:gd name="T11" fmla="*/ 0 h 561"/>
                  <a:gd name="T12" fmla="*/ 1654 w 638"/>
                  <a:gd name="T13" fmla="*/ 0 h 561"/>
                  <a:gd name="T14" fmla="*/ 1654 w 638"/>
                  <a:gd name="T15" fmla="*/ 642 h 561"/>
                  <a:gd name="T16" fmla="*/ 1927 w 638"/>
                  <a:gd name="T17" fmla="*/ 865 h 561"/>
                  <a:gd name="T18" fmla="*/ 1828 w 638"/>
                  <a:gd name="T19" fmla="*/ 958 h 561"/>
                  <a:gd name="T20" fmla="*/ 1828 w 638"/>
                  <a:gd name="T21" fmla="*/ 1689 h 561"/>
                  <a:gd name="T22" fmla="*/ 50 w 638"/>
                  <a:gd name="T23" fmla="*/ 1680 h 56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38"/>
                  <a:gd name="T37" fmla="*/ 0 h 561"/>
                  <a:gd name="T38" fmla="*/ 638 w 638"/>
                  <a:gd name="T39" fmla="*/ 561 h 56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38" h="561">
                    <a:moveTo>
                      <a:pt x="17" y="558"/>
                    </a:moveTo>
                    <a:lnTo>
                      <a:pt x="17" y="321"/>
                    </a:lnTo>
                    <a:lnTo>
                      <a:pt x="0" y="291"/>
                    </a:lnTo>
                    <a:lnTo>
                      <a:pt x="332" y="6"/>
                    </a:lnTo>
                    <a:lnTo>
                      <a:pt x="452" y="120"/>
                    </a:lnTo>
                    <a:lnTo>
                      <a:pt x="452" y="0"/>
                    </a:lnTo>
                    <a:lnTo>
                      <a:pt x="548" y="0"/>
                    </a:lnTo>
                    <a:lnTo>
                      <a:pt x="548" y="213"/>
                    </a:lnTo>
                    <a:lnTo>
                      <a:pt x="638" y="288"/>
                    </a:lnTo>
                    <a:lnTo>
                      <a:pt x="605" y="318"/>
                    </a:lnTo>
                    <a:lnTo>
                      <a:pt x="605" y="561"/>
                    </a:lnTo>
                    <a:lnTo>
                      <a:pt x="17" y="558"/>
                    </a:lnTo>
                    <a:close/>
                  </a:path>
                </a:pathLst>
              </a:custGeom>
              <a:solidFill>
                <a:schemeClr val="folHlink"/>
              </a:solidFill>
              <a:ln w="12700">
                <a:solidFill>
                  <a:schemeClr val="bg1"/>
                </a:solidFill>
                <a:round/>
                <a:headEnd/>
                <a:tailEnd/>
              </a:ln>
            </p:spPr>
            <p:txBody>
              <a:bodyPr wrap="none" lIns="0" tIns="0" rIns="0" bIns="0" anchor="ctr">
                <a:spAutoFit/>
              </a:bodyPr>
              <a:lstStyle/>
              <a:p>
                <a:endParaRPr lang="en-US"/>
              </a:p>
            </p:txBody>
          </p:sp>
          <p:sp>
            <p:nvSpPr>
              <p:cNvPr id="13420" name="Rectangle 8"/>
              <p:cNvSpPr>
                <a:spLocks noChangeArrowheads="1"/>
              </p:cNvSpPr>
              <p:nvPr/>
            </p:nvSpPr>
            <p:spPr bwMode="auto">
              <a:xfrm>
                <a:off x="3695" y="3136"/>
                <a:ext cx="174" cy="268"/>
              </a:xfrm>
              <a:prstGeom prst="rect">
                <a:avLst/>
              </a:prstGeom>
              <a:solidFill>
                <a:schemeClr val="folHlink"/>
              </a:solidFill>
              <a:ln w="12700" algn="ctr">
                <a:solidFill>
                  <a:schemeClr val="bg1"/>
                </a:solidFill>
                <a:miter lim="800000"/>
                <a:headEnd/>
                <a:tailEnd/>
              </a:ln>
            </p:spPr>
            <p:txBody>
              <a:bodyPr lIns="0" tIns="0" rIns="0" bIns="0" anchor="ctr">
                <a:spAutoFit/>
              </a:bodyPr>
              <a:lstStyle/>
              <a:p>
                <a:endParaRPr lang="en-US"/>
              </a:p>
            </p:txBody>
          </p:sp>
          <p:sp>
            <p:nvSpPr>
              <p:cNvPr id="13421" name="Rectangle 9"/>
              <p:cNvSpPr>
                <a:spLocks noChangeArrowheads="1"/>
              </p:cNvSpPr>
              <p:nvPr/>
            </p:nvSpPr>
            <p:spPr bwMode="auto">
              <a:xfrm>
                <a:off x="3928" y="3140"/>
                <a:ext cx="174" cy="154"/>
              </a:xfrm>
              <a:prstGeom prst="rect">
                <a:avLst/>
              </a:prstGeom>
              <a:solidFill>
                <a:schemeClr val="folHlink"/>
              </a:solidFill>
              <a:ln w="12700" algn="ctr">
                <a:solidFill>
                  <a:schemeClr val="bg1"/>
                </a:solidFill>
                <a:miter lim="800000"/>
                <a:headEnd/>
                <a:tailEnd/>
              </a:ln>
            </p:spPr>
            <p:txBody>
              <a:bodyPr wrap="none" lIns="0" tIns="0" rIns="0" bIns="0" anchor="ctr">
                <a:spAutoFit/>
              </a:bodyPr>
              <a:lstStyle/>
              <a:p>
                <a:endParaRPr lang="en-US"/>
              </a:p>
            </p:txBody>
          </p:sp>
          <p:sp>
            <p:nvSpPr>
              <p:cNvPr id="13422" name="Line 10"/>
              <p:cNvSpPr>
                <a:spLocks noChangeShapeType="1"/>
              </p:cNvSpPr>
              <p:nvPr/>
            </p:nvSpPr>
            <p:spPr bwMode="auto">
              <a:xfrm>
                <a:off x="3928" y="3219"/>
                <a:ext cx="174"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3423" name="Line 11"/>
              <p:cNvSpPr>
                <a:spLocks noChangeShapeType="1"/>
              </p:cNvSpPr>
              <p:nvPr/>
            </p:nvSpPr>
            <p:spPr bwMode="auto">
              <a:xfrm>
                <a:off x="4015" y="3140"/>
                <a:ext cx="0" cy="15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3424" name="Rectangle 12"/>
              <p:cNvSpPr>
                <a:spLocks noChangeArrowheads="1"/>
              </p:cNvSpPr>
              <p:nvPr/>
            </p:nvSpPr>
            <p:spPr bwMode="auto">
              <a:xfrm>
                <a:off x="3446" y="3140"/>
                <a:ext cx="174" cy="154"/>
              </a:xfrm>
              <a:prstGeom prst="rect">
                <a:avLst/>
              </a:prstGeom>
              <a:solidFill>
                <a:schemeClr val="folHlink"/>
              </a:solidFill>
              <a:ln w="12700" algn="ctr">
                <a:solidFill>
                  <a:schemeClr val="bg1"/>
                </a:solidFill>
                <a:miter lim="800000"/>
                <a:headEnd/>
                <a:tailEnd/>
              </a:ln>
            </p:spPr>
            <p:txBody>
              <a:bodyPr wrap="none" lIns="0" tIns="0" rIns="0" bIns="0" anchor="ctr">
                <a:spAutoFit/>
              </a:bodyPr>
              <a:lstStyle/>
              <a:p>
                <a:endParaRPr lang="en-US"/>
              </a:p>
            </p:txBody>
          </p:sp>
          <p:sp>
            <p:nvSpPr>
              <p:cNvPr id="13425" name="Line 13"/>
              <p:cNvSpPr>
                <a:spLocks noChangeShapeType="1"/>
              </p:cNvSpPr>
              <p:nvPr/>
            </p:nvSpPr>
            <p:spPr bwMode="auto">
              <a:xfrm>
                <a:off x="3446" y="3219"/>
                <a:ext cx="174"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3426" name="Line 14"/>
              <p:cNvSpPr>
                <a:spLocks noChangeShapeType="1"/>
              </p:cNvSpPr>
              <p:nvPr/>
            </p:nvSpPr>
            <p:spPr bwMode="auto">
              <a:xfrm>
                <a:off x="3533" y="3138"/>
                <a:ext cx="0" cy="15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3427" name="Freeform 15"/>
              <p:cNvSpPr>
                <a:spLocks/>
              </p:cNvSpPr>
              <p:nvPr/>
            </p:nvSpPr>
            <p:spPr bwMode="auto">
              <a:xfrm>
                <a:off x="3309" y="2675"/>
                <a:ext cx="326" cy="428"/>
              </a:xfrm>
              <a:custGeom>
                <a:avLst/>
                <a:gdLst>
                  <a:gd name="T0" fmla="*/ 7 w 1163"/>
                  <a:gd name="T1" fmla="*/ 4 h 1531"/>
                  <a:gd name="T2" fmla="*/ 7 w 1163"/>
                  <a:gd name="T3" fmla="*/ 3 h 1531"/>
                  <a:gd name="T4" fmla="*/ 7 w 1163"/>
                  <a:gd name="T5" fmla="*/ 3 h 1531"/>
                  <a:gd name="T6" fmla="*/ 6 w 1163"/>
                  <a:gd name="T7" fmla="*/ 3 h 1531"/>
                  <a:gd name="T8" fmla="*/ 6 w 1163"/>
                  <a:gd name="T9" fmla="*/ 4 h 1531"/>
                  <a:gd name="T10" fmla="*/ 6 w 1163"/>
                  <a:gd name="T11" fmla="*/ 4 h 1531"/>
                  <a:gd name="T12" fmla="*/ 6 w 1163"/>
                  <a:gd name="T13" fmla="*/ 4 h 1531"/>
                  <a:gd name="T14" fmla="*/ 5 w 1163"/>
                  <a:gd name="T15" fmla="*/ 5 h 1531"/>
                  <a:gd name="T16" fmla="*/ 5 w 1163"/>
                  <a:gd name="T17" fmla="*/ 6 h 1531"/>
                  <a:gd name="T18" fmla="*/ 5 w 1163"/>
                  <a:gd name="T19" fmla="*/ 7 h 1531"/>
                  <a:gd name="T20" fmla="*/ 5 w 1163"/>
                  <a:gd name="T21" fmla="*/ 7 h 1531"/>
                  <a:gd name="T22" fmla="*/ 4 w 1163"/>
                  <a:gd name="T23" fmla="*/ 8 h 1531"/>
                  <a:gd name="T24" fmla="*/ 4 w 1163"/>
                  <a:gd name="T25" fmla="*/ 8 h 1531"/>
                  <a:gd name="T26" fmla="*/ 4 w 1163"/>
                  <a:gd name="T27" fmla="*/ 7 h 1531"/>
                  <a:gd name="T28" fmla="*/ 4 w 1163"/>
                  <a:gd name="T29" fmla="*/ 6 h 1531"/>
                  <a:gd name="T30" fmla="*/ 4 w 1163"/>
                  <a:gd name="T31" fmla="*/ 5 h 1531"/>
                  <a:gd name="T32" fmla="*/ 5 w 1163"/>
                  <a:gd name="T33" fmla="*/ 4 h 1531"/>
                  <a:gd name="T34" fmla="*/ 4 w 1163"/>
                  <a:gd name="T35" fmla="*/ 3 h 1531"/>
                  <a:gd name="T36" fmla="*/ 4 w 1163"/>
                  <a:gd name="T37" fmla="*/ 2 h 1531"/>
                  <a:gd name="T38" fmla="*/ 3 w 1163"/>
                  <a:gd name="T39" fmla="*/ 1 h 1531"/>
                  <a:gd name="T40" fmla="*/ 3 w 1163"/>
                  <a:gd name="T41" fmla="*/ 1 h 1531"/>
                  <a:gd name="T42" fmla="*/ 4 w 1163"/>
                  <a:gd name="T43" fmla="*/ 0 h 1531"/>
                  <a:gd name="T44" fmla="*/ 3 w 1163"/>
                  <a:gd name="T45" fmla="*/ 0 h 1531"/>
                  <a:gd name="T46" fmla="*/ 3 w 1163"/>
                  <a:gd name="T47" fmla="*/ 1 h 1531"/>
                  <a:gd name="T48" fmla="*/ 3 w 1163"/>
                  <a:gd name="T49" fmla="*/ 2 h 1531"/>
                  <a:gd name="T50" fmla="*/ 3 w 1163"/>
                  <a:gd name="T51" fmla="*/ 3 h 1531"/>
                  <a:gd name="T52" fmla="*/ 3 w 1163"/>
                  <a:gd name="T53" fmla="*/ 4 h 1531"/>
                  <a:gd name="T54" fmla="*/ 2 w 1163"/>
                  <a:gd name="T55" fmla="*/ 6 h 1531"/>
                  <a:gd name="T56" fmla="*/ 2 w 1163"/>
                  <a:gd name="T57" fmla="*/ 5 h 1531"/>
                  <a:gd name="T58" fmla="*/ 2 w 1163"/>
                  <a:gd name="T59" fmla="*/ 4 h 1531"/>
                  <a:gd name="T60" fmla="*/ 2 w 1163"/>
                  <a:gd name="T61" fmla="*/ 3 h 1531"/>
                  <a:gd name="T62" fmla="*/ 2 w 1163"/>
                  <a:gd name="T63" fmla="*/ 3 h 1531"/>
                  <a:gd name="T64" fmla="*/ 2 w 1163"/>
                  <a:gd name="T65" fmla="*/ 2 h 1531"/>
                  <a:gd name="T66" fmla="*/ 2 w 1163"/>
                  <a:gd name="T67" fmla="*/ 2 h 1531"/>
                  <a:gd name="T68" fmla="*/ 2 w 1163"/>
                  <a:gd name="T69" fmla="*/ 3 h 1531"/>
                  <a:gd name="T70" fmla="*/ 1 w 1163"/>
                  <a:gd name="T71" fmla="*/ 4 h 1531"/>
                  <a:gd name="T72" fmla="*/ 1 w 1163"/>
                  <a:gd name="T73" fmla="*/ 5 h 1531"/>
                  <a:gd name="T74" fmla="*/ 0 w 1163"/>
                  <a:gd name="T75" fmla="*/ 6 h 1531"/>
                  <a:gd name="T76" fmla="*/ 0 w 1163"/>
                  <a:gd name="T77" fmla="*/ 6 h 1531"/>
                  <a:gd name="T78" fmla="*/ 0 w 1163"/>
                  <a:gd name="T79" fmla="*/ 7 h 1531"/>
                  <a:gd name="T80" fmla="*/ 1 w 1163"/>
                  <a:gd name="T81" fmla="*/ 8 h 1531"/>
                  <a:gd name="T82" fmla="*/ 1 w 1163"/>
                  <a:gd name="T83" fmla="*/ 8 h 1531"/>
                  <a:gd name="T84" fmla="*/ 2 w 1163"/>
                  <a:gd name="T85" fmla="*/ 8 h 1531"/>
                  <a:gd name="T86" fmla="*/ 2 w 1163"/>
                  <a:gd name="T87" fmla="*/ 9 h 1531"/>
                  <a:gd name="T88" fmla="*/ 3 w 1163"/>
                  <a:gd name="T89" fmla="*/ 9 h 1531"/>
                  <a:gd name="T90" fmla="*/ 3 w 1163"/>
                  <a:gd name="T91" fmla="*/ 9 h 1531"/>
                  <a:gd name="T92" fmla="*/ 3 w 1163"/>
                  <a:gd name="T93" fmla="*/ 9 h 1531"/>
                  <a:gd name="T94" fmla="*/ 3 w 1163"/>
                  <a:gd name="T95" fmla="*/ 9 h 1531"/>
                  <a:gd name="T96" fmla="*/ 3 w 1163"/>
                  <a:gd name="T97" fmla="*/ 9 h 1531"/>
                  <a:gd name="T98" fmla="*/ 3 w 1163"/>
                  <a:gd name="T99" fmla="*/ 9 h 1531"/>
                  <a:gd name="T100" fmla="*/ 4 w 1163"/>
                  <a:gd name="T101" fmla="*/ 9 h 1531"/>
                  <a:gd name="T102" fmla="*/ 4 w 1163"/>
                  <a:gd name="T103" fmla="*/ 9 h 1531"/>
                  <a:gd name="T104" fmla="*/ 5 w 1163"/>
                  <a:gd name="T105" fmla="*/ 9 h 1531"/>
                  <a:gd name="T106" fmla="*/ 5 w 1163"/>
                  <a:gd name="T107" fmla="*/ 9 h 1531"/>
                  <a:gd name="T108" fmla="*/ 6 w 1163"/>
                  <a:gd name="T109" fmla="*/ 9 h 1531"/>
                  <a:gd name="T110" fmla="*/ 7 w 1163"/>
                  <a:gd name="T111" fmla="*/ 8 h 1531"/>
                  <a:gd name="T112" fmla="*/ 7 w 1163"/>
                  <a:gd name="T113" fmla="*/ 7 h 1531"/>
                  <a:gd name="T114" fmla="*/ 7 w 1163"/>
                  <a:gd name="T115" fmla="*/ 6 h 153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63"/>
                  <a:gd name="T175" fmla="*/ 0 h 1531"/>
                  <a:gd name="T176" fmla="*/ 1163 w 1163"/>
                  <a:gd name="T177" fmla="*/ 1531 h 153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63" h="1531">
                    <a:moveTo>
                      <a:pt x="1077" y="804"/>
                    </a:moveTo>
                    <a:lnTo>
                      <a:pt x="1075" y="773"/>
                    </a:lnTo>
                    <a:lnTo>
                      <a:pt x="1075" y="739"/>
                    </a:lnTo>
                    <a:lnTo>
                      <a:pt x="1077" y="700"/>
                    </a:lnTo>
                    <a:lnTo>
                      <a:pt x="1082" y="660"/>
                    </a:lnTo>
                    <a:lnTo>
                      <a:pt x="1090" y="621"/>
                    </a:lnTo>
                    <a:lnTo>
                      <a:pt x="1101" y="585"/>
                    </a:lnTo>
                    <a:lnTo>
                      <a:pt x="1116" y="553"/>
                    </a:lnTo>
                    <a:lnTo>
                      <a:pt x="1134" y="528"/>
                    </a:lnTo>
                    <a:lnTo>
                      <a:pt x="1121" y="535"/>
                    </a:lnTo>
                    <a:lnTo>
                      <a:pt x="1108" y="538"/>
                    </a:lnTo>
                    <a:lnTo>
                      <a:pt x="1095" y="543"/>
                    </a:lnTo>
                    <a:lnTo>
                      <a:pt x="1082" y="546"/>
                    </a:lnTo>
                    <a:lnTo>
                      <a:pt x="1070" y="551"/>
                    </a:lnTo>
                    <a:lnTo>
                      <a:pt x="1057" y="556"/>
                    </a:lnTo>
                    <a:lnTo>
                      <a:pt x="1046" y="563"/>
                    </a:lnTo>
                    <a:lnTo>
                      <a:pt x="1034" y="571"/>
                    </a:lnTo>
                    <a:lnTo>
                      <a:pt x="1025" y="579"/>
                    </a:lnTo>
                    <a:lnTo>
                      <a:pt x="1016" y="587"/>
                    </a:lnTo>
                    <a:lnTo>
                      <a:pt x="1008" y="597"/>
                    </a:lnTo>
                    <a:lnTo>
                      <a:pt x="1000" y="605"/>
                    </a:lnTo>
                    <a:lnTo>
                      <a:pt x="992" y="615"/>
                    </a:lnTo>
                    <a:lnTo>
                      <a:pt x="984" y="625"/>
                    </a:lnTo>
                    <a:lnTo>
                      <a:pt x="977" y="634"/>
                    </a:lnTo>
                    <a:lnTo>
                      <a:pt x="969" y="644"/>
                    </a:lnTo>
                    <a:lnTo>
                      <a:pt x="949" y="670"/>
                    </a:lnTo>
                    <a:lnTo>
                      <a:pt x="931" y="696"/>
                    </a:lnTo>
                    <a:lnTo>
                      <a:pt x="915" y="722"/>
                    </a:lnTo>
                    <a:lnTo>
                      <a:pt x="899" y="750"/>
                    </a:lnTo>
                    <a:lnTo>
                      <a:pt x="884" y="778"/>
                    </a:lnTo>
                    <a:lnTo>
                      <a:pt x="871" y="806"/>
                    </a:lnTo>
                    <a:lnTo>
                      <a:pt x="858" y="835"/>
                    </a:lnTo>
                    <a:lnTo>
                      <a:pt x="848" y="866"/>
                    </a:lnTo>
                    <a:lnTo>
                      <a:pt x="838" y="899"/>
                    </a:lnTo>
                    <a:lnTo>
                      <a:pt x="832" y="931"/>
                    </a:lnTo>
                    <a:lnTo>
                      <a:pt x="825" y="965"/>
                    </a:lnTo>
                    <a:lnTo>
                      <a:pt x="819" y="1000"/>
                    </a:lnTo>
                    <a:lnTo>
                      <a:pt x="812" y="1032"/>
                    </a:lnTo>
                    <a:lnTo>
                      <a:pt x="802" y="1067"/>
                    </a:lnTo>
                    <a:lnTo>
                      <a:pt x="793" y="1099"/>
                    </a:lnTo>
                    <a:lnTo>
                      <a:pt x="778" y="1130"/>
                    </a:lnTo>
                    <a:lnTo>
                      <a:pt x="770" y="1147"/>
                    </a:lnTo>
                    <a:lnTo>
                      <a:pt x="760" y="1161"/>
                    </a:lnTo>
                    <a:lnTo>
                      <a:pt x="749" y="1174"/>
                    </a:lnTo>
                    <a:lnTo>
                      <a:pt x="735" y="1186"/>
                    </a:lnTo>
                    <a:lnTo>
                      <a:pt x="722" y="1197"/>
                    </a:lnTo>
                    <a:lnTo>
                      <a:pt x="709" y="1209"/>
                    </a:lnTo>
                    <a:lnTo>
                      <a:pt x="696" y="1220"/>
                    </a:lnTo>
                    <a:lnTo>
                      <a:pt x="682" y="1230"/>
                    </a:lnTo>
                    <a:lnTo>
                      <a:pt x="677" y="1223"/>
                    </a:lnTo>
                    <a:lnTo>
                      <a:pt x="672" y="1217"/>
                    </a:lnTo>
                    <a:lnTo>
                      <a:pt x="667" y="1212"/>
                    </a:lnTo>
                    <a:lnTo>
                      <a:pt x="660" y="1205"/>
                    </a:lnTo>
                    <a:lnTo>
                      <a:pt x="628" y="1168"/>
                    </a:lnTo>
                    <a:lnTo>
                      <a:pt x="605" y="1130"/>
                    </a:lnTo>
                    <a:lnTo>
                      <a:pt x="590" y="1091"/>
                    </a:lnTo>
                    <a:lnTo>
                      <a:pt x="585" y="1050"/>
                    </a:lnTo>
                    <a:lnTo>
                      <a:pt x="587" y="1009"/>
                    </a:lnTo>
                    <a:lnTo>
                      <a:pt x="593" y="967"/>
                    </a:lnTo>
                    <a:lnTo>
                      <a:pt x="606" y="923"/>
                    </a:lnTo>
                    <a:lnTo>
                      <a:pt x="624" y="877"/>
                    </a:lnTo>
                    <a:lnTo>
                      <a:pt x="641" y="843"/>
                    </a:lnTo>
                    <a:lnTo>
                      <a:pt x="660" y="807"/>
                    </a:lnTo>
                    <a:lnTo>
                      <a:pt x="682" y="770"/>
                    </a:lnTo>
                    <a:lnTo>
                      <a:pt x="703" y="732"/>
                    </a:lnTo>
                    <a:lnTo>
                      <a:pt x="721" y="693"/>
                    </a:lnTo>
                    <a:lnTo>
                      <a:pt x="735" y="654"/>
                    </a:lnTo>
                    <a:lnTo>
                      <a:pt x="744" y="615"/>
                    </a:lnTo>
                    <a:lnTo>
                      <a:pt x="744" y="576"/>
                    </a:lnTo>
                    <a:lnTo>
                      <a:pt x="734" y="538"/>
                    </a:lnTo>
                    <a:lnTo>
                      <a:pt x="717" y="504"/>
                    </a:lnTo>
                    <a:lnTo>
                      <a:pt x="693" y="470"/>
                    </a:lnTo>
                    <a:lnTo>
                      <a:pt x="667" y="439"/>
                    </a:lnTo>
                    <a:lnTo>
                      <a:pt x="636" y="409"/>
                    </a:lnTo>
                    <a:lnTo>
                      <a:pt x="606" y="380"/>
                    </a:lnTo>
                    <a:lnTo>
                      <a:pt x="579" y="350"/>
                    </a:lnTo>
                    <a:lnTo>
                      <a:pt x="554" y="323"/>
                    </a:lnTo>
                    <a:lnTo>
                      <a:pt x="535" y="290"/>
                    </a:lnTo>
                    <a:lnTo>
                      <a:pt x="523" y="253"/>
                    </a:lnTo>
                    <a:lnTo>
                      <a:pt x="518" y="213"/>
                    </a:lnTo>
                    <a:lnTo>
                      <a:pt x="518" y="174"/>
                    </a:lnTo>
                    <a:lnTo>
                      <a:pt x="523" y="145"/>
                    </a:lnTo>
                    <a:lnTo>
                      <a:pt x="531" y="120"/>
                    </a:lnTo>
                    <a:lnTo>
                      <a:pt x="543" y="98"/>
                    </a:lnTo>
                    <a:lnTo>
                      <a:pt x="556" y="78"/>
                    </a:lnTo>
                    <a:lnTo>
                      <a:pt x="570" y="58"/>
                    </a:lnTo>
                    <a:lnTo>
                      <a:pt x="588" y="39"/>
                    </a:lnTo>
                    <a:lnTo>
                      <a:pt x="606" y="21"/>
                    </a:lnTo>
                    <a:lnTo>
                      <a:pt x="626" y="0"/>
                    </a:lnTo>
                    <a:lnTo>
                      <a:pt x="592" y="10"/>
                    </a:lnTo>
                    <a:lnTo>
                      <a:pt x="556" y="21"/>
                    </a:lnTo>
                    <a:lnTo>
                      <a:pt x="521" y="36"/>
                    </a:lnTo>
                    <a:lnTo>
                      <a:pt x="490" y="54"/>
                    </a:lnTo>
                    <a:lnTo>
                      <a:pt x="464" y="76"/>
                    </a:lnTo>
                    <a:lnTo>
                      <a:pt x="443" y="103"/>
                    </a:lnTo>
                    <a:lnTo>
                      <a:pt x="430" y="135"/>
                    </a:lnTo>
                    <a:lnTo>
                      <a:pt x="425" y="174"/>
                    </a:lnTo>
                    <a:lnTo>
                      <a:pt x="428" y="227"/>
                    </a:lnTo>
                    <a:lnTo>
                      <a:pt x="438" y="280"/>
                    </a:lnTo>
                    <a:lnTo>
                      <a:pt x="450" y="333"/>
                    </a:lnTo>
                    <a:lnTo>
                      <a:pt x="464" y="385"/>
                    </a:lnTo>
                    <a:lnTo>
                      <a:pt x="476" y="437"/>
                    </a:lnTo>
                    <a:lnTo>
                      <a:pt x="486" y="489"/>
                    </a:lnTo>
                    <a:lnTo>
                      <a:pt x="490" y="543"/>
                    </a:lnTo>
                    <a:lnTo>
                      <a:pt x="489" y="597"/>
                    </a:lnTo>
                    <a:lnTo>
                      <a:pt x="479" y="646"/>
                    </a:lnTo>
                    <a:lnTo>
                      <a:pt x="461" y="691"/>
                    </a:lnTo>
                    <a:lnTo>
                      <a:pt x="438" y="735"/>
                    </a:lnTo>
                    <a:lnTo>
                      <a:pt x="412" y="776"/>
                    </a:lnTo>
                    <a:lnTo>
                      <a:pt x="383" y="817"/>
                    </a:lnTo>
                    <a:lnTo>
                      <a:pt x="352" y="856"/>
                    </a:lnTo>
                    <a:lnTo>
                      <a:pt x="321" y="895"/>
                    </a:lnTo>
                    <a:lnTo>
                      <a:pt x="291" y="934"/>
                    </a:lnTo>
                    <a:lnTo>
                      <a:pt x="291" y="905"/>
                    </a:lnTo>
                    <a:lnTo>
                      <a:pt x="294" y="876"/>
                    </a:lnTo>
                    <a:lnTo>
                      <a:pt x="301" y="845"/>
                    </a:lnTo>
                    <a:lnTo>
                      <a:pt x="309" y="815"/>
                    </a:lnTo>
                    <a:lnTo>
                      <a:pt x="319" y="786"/>
                    </a:lnTo>
                    <a:lnTo>
                      <a:pt x="330" y="757"/>
                    </a:lnTo>
                    <a:lnTo>
                      <a:pt x="340" y="729"/>
                    </a:lnTo>
                    <a:lnTo>
                      <a:pt x="350" y="701"/>
                    </a:lnTo>
                    <a:lnTo>
                      <a:pt x="366" y="651"/>
                    </a:lnTo>
                    <a:lnTo>
                      <a:pt x="378" y="600"/>
                    </a:lnTo>
                    <a:lnTo>
                      <a:pt x="386" y="549"/>
                    </a:lnTo>
                    <a:lnTo>
                      <a:pt x="386" y="497"/>
                    </a:lnTo>
                    <a:lnTo>
                      <a:pt x="384" y="470"/>
                    </a:lnTo>
                    <a:lnTo>
                      <a:pt x="379" y="440"/>
                    </a:lnTo>
                    <a:lnTo>
                      <a:pt x="370" y="412"/>
                    </a:lnTo>
                    <a:lnTo>
                      <a:pt x="356" y="388"/>
                    </a:lnTo>
                    <a:lnTo>
                      <a:pt x="345" y="375"/>
                    </a:lnTo>
                    <a:lnTo>
                      <a:pt x="332" y="365"/>
                    </a:lnTo>
                    <a:lnTo>
                      <a:pt x="317" y="357"/>
                    </a:lnTo>
                    <a:lnTo>
                      <a:pt x="303" y="349"/>
                    </a:lnTo>
                    <a:lnTo>
                      <a:pt x="288" y="342"/>
                    </a:lnTo>
                    <a:lnTo>
                      <a:pt x="273" y="334"/>
                    </a:lnTo>
                    <a:lnTo>
                      <a:pt x="258" y="326"/>
                    </a:lnTo>
                    <a:lnTo>
                      <a:pt x="244" y="316"/>
                    </a:lnTo>
                    <a:lnTo>
                      <a:pt x="260" y="368"/>
                    </a:lnTo>
                    <a:lnTo>
                      <a:pt x="273" y="417"/>
                    </a:lnTo>
                    <a:lnTo>
                      <a:pt x="280" y="465"/>
                    </a:lnTo>
                    <a:lnTo>
                      <a:pt x="281" y="512"/>
                    </a:lnTo>
                    <a:lnTo>
                      <a:pt x="276" y="558"/>
                    </a:lnTo>
                    <a:lnTo>
                      <a:pt x="263" y="603"/>
                    </a:lnTo>
                    <a:lnTo>
                      <a:pt x="242" y="649"/>
                    </a:lnTo>
                    <a:lnTo>
                      <a:pt x="211" y="695"/>
                    </a:lnTo>
                    <a:lnTo>
                      <a:pt x="188" y="722"/>
                    </a:lnTo>
                    <a:lnTo>
                      <a:pt x="167" y="752"/>
                    </a:lnTo>
                    <a:lnTo>
                      <a:pt x="144" y="778"/>
                    </a:lnTo>
                    <a:lnTo>
                      <a:pt x="121" y="806"/>
                    </a:lnTo>
                    <a:lnTo>
                      <a:pt x="100" y="833"/>
                    </a:lnTo>
                    <a:lnTo>
                      <a:pt x="79" y="861"/>
                    </a:lnTo>
                    <a:lnTo>
                      <a:pt x="59" y="889"/>
                    </a:lnTo>
                    <a:lnTo>
                      <a:pt x="43" y="917"/>
                    </a:lnTo>
                    <a:lnTo>
                      <a:pt x="28" y="946"/>
                    </a:lnTo>
                    <a:lnTo>
                      <a:pt x="15" y="975"/>
                    </a:lnTo>
                    <a:lnTo>
                      <a:pt x="7" y="1006"/>
                    </a:lnTo>
                    <a:lnTo>
                      <a:pt x="0" y="1039"/>
                    </a:lnTo>
                    <a:lnTo>
                      <a:pt x="0" y="1071"/>
                    </a:lnTo>
                    <a:lnTo>
                      <a:pt x="2" y="1106"/>
                    </a:lnTo>
                    <a:lnTo>
                      <a:pt x="10" y="1143"/>
                    </a:lnTo>
                    <a:lnTo>
                      <a:pt x="23" y="1181"/>
                    </a:lnTo>
                    <a:lnTo>
                      <a:pt x="38" y="1215"/>
                    </a:lnTo>
                    <a:lnTo>
                      <a:pt x="56" y="1248"/>
                    </a:lnTo>
                    <a:lnTo>
                      <a:pt x="77" y="1277"/>
                    </a:lnTo>
                    <a:lnTo>
                      <a:pt x="102" y="1305"/>
                    </a:lnTo>
                    <a:lnTo>
                      <a:pt x="128" y="1329"/>
                    </a:lnTo>
                    <a:lnTo>
                      <a:pt x="156" y="1349"/>
                    </a:lnTo>
                    <a:lnTo>
                      <a:pt x="188" y="1367"/>
                    </a:lnTo>
                    <a:lnTo>
                      <a:pt x="223" y="1380"/>
                    </a:lnTo>
                    <a:lnTo>
                      <a:pt x="240" y="1385"/>
                    </a:lnTo>
                    <a:lnTo>
                      <a:pt x="258" y="1391"/>
                    </a:lnTo>
                    <a:lnTo>
                      <a:pt x="276" y="1396"/>
                    </a:lnTo>
                    <a:lnTo>
                      <a:pt x="293" y="1401"/>
                    </a:lnTo>
                    <a:lnTo>
                      <a:pt x="311" y="1406"/>
                    </a:lnTo>
                    <a:lnTo>
                      <a:pt x="327" y="1412"/>
                    </a:lnTo>
                    <a:lnTo>
                      <a:pt x="343" y="1417"/>
                    </a:lnTo>
                    <a:lnTo>
                      <a:pt x="360" y="1422"/>
                    </a:lnTo>
                    <a:lnTo>
                      <a:pt x="374" y="1429"/>
                    </a:lnTo>
                    <a:lnTo>
                      <a:pt x="391" y="1435"/>
                    </a:lnTo>
                    <a:lnTo>
                      <a:pt x="405" y="1443"/>
                    </a:lnTo>
                    <a:lnTo>
                      <a:pt x="422" y="1452"/>
                    </a:lnTo>
                    <a:lnTo>
                      <a:pt x="438" y="1460"/>
                    </a:lnTo>
                    <a:lnTo>
                      <a:pt x="453" y="1469"/>
                    </a:lnTo>
                    <a:lnTo>
                      <a:pt x="469" y="1479"/>
                    </a:lnTo>
                    <a:lnTo>
                      <a:pt x="486" y="1491"/>
                    </a:lnTo>
                    <a:lnTo>
                      <a:pt x="494" y="1499"/>
                    </a:lnTo>
                    <a:lnTo>
                      <a:pt x="492" y="1483"/>
                    </a:lnTo>
                    <a:lnTo>
                      <a:pt x="490" y="1468"/>
                    </a:lnTo>
                    <a:lnTo>
                      <a:pt x="489" y="1453"/>
                    </a:lnTo>
                    <a:lnTo>
                      <a:pt x="489" y="1437"/>
                    </a:lnTo>
                    <a:lnTo>
                      <a:pt x="500" y="1448"/>
                    </a:lnTo>
                    <a:lnTo>
                      <a:pt x="510" y="1460"/>
                    </a:lnTo>
                    <a:lnTo>
                      <a:pt x="520" y="1471"/>
                    </a:lnTo>
                    <a:lnTo>
                      <a:pt x="528" y="1483"/>
                    </a:lnTo>
                    <a:lnTo>
                      <a:pt x="536" y="1494"/>
                    </a:lnTo>
                    <a:lnTo>
                      <a:pt x="543" y="1507"/>
                    </a:lnTo>
                    <a:lnTo>
                      <a:pt x="548" y="1518"/>
                    </a:lnTo>
                    <a:lnTo>
                      <a:pt x="552" y="1531"/>
                    </a:lnTo>
                    <a:lnTo>
                      <a:pt x="557" y="1523"/>
                    </a:lnTo>
                    <a:lnTo>
                      <a:pt x="564" y="1517"/>
                    </a:lnTo>
                    <a:lnTo>
                      <a:pt x="572" y="1512"/>
                    </a:lnTo>
                    <a:lnTo>
                      <a:pt x="579" y="1507"/>
                    </a:lnTo>
                    <a:lnTo>
                      <a:pt x="595" y="1518"/>
                    </a:lnTo>
                    <a:lnTo>
                      <a:pt x="613" y="1520"/>
                    </a:lnTo>
                    <a:lnTo>
                      <a:pt x="633" y="1515"/>
                    </a:lnTo>
                    <a:lnTo>
                      <a:pt x="652" y="1505"/>
                    </a:lnTo>
                    <a:lnTo>
                      <a:pt x="672" y="1494"/>
                    </a:lnTo>
                    <a:lnTo>
                      <a:pt x="691" y="1481"/>
                    </a:lnTo>
                    <a:lnTo>
                      <a:pt x="709" y="1469"/>
                    </a:lnTo>
                    <a:lnTo>
                      <a:pt x="727" y="1461"/>
                    </a:lnTo>
                    <a:lnTo>
                      <a:pt x="752" y="1455"/>
                    </a:lnTo>
                    <a:lnTo>
                      <a:pt x="776" y="1450"/>
                    </a:lnTo>
                    <a:lnTo>
                      <a:pt x="801" y="1445"/>
                    </a:lnTo>
                    <a:lnTo>
                      <a:pt x="825" y="1442"/>
                    </a:lnTo>
                    <a:lnTo>
                      <a:pt x="851" y="1439"/>
                    </a:lnTo>
                    <a:lnTo>
                      <a:pt x="876" y="1435"/>
                    </a:lnTo>
                    <a:lnTo>
                      <a:pt x="900" y="1432"/>
                    </a:lnTo>
                    <a:lnTo>
                      <a:pt x="927" y="1429"/>
                    </a:lnTo>
                    <a:lnTo>
                      <a:pt x="949" y="1424"/>
                    </a:lnTo>
                    <a:lnTo>
                      <a:pt x="974" y="1417"/>
                    </a:lnTo>
                    <a:lnTo>
                      <a:pt x="997" y="1411"/>
                    </a:lnTo>
                    <a:lnTo>
                      <a:pt x="1020" y="1401"/>
                    </a:lnTo>
                    <a:lnTo>
                      <a:pt x="1041" y="1391"/>
                    </a:lnTo>
                    <a:lnTo>
                      <a:pt x="1062" y="1377"/>
                    </a:lnTo>
                    <a:lnTo>
                      <a:pt x="1082" y="1362"/>
                    </a:lnTo>
                    <a:lnTo>
                      <a:pt x="1100" y="1342"/>
                    </a:lnTo>
                    <a:lnTo>
                      <a:pt x="1142" y="1277"/>
                    </a:lnTo>
                    <a:lnTo>
                      <a:pt x="1162" y="1210"/>
                    </a:lnTo>
                    <a:lnTo>
                      <a:pt x="1163" y="1143"/>
                    </a:lnTo>
                    <a:lnTo>
                      <a:pt x="1152" y="1078"/>
                    </a:lnTo>
                    <a:lnTo>
                      <a:pt x="1132" y="1009"/>
                    </a:lnTo>
                    <a:lnTo>
                      <a:pt x="1110" y="943"/>
                    </a:lnTo>
                    <a:lnTo>
                      <a:pt x="1090" y="874"/>
                    </a:lnTo>
                    <a:lnTo>
                      <a:pt x="1077" y="804"/>
                    </a:lnTo>
                    <a:close/>
                  </a:path>
                </a:pathLst>
              </a:custGeom>
              <a:solidFill>
                <a:schemeClr val="hlink"/>
              </a:solidFill>
              <a:ln w="9525">
                <a:solidFill>
                  <a:schemeClr val="bg1"/>
                </a:solidFill>
                <a:round/>
                <a:headEnd/>
                <a:tailEnd/>
              </a:ln>
            </p:spPr>
            <p:txBody>
              <a:bodyPr/>
              <a:lstStyle/>
              <a:p>
                <a:endParaRPr lang="en-US"/>
              </a:p>
            </p:txBody>
          </p:sp>
          <p:sp>
            <p:nvSpPr>
              <p:cNvPr id="13428" name="Freeform 16"/>
              <p:cNvSpPr>
                <a:spLocks/>
              </p:cNvSpPr>
              <p:nvPr/>
            </p:nvSpPr>
            <p:spPr bwMode="auto">
              <a:xfrm>
                <a:off x="3332" y="2706"/>
                <a:ext cx="43" cy="49"/>
              </a:xfrm>
              <a:custGeom>
                <a:avLst/>
                <a:gdLst>
                  <a:gd name="T0" fmla="*/ 1 w 154"/>
                  <a:gd name="T1" fmla="*/ 1 h 173"/>
                  <a:gd name="T2" fmla="*/ 1 w 154"/>
                  <a:gd name="T3" fmla="*/ 1 h 173"/>
                  <a:gd name="T4" fmla="*/ 1 w 154"/>
                  <a:gd name="T5" fmla="*/ 1 h 173"/>
                  <a:gd name="T6" fmla="*/ 1 w 154"/>
                  <a:gd name="T7" fmla="*/ 1 h 173"/>
                  <a:gd name="T8" fmla="*/ 1 w 154"/>
                  <a:gd name="T9" fmla="*/ 1 h 173"/>
                  <a:gd name="T10" fmla="*/ 1 w 154"/>
                  <a:gd name="T11" fmla="*/ 1 h 173"/>
                  <a:gd name="T12" fmla="*/ 1 w 154"/>
                  <a:gd name="T13" fmla="*/ 1 h 173"/>
                  <a:gd name="T14" fmla="*/ 1 w 154"/>
                  <a:gd name="T15" fmla="*/ 1 h 173"/>
                  <a:gd name="T16" fmla="*/ 1 w 154"/>
                  <a:gd name="T17" fmla="*/ 0 h 173"/>
                  <a:gd name="T18" fmla="*/ 1 w 154"/>
                  <a:gd name="T19" fmla="*/ 0 h 173"/>
                  <a:gd name="T20" fmla="*/ 0 w 154"/>
                  <a:gd name="T21" fmla="*/ 0 h 173"/>
                  <a:gd name="T22" fmla="*/ 0 w 154"/>
                  <a:gd name="T23" fmla="*/ 0 h 173"/>
                  <a:gd name="T24" fmla="*/ 0 w 154"/>
                  <a:gd name="T25" fmla="*/ 0 h 173"/>
                  <a:gd name="T26" fmla="*/ 0 w 154"/>
                  <a:gd name="T27" fmla="*/ 0 h 173"/>
                  <a:gd name="T28" fmla="*/ 0 w 154"/>
                  <a:gd name="T29" fmla="*/ 0 h 173"/>
                  <a:gd name="T30" fmla="*/ 0 w 154"/>
                  <a:gd name="T31" fmla="*/ 0 h 173"/>
                  <a:gd name="T32" fmla="*/ 0 w 154"/>
                  <a:gd name="T33" fmla="*/ 0 h 173"/>
                  <a:gd name="T34" fmla="*/ 0 w 154"/>
                  <a:gd name="T35" fmla="*/ 0 h 173"/>
                  <a:gd name="T36" fmla="*/ 0 w 154"/>
                  <a:gd name="T37" fmla="*/ 0 h 173"/>
                  <a:gd name="T38" fmla="*/ 0 w 154"/>
                  <a:gd name="T39" fmla="*/ 1 h 173"/>
                  <a:gd name="T40" fmla="*/ 0 w 154"/>
                  <a:gd name="T41" fmla="*/ 1 h 173"/>
                  <a:gd name="T42" fmla="*/ 0 w 154"/>
                  <a:gd name="T43" fmla="*/ 1 h 173"/>
                  <a:gd name="T44" fmla="*/ 1 w 154"/>
                  <a:gd name="T45" fmla="*/ 1 h 173"/>
                  <a:gd name="T46" fmla="*/ 1 w 154"/>
                  <a:gd name="T47" fmla="*/ 1 h 173"/>
                  <a:gd name="T48" fmla="*/ 1 w 154"/>
                  <a:gd name="T49" fmla="*/ 1 h 173"/>
                  <a:gd name="T50" fmla="*/ 1 w 154"/>
                  <a:gd name="T51" fmla="*/ 1 h 17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54"/>
                  <a:gd name="T79" fmla="*/ 0 h 173"/>
                  <a:gd name="T80" fmla="*/ 154 w 154"/>
                  <a:gd name="T81" fmla="*/ 173 h 17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54" h="173">
                    <a:moveTo>
                      <a:pt x="154" y="131"/>
                    </a:moveTo>
                    <a:lnTo>
                      <a:pt x="149" y="116"/>
                    </a:lnTo>
                    <a:lnTo>
                      <a:pt x="144" y="105"/>
                    </a:lnTo>
                    <a:lnTo>
                      <a:pt x="138" y="95"/>
                    </a:lnTo>
                    <a:lnTo>
                      <a:pt x="128" y="87"/>
                    </a:lnTo>
                    <a:lnTo>
                      <a:pt x="118" y="80"/>
                    </a:lnTo>
                    <a:lnTo>
                      <a:pt x="108" y="74"/>
                    </a:lnTo>
                    <a:lnTo>
                      <a:pt x="95" y="69"/>
                    </a:lnTo>
                    <a:lnTo>
                      <a:pt x="82" y="62"/>
                    </a:lnTo>
                    <a:lnTo>
                      <a:pt x="71" y="57"/>
                    </a:lnTo>
                    <a:lnTo>
                      <a:pt x="59" y="53"/>
                    </a:lnTo>
                    <a:lnTo>
                      <a:pt x="48" y="48"/>
                    </a:lnTo>
                    <a:lnTo>
                      <a:pt x="38" y="41"/>
                    </a:lnTo>
                    <a:lnTo>
                      <a:pt x="30" y="35"/>
                    </a:lnTo>
                    <a:lnTo>
                      <a:pt x="22" y="26"/>
                    </a:lnTo>
                    <a:lnTo>
                      <a:pt x="17" y="15"/>
                    </a:lnTo>
                    <a:lnTo>
                      <a:pt x="12" y="0"/>
                    </a:lnTo>
                    <a:lnTo>
                      <a:pt x="0" y="36"/>
                    </a:lnTo>
                    <a:lnTo>
                      <a:pt x="4" y="66"/>
                    </a:lnTo>
                    <a:lnTo>
                      <a:pt x="18" y="88"/>
                    </a:lnTo>
                    <a:lnTo>
                      <a:pt x="41" y="106"/>
                    </a:lnTo>
                    <a:lnTo>
                      <a:pt x="69" y="123"/>
                    </a:lnTo>
                    <a:lnTo>
                      <a:pt x="98" y="139"/>
                    </a:lnTo>
                    <a:lnTo>
                      <a:pt x="128" y="155"/>
                    </a:lnTo>
                    <a:lnTo>
                      <a:pt x="151" y="173"/>
                    </a:lnTo>
                    <a:lnTo>
                      <a:pt x="154" y="131"/>
                    </a:lnTo>
                    <a:close/>
                  </a:path>
                </a:pathLst>
              </a:custGeom>
              <a:solidFill>
                <a:schemeClr val="hlink"/>
              </a:solidFill>
              <a:ln w="9525">
                <a:solidFill>
                  <a:schemeClr val="bg1"/>
                </a:solidFill>
                <a:round/>
                <a:headEnd/>
                <a:tailEnd/>
              </a:ln>
            </p:spPr>
            <p:txBody>
              <a:bodyPr/>
              <a:lstStyle/>
              <a:p>
                <a:endParaRPr lang="en-US"/>
              </a:p>
            </p:txBody>
          </p:sp>
        </p:grpSp>
      </p:grpSp>
      <p:grpSp>
        <p:nvGrpSpPr>
          <p:cNvPr id="13315" name="Group 17"/>
          <p:cNvGrpSpPr>
            <a:grpSpLocks/>
          </p:cNvGrpSpPr>
          <p:nvPr/>
        </p:nvGrpSpPr>
        <p:grpSpPr bwMode="auto">
          <a:xfrm>
            <a:off x="1308100" y="5641975"/>
            <a:ext cx="1201738" cy="822325"/>
            <a:chOff x="1808" y="2634"/>
            <a:chExt cx="1186" cy="813"/>
          </a:xfrm>
        </p:grpSpPr>
        <p:grpSp>
          <p:nvGrpSpPr>
            <p:cNvPr id="13408" name="Group 18"/>
            <p:cNvGrpSpPr>
              <a:grpSpLocks/>
            </p:cNvGrpSpPr>
            <p:nvPr/>
          </p:nvGrpSpPr>
          <p:grpSpPr bwMode="auto">
            <a:xfrm>
              <a:off x="1808" y="2634"/>
              <a:ext cx="1186" cy="813"/>
              <a:chOff x="1732" y="3507"/>
              <a:chExt cx="1186" cy="813"/>
            </a:xfrm>
          </p:grpSpPr>
          <p:sp>
            <p:nvSpPr>
              <p:cNvPr id="13415" name="AutoShape 19"/>
              <p:cNvSpPr>
                <a:spLocks noChangeArrowheads="1"/>
              </p:cNvSpPr>
              <p:nvPr/>
            </p:nvSpPr>
            <p:spPr bwMode="auto">
              <a:xfrm>
                <a:off x="1732" y="3507"/>
                <a:ext cx="1186" cy="813"/>
              </a:xfrm>
              <a:prstGeom prst="roundRect">
                <a:avLst>
                  <a:gd name="adj" fmla="val 16667"/>
                </a:avLst>
              </a:prstGeom>
              <a:solidFill>
                <a:schemeClr val="folHlink"/>
              </a:solidFill>
              <a:ln w="28575" algn="ctr">
                <a:solidFill>
                  <a:schemeClr val="folHlink"/>
                </a:solidFill>
                <a:round/>
                <a:headEnd/>
                <a:tailEnd/>
              </a:ln>
            </p:spPr>
            <p:txBody>
              <a:bodyPr lIns="0" tIns="0" rIns="0" bIns="0" anchor="ctr">
                <a:spAutoFit/>
              </a:bodyPr>
              <a:lstStyle/>
              <a:p>
                <a:endParaRPr lang="en-US"/>
              </a:p>
            </p:txBody>
          </p:sp>
          <p:sp>
            <p:nvSpPr>
              <p:cNvPr id="13416" name="AutoShape 20"/>
              <p:cNvSpPr>
                <a:spLocks noChangeArrowheads="1"/>
              </p:cNvSpPr>
              <p:nvPr/>
            </p:nvSpPr>
            <p:spPr bwMode="auto">
              <a:xfrm>
                <a:off x="1762" y="3537"/>
                <a:ext cx="1127" cy="754"/>
              </a:xfrm>
              <a:prstGeom prst="roundRect">
                <a:avLst>
                  <a:gd name="adj" fmla="val 16667"/>
                </a:avLst>
              </a:prstGeom>
              <a:solidFill>
                <a:srgbClr val="FFFFFF"/>
              </a:solidFill>
              <a:ln w="28575" algn="ctr">
                <a:solidFill>
                  <a:schemeClr val="folHlink"/>
                </a:solidFill>
                <a:round/>
                <a:headEnd/>
                <a:tailEnd/>
              </a:ln>
            </p:spPr>
            <p:txBody>
              <a:bodyPr lIns="0" tIns="0" rIns="0" bIns="0" anchor="ctr">
                <a:spAutoFit/>
              </a:bodyPr>
              <a:lstStyle/>
              <a:p>
                <a:endParaRPr lang="en-US"/>
              </a:p>
            </p:txBody>
          </p:sp>
        </p:grpSp>
        <p:grpSp>
          <p:nvGrpSpPr>
            <p:cNvPr id="13409" name="Group 21"/>
            <p:cNvGrpSpPr>
              <a:grpSpLocks/>
            </p:cNvGrpSpPr>
            <p:nvPr/>
          </p:nvGrpSpPr>
          <p:grpSpPr bwMode="auto">
            <a:xfrm>
              <a:off x="2083" y="2655"/>
              <a:ext cx="617" cy="784"/>
              <a:chOff x="2900" y="2726"/>
              <a:chExt cx="505" cy="642"/>
            </a:xfrm>
          </p:grpSpPr>
          <p:sp>
            <p:nvSpPr>
              <p:cNvPr id="13410" name="Oval 22"/>
              <p:cNvSpPr>
                <a:spLocks noChangeArrowheads="1"/>
              </p:cNvSpPr>
              <p:nvPr/>
            </p:nvSpPr>
            <p:spPr bwMode="auto">
              <a:xfrm>
                <a:off x="3036" y="2726"/>
                <a:ext cx="251" cy="274"/>
              </a:xfrm>
              <a:prstGeom prst="ellipse">
                <a:avLst/>
              </a:prstGeom>
              <a:solidFill>
                <a:schemeClr val="folHlink"/>
              </a:solidFill>
              <a:ln w="12700" algn="ctr">
                <a:solidFill>
                  <a:schemeClr val="bg1"/>
                </a:solidFill>
                <a:round/>
                <a:headEnd/>
                <a:tailEnd/>
              </a:ln>
            </p:spPr>
            <p:txBody>
              <a:bodyPr lIns="0" tIns="0" rIns="0" bIns="0" anchor="ctr">
                <a:spAutoFit/>
              </a:bodyPr>
              <a:lstStyle/>
              <a:p>
                <a:endParaRPr lang="en-US"/>
              </a:p>
            </p:txBody>
          </p:sp>
          <p:sp>
            <p:nvSpPr>
              <p:cNvPr id="13411" name="Freeform 23"/>
              <p:cNvSpPr>
                <a:spLocks/>
              </p:cNvSpPr>
              <p:nvPr/>
            </p:nvSpPr>
            <p:spPr bwMode="auto">
              <a:xfrm>
                <a:off x="2931" y="2996"/>
                <a:ext cx="474" cy="372"/>
              </a:xfrm>
              <a:custGeom>
                <a:avLst/>
                <a:gdLst>
                  <a:gd name="T0" fmla="*/ 201 w 474"/>
                  <a:gd name="T1" fmla="*/ 0 h 372"/>
                  <a:gd name="T2" fmla="*/ 86 w 474"/>
                  <a:gd name="T3" fmla="*/ 21 h 372"/>
                  <a:gd name="T4" fmla="*/ 12 w 474"/>
                  <a:gd name="T5" fmla="*/ 61 h 372"/>
                  <a:gd name="T6" fmla="*/ 0 w 474"/>
                  <a:gd name="T7" fmla="*/ 188 h 372"/>
                  <a:gd name="T8" fmla="*/ 6 w 474"/>
                  <a:gd name="T9" fmla="*/ 275 h 372"/>
                  <a:gd name="T10" fmla="*/ 110 w 474"/>
                  <a:gd name="T11" fmla="*/ 310 h 372"/>
                  <a:gd name="T12" fmla="*/ 104 w 474"/>
                  <a:gd name="T13" fmla="*/ 372 h 372"/>
                  <a:gd name="T14" fmla="*/ 385 w 474"/>
                  <a:gd name="T15" fmla="*/ 357 h 372"/>
                  <a:gd name="T16" fmla="*/ 390 w 474"/>
                  <a:gd name="T17" fmla="*/ 280 h 372"/>
                  <a:gd name="T18" fmla="*/ 474 w 474"/>
                  <a:gd name="T19" fmla="*/ 211 h 372"/>
                  <a:gd name="T20" fmla="*/ 465 w 474"/>
                  <a:gd name="T21" fmla="*/ 67 h 372"/>
                  <a:gd name="T22" fmla="*/ 438 w 474"/>
                  <a:gd name="T23" fmla="*/ 16 h 372"/>
                  <a:gd name="T24" fmla="*/ 201 w 474"/>
                  <a:gd name="T25" fmla="*/ 0 h 3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74"/>
                  <a:gd name="T40" fmla="*/ 0 h 372"/>
                  <a:gd name="T41" fmla="*/ 474 w 474"/>
                  <a:gd name="T42" fmla="*/ 372 h 3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74" h="372">
                    <a:moveTo>
                      <a:pt x="201" y="0"/>
                    </a:moveTo>
                    <a:lnTo>
                      <a:pt x="86" y="21"/>
                    </a:lnTo>
                    <a:lnTo>
                      <a:pt x="12" y="61"/>
                    </a:lnTo>
                    <a:lnTo>
                      <a:pt x="0" y="188"/>
                    </a:lnTo>
                    <a:lnTo>
                      <a:pt x="6" y="275"/>
                    </a:lnTo>
                    <a:lnTo>
                      <a:pt x="110" y="310"/>
                    </a:lnTo>
                    <a:lnTo>
                      <a:pt x="104" y="372"/>
                    </a:lnTo>
                    <a:lnTo>
                      <a:pt x="385" y="357"/>
                    </a:lnTo>
                    <a:lnTo>
                      <a:pt x="390" y="280"/>
                    </a:lnTo>
                    <a:lnTo>
                      <a:pt x="474" y="211"/>
                    </a:lnTo>
                    <a:lnTo>
                      <a:pt x="465" y="67"/>
                    </a:lnTo>
                    <a:lnTo>
                      <a:pt x="438" y="16"/>
                    </a:lnTo>
                    <a:lnTo>
                      <a:pt x="201" y="0"/>
                    </a:lnTo>
                    <a:close/>
                  </a:path>
                </a:pathLst>
              </a:custGeom>
              <a:solidFill>
                <a:schemeClr val="folHlink"/>
              </a:solidFill>
              <a:ln w="12700">
                <a:solidFill>
                  <a:schemeClr val="bg1"/>
                </a:solidFill>
                <a:round/>
                <a:headEnd/>
                <a:tailEnd/>
              </a:ln>
            </p:spPr>
            <p:txBody>
              <a:bodyPr lIns="0" tIns="0" rIns="0" bIns="0" anchor="ctr">
                <a:spAutoFit/>
              </a:bodyPr>
              <a:lstStyle/>
              <a:p>
                <a:endParaRPr lang="en-US"/>
              </a:p>
            </p:txBody>
          </p:sp>
          <p:sp>
            <p:nvSpPr>
              <p:cNvPr id="13412" name="Freeform 24"/>
              <p:cNvSpPr>
                <a:spLocks/>
              </p:cNvSpPr>
              <p:nvPr/>
            </p:nvSpPr>
            <p:spPr bwMode="auto">
              <a:xfrm>
                <a:off x="2900" y="3068"/>
                <a:ext cx="409" cy="264"/>
              </a:xfrm>
              <a:custGeom>
                <a:avLst/>
                <a:gdLst>
                  <a:gd name="T0" fmla="*/ 5 w 559"/>
                  <a:gd name="T1" fmla="*/ 1 h 434"/>
                  <a:gd name="T2" fmla="*/ 62 w 559"/>
                  <a:gd name="T3" fmla="*/ 0 h 434"/>
                  <a:gd name="T4" fmla="*/ 57 w 559"/>
                  <a:gd name="T5" fmla="*/ 26 h 434"/>
                  <a:gd name="T6" fmla="*/ 110 w 559"/>
                  <a:gd name="T7" fmla="*/ 19 h 434"/>
                  <a:gd name="T8" fmla="*/ 144 w 559"/>
                  <a:gd name="T9" fmla="*/ 25 h 434"/>
                  <a:gd name="T10" fmla="*/ 160 w 559"/>
                  <a:gd name="T11" fmla="*/ 40 h 434"/>
                  <a:gd name="T12" fmla="*/ 149 w 559"/>
                  <a:gd name="T13" fmla="*/ 54 h 434"/>
                  <a:gd name="T14" fmla="*/ 110 w 559"/>
                  <a:gd name="T15" fmla="*/ 60 h 434"/>
                  <a:gd name="T16" fmla="*/ 67 w 559"/>
                  <a:gd name="T17" fmla="*/ 60 h 434"/>
                  <a:gd name="T18" fmla="*/ 26 w 559"/>
                  <a:gd name="T19" fmla="*/ 56 h 434"/>
                  <a:gd name="T20" fmla="*/ 2 w 559"/>
                  <a:gd name="T21" fmla="*/ 43 h 434"/>
                  <a:gd name="T22" fmla="*/ 0 w 559"/>
                  <a:gd name="T23" fmla="*/ 20 h 434"/>
                  <a:gd name="T24" fmla="*/ 5 w 559"/>
                  <a:gd name="T25" fmla="*/ 1 h 43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59"/>
                  <a:gd name="T40" fmla="*/ 0 h 434"/>
                  <a:gd name="T41" fmla="*/ 559 w 559"/>
                  <a:gd name="T42" fmla="*/ 434 h 43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59" h="434">
                    <a:moveTo>
                      <a:pt x="17" y="8"/>
                    </a:moveTo>
                    <a:lnTo>
                      <a:pt x="217" y="0"/>
                    </a:lnTo>
                    <a:lnTo>
                      <a:pt x="200" y="192"/>
                    </a:lnTo>
                    <a:lnTo>
                      <a:pt x="384" y="142"/>
                    </a:lnTo>
                    <a:lnTo>
                      <a:pt x="501" y="184"/>
                    </a:lnTo>
                    <a:lnTo>
                      <a:pt x="559" y="292"/>
                    </a:lnTo>
                    <a:lnTo>
                      <a:pt x="517" y="392"/>
                    </a:lnTo>
                    <a:lnTo>
                      <a:pt x="384" y="434"/>
                    </a:lnTo>
                    <a:lnTo>
                      <a:pt x="234" y="434"/>
                    </a:lnTo>
                    <a:lnTo>
                      <a:pt x="92" y="409"/>
                    </a:lnTo>
                    <a:lnTo>
                      <a:pt x="8" y="317"/>
                    </a:lnTo>
                    <a:lnTo>
                      <a:pt x="0" y="150"/>
                    </a:lnTo>
                    <a:lnTo>
                      <a:pt x="17" y="8"/>
                    </a:lnTo>
                    <a:close/>
                  </a:path>
                </a:pathLst>
              </a:custGeom>
              <a:solidFill>
                <a:schemeClr val="hlink"/>
              </a:solidFill>
              <a:ln w="6350">
                <a:solidFill>
                  <a:schemeClr val="bg1"/>
                </a:solidFill>
                <a:round/>
                <a:headEnd/>
                <a:tailEnd/>
              </a:ln>
            </p:spPr>
            <p:txBody>
              <a:bodyPr wrap="none" lIns="0" tIns="0" rIns="0" bIns="0" anchor="ctr">
                <a:spAutoFit/>
              </a:bodyPr>
              <a:lstStyle/>
              <a:p>
                <a:endParaRPr lang="en-US"/>
              </a:p>
            </p:txBody>
          </p:sp>
          <p:sp>
            <p:nvSpPr>
              <p:cNvPr id="13413" name="Freeform 25"/>
              <p:cNvSpPr>
                <a:spLocks/>
              </p:cNvSpPr>
              <p:nvPr/>
            </p:nvSpPr>
            <p:spPr bwMode="auto">
              <a:xfrm>
                <a:off x="3022" y="2996"/>
                <a:ext cx="219" cy="331"/>
              </a:xfrm>
              <a:custGeom>
                <a:avLst/>
                <a:gdLst>
                  <a:gd name="T0" fmla="*/ 71 w 300"/>
                  <a:gd name="T1" fmla="*/ 0 h 543"/>
                  <a:gd name="T2" fmla="*/ 0 w 300"/>
                  <a:gd name="T3" fmla="*/ 75 h 543"/>
                  <a:gd name="T4" fmla="*/ 54 w 300"/>
                  <a:gd name="T5" fmla="*/ 75 h 543"/>
                  <a:gd name="T6" fmla="*/ 85 w 300"/>
                  <a:gd name="T7" fmla="*/ 2 h 543"/>
                  <a:gd name="T8" fmla="*/ 0 60000 65536"/>
                  <a:gd name="T9" fmla="*/ 0 60000 65536"/>
                  <a:gd name="T10" fmla="*/ 0 60000 65536"/>
                  <a:gd name="T11" fmla="*/ 0 60000 65536"/>
                  <a:gd name="T12" fmla="*/ 0 w 300"/>
                  <a:gd name="T13" fmla="*/ 0 h 543"/>
                  <a:gd name="T14" fmla="*/ 300 w 300"/>
                  <a:gd name="T15" fmla="*/ 543 h 543"/>
                </a:gdLst>
                <a:ahLst/>
                <a:cxnLst>
                  <a:cxn ang="T8">
                    <a:pos x="T0" y="T1"/>
                  </a:cxn>
                  <a:cxn ang="T9">
                    <a:pos x="T2" y="T3"/>
                  </a:cxn>
                  <a:cxn ang="T10">
                    <a:pos x="T4" y="T5"/>
                  </a:cxn>
                  <a:cxn ang="T11">
                    <a:pos x="T6" y="T7"/>
                  </a:cxn>
                </a:cxnLst>
                <a:rect l="T12" t="T13" r="T14" b="T15"/>
                <a:pathLst>
                  <a:path w="300" h="543">
                    <a:moveTo>
                      <a:pt x="250" y="0"/>
                    </a:moveTo>
                    <a:lnTo>
                      <a:pt x="0" y="543"/>
                    </a:lnTo>
                    <a:lnTo>
                      <a:pt x="192" y="543"/>
                    </a:lnTo>
                    <a:lnTo>
                      <a:pt x="300" y="17"/>
                    </a:lnTo>
                  </a:path>
                </a:pathLst>
              </a:custGeom>
              <a:solidFill>
                <a:schemeClr val="hlink"/>
              </a:solidFill>
              <a:ln w="6350">
                <a:solidFill>
                  <a:schemeClr val="bg1"/>
                </a:solidFill>
                <a:round/>
                <a:headEnd/>
                <a:tailEnd/>
              </a:ln>
            </p:spPr>
            <p:txBody>
              <a:bodyPr wrap="none" lIns="0" tIns="0" rIns="0" bIns="0" anchor="ctr">
                <a:spAutoFit/>
              </a:bodyPr>
              <a:lstStyle/>
              <a:p>
                <a:endParaRPr lang="en-US"/>
              </a:p>
            </p:txBody>
          </p:sp>
          <p:sp>
            <p:nvSpPr>
              <p:cNvPr id="13414" name="Line 26"/>
              <p:cNvSpPr>
                <a:spLocks noChangeShapeType="1"/>
              </p:cNvSpPr>
              <p:nvPr/>
            </p:nvSpPr>
            <p:spPr bwMode="auto">
              <a:xfrm flipV="1">
                <a:off x="3321" y="3093"/>
                <a:ext cx="13" cy="178"/>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grpSp>
        <p:nvGrpSpPr>
          <p:cNvPr id="13316" name="Group 27"/>
          <p:cNvGrpSpPr>
            <a:grpSpLocks/>
          </p:cNvGrpSpPr>
          <p:nvPr/>
        </p:nvGrpSpPr>
        <p:grpSpPr bwMode="auto">
          <a:xfrm>
            <a:off x="1298575" y="3876675"/>
            <a:ext cx="1216025" cy="833438"/>
            <a:chOff x="463" y="1743"/>
            <a:chExt cx="1186" cy="813"/>
          </a:xfrm>
        </p:grpSpPr>
        <p:sp>
          <p:nvSpPr>
            <p:cNvPr id="13388" name="Freeform 28"/>
            <p:cNvSpPr>
              <a:spLocks/>
            </p:cNvSpPr>
            <p:nvPr/>
          </p:nvSpPr>
          <p:spPr bwMode="auto">
            <a:xfrm>
              <a:off x="1338" y="2248"/>
              <a:ext cx="137" cy="216"/>
            </a:xfrm>
            <a:custGeom>
              <a:avLst/>
              <a:gdLst>
                <a:gd name="T0" fmla="*/ 1 w 530"/>
                <a:gd name="T1" fmla="*/ 4 h 849"/>
                <a:gd name="T2" fmla="*/ 1 w 530"/>
                <a:gd name="T3" fmla="*/ 4 h 849"/>
                <a:gd name="T4" fmla="*/ 1 w 530"/>
                <a:gd name="T5" fmla="*/ 3 h 849"/>
                <a:gd name="T6" fmla="*/ 0 w 530"/>
                <a:gd name="T7" fmla="*/ 3 h 849"/>
                <a:gd name="T8" fmla="*/ 0 w 530"/>
                <a:gd name="T9" fmla="*/ 3 h 849"/>
                <a:gd name="T10" fmla="*/ 0 w 530"/>
                <a:gd name="T11" fmla="*/ 2 h 849"/>
                <a:gd name="T12" fmla="*/ 0 w 530"/>
                <a:gd name="T13" fmla="*/ 2 h 849"/>
                <a:gd name="T14" fmla="*/ 0 w 530"/>
                <a:gd name="T15" fmla="*/ 1 h 849"/>
                <a:gd name="T16" fmla="*/ 0 w 530"/>
                <a:gd name="T17" fmla="*/ 1 h 849"/>
                <a:gd name="T18" fmla="*/ 1 w 530"/>
                <a:gd name="T19" fmla="*/ 1 h 849"/>
                <a:gd name="T20" fmla="*/ 1 w 530"/>
                <a:gd name="T21" fmla="*/ 0 h 849"/>
                <a:gd name="T22" fmla="*/ 1 w 530"/>
                <a:gd name="T23" fmla="*/ 0 h 849"/>
                <a:gd name="T24" fmla="*/ 2 w 530"/>
                <a:gd name="T25" fmla="*/ 0 h 849"/>
                <a:gd name="T26" fmla="*/ 2 w 530"/>
                <a:gd name="T27" fmla="*/ 0 h 849"/>
                <a:gd name="T28" fmla="*/ 2 w 530"/>
                <a:gd name="T29" fmla="*/ 1 h 849"/>
                <a:gd name="T30" fmla="*/ 2 w 530"/>
                <a:gd name="T31" fmla="*/ 1 h 849"/>
                <a:gd name="T32" fmla="*/ 2 w 530"/>
                <a:gd name="T33" fmla="*/ 2 h 849"/>
                <a:gd name="T34" fmla="*/ 2 w 530"/>
                <a:gd name="T35" fmla="*/ 2 h 849"/>
                <a:gd name="T36" fmla="*/ 2 w 530"/>
                <a:gd name="T37" fmla="*/ 3 h 849"/>
                <a:gd name="T38" fmla="*/ 2 w 530"/>
                <a:gd name="T39" fmla="*/ 3 h 849"/>
                <a:gd name="T40" fmla="*/ 2 w 530"/>
                <a:gd name="T41" fmla="*/ 3 h 849"/>
                <a:gd name="T42" fmla="*/ 1 w 530"/>
                <a:gd name="T43" fmla="*/ 4 h 849"/>
                <a:gd name="T44" fmla="*/ 1 w 530"/>
                <a:gd name="T45" fmla="*/ 4 h 8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30"/>
                <a:gd name="T70" fmla="*/ 0 h 849"/>
                <a:gd name="T71" fmla="*/ 530 w 530"/>
                <a:gd name="T72" fmla="*/ 849 h 8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30" h="849">
                  <a:moveTo>
                    <a:pt x="302" y="838"/>
                  </a:moveTo>
                  <a:lnTo>
                    <a:pt x="222" y="849"/>
                  </a:lnTo>
                  <a:lnTo>
                    <a:pt x="148" y="821"/>
                  </a:lnTo>
                  <a:lnTo>
                    <a:pt x="81" y="756"/>
                  </a:lnTo>
                  <a:lnTo>
                    <a:pt x="34" y="665"/>
                  </a:lnTo>
                  <a:lnTo>
                    <a:pt x="5" y="551"/>
                  </a:lnTo>
                  <a:lnTo>
                    <a:pt x="0" y="425"/>
                  </a:lnTo>
                  <a:lnTo>
                    <a:pt x="19" y="300"/>
                  </a:lnTo>
                  <a:lnTo>
                    <a:pt x="59" y="184"/>
                  </a:lnTo>
                  <a:lnTo>
                    <a:pt x="118" y="93"/>
                  </a:lnTo>
                  <a:lnTo>
                    <a:pt x="190" y="28"/>
                  </a:lnTo>
                  <a:lnTo>
                    <a:pt x="268" y="0"/>
                  </a:lnTo>
                  <a:lnTo>
                    <a:pt x="346" y="9"/>
                  </a:lnTo>
                  <a:lnTo>
                    <a:pt x="416" y="55"/>
                  </a:lnTo>
                  <a:lnTo>
                    <a:pt x="473" y="133"/>
                  </a:lnTo>
                  <a:lnTo>
                    <a:pt x="513" y="237"/>
                  </a:lnTo>
                  <a:lnTo>
                    <a:pt x="530" y="359"/>
                  </a:lnTo>
                  <a:lnTo>
                    <a:pt x="522" y="484"/>
                  </a:lnTo>
                  <a:lnTo>
                    <a:pt x="494" y="606"/>
                  </a:lnTo>
                  <a:lnTo>
                    <a:pt x="445" y="712"/>
                  </a:lnTo>
                  <a:lnTo>
                    <a:pt x="378" y="790"/>
                  </a:lnTo>
                  <a:lnTo>
                    <a:pt x="302" y="8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89" name="Freeform 29"/>
            <p:cNvSpPr>
              <a:spLocks/>
            </p:cNvSpPr>
            <p:nvPr/>
          </p:nvSpPr>
          <p:spPr bwMode="auto">
            <a:xfrm>
              <a:off x="1137" y="2095"/>
              <a:ext cx="14" cy="10"/>
            </a:xfrm>
            <a:custGeom>
              <a:avLst/>
              <a:gdLst>
                <a:gd name="T0" fmla="*/ 0 w 53"/>
                <a:gd name="T1" fmla="*/ 0 h 43"/>
                <a:gd name="T2" fmla="*/ 0 w 53"/>
                <a:gd name="T3" fmla="*/ 0 h 43"/>
                <a:gd name="T4" fmla="*/ 0 w 53"/>
                <a:gd name="T5" fmla="*/ 0 h 43"/>
                <a:gd name="T6" fmla="*/ 0 w 53"/>
                <a:gd name="T7" fmla="*/ 0 h 43"/>
                <a:gd name="T8" fmla="*/ 0 w 53"/>
                <a:gd name="T9" fmla="*/ 0 h 43"/>
                <a:gd name="T10" fmla="*/ 0 w 53"/>
                <a:gd name="T11" fmla="*/ 0 h 43"/>
                <a:gd name="T12" fmla="*/ 0 60000 65536"/>
                <a:gd name="T13" fmla="*/ 0 60000 65536"/>
                <a:gd name="T14" fmla="*/ 0 60000 65536"/>
                <a:gd name="T15" fmla="*/ 0 60000 65536"/>
                <a:gd name="T16" fmla="*/ 0 60000 65536"/>
                <a:gd name="T17" fmla="*/ 0 60000 65536"/>
                <a:gd name="T18" fmla="*/ 0 w 53"/>
                <a:gd name="T19" fmla="*/ 0 h 43"/>
                <a:gd name="T20" fmla="*/ 53 w 5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3" h="43">
                  <a:moveTo>
                    <a:pt x="53" y="28"/>
                  </a:moveTo>
                  <a:lnTo>
                    <a:pt x="30" y="0"/>
                  </a:lnTo>
                  <a:lnTo>
                    <a:pt x="0" y="26"/>
                  </a:lnTo>
                  <a:lnTo>
                    <a:pt x="9" y="43"/>
                  </a:lnTo>
                  <a:lnTo>
                    <a:pt x="5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90" name="AutoShape 30"/>
            <p:cNvSpPr>
              <a:spLocks noChangeArrowheads="1"/>
            </p:cNvSpPr>
            <p:nvPr/>
          </p:nvSpPr>
          <p:spPr bwMode="auto">
            <a:xfrm>
              <a:off x="463" y="1743"/>
              <a:ext cx="1186" cy="813"/>
            </a:xfrm>
            <a:prstGeom prst="roundRect">
              <a:avLst>
                <a:gd name="adj" fmla="val 16667"/>
              </a:avLst>
            </a:prstGeom>
            <a:solidFill>
              <a:schemeClr val="folHlink"/>
            </a:solidFill>
            <a:ln w="28575" algn="ctr">
              <a:solidFill>
                <a:schemeClr val="folHlink"/>
              </a:solidFill>
              <a:round/>
              <a:headEnd/>
              <a:tailEnd/>
            </a:ln>
          </p:spPr>
          <p:txBody>
            <a:bodyPr lIns="0" tIns="0" rIns="0" bIns="0" anchor="ctr">
              <a:spAutoFit/>
            </a:bodyPr>
            <a:lstStyle/>
            <a:p>
              <a:endParaRPr lang="en-US"/>
            </a:p>
          </p:txBody>
        </p:sp>
        <p:sp>
          <p:nvSpPr>
            <p:cNvPr id="13391" name="AutoShape 31"/>
            <p:cNvSpPr>
              <a:spLocks noChangeArrowheads="1"/>
            </p:cNvSpPr>
            <p:nvPr/>
          </p:nvSpPr>
          <p:spPr bwMode="auto">
            <a:xfrm>
              <a:off x="493" y="1773"/>
              <a:ext cx="1127" cy="754"/>
            </a:xfrm>
            <a:prstGeom prst="roundRect">
              <a:avLst>
                <a:gd name="adj" fmla="val 16667"/>
              </a:avLst>
            </a:prstGeom>
            <a:solidFill>
              <a:srgbClr val="FFFFFF"/>
            </a:solidFill>
            <a:ln w="28575" algn="ctr">
              <a:solidFill>
                <a:schemeClr val="folHlink"/>
              </a:solidFill>
              <a:round/>
              <a:headEnd/>
              <a:tailEnd/>
            </a:ln>
          </p:spPr>
          <p:txBody>
            <a:bodyPr lIns="0" tIns="0" rIns="0" bIns="0" anchor="ctr">
              <a:spAutoFit/>
            </a:bodyPr>
            <a:lstStyle/>
            <a:p>
              <a:endParaRPr lang="en-US"/>
            </a:p>
          </p:txBody>
        </p:sp>
        <p:sp>
          <p:nvSpPr>
            <p:cNvPr id="13392" name="Freeform 32"/>
            <p:cNvSpPr>
              <a:spLocks/>
            </p:cNvSpPr>
            <p:nvPr/>
          </p:nvSpPr>
          <p:spPr bwMode="auto">
            <a:xfrm>
              <a:off x="486" y="1841"/>
              <a:ext cx="1140" cy="526"/>
            </a:xfrm>
            <a:custGeom>
              <a:avLst/>
              <a:gdLst>
                <a:gd name="T0" fmla="*/ 90 w 1140"/>
                <a:gd name="T1" fmla="*/ 501 h 526"/>
                <a:gd name="T2" fmla="*/ 19 w 1140"/>
                <a:gd name="T3" fmla="*/ 463 h 526"/>
                <a:gd name="T4" fmla="*/ 0 w 1140"/>
                <a:gd name="T5" fmla="*/ 379 h 526"/>
                <a:gd name="T6" fmla="*/ 33 w 1140"/>
                <a:gd name="T7" fmla="*/ 286 h 526"/>
                <a:gd name="T8" fmla="*/ 121 w 1140"/>
                <a:gd name="T9" fmla="*/ 219 h 526"/>
                <a:gd name="T10" fmla="*/ 213 w 1140"/>
                <a:gd name="T11" fmla="*/ 187 h 526"/>
                <a:gd name="T12" fmla="*/ 231 w 1140"/>
                <a:gd name="T13" fmla="*/ 85 h 526"/>
                <a:gd name="T14" fmla="*/ 244 w 1140"/>
                <a:gd name="T15" fmla="*/ 55 h 526"/>
                <a:gd name="T16" fmla="*/ 261 w 1140"/>
                <a:gd name="T17" fmla="*/ 36 h 526"/>
                <a:gd name="T18" fmla="*/ 289 w 1140"/>
                <a:gd name="T19" fmla="*/ 21 h 526"/>
                <a:gd name="T20" fmla="*/ 321 w 1140"/>
                <a:gd name="T21" fmla="*/ 12 h 526"/>
                <a:gd name="T22" fmla="*/ 402 w 1140"/>
                <a:gd name="T23" fmla="*/ 6 h 526"/>
                <a:gd name="T24" fmla="*/ 492 w 1140"/>
                <a:gd name="T25" fmla="*/ 3 h 526"/>
                <a:gd name="T26" fmla="*/ 579 w 1140"/>
                <a:gd name="T27" fmla="*/ 0 h 526"/>
                <a:gd name="T28" fmla="*/ 652 w 1140"/>
                <a:gd name="T29" fmla="*/ 0 h 526"/>
                <a:gd name="T30" fmla="*/ 685 w 1140"/>
                <a:gd name="T31" fmla="*/ 7 h 526"/>
                <a:gd name="T32" fmla="*/ 720 w 1140"/>
                <a:gd name="T33" fmla="*/ 22 h 526"/>
                <a:gd name="T34" fmla="*/ 774 w 1140"/>
                <a:gd name="T35" fmla="*/ 192 h 526"/>
                <a:gd name="T36" fmla="*/ 822 w 1140"/>
                <a:gd name="T37" fmla="*/ 204 h 526"/>
                <a:gd name="T38" fmla="*/ 873 w 1140"/>
                <a:gd name="T39" fmla="*/ 181 h 526"/>
                <a:gd name="T40" fmla="*/ 886 w 1140"/>
                <a:gd name="T41" fmla="*/ 256 h 526"/>
                <a:gd name="T42" fmla="*/ 928 w 1140"/>
                <a:gd name="T43" fmla="*/ 180 h 526"/>
                <a:gd name="T44" fmla="*/ 946 w 1140"/>
                <a:gd name="T45" fmla="*/ 252 h 526"/>
                <a:gd name="T46" fmla="*/ 988 w 1140"/>
                <a:gd name="T47" fmla="*/ 187 h 526"/>
                <a:gd name="T48" fmla="*/ 1000 w 1140"/>
                <a:gd name="T49" fmla="*/ 252 h 526"/>
                <a:gd name="T50" fmla="*/ 1056 w 1140"/>
                <a:gd name="T51" fmla="*/ 195 h 526"/>
                <a:gd name="T52" fmla="*/ 1077 w 1140"/>
                <a:gd name="T53" fmla="*/ 262 h 526"/>
                <a:gd name="T54" fmla="*/ 1140 w 1140"/>
                <a:gd name="T55" fmla="*/ 327 h 526"/>
                <a:gd name="T56" fmla="*/ 1134 w 1140"/>
                <a:gd name="T57" fmla="*/ 429 h 526"/>
                <a:gd name="T58" fmla="*/ 1078 w 1140"/>
                <a:gd name="T59" fmla="*/ 513 h 526"/>
                <a:gd name="T60" fmla="*/ 1021 w 1140"/>
                <a:gd name="T61" fmla="*/ 519 h 526"/>
                <a:gd name="T62" fmla="*/ 1008 w 1140"/>
                <a:gd name="T63" fmla="*/ 384 h 526"/>
                <a:gd name="T64" fmla="*/ 996 w 1140"/>
                <a:gd name="T65" fmla="*/ 364 h 526"/>
                <a:gd name="T66" fmla="*/ 982 w 1140"/>
                <a:gd name="T67" fmla="*/ 351 h 526"/>
                <a:gd name="T68" fmla="*/ 937 w 1140"/>
                <a:gd name="T69" fmla="*/ 336 h 526"/>
                <a:gd name="T70" fmla="*/ 901 w 1140"/>
                <a:gd name="T71" fmla="*/ 340 h 526"/>
                <a:gd name="T72" fmla="*/ 882 w 1140"/>
                <a:gd name="T73" fmla="*/ 352 h 526"/>
                <a:gd name="T74" fmla="*/ 858 w 1140"/>
                <a:gd name="T75" fmla="*/ 381 h 526"/>
                <a:gd name="T76" fmla="*/ 847 w 1140"/>
                <a:gd name="T77" fmla="*/ 418 h 526"/>
                <a:gd name="T78" fmla="*/ 841 w 1140"/>
                <a:gd name="T79" fmla="*/ 463 h 526"/>
                <a:gd name="T80" fmla="*/ 843 w 1140"/>
                <a:gd name="T81" fmla="*/ 523 h 526"/>
                <a:gd name="T82" fmla="*/ 354 w 1140"/>
                <a:gd name="T83" fmla="*/ 526 h 526"/>
                <a:gd name="T84" fmla="*/ 346 w 1140"/>
                <a:gd name="T85" fmla="*/ 477 h 526"/>
                <a:gd name="T86" fmla="*/ 324 w 1140"/>
                <a:gd name="T87" fmla="*/ 430 h 526"/>
                <a:gd name="T88" fmla="*/ 289 w 1140"/>
                <a:gd name="T89" fmla="*/ 405 h 526"/>
                <a:gd name="T90" fmla="*/ 238 w 1140"/>
                <a:gd name="T91" fmla="*/ 388 h 526"/>
                <a:gd name="T92" fmla="*/ 184 w 1140"/>
                <a:gd name="T93" fmla="*/ 391 h 526"/>
                <a:gd name="T94" fmla="*/ 136 w 1140"/>
                <a:gd name="T95" fmla="*/ 412 h 526"/>
                <a:gd name="T96" fmla="*/ 100 w 1140"/>
                <a:gd name="T97" fmla="*/ 456 h 526"/>
                <a:gd name="T98" fmla="*/ 90 w 1140"/>
                <a:gd name="T99" fmla="*/ 501 h 52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40"/>
                <a:gd name="T151" fmla="*/ 0 h 526"/>
                <a:gd name="T152" fmla="*/ 1140 w 1140"/>
                <a:gd name="T153" fmla="*/ 526 h 52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40" h="526">
                  <a:moveTo>
                    <a:pt x="90" y="501"/>
                  </a:moveTo>
                  <a:lnTo>
                    <a:pt x="19" y="463"/>
                  </a:lnTo>
                  <a:lnTo>
                    <a:pt x="0" y="379"/>
                  </a:lnTo>
                  <a:lnTo>
                    <a:pt x="33" y="286"/>
                  </a:lnTo>
                  <a:lnTo>
                    <a:pt x="121" y="219"/>
                  </a:lnTo>
                  <a:lnTo>
                    <a:pt x="213" y="187"/>
                  </a:lnTo>
                  <a:lnTo>
                    <a:pt x="231" y="85"/>
                  </a:lnTo>
                  <a:lnTo>
                    <a:pt x="244" y="55"/>
                  </a:lnTo>
                  <a:lnTo>
                    <a:pt x="261" y="36"/>
                  </a:lnTo>
                  <a:lnTo>
                    <a:pt x="289" y="21"/>
                  </a:lnTo>
                  <a:lnTo>
                    <a:pt x="321" y="12"/>
                  </a:lnTo>
                  <a:lnTo>
                    <a:pt x="402" y="6"/>
                  </a:lnTo>
                  <a:lnTo>
                    <a:pt x="492" y="3"/>
                  </a:lnTo>
                  <a:lnTo>
                    <a:pt x="579" y="0"/>
                  </a:lnTo>
                  <a:lnTo>
                    <a:pt x="652" y="0"/>
                  </a:lnTo>
                  <a:lnTo>
                    <a:pt x="685" y="7"/>
                  </a:lnTo>
                  <a:lnTo>
                    <a:pt x="720" y="22"/>
                  </a:lnTo>
                  <a:lnTo>
                    <a:pt x="774" y="192"/>
                  </a:lnTo>
                  <a:lnTo>
                    <a:pt x="822" y="204"/>
                  </a:lnTo>
                  <a:lnTo>
                    <a:pt x="873" y="181"/>
                  </a:lnTo>
                  <a:lnTo>
                    <a:pt x="886" y="256"/>
                  </a:lnTo>
                  <a:lnTo>
                    <a:pt x="928" y="180"/>
                  </a:lnTo>
                  <a:lnTo>
                    <a:pt x="946" y="252"/>
                  </a:lnTo>
                  <a:lnTo>
                    <a:pt x="988" y="187"/>
                  </a:lnTo>
                  <a:lnTo>
                    <a:pt x="1000" y="252"/>
                  </a:lnTo>
                  <a:lnTo>
                    <a:pt x="1056" y="195"/>
                  </a:lnTo>
                  <a:lnTo>
                    <a:pt x="1077" y="262"/>
                  </a:lnTo>
                  <a:lnTo>
                    <a:pt x="1140" y="327"/>
                  </a:lnTo>
                  <a:lnTo>
                    <a:pt x="1134" y="429"/>
                  </a:lnTo>
                  <a:lnTo>
                    <a:pt x="1078" y="513"/>
                  </a:lnTo>
                  <a:lnTo>
                    <a:pt x="1021" y="519"/>
                  </a:lnTo>
                  <a:lnTo>
                    <a:pt x="1008" y="384"/>
                  </a:lnTo>
                  <a:lnTo>
                    <a:pt x="996" y="364"/>
                  </a:lnTo>
                  <a:lnTo>
                    <a:pt x="982" y="351"/>
                  </a:lnTo>
                  <a:lnTo>
                    <a:pt x="937" y="336"/>
                  </a:lnTo>
                  <a:lnTo>
                    <a:pt x="901" y="340"/>
                  </a:lnTo>
                  <a:lnTo>
                    <a:pt x="882" y="352"/>
                  </a:lnTo>
                  <a:lnTo>
                    <a:pt x="858" y="381"/>
                  </a:lnTo>
                  <a:lnTo>
                    <a:pt x="847" y="418"/>
                  </a:lnTo>
                  <a:lnTo>
                    <a:pt x="841" y="463"/>
                  </a:lnTo>
                  <a:lnTo>
                    <a:pt x="843" y="523"/>
                  </a:lnTo>
                  <a:lnTo>
                    <a:pt x="354" y="526"/>
                  </a:lnTo>
                  <a:lnTo>
                    <a:pt x="346" y="477"/>
                  </a:lnTo>
                  <a:lnTo>
                    <a:pt x="324" y="430"/>
                  </a:lnTo>
                  <a:lnTo>
                    <a:pt x="289" y="405"/>
                  </a:lnTo>
                  <a:lnTo>
                    <a:pt x="238" y="388"/>
                  </a:lnTo>
                  <a:lnTo>
                    <a:pt x="184" y="391"/>
                  </a:lnTo>
                  <a:lnTo>
                    <a:pt x="136" y="412"/>
                  </a:lnTo>
                  <a:lnTo>
                    <a:pt x="100" y="456"/>
                  </a:lnTo>
                  <a:lnTo>
                    <a:pt x="90" y="501"/>
                  </a:lnTo>
                  <a:close/>
                </a:path>
              </a:pathLst>
            </a:custGeom>
            <a:solidFill>
              <a:schemeClr val="folHlink"/>
            </a:solidFill>
            <a:ln w="12700">
              <a:solidFill>
                <a:schemeClr val="bg1"/>
              </a:solidFill>
              <a:round/>
              <a:headEnd/>
              <a:tailEnd/>
            </a:ln>
          </p:spPr>
          <p:txBody>
            <a:bodyPr lIns="0" tIns="0" rIns="0" bIns="0" anchor="ctr">
              <a:spAutoFit/>
            </a:bodyPr>
            <a:lstStyle/>
            <a:p>
              <a:endParaRPr lang="en-US"/>
            </a:p>
          </p:txBody>
        </p:sp>
        <p:sp>
          <p:nvSpPr>
            <p:cNvPr id="13393" name="Freeform 33"/>
            <p:cNvSpPr>
              <a:spLocks/>
            </p:cNvSpPr>
            <p:nvPr/>
          </p:nvSpPr>
          <p:spPr bwMode="auto">
            <a:xfrm>
              <a:off x="754" y="1898"/>
              <a:ext cx="189" cy="204"/>
            </a:xfrm>
            <a:custGeom>
              <a:avLst/>
              <a:gdLst>
                <a:gd name="T0" fmla="*/ 0 w 189"/>
                <a:gd name="T1" fmla="*/ 195 h 204"/>
                <a:gd name="T2" fmla="*/ 15 w 189"/>
                <a:gd name="T3" fmla="*/ 69 h 204"/>
                <a:gd name="T4" fmla="*/ 29 w 189"/>
                <a:gd name="T5" fmla="*/ 45 h 204"/>
                <a:gd name="T6" fmla="*/ 41 w 189"/>
                <a:gd name="T7" fmla="*/ 30 h 204"/>
                <a:gd name="T8" fmla="*/ 63 w 189"/>
                <a:gd name="T9" fmla="*/ 16 h 204"/>
                <a:gd name="T10" fmla="*/ 89 w 189"/>
                <a:gd name="T11" fmla="*/ 9 h 204"/>
                <a:gd name="T12" fmla="*/ 189 w 189"/>
                <a:gd name="T13" fmla="*/ 0 h 204"/>
                <a:gd name="T14" fmla="*/ 189 w 189"/>
                <a:gd name="T15" fmla="*/ 204 h 204"/>
                <a:gd name="T16" fmla="*/ 0 w 189"/>
                <a:gd name="T17" fmla="*/ 195 h 2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9"/>
                <a:gd name="T28" fmla="*/ 0 h 204"/>
                <a:gd name="T29" fmla="*/ 189 w 189"/>
                <a:gd name="T30" fmla="*/ 204 h 20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9" h="204">
                  <a:moveTo>
                    <a:pt x="0" y="195"/>
                  </a:moveTo>
                  <a:lnTo>
                    <a:pt x="15" y="69"/>
                  </a:lnTo>
                  <a:lnTo>
                    <a:pt x="29" y="45"/>
                  </a:lnTo>
                  <a:lnTo>
                    <a:pt x="41" y="30"/>
                  </a:lnTo>
                  <a:lnTo>
                    <a:pt x="63" y="16"/>
                  </a:lnTo>
                  <a:lnTo>
                    <a:pt x="89" y="9"/>
                  </a:lnTo>
                  <a:lnTo>
                    <a:pt x="189" y="0"/>
                  </a:lnTo>
                  <a:lnTo>
                    <a:pt x="189" y="204"/>
                  </a:lnTo>
                  <a:lnTo>
                    <a:pt x="0" y="195"/>
                  </a:lnTo>
                  <a:close/>
                </a:path>
              </a:pathLst>
            </a:custGeom>
            <a:solidFill>
              <a:schemeClr val="tx1"/>
            </a:solidFill>
            <a:ln w="12700">
              <a:solidFill>
                <a:schemeClr val="bg1"/>
              </a:solidFill>
              <a:round/>
              <a:headEnd/>
              <a:tailEnd/>
            </a:ln>
          </p:spPr>
          <p:txBody>
            <a:bodyPr wrap="none" lIns="0" tIns="0" rIns="0" bIns="0" anchor="ctr">
              <a:spAutoFit/>
            </a:bodyPr>
            <a:lstStyle/>
            <a:p>
              <a:endParaRPr lang="en-US"/>
            </a:p>
          </p:txBody>
        </p:sp>
        <p:sp>
          <p:nvSpPr>
            <p:cNvPr id="13394" name="Freeform 34"/>
            <p:cNvSpPr>
              <a:spLocks/>
            </p:cNvSpPr>
            <p:nvPr/>
          </p:nvSpPr>
          <p:spPr bwMode="auto">
            <a:xfrm>
              <a:off x="976" y="1893"/>
              <a:ext cx="252" cy="213"/>
            </a:xfrm>
            <a:custGeom>
              <a:avLst/>
              <a:gdLst>
                <a:gd name="T0" fmla="*/ 3 w 252"/>
                <a:gd name="T1" fmla="*/ 207 h 213"/>
                <a:gd name="T2" fmla="*/ 0 w 252"/>
                <a:gd name="T3" fmla="*/ 0 h 213"/>
                <a:gd name="T4" fmla="*/ 210 w 252"/>
                <a:gd name="T5" fmla="*/ 0 h 213"/>
                <a:gd name="T6" fmla="*/ 252 w 252"/>
                <a:gd name="T7" fmla="*/ 149 h 213"/>
                <a:gd name="T8" fmla="*/ 215 w 252"/>
                <a:gd name="T9" fmla="*/ 191 h 213"/>
                <a:gd name="T10" fmla="*/ 99 w 252"/>
                <a:gd name="T11" fmla="*/ 213 h 213"/>
                <a:gd name="T12" fmla="*/ 3 w 252"/>
                <a:gd name="T13" fmla="*/ 207 h 213"/>
                <a:gd name="T14" fmla="*/ 0 60000 65536"/>
                <a:gd name="T15" fmla="*/ 0 60000 65536"/>
                <a:gd name="T16" fmla="*/ 0 60000 65536"/>
                <a:gd name="T17" fmla="*/ 0 60000 65536"/>
                <a:gd name="T18" fmla="*/ 0 60000 65536"/>
                <a:gd name="T19" fmla="*/ 0 60000 65536"/>
                <a:gd name="T20" fmla="*/ 0 60000 65536"/>
                <a:gd name="T21" fmla="*/ 0 w 252"/>
                <a:gd name="T22" fmla="*/ 0 h 213"/>
                <a:gd name="T23" fmla="*/ 252 w 252"/>
                <a:gd name="T24" fmla="*/ 213 h 2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2" h="213">
                  <a:moveTo>
                    <a:pt x="3" y="207"/>
                  </a:moveTo>
                  <a:lnTo>
                    <a:pt x="0" y="0"/>
                  </a:lnTo>
                  <a:lnTo>
                    <a:pt x="210" y="0"/>
                  </a:lnTo>
                  <a:lnTo>
                    <a:pt x="252" y="149"/>
                  </a:lnTo>
                  <a:lnTo>
                    <a:pt x="215" y="191"/>
                  </a:lnTo>
                  <a:lnTo>
                    <a:pt x="99" y="213"/>
                  </a:lnTo>
                  <a:lnTo>
                    <a:pt x="3" y="207"/>
                  </a:lnTo>
                  <a:close/>
                </a:path>
              </a:pathLst>
            </a:custGeom>
            <a:solidFill>
              <a:schemeClr val="tx1"/>
            </a:solidFill>
            <a:ln w="12700">
              <a:solidFill>
                <a:schemeClr val="bg1"/>
              </a:solidFill>
              <a:round/>
              <a:headEnd/>
              <a:tailEnd/>
            </a:ln>
          </p:spPr>
          <p:txBody>
            <a:bodyPr wrap="none" lIns="0" tIns="0" rIns="0" bIns="0" anchor="ctr">
              <a:spAutoFit/>
            </a:bodyPr>
            <a:lstStyle/>
            <a:p>
              <a:endParaRPr lang="en-US"/>
            </a:p>
          </p:txBody>
        </p:sp>
        <p:sp>
          <p:nvSpPr>
            <p:cNvPr id="13395" name="Freeform 35"/>
            <p:cNvSpPr>
              <a:spLocks/>
            </p:cNvSpPr>
            <p:nvPr/>
          </p:nvSpPr>
          <p:spPr bwMode="auto">
            <a:xfrm>
              <a:off x="1142" y="1990"/>
              <a:ext cx="71" cy="99"/>
            </a:xfrm>
            <a:custGeom>
              <a:avLst/>
              <a:gdLst>
                <a:gd name="T0" fmla="*/ 0 w 276"/>
                <a:gd name="T1" fmla="*/ 1 h 388"/>
                <a:gd name="T2" fmla="*/ 0 w 276"/>
                <a:gd name="T3" fmla="*/ 1 h 388"/>
                <a:gd name="T4" fmla="*/ 0 w 276"/>
                <a:gd name="T5" fmla="*/ 1 h 388"/>
                <a:gd name="T6" fmla="*/ 0 w 276"/>
                <a:gd name="T7" fmla="*/ 1 h 388"/>
                <a:gd name="T8" fmla="*/ 0 w 276"/>
                <a:gd name="T9" fmla="*/ 1 h 388"/>
                <a:gd name="T10" fmla="*/ 0 w 276"/>
                <a:gd name="T11" fmla="*/ 1 h 388"/>
                <a:gd name="T12" fmla="*/ 0 w 276"/>
                <a:gd name="T13" fmla="*/ 0 h 388"/>
                <a:gd name="T14" fmla="*/ 0 w 276"/>
                <a:gd name="T15" fmla="*/ 0 h 388"/>
                <a:gd name="T16" fmla="*/ 1 w 276"/>
                <a:gd name="T17" fmla="*/ 0 h 388"/>
                <a:gd name="T18" fmla="*/ 1 w 276"/>
                <a:gd name="T19" fmla="*/ 0 h 388"/>
                <a:gd name="T20" fmla="*/ 1 w 276"/>
                <a:gd name="T21" fmla="*/ 0 h 388"/>
                <a:gd name="T22" fmla="*/ 1 w 276"/>
                <a:gd name="T23" fmla="*/ 0 h 388"/>
                <a:gd name="T24" fmla="*/ 1 w 276"/>
                <a:gd name="T25" fmla="*/ 0 h 388"/>
                <a:gd name="T26" fmla="*/ 1 w 276"/>
                <a:gd name="T27" fmla="*/ 0 h 388"/>
                <a:gd name="T28" fmla="*/ 1 w 276"/>
                <a:gd name="T29" fmla="*/ 0 h 388"/>
                <a:gd name="T30" fmla="*/ 1 w 276"/>
                <a:gd name="T31" fmla="*/ 1 h 388"/>
                <a:gd name="T32" fmla="*/ 1 w 276"/>
                <a:gd name="T33" fmla="*/ 1 h 388"/>
                <a:gd name="T34" fmla="*/ 1 w 276"/>
                <a:gd name="T35" fmla="*/ 1 h 388"/>
                <a:gd name="T36" fmla="*/ 1 w 276"/>
                <a:gd name="T37" fmla="*/ 1 h 388"/>
                <a:gd name="T38" fmla="*/ 1 w 276"/>
                <a:gd name="T39" fmla="*/ 1 h 388"/>
                <a:gd name="T40" fmla="*/ 1 w 276"/>
                <a:gd name="T41" fmla="*/ 2 h 388"/>
                <a:gd name="T42" fmla="*/ 1 w 276"/>
                <a:gd name="T43" fmla="*/ 2 h 388"/>
                <a:gd name="T44" fmla="*/ 1 w 276"/>
                <a:gd name="T45" fmla="*/ 2 h 388"/>
                <a:gd name="T46" fmla="*/ 1 w 276"/>
                <a:gd name="T47" fmla="*/ 2 h 388"/>
                <a:gd name="T48" fmla="*/ 0 w 276"/>
                <a:gd name="T49" fmla="*/ 2 h 388"/>
                <a:gd name="T50" fmla="*/ 0 w 276"/>
                <a:gd name="T51" fmla="*/ 2 h 388"/>
                <a:gd name="T52" fmla="*/ 0 w 276"/>
                <a:gd name="T53" fmla="*/ 2 h 388"/>
                <a:gd name="T54" fmla="*/ 0 w 276"/>
                <a:gd name="T55" fmla="*/ 1 h 388"/>
                <a:gd name="T56" fmla="*/ 0 w 276"/>
                <a:gd name="T57" fmla="*/ 2 h 388"/>
                <a:gd name="T58" fmla="*/ 1 w 276"/>
                <a:gd name="T59" fmla="*/ 2 h 388"/>
                <a:gd name="T60" fmla="*/ 1 w 276"/>
                <a:gd name="T61" fmla="*/ 2 h 388"/>
                <a:gd name="T62" fmla="*/ 1 w 276"/>
                <a:gd name="T63" fmla="*/ 1 h 388"/>
                <a:gd name="T64" fmla="*/ 1 w 276"/>
                <a:gd name="T65" fmla="*/ 1 h 388"/>
                <a:gd name="T66" fmla="*/ 1 w 276"/>
                <a:gd name="T67" fmla="*/ 1 h 388"/>
                <a:gd name="T68" fmla="*/ 1 w 276"/>
                <a:gd name="T69" fmla="*/ 1 h 388"/>
                <a:gd name="T70" fmla="*/ 1 w 276"/>
                <a:gd name="T71" fmla="*/ 1 h 388"/>
                <a:gd name="T72" fmla="*/ 1 w 276"/>
                <a:gd name="T73" fmla="*/ 1 h 388"/>
                <a:gd name="T74" fmla="*/ 1 w 276"/>
                <a:gd name="T75" fmla="*/ 1 h 388"/>
                <a:gd name="T76" fmla="*/ 1 w 276"/>
                <a:gd name="T77" fmla="*/ 1 h 388"/>
                <a:gd name="T78" fmla="*/ 1 w 276"/>
                <a:gd name="T79" fmla="*/ 1 h 388"/>
                <a:gd name="T80" fmla="*/ 1 w 276"/>
                <a:gd name="T81" fmla="*/ 0 h 388"/>
                <a:gd name="T82" fmla="*/ 1 w 276"/>
                <a:gd name="T83" fmla="*/ 0 h 388"/>
                <a:gd name="T84" fmla="*/ 1 w 276"/>
                <a:gd name="T85" fmla="*/ 0 h 388"/>
                <a:gd name="T86" fmla="*/ 1 w 276"/>
                <a:gd name="T87" fmla="*/ 0 h 388"/>
                <a:gd name="T88" fmla="*/ 1 w 276"/>
                <a:gd name="T89" fmla="*/ 0 h 388"/>
                <a:gd name="T90" fmla="*/ 1 w 276"/>
                <a:gd name="T91" fmla="*/ 0 h 388"/>
                <a:gd name="T92" fmla="*/ 0 w 276"/>
                <a:gd name="T93" fmla="*/ 1 h 388"/>
                <a:gd name="T94" fmla="*/ 0 w 276"/>
                <a:gd name="T95" fmla="*/ 1 h 388"/>
                <a:gd name="T96" fmla="*/ 0 w 276"/>
                <a:gd name="T97" fmla="*/ 1 h 388"/>
                <a:gd name="T98" fmla="*/ 0 w 276"/>
                <a:gd name="T99" fmla="*/ 1 h 388"/>
                <a:gd name="T100" fmla="*/ 0 w 276"/>
                <a:gd name="T101" fmla="*/ 1 h 388"/>
                <a:gd name="T102" fmla="*/ 0 w 276"/>
                <a:gd name="T103" fmla="*/ 1 h 388"/>
                <a:gd name="T104" fmla="*/ 0 w 276"/>
                <a:gd name="T105" fmla="*/ 1 h 388"/>
                <a:gd name="T106" fmla="*/ 0 w 276"/>
                <a:gd name="T107" fmla="*/ 1 h 388"/>
                <a:gd name="T108" fmla="*/ 0 w 276"/>
                <a:gd name="T109" fmla="*/ 1 h 38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76"/>
                <a:gd name="T166" fmla="*/ 0 h 388"/>
                <a:gd name="T167" fmla="*/ 276 w 276"/>
                <a:gd name="T168" fmla="*/ 388 h 38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76" h="388">
                  <a:moveTo>
                    <a:pt x="14" y="325"/>
                  </a:moveTo>
                  <a:lnTo>
                    <a:pt x="6" y="304"/>
                  </a:lnTo>
                  <a:lnTo>
                    <a:pt x="0" y="262"/>
                  </a:lnTo>
                  <a:lnTo>
                    <a:pt x="2" y="217"/>
                  </a:lnTo>
                  <a:lnTo>
                    <a:pt x="12" y="171"/>
                  </a:lnTo>
                  <a:lnTo>
                    <a:pt x="29" y="125"/>
                  </a:lnTo>
                  <a:lnTo>
                    <a:pt x="52" y="84"/>
                  </a:lnTo>
                  <a:lnTo>
                    <a:pt x="80" y="49"/>
                  </a:lnTo>
                  <a:lnTo>
                    <a:pt x="113" y="23"/>
                  </a:lnTo>
                  <a:lnTo>
                    <a:pt x="145" y="6"/>
                  </a:lnTo>
                  <a:lnTo>
                    <a:pt x="179" y="0"/>
                  </a:lnTo>
                  <a:lnTo>
                    <a:pt x="208" y="6"/>
                  </a:lnTo>
                  <a:lnTo>
                    <a:pt x="236" y="23"/>
                  </a:lnTo>
                  <a:lnTo>
                    <a:pt x="255" y="49"/>
                  </a:lnTo>
                  <a:lnTo>
                    <a:pt x="268" y="84"/>
                  </a:lnTo>
                  <a:lnTo>
                    <a:pt x="276" y="125"/>
                  </a:lnTo>
                  <a:lnTo>
                    <a:pt x="274" y="171"/>
                  </a:lnTo>
                  <a:lnTo>
                    <a:pt x="265" y="219"/>
                  </a:lnTo>
                  <a:lnTo>
                    <a:pt x="248" y="264"/>
                  </a:lnTo>
                  <a:lnTo>
                    <a:pt x="225" y="304"/>
                  </a:lnTo>
                  <a:lnTo>
                    <a:pt x="196" y="340"/>
                  </a:lnTo>
                  <a:lnTo>
                    <a:pt x="164" y="367"/>
                  </a:lnTo>
                  <a:lnTo>
                    <a:pt x="130" y="382"/>
                  </a:lnTo>
                  <a:lnTo>
                    <a:pt x="97" y="388"/>
                  </a:lnTo>
                  <a:lnTo>
                    <a:pt x="67" y="382"/>
                  </a:lnTo>
                  <a:lnTo>
                    <a:pt x="40" y="365"/>
                  </a:lnTo>
                  <a:lnTo>
                    <a:pt x="19" y="340"/>
                  </a:lnTo>
                  <a:lnTo>
                    <a:pt x="57" y="319"/>
                  </a:lnTo>
                  <a:lnTo>
                    <a:pt x="80" y="335"/>
                  </a:lnTo>
                  <a:lnTo>
                    <a:pt x="103" y="340"/>
                  </a:lnTo>
                  <a:lnTo>
                    <a:pt x="128" y="338"/>
                  </a:lnTo>
                  <a:lnTo>
                    <a:pt x="152" y="327"/>
                  </a:lnTo>
                  <a:lnTo>
                    <a:pt x="177" y="308"/>
                  </a:lnTo>
                  <a:lnTo>
                    <a:pt x="200" y="283"/>
                  </a:lnTo>
                  <a:lnTo>
                    <a:pt x="217" y="253"/>
                  </a:lnTo>
                  <a:lnTo>
                    <a:pt x="232" y="219"/>
                  </a:lnTo>
                  <a:lnTo>
                    <a:pt x="240" y="183"/>
                  </a:lnTo>
                  <a:lnTo>
                    <a:pt x="242" y="148"/>
                  </a:lnTo>
                  <a:lnTo>
                    <a:pt x="238" y="116"/>
                  </a:lnTo>
                  <a:lnTo>
                    <a:pt x="229" y="89"/>
                  </a:lnTo>
                  <a:lnTo>
                    <a:pt x="213" y="68"/>
                  </a:lnTo>
                  <a:lnTo>
                    <a:pt x="194" y="53"/>
                  </a:lnTo>
                  <a:lnTo>
                    <a:pt x="173" y="49"/>
                  </a:lnTo>
                  <a:lnTo>
                    <a:pt x="147" y="51"/>
                  </a:lnTo>
                  <a:lnTo>
                    <a:pt x="122" y="63"/>
                  </a:lnTo>
                  <a:lnTo>
                    <a:pt x="99" y="82"/>
                  </a:lnTo>
                  <a:lnTo>
                    <a:pt x="76" y="106"/>
                  </a:lnTo>
                  <a:lnTo>
                    <a:pt x="59" y="137"/>
                  </a:lnTo>
                  <a:lnTo>
                    <a:pt x="44" y="171"/>
                  </a:lnTo>
                  <a:lnTo>
                    <a:pt x="35" y="205"/>
                  </a:lnTo>
                  <a:lnTo>
                    <a:pt x="33" y="240"/>
                  </a:lnTo>
                  <a:lnTo>
                    <a:pt x="37" y="272"/>
                  </a:lnTo>
                  <a:lnTo>
                    <a:pt x="48" y="304"/>
                  </a:lnTo>
                  <a:lnTo>
                    <a:pt x="1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96" name="Freeform 36"/>
            <p:cNvSpPr>
              <a:spLocks/>
            </p:cNvSpPr>
            <p:nvPr/>
          </p:nvSpPr>
          <p:spPr bwMode="auto">
            <a:xfrm>
              <a:off x="1145" y="2065"/>
              <a:ext cx="14" cy="10"/>
            </a:xfrm>
            <a:custGeom>
              <a:avLst/>
              <a:gdLst>
                <a:gd name="T0" fmla="*/ 0 w 53"/>
                <a:gd name="T1" fmla="*/ 0 h 43"/>
                <a:gd name="T2" fmla="*/ 0 w 53"/>
                <a:gd name="T3" fmla="*/ 0 h 43"/>
                <a:gd name="T4" fmla="*/ 0 w 53"/>
                <a:gd name="T5" fmla="*/ 0 h 43"/>
                <a:gd name="T6" fmla="*/ 0 w 53"/>
                <a:gd name="T7" fmla="*/ 0 h 43"/>
                <a:gd name="T8" fmla="*/ 0 w 53"/>
                <a:gd name="T9" fmla="*/ 0 h 43"/>
                <a:gd name="T10" fmla="*/ 0 w 53"/>
                <a:gd name="T11" fmla="*/ 0 h 43"/>
                <a:gd name="T12" fmla="*/ 0 60000 65536"/>
                <a:gd name="T13" fmla="*/ 0 60000 65536"/>
                <a:gd name="T14" fmla="*/ 0 60000 65536"/>
                <a:gd name="T15" fmla="*/ 0 60000 65536"/>
                <a:gd name="T16" fmla="*/ 0 60000 65536"/>
                <a:gd name="T17" fmla="*/ 0 60000 65536"/>
                <a:gd name="T18" fmla="*/ 0 w 53"/>
                <a:gd name="T19" fmla="*/ 0 h 43"/>
                <a:gd name="T20" fmla="*/ 53 w 5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3" h="43">
                  <a:moveTo>
                    <a:pt x="53" y="28"/>
                  </a:moveTo>
                  <a:lnTo>
                    <a:pt x="30" y="0"/>
                  </a:lnTo>
                  <a:lnTo>
                    <a:pt x="0" y="26"/>
                  </a:lnTo>
                  <a:lnTo>
                    <a:pt x="9" y="43"/>
                  </a:lnTo>
                  <a:lnTo>
                    <a:pt x="5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97" name="Freeform 37"/>
            <p:cNvSpPr>
              <a:spLocks/>
            </p:cNvSpPr>
            <p:nvPr/>
          </p:nvSpPr>
          <p:spPr bwMode="auto">
            <a:xfrm>
              <a:off x="1153" y="2018"/>
              <a:ext cx="51" cy="36"/>
            </a:xfrm>
            <a:custGeom>
              <a:avLst/>
              <a:gdLst>
                <a:gd name="T0" fmla="*/ 1 w 202"/>
                <a:gd name="T1" fmla="*/ 0 h 141"/>
                <a:gd name="T2" fmla="*/ 0 w 202"/>
                <a:gd name="T3" fmla="*/ 0 h 141"/>
                <a:gd name="T4" fmla="*/ 0 w 202"/>
                <a:gd name="T5" fmla="*/ 0 h 141"/>
                <a:gd name="T6" fmla="*/ 0 w 202"/>
                <a:gd name="T7" fmla="*/ 1 h 141"/>
                <a:gd name="T8" fmla="*/ 1 w 202"/>
                <a:gd name="T9" fmla="*/ 1 h 141"/>
                <a:gd name="T10" fmla="*/ 1 w 202"/>
                <a:gd name="T11" fmla="*/ 0 h 141"/>
                <a:gd name="T12" fmla="*/ 1 w 202"/>
                <a:gd name="T13" fmla="*/ 0 h 141"/>
                <a:gd name="T14" fmla="*/ 0 60000 65536"/>
                <a:gd name="T15" fmla="*/ 0 60000 65536"/>
                <a:gd name="T16" fmla="*/ 0 60000 65536"/>
                <a:gd name="T17" fmla="*/ 0 60000 65536"/>
                <a:gd name="T18" fmla="*/ 0 60000 65536"/>
                <a:gd name="T19" fmla="*/ 0 60000 65536"/>
                <a:gd name="T20" fmla="*/ 0 60000 65536"/>
                <a:gd name="T21" fmla="*/ 0 w 202"/>
                <a:gd name="T22" fmla="*/ 0 h 141"/>
                <a:gd name="T23" fmla="*/ 202 w 202"/>
                <a:gd name="T24" fmla="*/ 141 h 1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2" h="141">
                  <a:moveTo>
                    <a:pt x="202" y="78"/>
                  </a:moveTo>
                  <a:lnTo>
                    <a:pt x="23" y="0"/>
                  </a:lnTo>
                  <a:lnTo>
                    <a:pt x="0" y="38"/>
                  </a:lnTo>
                  <a:lnTo>
                    <a:pt x="71" y="141"/>
                  </a:lnTo>
                  <a:lnTo>
                    <a:pt x="202" y="122"/>
                  </a:lnTo>
                  <a:lnTo>
                    <a:pt x="202"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98" name="Freeform 38"/>
            <p:cNvSpPr>
              <a:spLocks/>
            </p:cNvSpPr>
            <p:nvPr/>
          </p:nvSpPr>
          <p:spPr bwMode="auto">
            <a:xfrm>
              <a:off x="961" y="2040"/>
              <a:ext cx="306" cy="290"/>
            </a:xfrm>
            <a:custGeom>
              <a:avLst/>
              <a:gdLst>
                <a:gd name="T0" fmla="*/ 0 w 306"/>
                <a:gd name="T1" fmla="*/ 71 h 290"/>
                <a:gd name="T2" fmla="*/ 3 w 306"/>
                <a:gd name="T3" fmla="*/ 290 h 290"/>
                <a:gd name="T4" fmla="*/ 279 w 306"/>
                <a:gd name="T5" fmla="*/ 287 h 290"/>
                <a:gd name="T6" fmla="*/ 299 w 306"/>
                <a:gd name="T7" fmla="*/ 272 h 290"/>
                <a:gd name="T8" fmla="*/ 306 w 306"/>
                <a:gd name="T9" fmla="*/ 248 h 290"/>
                <a:gd name="T10" fmla="*/ 299 w 306"/>
                <a:gd name="T11" fmla="*/ 48 h 290"/>
                <a:gd name="T12" fmla="*/ 284 w 306"/>
                <a:gd name="T13" fmla="*/ 0 h 290"/>
                <a:gd name="T14" fmla="*/ 0 60000 65536"/>
                <a:gd name="T15" fmla="*/ 0 60000 65536"/>
                <a:gd name="T16" fmla="*/ 0 60000 65536"/>
                <a:gd name="T17" fmla="*/ 0 60000 65536"/>
                <a:gd name="T18" fmla="*/ 0 60000 65536"/>
                <a:gd name="T19" fmla="*/ 0 60000 65536"/>
                <a:gd name="T20" fmla="*/ 0 60000 65536"/>
                <a:gd name="T21" fmla="*/ 0 w 306"/>
                <a:gd name="T22" fmla="*/ 0 h 290"/>
                <a:gd name="T23" fmla="*/ 306 w 306"/>
                <a:gd name="T24" fmla="*/ 290 h 2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6" h="290">
                  <a:moveTo>
                    <a:pt x="0" y="71"/>
                  </a:moveTo>
                  <a:lnTo>
                    <a:pt x="3" y="290"/>
                  </a:lnTo>
                  <a:lnTo>
                    <a:pt x="279" y="287"/>
                  </a:lnTo>
                  <a:lnTo>
                    <a:pt x="299" y="272"/>
                  </a:lnTo>
                  <a:lnTo>
                    <a:pt x="306" y="248"/>
                  </a:lnTo>
                  <a:lnTo>
                    <a:pt x="299" y="48"/>
                  </a:lnTo>
                  <a:lnTo>
                    <a:pt x="284" y="0"/>
                  </a:lnTo>
                </a:path>
              </a:pathLst>
            </a:cu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sp>
          <p:nvSpPr>
            <p:cNvPr id="13399" name="Freeform 39"/>
            <p:cNvSpPr>
              <a:spLocks/>
            </p:cNvSpPr>
            <p:nvPr/>
          </p:nvSpPr>
          <p:spPr bwMode="auto">
            <a:xfrm rot="1661969">
              <a:off x="1352" y="1764"/>
              <a:ext cx="205" cy="160"/>
            </a:xfrm>
            <a:custGeom>
              <a:avLst/>
              <a:gdLst>
                <a:gd name="T0" fmla="*/ 2 w 530"/>
                <a:gd name="T1" fmla="*/ 9 h 342"/>
                <a:gd name="T2" fmla="*/ 1 w 530"/>
                <a:gd name="T3" fmla="*/ 9 h 342"/>
                <a:gd name="T4" fmla="*/ 1 w 530"/>
                <a:gd name="T5" fmla="*/ 10 h 342"/>
                <a:gd name="T6" fmla="*/ 0 w 530"/>
                <a:gd name="T7" fmla="*/ 11 h 342"/>
                <a:gd name="T8" fmla="*/ 0 w 530"/>
                <a:gd name="T9" fmla="*/ 12 h 342"/>
                <a:gd name="T10" fmla="*/ 0 w 530"/>
                <a:gd name="T11" fmla="*/ 14 h 342"/>
                <a:gd name="T12" fmla="*/ 1 w 530"/>
                <a:gd name="T13" fmla="*/ 15 h 342"/>
                <a:gd name="T14" fmla="*/ 1 w 530"/>
                <a:gd name="T15" fmla="*/ 16 h 342"/>
                <a:gd name="T16" fmla="*/ 2 w 530"/>
                <a:gd name="T17" fmla="*/ 16 h 342"/>
                <a:gd name="T18" fmla="*/ 2 w 530"/>
                <a:gd name="T19" fmla="*/ 16 h 342"/>
                <a:gd name="T20" fmla="*/ 3 w 530"/>
                <a:gd name="T21" fmla="*/ 16 h 342"/>
                <a:gd name="T22" fmla="*/ 3 w 530"/>
                <a:gd name="T23" fmla="*/ 16 h 342"/>
                <a:gd name="T24" fmla="*/ 4 w 530"/>
                <a:gd name="T25" fmla="*/ 15 h 342"/>
                <a:gd name="T26" fmla="*/ 5 w 530"/>
                <a:gd name="T27" fmla="*/ 14 h 342"/>
                <a:gd name="T28" fmla="*/ 5 w 530"/>
                <a:gd name="T29" fmla="*/ 13 h 342"/>
                <a:gd name="T30" fmla="*/ 6 w 530"/>
                <a:gd name="T31" fmla="*/ 12 h 342"/>
                <a:gd name="T32" fmla="*/ 6 w 530"/>
                <a:gd name="T33" fmla="*/ 13 h 342"/>
                <a:gd name="T34" fmla="*/ 7 w 530"/>
                <a:gd name="T35" fmla="*/ 14 h 342"/>
                <a:gd name="T36" fmla="*/ 7 w 530"/>
                <a:gd name="T37" fmla="*/ 14 h 342"/>
                <a:gd name="T38" fmla="*/ 8 w 530"/>
                <a:gd name="T39" fmla="*/ 14 h 342"/>
                <a:gd name="T40" fmla="*/ 9 w 530"/>
                <a:gd name="T41" fmla="*/ 13 h 342"/>
                <a:gd name="T42" fmla="*/ 9 w 530"/>
                <a:gd name="T43" fmla="*/ 11 h 342"/>
                <a:gd name="T44" fmla="*/ 9 w 530"/>
                <a:gd name="T45" fmla="*/ 10 h 342"/>
                <a:gd name="T46" fmla="*/ 9 w 530"/>
                <a:gd name="T47" fmla="*/ 10 h 342"/>
                <a:gd name="T48" fmla="*/ 9 w 530"/>
                <a:gd name="T49" fmla="*/ 10 h 342"/>
                <a:gd name="T50" fmla="*/ 10 w 530"/>
                <a:gd name="T51" fmla="*/ 10 h 342"/>
                <a:gd name="T52" fmla="*/ 10 w 530"/>
                <a:gd name="T53" fmla="*/ 10 h 342"/>
                <a:gd name="T54" fmla="*/ 11 w 530"/>
                <a:gd name="T55" fmla="*/ 10 h 342"/>
                <a:gd name="T56" fmla="*/ 12 w 530"/>
                <a:gd name="T57" fmla="*/ 9 h 342"/>
                <a:gd name="T58" fmla="*/ 12 w 530"/>
                <a:gd name="T59" fmla="*/ 7 h 342"/>
                <a:gd name="T60" fmla="*/ 12 w 530"/>
                <a:gd name="T61" fmla="*/ 6 h 342"/>
                <a:gd name="T62" fmla="*/ 12 w 530"/>
                <a:gd name="T63" fmla="*/ 4 h 342"/>
                <a:gd name="T64" fmla="*/ 12 w 530"/>
                <a:gd name="T65" fmla="*/ 2 h 342"/>
                <a:gd name="T66" fmla="*/ 11 w 530"/>
                <a:gd name="T67" fmla="*/ 1 h 342"/>
                <a:gd name="T68" fmla="*/ 10 w 530"/>
                <a:gd name="T69" fmla="*/ 0 h 342"/>
                <a:gd name="T70" fmla="*/ 10 w 530"/>
                <a:gd name="T71" fmla="*/ 0 h 342"/>
                <a:gd name="T72" fmla="*/ 9 w 530"/>
                <a:gd name="T73" fmla="*/ 1 h 342"/>
                <a:gd name="T74" fmla="*/ 9 w 530"/>
                <a:gd name="T75" fmla="*/ 2 h 342"/>
                <a:gd name="T76" fmla="*/ 8 w 530"/>
                <a:gd name="T77" fmla="*/ 2 h 342"/>
                <a:gd name="T78" fmla="*/ 8 w 530"/>
                <a:gd name="T79" fmla="*/ 1 h 342"/>
                <a:gd name="T80" fmla="*/ 7 w 530"/>
                <a:gd name="T81" fmla="*/ 1 h 342"/>
                <a:gd name="T82" fmla="*/ 7 w 530"/>
                <a:gd name="T83" fmla="*/ 1 h 342"/>
                <a:gd name="T84" fmla="*/ 6 w 530"/>
                <a:gd name="T85" fmla="*/ 1 h 342"/>
                <a:gd name="T86" fmla="*/ 5 w 530"/>
                <a:gd name="T87" fmla="*/ 2 h 342"/>
                <a:gd name="T88" fmla="*/ 5 w 530"/>
                <a:gd name="T89" fmla="*/ 3 h 342"/>
                <a:gd name="T90" fmla="*/ 5 w 530"/>
                <a:gd name="T91" fmla="*/ 4 h 342"/>
                <a:gd name="T92" fmla="*/ 5 w 530"/>
                <a:gd name="T93" fmla="*/ 6 h 342"/>
                <a:gd name="T94" fmla="*/ 4 w 530"/>
                <a:gd name="T95" fmla="*/ 7 h 342"/>
                <a:gd name="T96" fmla="*/ 3 w 530"/>
                <a:gd name="T97" fmla="*/ 7 h 342"/>
                <a:gd name="T98" fmla="*/ 3 w 530"/>
                <a:gd name="T99" fmla="*/ 8 h 342"/>
                <a:gd name="T100" fmla="*/ 2 w 530"/>
                <a:gd name="T101" fmla="*/ 9 h 3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30"/>
                <a:gd name="T154" fmla="*/ 0 h 342"/>
                <a:gd name="T155" fmla="*/ 530 w 530"/>
                <a:gd name="T156" fmla="*/ 342 h 3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30" h="342">
                  <a:moveTo>
                    <a:pt x="101" y="183"/>
                  </a:moveTo>
                  <a:lnTo>
                    <a:pt x="99" y="183"/>
                  </a:lnTo>
                  <a:lnTo>
                    <a:pt x="91" y="184"/>
                  </a:lnTo>
                  <a:lnTo>
                    <a:pt x="86" y="184"/>
                  </a:lnTo>
                  <a:lnTo>
                    <a:pt x="82" y="186"/>
                  </a:lnTo>
                  <a:lnTo>
                    <a:pt x="76" y="188"/>
                  </a:lnTo>
                  <a:lnTo>
                    <a:pt x="70" y="192"/>
                  </a:lnTo>
                  <a:lnTo>
                    <a:pt x="63" y="194"/>
                  </a:lnTo>
                  <a:lnTo>
                    <a:pt x="55" y="198"/>
                  </a:lnTo>
                  <a:lnTo>
                    <a:pt x="49" y="200"/>
                  </a:lnTo>
                  <a:lnTo>
                    <a:pt x="44" y="203"/>
                  </a:lnTo>
                  <a:lnTo>
                    <a:pt x="36" y="205"/>
                  </a:lnTo>
                  <a:lnTo>
                    <a:pt x="30" y="211"/>
                  </a:lnTo>
                  <a:lnTo>
                    <a:pt x="23" y="215"/>
                  </a:lnTo>
                  <a:lnTo>
                    <a:pt x="19" y="221"/>
                  </a:lnTo>
                  <a:lnTo>
                    <a:pt x="13" y="224"/>
                  </a:lnTo>
                  <a:lnTo>
                    <a:pt x="8" y="230"/>
                  </a:lnTo>
                  <a:lnTo>
                    <a:pt x="4" y="236"/>
                  </a:lnTo>
                  <a:lnTo>
                    <a:pt x="2" y="241"/>
                  </a:lnTo>
                  <a:lnTo>
                    <a:pt x="0" y="249"/>
                  </a:lnTo>
                  <a:lnTo>
                    <a:pt x="0" y="255"/>
                  </a:lnTo>
                  <a:lnTo>
                    <a:pt x="0" y="262"/>
                  </a:lnTo>
                  <a:lnTo>
                    <a:pt x="4" y="270"/>
                  </a:lnTo>
                  <a:lnTo>
                    <a:pt x="6" y="278"/>
                  </a:lnTo>
                  <a:lnTo>
                    <a:pt x="11" y="285"/>
                  </a:lnTo>
                  <a:lnTo>
                    <a:pt x="17" y="295"/>
                  </a:lnTo>
                  <a:lnTo>
                    <a:pt x="29" y="304"/>
                  </a:lnTo>
                  <a:lnTo>
                    <a:pt x="32" y="308"/>
                  </a:lnTo>
                  <a:lnTo>
                    <a:pt x="38" y="314"/>
                  </a:lnTo>
                  <a:lnTo>
                    <a:pt x="44" y="318"/>
                  </a:lnTo>
                  <a:lnTo>
                    <a:pt x="51" y="321"/>
                  </a:lnTo>
                  <a:lnTo>
                    <a:pt x="59" y="327"/>
                  </a:lnTo>
                  <a:lnTo>
                    <a:pt x="67" y="333"/>
                  </a:lnTo>
                  <a:lnTo>
                    <a:pt x="76" y="337"/>
                  </a:lnTo>
                  <a:lnTo>
                    <a:pt x="86" y="342"/>
                  </a:lnTo>
                  <a:lnTo>
                    <a:pt x="89" y="342"/>
                  </a:lnTo>
                  <a:lnTo>
                    <a:pt x="97" y="342"/>
                  </a:lnTo>
                  <a:lnTo>
                    <a:pt x="105" y="342"/>
                  </a:lnTo>
                  <a:lnTo>
                    <a:pt x="108" y="340"/>
                  </a:lnTo>
                  <a:lnTo>
                    <a:pt x="116" y="340"/>
                  </a:lnTo>
                  <a:lnTo>
                    <a:pt x="122" y="338"/>
                  </a:lnTo>
                  <a:lnTo>
                    <a:pt x="127" y="338"/>
                  </a:lnTo>
                  <a:lnTo>
                    <a:pt x="133" y="337"/>
                  </a:lnTo>
                  <a:lnTo>
                    <a:pt x="139" y="337"/>
                  </a:lnTo>
                  <a:lnTo>
                    <a:pt x="146" y="335"/>
                  </a:lnTo>
                  <a:lnTo>
                    <a:pt x="154" y="333"/>
                  </a:lnTo>
                  <a:lnTo>
                    <a:pt x="162" y="331"/>
                  </a:lnTo>
                  <a:lnTo>
                    <a:pt x="167" y="327"/>
                  </a:lnTo>
                  <a:lnTo>
                    <a:pt x="175" y="323"/>
                  </a:lnTo>
                  <a:lnTo>
                    <a:pt x="183" y="321"/>
                  </a:lnTo>
                  <a:lnTo>
                    <a:pt x="188" y="316"/>
                  </a:lnTo>
                  <a:lnTo>
                    <a:pt x="194" y="312"/>
                  </a:lnTo>
                  <a:lnTo>
                    <a:pt x="202" y="306"/>
                  </a:lnTo>
                  <a:lnTo>
                    <a:pt x="209" y="302"/>
                  </a:lnTo>
                  <a:lnTo>
                    <a:pt x="215" y="297"/>
                  </a:lnTo>
                  <a:lnTo>
                    <a:pt x="221" y="289"/>
                  </a:lnTo>
                  <a:lnTo>
                    <a:pt x="226" y="283"/>
                  </a:lnTo>
                  <a:lnTo>
                    <a:pt x="232" y="276"/>
                  </a:lnTo>
                  <a:lnTo>
                    <a:pt x="236" y="266"/>
                  </a:lnTo>
                  <a:lnTo>
                    <a:pt x="240" y="259"/>
                  </a:lnTo>
                  <a:lnTo>
                    <a:pt x="245" y="249"/>
                  </a:lnTo>
                  <a:lnTo>
                    <a:pt x="249" y="240"/>
                  </a:lnTo>
                  <a:lnTo>
                    <a:pt x="251" y="241"/>
                  </a:lnTo>
                  <a:lnTo>
                    <a:pt x="255" y="245"/>
                  </a:lnTo>
                  <a:lnTo>
                    <a:pt x="259" y="251"/>
                  </a:lnTo>
                  <a:lnTo>
                    <a:pt x="268" y="259"/>
                  </a:lnTo>
                  <a:lnTo>
                    <a:pt x="278" y="266"/>
                  </a:lnTo>
                  <a:lnTo>
                    <a:pt x="289" y="274"/>
                  </a:lnTo>
                  <a:lnTo>
                    <a:pt x="295" y="278"/>
                  </a:lnTo>
                  <a:lnTo>
                    <a:pt x="300" y="281"/>
                  </a:lnTo>
                  <a:lnTo>
                    <a:pt x="306" y="283"/>
                  </a:lnTo>
                  <a:lnTo>
                    <a:pt x="314" y="287"/>
                  </a:lnTo>
                  <a:lnTo>
                    <a:pt x="319" y="287"/>
                  </a:lnTo>
                  <a:lnTo>
                    <a:pt x="325" y="289"/>
                  </a:lnTo>
                  <a:lnTo>
                    <a:pt x="331" y="289"/>
                  </a:lnTo>
                  <a:lnTo>
                    <a:pt x="337" y="289"/>
                  </a:lnTo>
                  <a:lnTo>
                    <a:pt x="342" y="287"/>
                  </a:lnTo>
                  <a:lnTo>
                    <a:pt x="348" y="285"/>
                  </a:lnTo>
                  <a:lnTo>
                    <a:pt x="354" y="283"/>
                  </a:lnTo>
                  <a:lnTo>
                    <a:pt x="359" y="280"/>
                  </a:lnTo>
                  <a:lnTo>
                    <a:pt x="365" y="274"/>
                  </a:lnTo>
                  <a:lnTo>
                    <a:pt x="369" y="268"/>
                  </a:lnTo>
                  <a:lnTo>
                    <a:pt x="373" y="259"/>
                  </a:lnTo>
                  <a:lnTo>
                    <a:pt x="376" y="251"/>
                  </a:lnTo>
                  <a:lnTo>
                    <a:pt x="378" y="245"/>
                  </a:lnTo>
                  <a:lnTo>
                    <a:pt x="380" y="240"/>
                  </a:lnTo>
                  <a:lnTo>
                    <a:pt x="380" y="234"/>
                  </a:lnTo>
                  <a:lnTo>
                    <a:pt x="384" y="228"/>
                  </a:lnTo>
                  <a:lnTo>
                    <a:pt x="384" y="221"/>
                  </a:lnTo>
                  <a:lnTo>
                    <a:pt x="386" y="213"/>
                  </a:lnTo>
                  <a:lnTo>
                    <a:pt x="386" y="205"/>
                  </a:lnTo>
                  <a:lnTo>
                    <a:pt x="388" y="198"/>
                  </a:lnTo>
                  <a:lnTo>
                    <a:pt x="390" y="198"/>
                  </a:lnTo>
                  <a:lnTo>
                    <a:pt x="394" y="200"/>
                  </a:lnTo>
                  <a:lnTo>
                    <a:pt x="399" y="200"/>
                  </a:lnTo>
                  <a:lnTo>
                    <a:pt x="409" y="203"/>
                  </a:lnTo>
                  <a:lnTo>
                    <a:pt x="413" y="203"/>
                  </a:lnTo>
                  <a:lnTo>
                    <a:pt x="418" y="205"/>
                  </a:lnTo>
                  <a:lnTo>
                    <a:pt x="424" y="205"/>
                  </a:lnTo>
                  <a:lnTo>
                    <a:pt x="432" y="207"/>
                  </a:lnTo>
                  <a:lnTo>
                    <a:pt x="437" y="207"/>
                  </a:lnTo>
                  <a:lnTo>
                    <a:pt x="443" y="209"/>
                  </a:lnTo>
                  <a:lnTo>
                    <a:pt x="449" y="209"/>
                  </a:lnTo>
                  <a:lnTo>
                    <a:pt x="456" y="211"/>
                  </a:lnTo>
                  <a:lnTo>
                    <a:pt x="462" y="209"/>
                  </a:lnTo>
                  <a:lnTo>
                    <a:pt x="468" y="209"/>
                  </a:lnTo>
                  <a:lnTo>
                    <a:pt x="473" y="209"/>
                  </a:lnTo>
                  <a:lnTo>
                    <a:pt x="481" y="209"/>
                  </a:lnTo>
                  <a:lnTo>
                    <a:pt x="487" y="207"/>
                  </a:lnTo>
                  <a:lnTo>
                    <a:pt x="492" y="207"/>
                  </a:lnTo>
                  <a:lnTo>
                    <a:pt x="498" y="205"/>
                  </a:lnTo>
                  <a:lnTo>
                    <a:pt x="504" y="203"/>
                  </a:lnTo>
                  <a:lnTo>
                    <a:pt x="513" y="198"/>
                  </a:lnTo>
                  <a:lnTo>
                    <a:pt x="521" y="190"/>
                  </a:lnTo>
                  <a:lnTo>
                    <a:pt x="525" y="184"/>
                  </a:lnTo>
                  <a:lnTo>
                    <a:pt x="527" y="181"/>
                  </a:lnTo>
                  <a:lnTo>
                    <a:pt x="529" y="173"/>
                  </a:lnTo>
                  <a:lnTo>
                    <a:pt x="530" y="167"/>
                  </a:lnTo>
                  <a:lnTo>
                    <a:pt x="530" y="158"/>
                  </a:lnTo>
                  <a:lnTo>
                    <a:pt x="530" y="150"/>
                  </a:lnTo>
                  <a:lnTo>
                    <a:pt x="530" y="141"/>
                  </a:lnTo>
                  <a:lnTo>
                    <a:pt x="530" y="133"/>
                  </a:lnTo>
                  <a:lnTo>
                    <a:pt x="529" y="124"/>
                  </a:lnTo>
                  <a:lnTo>
                    <a:pt x="529" y="116"/>
                  </a:lnTo>
                  <a:lnTo>
                    <a:pt x="527" y="106"/>
                  </a:lnTo>
                  <a:lnTo>
                    <a:pt x="527" y="97"/>
                  </a:lnTo>
                  <a:lnTo>
                    <a:pt x="525" y="87"/>
                  </a:lnTo>
                  <a:lnTo>
                    <a:pt x="523" y="78"/>
                  </a:lnTo>
                  <a:lnTo>
                    <a:pt x="519" y="68"/>
                  </a:lnTo>
                  <a:lnTo>
                    <a:pt x="517" y="59"/>
                  </a:lnTo>
                  <a:lnTo>
                    <a:pt x="513" y="51"/>
                  </a:lnTo>
                  <a:lnTo>
                    <a:pt x="510" y="44"/>
                  </a:lnTo>
                  <a:lnTo>
                    <a:pt x="506" y="36"/>
                  </a:lnTo>
                  <a:lnTo>
                    <a:pt x="504" y="30"/>
                  </a:lnTo>
                  <a:lnTo>
                    <a:pt x="498" y="23"/>
                  </a:lnTo>
                  <a:lnTo>
                    <a:pt x="492" y="17"/>
                  </a:lnTo>
                  <a:lnTo>
                    <a:pt x="487" y="10"/>
                  </a:lnTo>
                  <a:lnTo>
                    <a:pt x="481" y="8"/>
                  </a:lnTo>
                  <a:lnTo>
                    <a:pt x="475" y="4"/>
                  </a:lnTo>
                  <a:lnTo>
                    <a:pt x="470" y="2"/>
                  </a:lnTo>
                  <a:lnTo>
                    <a:pt x="462" y="0"/>
                  </a:lnTo>
                  <a:lnTo>
                    <a:pt x="454" y="0"/>
                  </a:lnTo>
                  <a:lnTo>
                    <a:pt x="445" y="0"/>
                  </a:lnTo>
                  <a:lnTo>
                    <a:pt x="437" y="4"/>
                  </a:lnTo>
                  <a:lnTo>
                    <a:pt x="428" y="6"/>
                  </a:lnTo>
                  <a:lnTo>
                    <a:pt x="420" y="13"/>
                  </a:lnTo>
                  <a:lnTo>
                    <a:pt x="411" y="17"/>
                  </a:lnTo>
                  <a:lnTo>
                    <a:pt x="401" y="27"/>
                  </a:lnTo>
                  <a:lnTo>
                    <a:pt x="395" y="30"/>
                  </a:lnTo>
                  <a:lnTo>
                    <a:pt x="390" y="36"/>
                  </a:lnTo>
                  <a:lnTo>
                    <a:pt x="386" y="42"/>
                  </a:lnTo>
                  <a:lnTo>
                    <a:pt x="380" y="49"/>
                  </a:lnTo>
                  <a:lnTo>
                    <a:pt x="378" y="48"/>
                  </a:lnTo>
                  <a:lnTo>
                    <a:pt x="373" y="46"/>
                  </a:lnTo>
                  <a:lnTo>
                    <a:pt x="367" y="42"/>
                  </a:lnTo>
                  <a:lnTo>
                    <a:pt x="357" y="40"/>
                  </a:lnTo>
                  <a:lnTo>
                    <a:pt x="352" y="38"/>
                  </a:lnTo>
                  <a:lnTo>
                    <a:pt x="346" y="36"/>
                  </a:lnTo>
                  <a:lnTo>
                    <a:pt x="338" y="34"/>
                  </a:lnTo>
                  <a:lnTo>
                    <a:pt x="333" y="34"/>
                  </a:lnTo>
                  <a:lnTo>
                    <a:pt x="325" y="32"/>
                  </a:lnTo>
                  <a:lnTo>
                    <a:pt x="319" y="30"/>
                  </a:lnTo>
                  <a:lnTo>
                    <a:pt x="314" y="30"/>
                  </a:lnTo>
                  <a:lnTo>
                    <a:pt x="306" y="30"/>
                  </a:lnTo>
                  <a:lnTo>
                    <a:pt x="298" y="29"/>
                  </a:lnTo>
                  <a:lnTo>
                    <a:pt x="291" y="27"/>
                  </a:lnTo>
                  <a:lnTo>
                    <a:pt x="285" y="27"/>
                  </a:lnTo>
                  <a:lnTo>
                    <a:pt x="278" y="29"/>
                  </a:lnTo>
                  <a:lnTo>
                    <a:pt x="272" y="29"/>
                  </a:lnTo>
                  <a:lnTo>
                    <a:pt x="266" y="30"/>
                  </a:lnTo>
                  <a:lnTo>
                    <a:pt x="259" y="30"/>
                  </a:lnTo>
                  <a:lnTo>
                    <a:pt x="255" y="34"/>
                  </a:lnTo>
                  <a:lnTo>
                    <a:pt x="249" y="34"/>
                  </a:lnTo>
                  <a:lnTo>
                    <a:pt x="243" y="38"/>
                  </a:lnTo>
                  <a:lnTo>
                    <a:pt x="238" y="40"/>
                  </a:lnTo>
                  <a:lnTo>
                    <a:pt x="236" y="46"/>
                  </a:lnTo>
                  <a:lnTo>
                    <a:pt x="232" y="51"/>
                  </a:lnTo>
                  <a:lnTo>
                    <a:pt x="230" y="57"/>
                  </a:lnTo>
                  <a:lnTo>
                    <a:pt x="226" y="63"/>
                  </a:lnTo>
                  <a:lnTo>
                    <a:pt x="226" y="70"/>
                  </a:lnTo>
                  <a:lnTo>
                    <a:pt x="224" y="78"/>
                  </a:lnTo>
                  <a:lnTo>
                    <a:pt x="224" y="86"/>
                  </a:lnTo>
                  <a:lnTo>
                    <a:pt x="221" y="91"/>
                  </a:lnTo>
                  <a:lnTo>
                    <a:pt x="219" y="99"/>
                  </a:lnTo>
                  <a:lnTo>
                    <a:pt x="215" y="105"/>
                  </a:lnTo>
                  <a:lnTo>
                    <a:pt x="211" y="110"/>
                  </a:lnTo>
                  <a:lnTo>
                    <a:pt x="207" y="116"/>
                  </a:lnTo>
                  <a:lnTo>
                    <a:pt x="203" y="122"/>
                  </a:lnTo>
                  <a:lnTo>
                    <a:pt x="192" y="131"/>
                  </a:lnTo>
                  <a:lnTo>
                    <a:pt x="183" y="141"/>
                  </a:lnTo>
                  <a:lnTo>
                    <a:pt x="177" y="145"/>
                  </a:lnTo>
                  <a:lnTo>
                    <a:pt x="171" y="148"/>
                  </a:lnTo>
                  <a:lnTo>
                    <a:pt x="165" y="152"/>
                  </a:lnTo>
                  <a:lnTo>
                    <a:pt x="162" y="156"/>
                  </a:lnTo>
                  <a:lnTo>
                    <a:pt x="154" y="158"/>
                  </a:lnTo>
                  <a:lnTo>
                    <a:pt x="148" y="162"/>
                  </a:lnTo>
                  <a:lnTo>
                    <a:pt x="145" y="165"/>
                  </a:lnTo>
                  <a:lnTo>
                    <a:pt x="139" y="167"/>
                  </a:lnTo>
                  <a:lnTo>
                    <a:pt x="127" y="171"/>
                  </a:lnTo>
                  <a:lnTo>
                    <a:pt x="120" y="175"/>
                  </a:lnTo>
                  <a:lnTo>
                    <a:pt x="112" y="177"/>
                  </a:lnTo>
                  <a:lnTo>
                    <a:pt x="105" y="181"/>
                  </a:lnTo>
                  <a:lnTo>
                    <a:pt x="101" y="183"/>
                  </a:lnTo>
                  <a:close/>
                </a:path>
              </a:pathLst>
            </a:custGeom>
            <a:solidFill>
              <a:schemeClr val="hlink"/>
            </a:solidFill>
            <a:ln w="12700">
              <a:solidFill>
                <a:schemeClr val="bg1"/>
              </a:solidFill>
              <a:round/>
              <a:headEnd/>
              <a:tailEnd/>
            </a:ln>
          </p:spPr>
          <p:txBody>
            <a:bodyPr/>
            <a:lstStyle/>
            <a:p>
              <a:endParaRPr lang="en-US"/>
            </a:p>
          </p:txBody>
        </p:sp>
        <p:sp>
          <p:nvSpPr>
            <p:cNvPr id="13400" name="Line 40"/>
            <p:cNvSpPr>
              <a:spLocks noChangeShapeType="1"/>
            </p:cNvSpPr>
            <p:nvPr/>
          </p:nvSpPr>
          <p:spPr bwMode="auto">
            <a:xfrm flipH="1" flipV="1">
              <a:off x="1431" y="1910"/>
              <a:ext cx="8" cy="11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3401" name="Line 41"/>
            <p:cNvSpPr>
              <a:spLocks noChangeShapeType="1"/>
            </p:cNvSpPr>
            <p:nvPr/>
          </p:nvSpPr>
          <p:spPr bwMode="auto">
            <a:xfrm flipV="1">
              <a:off x="1464" y="1910"/>
              <a:ext cx="34" cy="118"/>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3402" name="Oval 42"/>
            <p:cNvSpPr>
              <a:spLocks noChangeArrowheads="1"/>
            </p:cNvSpPr>
            <p:nvPr/>
          </p:nvSpPr>
          <p:spPr bwMode="auto">
            <a:xfrm>
              <a:off x="629" y="2280"/>
              <a:ext cx="162" cy="159"/>
            </a:xfrm>
            <a:prstGeom prst="ellipse">
              <a:avLst/>
            </a:prstGeom>
            <a:solidFill>
              <a:schemeClr val="folHlink"/>
            </a:solidFill>
            <a:ln>
              <a:noFill/>
            </a:ln>
            <a:extLst>
              <a:ext uri="{91240B29-F687-4F45-9708-019B960494DF}">
                <a14:hiddenLine xmlns:a14="http://schemas.microsoft.com/office/drawing/2010/main" w="28575" algn="ctr">
                  <a:solidFill>
                    <a:srgbClr val="000000"/>
                  </a:solidFill>
                  <a:round/>
                  <a:headEnd/>
                  <a:tailEnd/>
                </a14:hiddenLine>
              </a:ext>
            </a:extLst>
          </p:spPr>
          <p:txBody>
            <a:bodyPr lIns="0" tIns="0" rIns="0" bIns="0" anchor="ctr">
              <a:spAutoFit/>
            </a:bodyPr>
            <a:lstStyle/>
            <a:p>
              <a:endParaRPr lang="en-US"/>
            </a:p>
          </p:txBody>
        </p:sp>
        <p:sp>
          <p:nvSpPr>
            <p:cNvPr id="13403" name="Freeform 43"/>
            <p:cNvSpPr>
              <a:spLocks/>
            </p:cNvSpPr>
            <p:nvPr/>
          </p:nvSpPr>
          <p:spPr bwMode="auto">
            <a:xfrm>
              <a:off x="611" y="2261"/>
              <a:ext cx="197" cy="198"/>
            </a:xfrm>
            <a:custGeom>
              <a:avLst/>
              <a:gdLst>
                <a:gd name="T0" fmla="*/ 1 w 770"/>
                <a:gd name="T1" fmla="*/ 3 h 778"/>
                <a:gd name="T2" fmla="*/ 1 w 770"/>
                <a:gd name="T3" fmla="*/ 3 h 778"/>
                <a:gd name="T4" fmla="*/ 0 w 770"/>
                <a:gd name="T5" fmla="*/ 3 h 778"/>
                <a:gd name="T6" fmla="*/ 0 w 770"/>
                <a:gd name="T7" fmla="*/ 2 h 778"/>
                <a:gd name="T8" fmla="*/ 0 w 770"/>
                <a:gd name="T9" fmla="*/ 2 h 778"/>
                <a:gd name="T10" fmla="*/ 0 w 770"/>
                <a:gd name="T11" fmla="*/ 2 h 778"/>
                <a:gd name="T12" fmla="*/ 0 w 770"/>
                <a:gd name="T13" fmla="*/ 1 h 778"/>
                <a:gd name="T14" fmla="*/ 0 w 770"/>
                <a:gd name="T15" fmla="*/ 1 h 778"/>
                <a:gd name="T16" fmla="*/ 1 w 770"/>
                <a:gd name="T17" fmla="*/ 1 h 778"/>
                <a:gd name="T18" fmla="*/ 1 w 770"/>
                <a:gd name="T19" fmla="*/ 0 h 778"/>
                <a:gd name="T20" fmla="*/ 1 w 770"/>
                <a:gd name="T21" fmla="*/ 0 h 778"/>
                <a:gd name="T22" fmla="*/ 2 w 770"/>
                <a:gd name="T23" fmla="*/ 0 h 778"/>
                <a:gd name="T24" fmla="*/ 2 w 770"/>
                <a:gd name="T25" fmla="*/ 0 h 778"/>
                <a:gd name="T26" fmla="*/ 2 w 770"/>
                <a:gd name="T27" fmla="*/ 0 h 778"/>
                <a:gd name="T28" fmla="*/ 3 w 770"/>
                <a:gd name="T29" fmla="*/ 1 h 778"/>
                <a:gd name="T30" fmla="*/ 3 w 770"/>
                <a:gd name="T31" fmla="*/ 1 h 778"/>
                <a:gd name="T32" fmla="*/ 3 w 770"/>
                <a:gd name="T33" fmla="*/ 1 h 778"/>
                <a:gd name="T34" fmla="*/ 3 w 770"/>
                <a:gd name="T35" fmla="*/ 2 h 778"/>
                <a:gd name="T36" fmla="*/ 3 w 770"/>
                <a:gd name="T37" fmla="*/ 2 h 778"/>
                <a:gd name="T38" fmla="*/ 3 w 770"/>
                <a:gd name="T39" fmla="*/ 2 h 778"/>
                <a:gd name="T40" fmla="*/ 3 w 770"/>
                <a:gd name="T41" fmla="*/ 3 h 778"/>
                <a:gd name="T42" fmla="*/ 3 w 770"/>
                <a:gd name="T43" fmla="*/ 3 h 778"/>
                <a:gd name="T44" fmla="*/ 2 w 770"/>
                <a:gd name="T45" fmla="*/ 3 h 778"/>
                <a:gd name="T46" fmla="*/ 2 w 770"/>
                <a:gd name="T47" fmla="*/ 3 h 778"/>
                <a:gd name="T48" fmla="*/ 2 w 770"/>
                <a:gd name="T49" fmla="*/ 3 h 778"/>
                <a:gd name="T50" fmla="*/ 1 w 770"/>
                <a:gd name="T51" fmla="*/ 3 h 778"/>
                <a:gd name="T52" fmla="*/ 1 w 770"/>
                <a:gd name="T53" fmla="*/ 3 h 778"/>
                <a:gd name="T54" fmla="*/ 1 w 770"/>
                <a:gd name="T55" fmla="*/ 3 h 778"/>
                <a:gd name="T56" fmla="*/ 2 w 770"/>
                <a:gd name="T57" fmla="*/ 3 h 778"/>
                <a:gd name="T58" fmla="*/ 2 w 770"/>
                <a:gd name="T59" fmla="*/ 3 h 778"/>
                <a:gd name="T60" fmla="*/ 2 w 770"/>
                <a:gd name="T61" fmla="*/ 3 h 778"/>
                <a:gd name="T62" fmla="*/ 2 w 770"/>
                <a:gd name="T63" fmla="*/ 3 h 778"/>
                <a:gd name="T64" fmla="*/ 3 w 770"/>
                <a:gd name="T65" fmla="*/ 2 h 778"/>
                <a:gd name="T66" fmla="*/ 3 w 770"/>
                <a:gd name="T67" fmla="*/ 2 h 778"/>
                <a:gd name="T68" fmla="*/ 3 w 770"/>
                <a:gd name="T69" fmla="*/ 2 h 778"/>
                <a:gd name="T70" fmla="*/ 3 w 770"/>
                <a:gd name="T71" fmla="*/ 2 h 778"/>
                <a:gd name="T72" fmla="*/ 3 w 770"/>
                <a:gd name="T73" fmla="*/ 1 h 778"/>
                <a:gd name="T74" fmla="*/ 3 w 770"/>
                <a:gd name="T75" fmla="*/ 1 h 778"/>
                <a:gd name="T76" fmla="*/ 3 w 770"/>
                <a:gd name="T77" fmla="*/ 1 h 778"/>
                <a:gd name="T78" fmla="*/ 2 w 770"/>
                <a:gd name="T79" fmla="*/ 1 h 778"/>
                <a:gd name="T80" fmla="*/ 2 w 770"/>
                <a:gd name="T81" fmla="*/ 1 h 778"/>
                <a:gd name="T82" fmla="*/ 2 w 770"/>
                <a:gd name="T83" fmla="*/ 1 h 778"/>
                <a:gd name="T84" fmla="*/ 1 w 770"/>
                <a:gd name="T85" fmla="*/ 1 h 778"/>
                <a:gd name="T86" fmla="*/ 1 w 770"/>
                <a:gd name="T87" fmla="*/ 1 h 778"/>
                <a:gd name="T88" fmla="*/ 1 w 770"/>
                <a:gd name="T89" fmla="*/ 1 h 778"/>
                <a:gd name="T90" fmla="*/ 1 w 770"/>
                <a:gd name="T91" fmla="*/ 1 h 778"/>
                <a:gd name="T92" fmla="*/ 1 w 770"/>
                <a:gd name="T93" fmla="*/ 1 h 778"/>
                <a:gd name="T94" fmla="*/ 1 w 770"/>
                <a:gd name="T95" fmla="*/ 2 h 778"/>
                <a:gd name="T96" fmla="*/ 1 w 770"/>
                <a:gd name="T97" fmla="*/ 2 h 778"/>
                <a:gd name="T98" fmla="*/ 1 w 770"/>
                <a:gd name="T99" fmla="*/ 2 h 778"/>
                <a:gd name="T100" fmla="*/ 1 w 770"/>
                <a:gd name="T101" fmla="*/ 2 h 778"/>
                <a:gd name="T102" fmla="*/ 1 w 770"/>
                <a:gd name="T103" fmla="*/ 3 h 778"/>
                <a:gd name="T104" fmla="*/ 1 w 770"/>
                <a:gd name="T105" fmla="*/ 3 h 778"/>
                <a:gd name="T106" fmla="*/ 1 w 770"/>
                <a:gd name="T107" fmla="*/ 3 h 778"/>
                <a:gd name="T108" fmla="*/ 1 w 770"/>
                <a:gd name="T109" fmla="*/ 3 h 77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70"/>
                <a:gd name="T166" fmla="*/ 0 h 778"/>
                <a:gd name="T167" fmla="*/ 770 w 770"/>
                <a:gd name="T168" fmla="*/ 778 h 77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70" h="778">
                  <a:moveTo>
                    <a:pt x="165" y="708"/>
                  </a:moveTo>
                  <a:lnTo>
                    <a:pt x="123" y="675"/>
                  </a:lnTo>
                  <a:lnTo>
                    <a:pt x="60" y="605"/>
                  </a:lnTo>
                  <a:lnTo>
                    <a:pt x="20" y="521"/>
                  </a:lnTo>
                  <a:lnTo>
                    <a:pt x="0" y="430"/>
                  </a:lnTo>
                  <a:lnTo>
                    <a:pt x="0" y="337"/>
                  </a:lnTo>
                  <a:lnTo>
                    <a:pt x="24" y="246"/>
                  </a:lnTo>
                  <a:lnTo>
                    <a:pt x="68" y="164"/>
                  </a:lnTo>
                  <a:lnTo>
                    <a:pt x="131" y="96"/>
                  </a:lnTo>
                  <a:lnTo>
                    <a:pt x="209" y="42"/>
                  </a:lnTo>
                  <a:lnTo>
                    <a:pt x="296" y="10"/>
                  </a:lnTo>
                  <a:lnTo>
                    <a:pt x="389" y="0"/>
                  </a:lnTo>
                  <a:lnTo>
                    <a:pt x="482" y="14"/>
                  </a:lnTo>
                  <a:lnTo>
                    <a:pt x="570" y="48"/>
                  </a:lnTo>
                  <a:lnTo>
                    <a:pt x="644" y="103"/>
                  </a:lnTo>
                  <a:lnTo>
                    <a:pt x="707" y="173"/>
                  </a:lnTo>
                  <a:lnTo>
                    <a:pt x="749" y="255"/>
                  </a:lnTo>
                  <a:lnTo>
                    <a:pt x="770" y="346"/>
                  </a:lnTo>
                  <a:lnTo>
                    <a:pt x="768" y="441"/>
                  </a:lnTo>
                  <a:lnTo>
                    <a:pt x="745" y="531"/>
                  </a:lnTo>
                  <a:lnTo>
                    <a:pt x="699" y="614"/>
                  </a:lnTo>
                  <a:lnTo>
                    <a:pt x="636" y="683"/>
                  </a:lnTo>
                  <a:lnTo>
                    <a:pt x="559" y="736"/>
                  </a:lnTo>
                  <a:lnTo>
                    <a:pt x="471" y="767"/>
                  </a:lnTo>
                  <a:lnTo>
                    <a:pt x="378" y="778"/>
                  </a:lnTo>
                  <a:lnTo>
                    <a:pt x="287" y="765"/>
                  </a:lnTo>
                  <a:lnTo>
                    <a:pt x="199" y="732"/>
                  </a:lnTo>
                  <a:lnTo>
                    <a:pt x="287" y="668"/>
                  </a:lnTo>
                  <a:lnTo>
                    <a:pt x="366" y="681"/>
                  </a:lnTo>
                  <a:lnTo>
                    <a:pt x="437" y="677"/>
                  </a:lnTo>
                  <a:lnTo>
                    <a:pt x="505" y="656"/>
                  </a:lnTo>
                  <a:lnTo>
                    <a:pt x="564" y="618"/>
                  </a:lnTo>
                  <a:lnTo>
                    <a:pt x="614" y="569"/>
                  </a:lnTo>
                  <a:lnTo>
                    <a:pt x="652" y="508"/>
                  </a:lnTo>
                  <a:lnTo>
                    <a:pt x="671" y="441"/>
                  </a:lnTo>
                  <a:lnTo>
                    <a:pt x="676" y="371"/>
                  </a:lnTo>
                  <a:lnTo>
                    <a:pt x="663" y="301"/>
                  </a:lnTo>
                  <a:lnTo>
                    <a:pt x="635" y="236"/>
                  </a:lnTo>
                  <a:lnTo>
                    <a:pt x="591" y="181"/>
                  </a:lnTo>
                  <a:lnTo>
                    <a:pt x="534" y="137"/>
                  </a:lnTo>
                  <a:lnTo>
                    <a:pt x="471" y="109"/>
                  </a:lnTo>
                  <a:lnTo>
                    <a:pt x="401" y="97"/>
                  </a:lnTo>
                  <a:lnTo>
                    <a:pt x="330" y="101"/>
                  </a:lnTo>
                  <a:lnTo>
                    <a:pt x="264" y="122"/>
                  </a:lnTo>
                  <a:lnTo>
                    <a:pt x="203" y="160"/>
                  </a:lnTo>
                  <a:lnTo>
                    <a:pt x="154" y="210"/>
                  </a:lnTo>
                  <a:lnTo>
                    <a:pt x="116" y="269"/>
                  </a:lnTo>
                  <a:lnTo>
                    <a:pt x="97" y="337"/>
                  </a:lnTo>
                  <a:lnTo>
                    <a:pt x="91" y="407"/>
                  </a:lnTo>
                  <a:lnTo>
                    <a:pt x="104" y="478"/>
                  </a:lnTo>
                  <a:lnTo>
                    <a:pt x="135" y="540"/>
                  </a:lnTo>
                  <a:lnTo>
                    <a:pt x="176" y="597"/>
                  </a:lnTo>
                  <a:lnTo>
                    <a:pt x="243" y="647"/>
                  </a:lnTo>
                  <a:lnTo>
                    <a:pt x="165" y="7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04" name="Freeform 44"/>
            <p:cNvSpPr>
              <a:spLocks/>
            </p:cNvSpPr>
            <p:nvPr/>
          </p:nvSpPr>
          <p:spPr bwMode="auto">
            <a:xfrm>
              <a:off x="653" y="2425"/>
              <a:ext cx="38" cy="24"/>
            </a:xfrm>
            <a:custGeom>
              <a:avLst/>
              <a:gdLst>
                <a:gd name="T0" fmla="*/ 1 w 150"/>
                <a:gd name="T1" fmla="*/ 0 h 93"/>
                <a:gd name="T2" fmla="*/ 0 w 150"/>
                <a:gd name="T3" fmla="*/ 0 h 93"/>
                <a:gd name="T4" fmla="*/ 0 w 150"/>
                <a:gd name="T5" fmla="*/ 0 h 93"/>
                <a:gd name="T6" fmla="*/ 0 w 150"/>
                <a:gd name="T7" fmla="*/ 1 h 93"/>
                <a:gd name="T8" fmla="*/ 1 w 150"/>
                <a:gd name="T9" fmla="*/ 0 h 93"/>
                <a:gd name="T10" fmla="*/ 1 w 150"/>
                <a:gd name="T11" fmla="*/ 0 h 93"/>
                <a:gd name="T12" fmla="*/ 0 60000 65536"/>
                <a:gd name="T13" fmla="*/ 0 60000 65536"/>
                <a:gd name="T14" fmla="*/ 0 60000 65536"/>
                <a:gd name="T15" fmla="*/ 0 60000 65536"/>
                <a:gd name="T16" fmla="*/ 0 60000 65536"/>
                <a:gd name="T17" fmla="*/ 0 60000 65536"/>
                <a:gd name="T18" fmla="*/ 0 w 150"/>
                <a:gd name="T19" fmla="*/ 0 h 93"/>
                <a:gd name="T20" fmla="*/ 150 w 150"/>
                <a:gd name="T21" fmla="*/ 93 h 93"/>
              </a:gdLst>
              <a:ahLst/>
              <a:cxnLst>
                <a:cxn ang="T12">
                  <a:pos x="T0" y="T1"/>
                </a:cxn>
                <a:cxn ang="T13">
                  <a:pos x="T2" y="T3"/>
                </a:cxn>
                <a:cxn ang="T14">
                  <a:pos x="T4" y="T5"/>
                </a:cxn>
                <a:cxn ang="T15">
                  <a:pos x="T6" y="T7"/>
                </a:cxn>
                <a:cxn ang="T16">
                  <a:pos x="T8" y="T9"/>
                </a:cxn>
                <a:cxn ang="T17">
                  <a:pos x="T10" y="T11"/>
                </a:cxn>
              </a:cxnLst>
              <a:rect l="T18" t="T19" r="T20" b="T21"/>
              <a:pathLst>
                <a:path w="150" h="93">
                  <a:moveTo>
                    <a:pt x="150" y="36"/>
                  </a:moveTo>
                  <a:lnTo>
                    <a:pt x="59" y="0"/>
                  </a:lnTo>
                  <a:lnTo>
                    <a:pt x="0" y="67"/>
                  </a:lnTo>
                  <a:lnTo>
                    <a:pt x="42" y="93"/>
                  </a:lnTo>
                  <a:lnTo>
                    <a:pt x="15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05" name="Oval 45"/>
            <p:cNvSpPr>
              <a:spLocks noChangeArrowheads="1"/>
            </p:cNvSpPr>
            <p:nvPr/>
          </p:nvSpPr>
          <p:spPr bwMode="auto">
            <a:xfrm>
              <a:off x="1349" y="2217"/>
              <a:ext cx="126" cy="216"/>
            </a:xfrm>
            <a:prstGeom prst="ellipse">
              <a:avLst/>
            </a:prstGeom>
            <a:solidFill>
              <a:schemeClr val="folHlink"/>
            </a:solidFill>
            <a:ln>
              <a:noFill/>
            </a:ln>
            <a:extLs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endParaRPr lang="en-US"/>
            </a:p>
          </p:txBody>
        </p:sp>
        <p:sp>
          <p:nvSpPr>
            <p:cNvPr id="13406" name="Freeform 46"/>
            <p:cNvSpPr>
              <a:spLocks/>
            </p:cNvSpPr>
            <p:nvPr/>
          </p:nvSpPr>
          <p:spPr bwMode="auto">
            <a:xfrm>
              <a:off x="1336" y="2201"/>
              <a:ext cx="156" cy="249"/>
            </a:xfrm>
            <a:custGeom>
              <a:avLst/>
              <a:gdLst>
                <a:gd name="T0" fmla="*/ 1 w 606"/>
                <a:gd name="T1" fmla="*/ 4 h 969"/>
                <a:gd name="T2" fmla="*/ 0 w 606"/>
                <a:gd name="T3" fmla="*/ 4 h 969"/>
                <a:gd name="T4" fmla="*/ 0 w 606"/>
                <a:gd name="T5" fmla="*/ 3 h 969"/>
                <a:gd name="T6" fmla="*/ 0 w 606"/>
                <a:gd name="T7" fmla="*/ 3 h 969"/>
                <a:gd name="T8" fmla="*/ 0 w 606"/>
                <a:gd name="T9" fmla="*/ 2 h 969"/>
                <a:gd name="T10" fmla="*/ 0 w 606"/>
                <a:gd name="T11" fmla="*/ 2 h 969"/>
                <a:gd name="T12" fmla="*/ 0 w 606"/>
                <a:gd name="T13" fmla="*/ 1 h 969"/>
                <a:gd name="T14" fmla="*/ 0 w 606"/>
                <a:gd name="T15" fmla="*/ 1 h 969"/>
                <a:gd name="T16" fmla="*/ 1 w 606"/>
                <a:gd name="T17" fmla="*/ 1 h 969"/>
                <a:gd name="T18" fmla="*/ 1 w 606"/>
                <a:gd name="T19" fmla="*/ 0 h 969"/>
                <a:gd name="T20" fmla="*/ 1 w 606"/>
                <a:gd name="T21" fmla="*/ 0 h 969"/>
                <a:gd name="T22" fmla="*/ 2 w 606"/>
                <a:gd name="T23" fmla="*/ 0 h 969"/>
                <a:gd name="T24" fmla="*/ 2 w 606"/>
                <a:gd name="T25" fmla="*/ 0 h 969"/>
                <a:gd name="T26" fmla="*/ 2 w 606"/>
                <a:gd name="T27" fmla="*/ 0 h 969"/>
                <a:gd name="T28" fmla="*/ 2 w 606"/>
                <a:gd name="T29" fmla="*/ 1 h 969"/>
                <a:gd name="T30" fmla="*/ 3 w 606"/>
                <a:gd name="T31" fmla="*/ 1 h 969"/>
                <a:gd name="T32" fmla="*/ 3 w 606"/>
                <a:gd name="T33" fmla="*/ 2 h 969"/>
                <a:gd name="T34" fmla="*/ 3 w 606"/>
                <a:gd name="T35" fmla="*/ 2 h 969"/>
                <a:gd name="T36" fmla="*/ 3 w 606"/>
                <a:gd name="T37" fmla="*/ 3 h 969"/>
                <a:gd name="T38" fmla="*/ 3 w 606"/>
                <a:gd name="T39" fmla="*/ 3 h 969"/>
                <a:gd name="T40" fmla="*/ 2 w 606"/>
                <a:gd name="T41" fmla="*/ 3 h 969"/>
                <a:gd name="T42" fmla="*/ 2 w 606"/>
                <a:gd name="T43" fmla="*/ 4 h 969"/>
                <a:gd name="T44" fmla="*/ 2 w 606"/>
                <a:gd name="T45" fmla="*/ 4 h 969"/>
                <a:gd name="T46" fmla="*/ 2 w 606"/>
                <a:gd name="T47" fmla="*/ 4 h 969"/>
                <a:gd name="T48" fmla="*/ 1 w 606"/>
                <a:gd name="T49" fmla="*/ 4 h 969"/>
                <a:gd name="T50" fmla="*/ 1 w 606"/>
                <a:gd name="T51" fmla="*/ 4 h 969"/>
                <a:gd name="T52" fmla="*/ 1 w 606"/>
                <a:gd name="T53" fmla="*/ 4 h 969"/>
                <a:gd name="T54" fmla="*/ 1 w 606"/>
                <a:gd name="T55" fmla="*/ 4 h 969"/>
                <a:gd name="T56" fmla="*/ 1 w 606"/>
                <a:gd name="T57" fmla="*/ 4 h 969"/>
                <a:gd name="T58" fmla="*/ 1 w 606"/>
                <a:gd name="T59" fmla="*/ 4 h 969"/>
                <a:gd name="T60" fmla="*/ 2 w 606"/>
                <a:gd name="T61" fmla="*/ 4 h 969"/>
                <a:gd name="T62" fmla="*/ 2 w 606"/>
                <a:gd name="T63" fmla="*/ 3 h 969"/>
                <a:gd name="T64" fmla="*/ 2 w 606"/>
                <a:gd name="T65" fmla="*/ 3 h 969"/>
                <a:gd name="T66" fmla="*/ 2 w 606"/>
                <a:gd name="T67" fmla="*/ 3 h 969"/>
                <a:gd name="T68" fmla="*/ 2 w 606"/>
                <a:gd name="T69" fmla="*/ 3 h 969"/>
                <a:gd name="T70" fmla="*/ 2 w 606"/>
                <a:gd name="T71" fmla="*/ 2 h 969"/>
                <a:gd name="T72" fmla="*/ 2 w 606"/>
                <a:gd name="T73" fmla="*/ 2 h 969"/>
                <a:gd name="T74" fmla="*/ 2 w 606"/>
                <a:gd name="T75" fmla="*/ 1 h 969"/>
                <a:gd name="T76" fmla="*/ 2 w 606"/>
                <a:gd name="T77" fmla="*/ 1 h 969"/>
                <a:gd name="T78" fmla="*/ 2 w 606"/>
                <a:gd name="T79" fmla="*/ 1 h 969"/>
                <a:gd name="T80" fmla="*/ 2 w 606"/>
                <a:gd name="T81" fmla="*/ 1 h 969"/>
                <a:gd name="T82" fmla="*/ 2 w 606"/>
                <a:gd name="T83" fmla="*/ 1 h 969"/>
                <a:gd name="T84" fmla="*/ 1 w 606"/>
                <a:gd name="T85" fmla="*/ 1 h 969"/>
                <a:gd name="T86" fmla="*/ 1 w 606"/>
                <a:gd name="T87" fmla="*/ 1 h 969"/>
                <a:gd name="T88" fmla="*/ 1 w 606"/>
                <a:gd name="T89" fmla="*/ 1 h 969"/>
                <a:gd name="T90" fmla="*/ 1 w 606"/>
                <a:gd name="T91" fmla="*/ 1 h 969"/>
                <a:gd name="T92" fmla="*/ 1 w 606"/>
                <a:gd name="T93" fmla="*/ 1 h 969"/>
                <a:gd name="T94" fmla="*/ 1 w 606"/>
                <a:gd name="T95" fmla="*/ 2 h 969"/>
                <a:gd name="T96" fmla="*/ 0 w 606"/>
                <a:gd name="T97" fmla="*/ 2 h 969"/>
                <a:gd name="T98" fmla="*/ 0 w 606"/>
                <a:gd name="T99" fmla="*/ 3 h 969"/>
                <a:gd name="T100" fmla="*/ 1 w 606"/>
                <a:gd name="T101" fmla="*/ 3 h 969"/>
                <a:gd name="T102" fmla="*/ 1 w 606"/>
                <a:gd name="T103" fmla="*/ 3 h 969"/>
                <a:gd name="T104" fmla="*/ 1 w 606"/>
                <a:gd name="T105" fmla="*/ 4 h 969"/>
                <a:gd name="T106" fmla="*/ 1 w 606"/>
                <a:gd name="T107" fmla="*/ 4 h 969"/>
                <a:gd name="T108" fmla="*/ 1 w 606"/>
                <a:gd name="T109" fmla="*/ 4 h 96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06"/>
                <a:gd name="T166" fmla="*/ 0 h 969"/>
                <a:gd name="T167" fmla="*/ 606 w 606"/>
                <a:gd name="T168" fmla="*/ 969 h 96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06" h="969">
                  <a:moveTo>
                    <a:pt x="99" y="866"/>
                  </a:moveTo>
                  <a:lnTo>
                    <a:pt x="70" y="825"/>
                  </a:lnTo>
                  <a:lnTo>
                    <a:pt x="30" y="732"/>
                  </a:lnTo>
                  <a:lnTo>
                    <a:pt x="7" y="625"/>
                  </a:lnTo>
                  <a:lnTo>
                    <a:pt x="0" y="509"/>
                  </a:lnTo>
                  <a:lnTo>
                    <a:pt x="13" y="393"/>
                  </a:lnTo>
                  <a:lnTo>
                    <a:pt x="42" y="279"/>
                  </a:lnTo>
                  <a:lnTo>
                    <a:pt x="83" y="180"/>
                  </a:lnTo>
                  <a:lnTo>
                    <a:pt x="141" y="99"/>
                  </a:lnTo>
                  <a:lnTo>
                    <a:pt x="207" y="38"/>
                  </a:lnTo>
                  <a:lnTo>
                    <a:pt x="279" y="5"/>
                  </a:lnTo>
                  <a:lnTo>
                    <a:pt x="352" y="0"/>
                  </a:lnTo>
                  <a:lnTo>
                    <a:pt x="422" y="21"/>
                  </a:lnTo>
                  <a:lnTo>
                    <a:pt x="487" y="70"/>
                  </a:lnTo>
                  <a:lnTo>
                    <a:pt x="540" y="144"/>
                  </a:lnTo>
                  <a:lnTo>
                    <a:pt x="578" y="237"/>
                  </a:lnTo>
                  <a:lnTo>
                    <a:pt x="601" y="344"/>
                  </a:lnTo>
                  <a:lnTo>
                    <a:pt x="606" y="460"/>
                  </a:lnTo>
                  <a:lnTo>
                    <a:pt x="595" y="576"/>
                  </a:lnTo>
                  <a:lnTo>
                    <a:pt x="566" y="688"/>
                  </a:lnTo>
                  <a:lnTo>
                    <a:pt x="523" y="787"/>
                  </a:lnTo>
                  <a:lnTo>
                    <a:pt x="466" y="870"/>
                  </a:lnTo>
                  <a:lnTo>
                    <a:pt x="401" y="929"/>
                  </a:lnTo>
                  <a:lnTo>
                    <a:pt x="329" y="963"/>
                  </a:lnTo>
                  <a:lnTo>
                    <a:pt x="256" y="969"/>
                  </a:lnTo>
                  <a:lnTo>
                    <a:pt x="186" y="946"/>
                  </a:lnTo>
                  <a:lnTo>
                    <a:pt x="123" y="901"/>
                  </a:lnTo>
                  <a:lnTo>
                    <a:pt x="198" y="825"/>
                  </a:lnTo>
                  <a:lnTo>
                    <a:pt x="258" y="849"/>
                  </a:lnTo>
                  <a:lnTo>
                    <a:pt x="314" y="847"/>
                  </a:lnTo>
                  <a:lnTo>
                    <a:pt x="367" y="827"/>
                  </a:lnTo>
                  <a:lnTo>
                    <a:pt x="418" y="785"/>
                  </a:lnTo>
                  <a:lnTo>
                    <a:pt x="462" y="726"/>
                  </a:lnTo>
                  <a:lnTo>
                    <a:pt x="498" y="654"/>
                  </a:lnTo>
                  <a:lnTo>
                    <a:pt x="521" y="570"/>
                  </a:lnTo>
                  <a:lnTo>
                    <a:pt x="532" y="483"/>
                  </a:lnTo>
                  <a:lnTo>
                    <a:pt x="530" y="393"/>
                  </a:lnTo>
                  <a:lnTo>
                    <a:pt x="515" y="311"/>
                  </a:lnTo>
                  <a:lnTo>
                    <a:pt x="487" y="239"/>
                  </a:lnTo>
                  <a:lnTo>
                    <a:pt x="448" y="180"/>
                  </a:lnTo>
                  <a:lnTo>
                    <a:pt x="403" y="140"/>
                  </a:lnTo>
                  <a:lnTo>
                    <a:pt x="350" y="119"/>
                  </a:lnTo>
                  <a:lnTo>
                    <a:pt x="294" y="121"/>
                  </a:lnTo>
                  <a:lnTo>
                    <a:pt x="241" y="142"/>
                  </a:lnTo>
                  <a:lnTo>
                    <a:pt x="190" y="184"/>
                  </a:lnTo>
                  <a:lnTo>
                    <a:pt x="146" y="243"/>
                  </a:lnTo>
                  <a:lnTo>
                    <a:pt x="112" y="315"/>
                  </a:lnTo>
                  <a:lnTo>
                    <a:pt x="87" y="399"/>
                  </a:lnTo>
                  <a:lnTo>
                    <a:pt x="76" y="486"/>
                  </a:lnTo>
                  <a:lnTo>
                    <a:pt x="78" y="576"/>
                  </a:lnTo>
                  <a:lnTo>
                    <a:pt x="93" y="657"/>
                  </a:lnTo>
                  <a:lnTo>
                    <a:pt x="120" y="730"/>
                  </a:lnTo>
                  <a:lnTo>
                    <a:pt x="165" y="796"/>
                  </a:lnTo>
                  <a:lnTo>
                    <a:pt x="99" y="8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07" name="Freeform 47"/>
            <p:cNvSpPr>
              <a:spLocks/>
            </p:cNvSpPr>
            <p:nvPr/>
          </p:nvSpPr>
          <p:spPr bwMode="auto">
            <a:xfrm>
              <a:off x="1360" y="2402"/>
              <a:ext cx="33" cy="30"/>
            </a:xfrm>
            <a:custGeom>
              <a:avLst/>
              <a:gdLst>
                <a:gd name="T0" fmla="*/ 1 w 122"/>
                <a:gd name="T1" fmla="*/ 0 h 116"/>
                <a:gd name="T2" fmla="*/ 0 w 122"/>
                <a:gd name="T3" fmla="*/ 0 h 116"/>
                <a:gd name="T4" fmla="*/ 0 w 122"/>
                <a:gd name="T5" fmla="*/ 0 h 116"/>
                <a:gd name="T6" fmla="*/ 0 w 122"/>
                <a:gd name="T7" fmla="*/ 1 h 116"/>
                <a:gd name="T8" fmla="*/ 1 w 122"/>
                <a:gd name="T9" fmla="*/ 0 h 116"/>
                <a:gd name="T10" fmla="*/ 1 w 122"/>
                <a:gd name="T11" fmla="*/ 0 h 116"/>
                <a:gd name="T12" fmla="*/ 0 60000 65536"/>
                <a:gd name="T13" fmla="*/ 0 60000 65536"/>
                <a:gd name="T14" fmla="*/ 0 60000 65536"/>
                <a:gd name="T15" fmla="*/ 0 60000 65536"/>
                <a:gd name="T16" fmla="*/ 0 60000 65536"/>
                <a:gd name="T17" fmla="*/ 0 60000 65536"/>
                <a:gd name="T18" fmla="*/ 0 w 122"/>
                <a:gd name="T19" fmla="*/ 0 h 116"/>
                <a:gd name="T20" fmla="*/ 122 w 122"/>
                <a:gd name="T21" fmla="*/ 116 h 116"/>
              </a:gdLst>
              <a:ahLst/>
              <a:cxnLst>
                <a:cxn ang="T12">
                  <a:pos x="T0" y="T1"/>
                </a:cxn>
                <a:cxn ang="T13">
                  <a:pos x="T2" y="T3"/>
                </a:cxn>
                <a:cxn ang="T14">
                  <a:pos x="T4" y="T5"/>
                </a:cxn>
                <a:cxn ang="T15">
                  <a:pos x="T6" y="T7"/>
                </a:cxn>
                <a:cxn ang="T16">
                  <a:pos x="T8" y="T9"/>
                </a:cxn>
                <a:cxn ang="T17">
                  <a:pos x="T10" y="T11"/>
                </a:cxn>
              </a:cxnLst>
              <a:rect l="T18" t="T19" r="T20" b="T21"/>
              <a:pathLst>
                <a:path w="122" h="116">
                  <a:moveTo>
                    <a:pt x="122" y="53"/>
                  </a:moveTo>
                  <a:lnTo>
                    <a:pt x="55" y="0"/>
                  </a:lnTo>
                  <a:lnTo>
                    <a:pt x="0" y="80"/>
                  </a:lnTo>
                  <a:lnTo>
                    <a:pt x="30" y="116"/>
                  </a:lnTo>
                  <a:lnTo>
                    <a:pt x="122"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3317" name="Line 48"/>
          <p:cNvSpPr>
            <a:spLocks noChangeShapeType="1"/>
          </p:cNvSpPr>
          <p:nvPr/>
        </p:nvSpPr>
        <p:spPr bwMode="auto">
          <a:xfrm flipV="1">
            <a:off x="4500563" y="1625600"/>
            <a:ext cx="0" cy="171450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3318" name="Rectangle 49"/>
          <p:cNvSpPr>
            <a:spLocks noGrp="1" noChangeArrowheads="1"/>
          </p:cNvSpPr>
          <p:nvPr>
            <p:ph type="title"/>
          </p:nvPr>
        </p:nvSpPr>
        <p:spPr/>
        <p:txBody>
          <a:bodyPr/>
          <a:lstStyle/>
          <a:p>
            <a:r>
              <a:rPr lang="en-US"/>
              <a:t>Incidents</a:t>
            </a:r>
          </a:p>
        </p:txBody>
      </p:sp>
      <p:sp>
        <p:nvSpPr>
          <p:cNvPr id="13319" name="Rectangle 117"/>
          <p:cNvSpPr>
            <a:spLocks noGrp="1" noChangeArrowheads="1"/>
          </p:cNvSpPr>
          <p:nvPr>
            <p:ph idx="1"/>
          </p:nvPr>
        </p:nvSpPr>
        <p:spPr>
          <a:xfrm>
            <a:off x="5341938" y="1042988"/>
            <a:ext cx="3495675" cy="5197475"/>
          </a:xfrm>
        </p:spPr>
        <p:txBody>
          <a:bodyPr/>
          <a:lstStyle/>
          <a:p>
            <a:pPr>
              <a:buFont typeface="Arial" charset="0"/>
              <a:buChar char="•"/>
            </a:pPr>
            <a:r>
              <a:rPr lang="en-US" dirty="0"/>
              <a:t>An </a:t>
            </a:r>
            <a:r>
              <a:rPr lang="en-US" b="1" dirty="0"/>
              <a:t>incident</a:t>
            </a:r>
            <a:r>
              <a:rPr lang="en-US" dirty="0"/>
              <a:t> entity is a collection of information about damage. It typically represents an item that was lost or damaged, such as:</a:t>
            </a:r>
          </a:p>
          <a:p>
            <a:pPr lvl="1"/>
            <a:r>
              <a:rPr lang="en-US" dirty="0"/>
              <a:t>A vehicle</a:t>
            </a:r>
          </a:p>
          <a:p>
            <a:pPr lvl="1"/>
            <a:r>
              <a:rPr lang="en-US" dirty="0"/>
              <a:t>A property</a:t>
            </a:r>
          </a:p>
          <a:p>
            <a:pPr lvl="1"/>
            <a:r>
              <a:rPr lang="en-US" dirty="0"/>
              <a:t>A person suffering one or more injuries</a:t>
            </a:r>
          </a:p>
        </p:txBody>
      </p:sp>
      <p:grpSp>
        <p:nvGrpSpPr>
          <p:cNvPr id="13320" name="Group 50"/>
          <p:cNvGrpSpPr>
            <a:grpSpLocks/>
          </p:cNvGrpSpPr>
          <p:nvPr/>
        </p:nvGrpSpPr>
        <p:grpSpPr bwMode="auto">
          <a:xfrm>
            <a:off x="3749675" y="1974850"/>
            <a:ext cx="1512888" cy="1114425"/>
            <a:chOff x="2083" y="1606"/>
            <a:chExt cx="1489" cy="1097"/>
          </a:xfrm>
        </p:grpSpPr>
        <p:sp>
          <p:nvSpPr>
            <p:cNvPr id="13355" name="Rectangle 51"/>
            <p:cNvSpPr>
              <a:spLocks noChangeArrowheads="1"/>
            </p:cNvSpPr>
            <p:nvPr/>
          </p:nvSpPr>
          <p:spPr bwMode="auto">
            <a:xfrm>
              <a:off x="2083" y="1606"/>
              <a:ext cx="1489" cy="1097"/>
            </a:xfrm>
            <a:prstGeom prst="rect">
              <a:avLst/>
            </a:prstGeom>
            <a:solidFill>
              <a:srgbClr val="B2B2B2"/>
            </a:solidFill>
            <a:ln w="12700" algn="ctr">
              <a:solidFill>
                <a:schemeClr val="bg1"/>
              </a:solidFill>
              <a:miter lim="800000"/>
              <a:headEnd/>
              <a:tailEnd/>
            </a:ln>
          </p:spPr>
          <p:txBody>
            <a:bodyPr lIns="0" tIns="0" rIns="0" bIns="0" anchor="ctr">
              <a:spAutoFit/>
            </a:bodyPr>
            <a:lstStyle/>
            <a:p>
              <a:endParaRPr lang="en-US"/>
            </a:p>
          </p:txBody>
        </p:sp>
        <p:sp>
          <p:nvSpPr>
            <p:cNvPr id="13356" name="Freeform 52"/>
            <p:cNvSpPr>
              <a:spLocks/>
            </p:cNvSpPr>
            <p:nvPr/>
          </p:nvSpPr>
          <p:spPr bwMode="auto">
            <a:xfrm>
              <a:off x="3351" y="2073"/>
              <a:ext cx="217" cy="63"/>
            </a:xfrm>
            <a:custGeom>
              <a:avLst/>
              <a:gdLst>
                <a:gd name="T0" fmla="*/ 0 w 217"/>
                <a:gd name="T1" fmla="*/ 63 h 63"/>
                <a:gd name="T2" fmla="*/ 217 w 217"/>
                <a:gd name="T3" fmla="*/ 58 h 63"/>
                <a:gd name="T4" fmla="*/ 216 w 217"/>
                <a:gd name="T5" fmla="*/ 0 h 63"/>
                <a:gd name="T6" fmla="*/ 2 w 217"/>
                <a:gd name="T7" fmla="*/ 12 h 63"/>
                <a:gd name="T8" fmla="*/ 0 w 217"/>
                <a:gd name="T9" fmla="*/ 63 h 63"/>
                <a:gd name="T10" fmla="*/ 0 60000 65536"/>
                <a:gd name="T11" fmla="*/ 0 60000 65536"/>
                <a:gd name="T12" fmla="*/ 0 60000 65536"/>
                <a:gd name="T13" fmla="*/ 0 60000 65536"/>
                <a:gd name="T14" fmla="*/ 0 60000 65536"/>
                <a:gd name="T15" fmla="*/ 0 w 217"/>
                <a:gd name="T16" fmla="*/ 0 h 63"/>
                <a:gd name="T17" fmla="*/ 217 w 217"/>
                <a:gd name="T18" fmla="*/ 63 h 63"/>
              </a:gdLst>
              <a:ahLst/>
              <a:cxnLst>
                <a:cxn ang="T10">
                  <a:pos x="T0" y="T1"/>
                </a:cxn>
                <a:cxn ang="T11">
                  <a:pos x="T2" y="T3"/>
                </a:cxn>
                <a:cxn ang="T12">
                  <a:pos x="T4" y="T5"/>
                </a:cxn>
                <a:cxn ang="T13">
                  <a:pos x="T6" y="T7"/>
                </a:cxn>
                <a:cxn ang="T14">
                  <a:pos x="T8" y="T9"/>
                </a:cxn>
              </a:cxnLst>
              <a:rect l="T15" t="T16" r="T17" b="T18"/>
              <a:pathLst>
                <a:path w="217" h="63">
                  <a:moveTo>
                    <a:pt x="0" y="63"/>
                  </a:moveTo>
                  <a:lnTo>
                    <a:pt x="217" y="58"/>
                  </a:lnTo>
                  <a:lnTo>
                    <a:pt x="216" y="0"/>
                  </a:lnTo>
                  <a:lnTo>
                    <a:pt x="2" y="12"/>
                  </a:lnTo>
                  <a:lnTo>
                    <a:pt x="0" y="63"/>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13357" name="Freeform 53"/>
            <p:cNvSpPr>
              <a:spLocks/>
            </p:cNvSpPr>
            <p:nvPr/>
          </p:nvSpPr>
          <p:spPr bwMode="auto">
            <a:xfrm>
              <a:off x="3351" y="2259"/>
              <a:ext cx="217" cy="63"/>
            </a:xfrm>
            <a:custGeom>
              <a:avLst/>
              <a:gdLst>
                <a:gd name="T0" fmla="*/ 0 w 217"/>
                <a:gd name="T1" fmla="*/ 63 h 63"/>
                <a:gd name="T2" fmla="*/ 217 w 217"/>
                <a:gd name="T3" fmla="*/ 58 h 63"/>
                <a:gd name="T4" fmla="*/ 216 w 217"/>
                <a:gd name="T5" fmla="*/ 0 h 63"/>
                <a:gd name="T6" fmla="*/ 2 w 217"/>
                <a:gd name="T7" fmla="*/ 12 h 63"/>
                <a:gd name="T8" fmla="*/ 0 w 217"/>
                <a:gd name="T9" fmla="*/ 63 h 63"/>
                <a:gd name="T10" fmla="*/ 0 60000 65536"/>
                <a:gd name="T11" fmla="*/ 0 60000 65536"/>
                <a:gd name="T12" fmla="*/ 0 60000 65536"/>
                <a:gd name="T13" fmla="*/ 0 60000 65536"/>
                <a:gd name="T14" fmla="*/ 0 60000 65536"/>
                <a:gd name="T15" fmla="*/ 0 w 217"/>
                <a:gd name="T16" fmla="*/ 0 h 63"/>
                <a:gd name="T17" fmla="*/ 217 w 217"/>
                <a:gd name="T18" fmla="*/ 63 h 63"/>
              </a:gdLst>
              <a:ahLst/>
              <a:cxnLst>
                <a:cxn ang="T10">
                  <a:pos x="T0" y="T1"/>
                </a:cxn>
                <a:cxn ang="T11">
                  <a:pos x="T2" y="T3"/>
                </a:cxn>
                <a:cxn ang="T12">
                  <a:pos x="T4" y="T5"/>
                </a:cxn>
                <a:cxn ang="T13">
                  <a:pos x="T6" y="T7"/>
                </a:cxn>
                <a:cxn ang="T14">
                  <a:pos x="T8" y="T9"/>
                </a:cxn>
              </a:cxnLst>
              <a:rect l="T15" t="T16" r="T17" b="T18"/>
              <a:pathLst>
                <a:path w="217" h="63">
                  <a:moveTo>
                    <a:pt x="0" y="63"/>
                  </a:moveTo>
                  <a:lnTo>
                    <a:pt x="217" y="58"/>
                  </a:lnTo>
                  <a:lnTo>
                    <a:pt x="216" y="0"/>
                  </a:lnTo>
                  <a:lnTo>
                    <a:pt x="2" y="12"/>
                  </a:lnTo>
                  <a:lnTo>
                    <a:pt x="0" y="63"/>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13358" name="Freeform 54"/>
            <p:cNvSpPr>
              <a:spLocks/>
            </p:cNvSpPr>
            <p:nvPr/>
          </p:nvSpPr>
          <p:spPr bwMode="auto">
            <a:xfrm>
              <a:off x="2238" y="2493"/>
              <a:ext cx="114" cy="207"/>
            </a:xfrm>
            <a:custGeom>
              <a:avLst/>
              <a:gdLst>
                <a:gd name="T0" fmla="*/ 66 w 114"/>
                <a:gd name="T1" fmla="*/ 0 h 207"/>
                <a:gd name="T2" fmla="*/ 0 w 114"/>
                <a:gd name="T3" fmla="*/ 207 h 207"/>
                <a:gd name="T4" fmla="*/ 54 w 114"/>
                <a:gd name="T5" fmla="*/ 207 h 207"/>
                <a:gd name="T6" fmla="*/ 114 w 114"/>
                <a:gd name="T7" fmla="*/ 18 h 207"/>
                <a:gd name="T8" fmla="*/ 66 w 114"/>
                <a:gd name="T9" fmla="*/ 0 h 207"/>
                <a:gd name="T10" fmla="*/ 0 60000 65536"/>
                <a:gd name="T11" fmla="*/ 0 60000 65536"/>
                <a:gd name="T12" fmla="*/ 0 60000 65536"/>
                <a:gd name="T13" fmla="*/ 0 60000 65536"/>
                <a:gd name="T14" fmla="*/ 0 60000 65536"/>
                <a:gd name="T15" fmla="*/ 0 w 114"/>
                <a:gd name="T16" fmla="*/ 0 h 207"/>
                <a:gd name="T17" fmla="*/ 114 w 114"/>
                <a:gd name="T18" fmla="*/ 207 h 207"/>
              </a:gdLst>
              <a:ahLst/>
              <a:cxnLst>
                <a:cxn ang="T10">
                  <a:pos x="T0" y="T1"/>
                </a:cxn>
                <a:cxn ang="T11">
                  <a:pos x="T2" y="T3"/>
                </a:cxn>
                <a:cxn ang="T12">
                  <a:pos x="T4" y="T5"/>
                </a:cxn>
                <a:cxn ang="T13">
                  <a:pos x="T6" y="T7"/>
                </a:cxn>
                <a:cxn ang="T14">
                  <a:pos x="T8" y="T9"/>
                </a:cxn>
              </a:cxnLst>
              <a:rect l="T15" t="T16" r="T17" b="T18"/>
              <a:pathLst>
                <a:path w="114" h="207">
                  <a:moveTo>
                    <a:pt x="66" y="0"/>
                  </a:moveTo>
                  <a:lnTo>
                    <a:pt x="0" y="207"/>
                  </a:lnTo>
                  <a:lnTo>
                    <a:pt x="54" y="207"/>
                  </a:lnTo>
                  <a:lnTo>
                    <a:pt x="114" y="18"/>
                  </a:lnTo>
                  <a:lnTo>
                    <a:pt x="66" y="0"/>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13359" name="Freeform 55"/>
            <p:cNvSpPr>
              <a:spLocks/>
            </p:cNvSpPr>
            <p:nvPr/>
          </p:nvSpPr>
          <p:spPr bwMode="auto">
            <a:xfrm>
              <a:off x="2436" y="2541"/>
              <a:ext cx="102" cy="159"/>
            </a:xfrm>
            <a:custGeom>
              <a:avLst/>
              <a:gdLst>
                <a:gd name="T0" fmla="*/ 51 w 102"/>
                <a:gd name="T1" fmla="*/ 0 h 159"/>
                <a:gd name="T2" fmla="*/ 0 w 102"/>
                <a:gd name="T3" fmla="*/ 159 h 159"/>
                <a:gd name="T4" fmla="*/ 54 w 102"/>
                <a:gd name="T5" fmla="*/ 159 h 159"/>
                <a:gd name="T6" fmla="*/ 102 w 102"/>
                <a:gd name="T7" fmla="*/ 0 h 159"/>
                <a:gd name="T8" fmla="*/ 51 w 102"/>
                <a:gd name="T9" fmla="*/ 0 h 159"/>
                <a:gd name="T10" fmla="*/ 0 60000 65536"/>
                <a:gd name="T11" fmla="*/ 0 60000 65536"/>
                <a:gd name="T12" fmla="*/ 0 60000 65536"/>
                <a:gd name="T13" fmla="*/ 0 60000 65536"/>
                <a:gd name="T14" fmla="*/ 0 60000 65536"/>
                <a:gd name="T15" fmla="*/ 0 w 102"/>
                <a:gd name="T16" fmla="*/ 0 h 159"/>
                <a:gd name="T17" fmla="*/ 102 w 102"/>
                <a:gd name="T18" fmla="*/ 159 h 159"/>
              </a:gdLst>
              <a:ahLst/>
              <a:cxnLst>
                <a:cxn ang="T10">
                  <a:pos x="T0" y="T1"/>
                </a:cxn>
                <a:cxn ang="T11">
                  <a:pos x="T2" y="T3"/>
                </a:cxn>
                <a:cxn ang="T12">
                  <a:pos x="T4" y="T5"/>
                </a:cxn>
                <a:cxn ang="T13">
                  <a:pos x="T6" y="T7"/>
                </a:cxn>
                <a:cxn ang="T14">
                  <a:pos x="T8" y="T9"/>
                </a:cxn>
              </a:cxnLst>
              <a:rect l="T15" t="T16" r="T17" b="T18"/>
              <a:pathLst>
                <a:path w="102" h="159">
                  <a:moveTo>
                    <a:pt x="51" y="0"/>
                  </a:moveTo>
                  <a:lnTo>
                    <a:pt x="0" y="159"/>
                  </a:lnTo>
                  <a:lnTo>
                    <a:pt x="54" y="159"/>
                  </a:lnTo>
                  <a:lnTo>
                    <a:pt x="102" y="0"/>
                  </a:lnTo>
                  <a:lnTo>
                    <a:pt x="51" y="0"/>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13360" name="Rectangle 56"/>
            <p:cNvSpPr>
              <a:spLocks noChangeArrowheads="1"/>
            </p:cNvSpPr>
            <p:nvPr/>
          </p:nvSpPr>
          <p:spPr bwMode="auto">
            <a:xfrm>
              <a:off x="2762" y="1606"/>
              <a:ext cx="810" cy="248"/>
            </a:xfrm>
            <a:prstGeom prst="rect">
              <a:avLst/>
            </a:prstGeom>
            <a:solidFill>
              <a:srgbClr val="009900"/>
            </a:solidFill>
            <a:ln w="12700" algn="ctr">
              <a:solidFill>
                <a:schemeClr val="bg1"/>
              </a:solidFill>
              <a:miter lim="800000"/>
              <a:headEnd/>
              <a:tailEnd/>
            </a:ln>
          </p:spPr>
          <p:txBody>
            <a:bodyPr wrap="none" lIns="0" tIns="0" rIns="0" bIns="0" anchor="ctr">
              <a:spAutoFit/>
            </a:bodyPr>
            <a:lstStyle/>
            <a:p>
              <a:endParaRPr lang="en-US"/>
            </a:p>
          </p:txBody>
        </p:sp>
        <p:sp>
          <p:nvSpPr>
            <p:cNvPr id="13361" name="Rectangle 57"/>
            <p:cNvSpPr>
              <a:spLocks noChangeArrowheads="1"/>
            </p:cNvSpPr>
            <p:nvPr/>
          </p:nvSpPr>
          <p:spPr bwMode="auto">
            <a:xfrm>
              <a:off x="2778" y="1874"/>
              <a:ext cx="62" cy="827"/>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13362" name="AutoShape 58"/>
            <p:cNvSpPr>
              <a:spLocks noChangeArrowheads="1"/>
            </p:cNvSpPr>
            <p:nvPr/>
          </p:nvSpPr>
          <p:spPr bwMode="auto">
            <a:xfrm rot="2681173">
              <a:off x="2441" y="1752"/>
              <a:ext cx="559" cy="573"/>
            </a:xfrm>
            <a:prstGeom prst="irregularSeal2">
              <a:avLst/>
            </a:prstGeom>
            <a:gradFill rotWithShape="1">
              <a:gsLst>
                <a:gs pos="0">
                  <a:srgbClr val="FFFF66"/>
                </a:gs>
                <a:gs pos="100000">
                  <a:srgbClr val="FF0000"/>
                </a:gs>
              </a:gsLst>
              <a:path path="shape">
                <a:fillToRect l="50000" t="50000" r="50000" b="50000"/>
              </a:path>
            </a:gra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0" tIns="0" rIns="0" bIns="0" anchor="ctr">
              <a:spAutoFit/>
            </a:bodyPr>
            <a:lstStyle/>
            <a:p>
              <a:endParaRPr lang="en-US"/>
            </a:p>
          </p:txBody>
        </p:sp>
        <p:sp>
          <p:nvSpPr>
            <p:cNvPr id="13363" name="Freeform 59"/>
            <p:cNvSpPr>
              <a:spLocks/>
            </p:cNvSpPr>
            <p:nvPr/>
          </p:nvSpPr>
          <p:spPr bwMode="auto">
            <a:xfrm>
              <a:off x="2219" y="2561"/>
              <a:ext cx="369" cy="104"/>
            </a:xfrm>
            <a:custGeom>
              <a:avLst/>
              <a:gdLst>
                <a:gd name="T0" fmla="*/ 0 w 992"/>
                <a:gd name="T1" fmla="*/ 0 h 280"/>
                <a:gd name="T2" fmla="*/ 19 w 992"/>
                <a:gd name="T3" fmla="*/ 4 h 280"/>
                <a:gd name="T4" fmla="*/ 18 w 992"/>
                <a:gd name="T5" fmla="*/ 5 h 280"/>
                <a:gd name="T6" fmla="*/ 0 w 992"/>
                <a:gd name="T7" fmla="*/ 1 h 280"/>
                <a:gd name="T8" fmla="*/ 0 w 992"/>
                <a:gd name="T9" fmla="*/ 0 h 280"/>
                <a:gd name="T10" fmla="*/ 0 60000 65536"/>
                <a:gd name="T11" fmla="*/ 0 60000 65536"/>
                <a:gd name="T12" fmla="*/ 0 60000 65536"/>
                <a:gd name="T13" fmla="*/ 0 60000 65536"/>
                <a:gd name="T14" fmla="*/ 0 60000 65536"/>
                <a:gd name="T15" fmla="*/ 0 w 992"/>
                <a:gd name="T16" fmla="*/ 0 h 280"/>
                <a:gd name="T17" fmla="*/ 992 w 992"/>
                <a:gd name="T18" fmla="*/ 280 h 280"/>
              </a:gdLst>
              <a:ahLst/>
              <a:cxnLst>
                <a:cxn ang="T10">
                  <a:pos x="T0" y="T1"/>
                </a:cxn>
                <a:cxn ang="T11">
                  <a:pos x="T2" y="T3"/>
                </a:cxn>
                <a:cxn ang="T12">
                  <a:pos x="T4" y="T5"/>
                </a:cxn>
                <a:cxn ang="T13">
                  <a:pos x="T6" y="T7"/>
                </a:cxn>
                <a:cxn ang="T14">
                  <a:pos x="T8" y="T9"/>
                </a:cxn>
              </a:cxnLst>
              <a:rect l="T15" t="T16" r="T17" b="T18"/>
              <a:pathLst>
                <a:path w="992" h="280">
                  <a:moveTo>
                    <a:pt x="0" y="0"/>
                  </a:moveTo>
                  <a:lnTo>
                    <a:pt x="992" y="240"/>
                  </a:lnTo>
                  <a:lnTo>
                    <a:pt x="936" y="280"/>
                  </a:lnTo>
                  <a:lnTo>
                    <a:pt x="16" y="56"/>
                  </a:lnTo>
                  <a:lnTo>
                    <a:pt x="0" y="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13364" name="Freeform 60"/>
            <p:cNvSpPr>
              <a:spLocks/>
            </p:cNvSpPr>
            <p:nvPr/>
          </p:nvSpPr>
          <p:spPr bwMode="auto">
            <a:xfrm>
              <a:off x="3429" y="2008"/>
              <a:ext cx="51" cy="375"/>
            </a:xfrm>
            <a:custGeom>
              <a:avLst/>
              <a:gdLst>
                <a:gd name="T0" fmla="*/ 0 w 136"/>
                <a:gd name="T1" fmla="*/ 0 h 1008"/>
                <a:gd name="T2" fmla="*/ 2 w 136"/>
                <a:gd name="T3" fmla="*/ 19 h 1008"/>
                <a:gd name="T4" fmla="*/ 3 w 136"/>
                <a:gd name="T5" fmla="*/ 17 h 1008"/>
                <a:gd name="T6" fmla="*/ 1 w 136"/>
                <a:gd name="T7" fmla="*/ 1 h 1008"/>
                <a:gd name="T8" fmla="*/ 0 w 136"/>
                <a:gd name="T9" fmla="*/ 0 h 1008"/>
                <a:gd name="T10" fmla="*/ 0 60000 65536"/>
                <a:gd name="T11" fmla="*/ 0 60000 65536"/>
                <a:gd name="T12" fmla="*/ 0 60000 65536"/>
                <a:gd name="T13" fmla="*/ 0 60000 65536"/>
                <a:gd name="T14" fmla="*/ 0 60000 65536"/>
                <a:gd name="T15" fmla="*/ 0 w 136"/>
                <a:gd name="T16" fmla="*/ 0 h 1008"/>
                <a:gd name="T17" fmla="*/ 136 w 136"/>
                <a:gd name="T18" fmla="*/ 1008 h 1008"/>
              </a:gdLst>
              <a:ahLst/>
              <a:cxnLst>
                <a:cxn ang="T10">
                  <a:pos x="T0" y="T1"/>
                </a:cxn>
                <a:cxn ang="T11">
                  <a:pos x="T2" y="T3"/>
                </a:cxn>
                <a:cxn ang="T12">
                  <a:pos x="T4" y="T5"/>
                </a:cxn>
                <a:cxn ang="T13">
                  <a:pos x="T6" y="T7"/>
                </a:cxn>
                <a:cxn ang="T14">
                  <a:pos x="T8" y="T9"/>
                </a:cxn>
              </a:cxnLst>
              <a:rect l="T15" t="T16" r="T17" b="T18"/>
              <a:pathLst>
                <a:path w="136" h="1008">
                  <a:moveTo>
                    <a:pt x="0" y="0"/>
                  </a:moveTo>
                  <a:lnTo>
                    <a:pt x="80" y="1008"/>
                  </a:lnTo>
                  <a:lnTo>
                    <a:pt x="136" y="920"/>
                  </a:lnTo>
                  <a:lnTo>
                    <a:pt x="56" y="48"/>
                  </a:lnTo>
                  <a:lnTo>
                    <a:pt x="0" y="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13365" name="Rectangle 61"/>
            <p:cNvSpPr>
              <a:spLocks noChangeArrowheads="1"/>
            </p:cNvSpPr>
            <p:nvPr/>
          </p:nvSpPr>
          <p:spPr bwMode="auto">
            <a:xfrm>
              <a:off x="2124" y="1610"/>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13366" name="Rectangle 62"/>
            <p:cNvSpPr>
              <a:spLocks noChangeArrowheads="1"/>
            </p:cNvSpPr>
            <p:nvPr/>
          </p:nvSpPr>
          <p:spPr bwMode="auto">
            <a:xfrm rot="5400000">
              <a:off x="3069" y="2371"/>
              <a:ext cx="27" cy="253"/>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13367" name="Rectangle 63"/>
            <p:cNvSpPr>
              <a:spLocks noChangeArrowheads="1"/>
            </p:cNvSpPr>
            <p:nvPr/>
          </p:nvSpPr>
          <p:spPr bwMode="auto">
            <a:xfrm rot="5400000">
              <a:off x="3399" y="2371"/>
              <a:ext cx="27" cy="253"/>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grpSp>
          <p:nvGrpSpPr>
            <p:cNvPr id="13368" name="Group 64"/>
            <p:cNvGrpSpPr>
              <a:grpSpLocks/>
            </p:cNvGrpSpPr>
            <p:nvPr/>
          </p:nvGrpSpPr>
          <p:grpSpPr bwMode="auto">
            <a:xfrm>
              <a:off x="2221" y="1871"/>
              <a:ext cx="518" cy="782"/>
              <a:chOff x="2400" y="1656"/>
              <a:chExt cx="752" cy="1136"/>
            </a:xfrm>
          </p:grpSpPr>
          <p:sp>
            <p:nvSpPr>
              <p:cNvPr id="13381" name="Freeform 65"/>
              <p:cNvSpPr>
                <a:spLocks/>
              </p:cNvSpPr>
              <p:nvPr/>
            </p:nvSpPr>
            <p:spPr bwMode="auto">
              <a:xfrm>
                <a:off x="2400" y="1656"/>
                <a:ext cx="752" cy="1136"/>
              </a:xfrm>
              <a:custGeom>
                <a:avLst/>
                <a:gdLst>
                  <a:gd name="T0" fmla="*/ 240 w 752"/>
                  <a:gd name="T1" fmla="*/ 0 h 1136"/>
                  <a:gd name="T2" fmla="*/ 0 w 752"/>
                  <a:gd name="T3" fmla="*/ 1008 h 1136"/>
                  <a:gd name="T4" fmla="*/ 528 w 752"/>
                  <a:gd name="T5" fmla="*/ 1136 h 1136"/>
                  <a:gd name="T6" fmla="*/ 688 w 752"/>
                  <a:gd name="T7" fmla="*/ 384 h 1136"/>
                  <a:gd name="T8" fmla="*/ 680 w 752"/>
                  <a:gd name="T9" fmla="*/ 328 h 1136"/>
                  <a:gd name="T10" fmla="*/ 712 w 752"/>
                  <a:gd name="T11" fmla="*/ 280 h 1136"/>
                  <a:gd name="T12" fmla="*/ 752 w 752"/>
                  <a:gd name="T13" fmla="*/ 88 h 1136"/>
                  <a:gd name="T14" fmla="*/ 240 w 752"/>
                  <a:gd name="T15" fmla="*/ 0 h 1136"/>
                  <a:gd name="T16" fmla="*/ 0 60000 65536"/>
                  <a:gd name="T17" fmla="*/ 0 60000 65536"/>
                  <a:gd name="T18" fmla="*/ 0 60000 65536"/>
                  <a:gd name="T19" fmla="*/ 0 60000 65536"/>
                  <a:gd name="T20" fmla="*/ 0 60000 65536"/>
                  <a:gd name="T21" fmla="*/ 0 60000 65536"/>
                  <a:gd name="T22" fmla="*/ 0 60000 65536"/>
                  <a:gd name="T23" fmla="*/ 0 60000 65536"/>
                  <a:gd name="T24" fmla="*/ 0 w 752"/>
                  <a:gd name="T25" fmla="*/ 0 h 1136"/>
                  <a:gd name="T26" fmla="*/ 752 w 752"/>
                  <a:gd name="T27" fmla="*/ 1136 h 11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2" h="1136">
                    <a:moveTo>
                      <a:pt x="240" y="0"/>
                    </a:moveTo>
                    <a:lnTo>
                      <a:pt x="0" y="1008"/>
                    </a:lnTo>
                    <a:lnTo>
                      <a:pt x="528" y="1136"/>
                    </a:lnTo>
                    <a:lnTo>
                      <a:pt x="688" y="384"/>
                    </a:lnTo>
                    <a:lnTo>
                      <a:pt x="680" y="328"/>
                    </a:lnTo>
                    <a:lnTo>
                      <a:pt x="712" y="280"/>
                    </a:lnTo>
                    <a:lnTo>
                      <a:pt x="752" y="88"/>
                    </a:lnTo>
                    <a:lnTo>
                      <a:pt x="240" y="0"/>
                    </a:lnTo>
                    <a:close/>
                  </a:path>
                </a:pathLst>
              </a:custGeom>
              <a:solidFill>
                <a:schemeClr val="folHlink"/>
              </a:solidFill>
              <a:ln w="12700">
                <a:solidFill>
                  <a:schemeClr val="bg1"/>
                </a:solidFill>
                <a:round/>
                <a:headEnd/>
                <a:tailEnd/>
              </a:ln>
            </p:spPr>
            <p:txBody>
              <a:bodyPr wrap="none" lIns="0" tIns="0" rIns="0" bIns="0" anchor="ctr">
                <a:spAutoFit/>
              </a:bodyPr>
              <a:lstStyle/>
              <a:p>
                <a:endParaRPr lang="en-US"/>
              </a:p>
            </p:txBody>
          </p:sp>
          <p:sp>
            <p:nvSpPr>
              <p:cNvPr id="13382" name="Freeform 66"/>
              <p:cNvSpPr>
                <a:spLocks/>
              </p:cNvSpPr>
              <p:nvPr/>
            </p:nvSpPr>
            <p:spPr bwMode="auto">
              <a:xfrm>
                <a:off x="2608" y="1952"/>
                <a:ext cx="448" cy="192"/>
              </a:xfrm>
              <a:custGeom>
                <a:avLst/>
                <a:gdLst>
                  <a:gd name="T0" fmla="*/ 0 w 448"/>
                  <a:gd name="T1" fmla="*/ 8 h 192"/>
                  <a:gd name="T2" fmla="*/ 48 w 448"/>
                  <a:gd name="T3" fmla="*/ 136 h 192"/>
                  <a:gd name="T4" fmla="*/ 144 w 448"/>
                  <a:gd name="T5" fmla="*/ 136 h 192"/>
                  <a:gd name="T6" fmla="*/ 256 w 448"/>
                  <a:gd name="T7" fmla="*/ 152 h 192"/>
                  <a:gd name="T8" fmla="*/ 336 w 448"/>
                  <a:gd name="T9" fmla="*/ 192 h 192"/>
                  <a:gd name="T10" fmla="*/ 448 w 448"/>
                  <a:gd name="T11" fmla="*/ 120 h 192"/>
                  <a:gd name="T12" fmla="*/ 352 w 448"/>
                  <a:gd name="T13" fmla="*/ 48 h 192"/>
                  <a:gd name="T14" fmla="*/ 240 w 448"/>
                  <a:gd name="T15" fmla="*/ 24 h 192"/>
                  <a:gd name="T16" fmla="*/ 128 w 448"/>
                  <a:gd name="T17" fmla="*/ 0 h 192"/>
                  <a:gd name="T18" fmla="*/ 48 w 448"/>
                  <a:gd name="T19" fmla="*/ 0 h 192"/>
                  <a:gd name="T20" fmla="*/ 0 w 448"/>
                  <a:gd name="T21" fmla="*/ 8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8"/>
                  <a:gd name="T34" fmla="*/ 0 h 192"/>
                  <a:gd name="T35" fmla="*/ 448 w 448"/>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8" h="192">
                    <a:moveTo>
                      <a:pt x="0" y="8"/>
                    </a:moveTo>
                    <a:lnTo>
                      <a:pt x="48" y="136"/>
                    </a:lnTo>
                    <a:lnTo>
                      <a:pt x="144" y="136"/>
                    </a:lnTo>
                    <a:lnTo>
                      <a:pt x="256" y="152"/>
                    </a:lnTo>
                    <a:lnTo>
                      <a:pt x="336" y="192"/>
                    </a:lnTo>
                    <a:lnTo>
                      <a:pt x="448" y="120"/>
                    </a:lnTo>
                    <a:lnTo>
                      <a:pt x="352" y="48"/>
                    </a:lnTo>
                    <a:lnTo>
                      <a:pt x="240" y="24"/>
                    </a:lnTo>
                    <a:lnTo>
                      <a:pt x="128" y="0"/>
                    </a:lnTo>
                    <a:lnTo>
                      <a:pt x="48" y="0"/>
                    </a:lnTo>
                    <a:lnTo>
                      <a:pt x="0" y="8"/>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3383" name="Freeform 67"/>
              <p:cNvSpPr>
                <a:spLocks/>
              </p:cNvSpPr>
              <p:nvPr/>
            </p:nvSpPr>
            <p:spPr bwMode="auto">
              <a:xfrm>
                <a:off x="2464" y="2344"/>
                <a:ext cx="456" cy="304"/>
              </a:xfrm>
              <a:custGeom>
                <a:avLst/>
                <a:gdLst>
                  <a:gd name="T0" fmla="*/ 136 w 456"/>
                  <a:gd name="T1" fmla="*/ 0 h 304"/>
                  <a:gd name="T2" fmla="*/ 0 w 456"/>
                  <a:gd name="T3" fmla="*/ 184 h 304"/>
                  <a:gd name="T4" fmla="*/ 96 w 456"/>
                  <a:gd name="T5" fmla="*/ 256 h 304"/>
                  <a:gd name="T6" fmla="*/ 248 w 456"/>
                  <a:gd name="T7" fmla="*/ 296 h 304"/>
                  <a:gd name="T8" fmla="*/ 456 w 456"/>
                  <a:gd name="T9" fmla="*/ 304 h 304"/>
                  <a:gd name="T10" fmla="*/ 424 w 456"/>
                  <a:gd name="T11" fmla="*/ 56 h 304"/>
                  <a:gd name="T12" fmla="*/ 136 w 456"/>
                  <a:gd name="T13" fmla="*/ 0 h 304"/>
                  <a:gd name="T14" fmla="*/ 0 60000 65536"/>
                  <a:gd name="T15" fmla="*/ 0 60000 65536"/>
                  <a:gd name="T16" fmla="*/ 0 60000 65536"/>
                  <a:gd name="T17" fmla="*/ 0 60000 65536"/>
                  <a:gd name="T18" fmla="*/ 0 60000 65536"/>
                  <a:gd name="T19" fmla="*/ 0 60000 65536"/>
                  <a:gd name="T20" fmla="*/ 0 60000 65536"/>
                  <a:gd name="T21" fmla="*/ 0 w 456"/>
                  <a:gd name="T22" fmla="*/ 0 h 304"/>
                  <a:gd name="T23" fmla="*/ 456 w 456"/>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6" h="304">
                    <a:moveTo>
                      <a:pt x="136" y="0"/>
                    </a:moveTo>
                    <a:lnTo>
                      <a:pt x="0" y="184"/>
                    </a:lnTo>
                    <a:lnTo>
                      <a:pt x="96" y="256"/>
                    </a:lnTo>
                    <a:lnTo>
                      <a:pt x="248" y="296"/>
                    </a:lnTo>
                    <a:lnTo>
                      <a:pt x="456" y="304"/>
                    </a:lnTo>
                    <a:lnTo>
                      <a:pt x="424" y="56"/>
                    </a:lnTo>
                    <a:lnTo>
                      <a:pt x="136" y="0"/>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3384" name="Freeform 68"/>
              <p:cNvSpPr>
                <a:spLocks/>
              </p:cNvSpPr>
              <p:nvPr/>
            </p:nvSpPr>
            <p:spPr bwMode="auto">
              <a:xfrm>
                <a:off x="2904" y="2120"/>
                <a:ext cx="144" cy="368"/>
              </a:xfrm>
              <a:custGeom>
                <a:avLst/>
                <a:gdLst>
                  <a:gd name="T0" fmla="*/ 56 w 144"/>
                  <a:gd name="T1" fmla="*/ 72 h 368"/>
                  <a:gd name="T2" fmla="*/ 144 w 144"/>
                  <a:gd name="T3" fmla="*/ 0 h 368"/>
                  <a:gd name="T4" fmla="*/ 56 w 144"/>
                  <a:gd name="T5" fmla="*/ 368 h 368"/>
                  <a:gd name="T6" fmla="*/ 0 w 144"/>
                  <a:gd name="T7" fmla="*/ 280 h 368"/>
                  <a:gd name="T8" fmla="*/ 56 w 144"/>
                  <a:gd name="T9" fmla="*/ 72 h 368"/>
                  <a:gd name="T10" fmla="*/ 0 60000 65536"/>
                  <a:gd name="T11" fmla="*/ 0 60000 65536"/>
                  <a:gd name="T12" fmla="*/ 0 60000 65536"/>
                  <a:gd name="T13" fmla="*/ 0 60000 65536"/>
                  <a:gd name="T14" fmla="*/ 0 60000 65536"/>
                  <a:gd name="T15" fmla="*/ 0 w 144"/>
                  <a:gd name="T16" fmla="*/ 0 h 368"/>
                  <a:gd name="T17" fmla="*/ 144 w 144"/>
                  <a:gd name="T18" fmla="*/ 368 h 368"/>
                </a:gdLst>
                <a:ahLst/>
                <a:cxnLst>
                  <a:cxn ang="T10">
                    <a:pos x="T0" y="T1"/>
                  </a:cxn>
                  <a:cxn ang="T11">
                    <a:pos x="T2" y="T3"/>
                  </a:cxn>
                  <a:cxn ang="T12">
                    <a:pos x="T4" y="T5"/>
                  </a:cxn>
                  <a:cxn ang="T13">
                    <a:pos x="T6" y="T7"/>
                  </a:cxn>
                  <a:cxn ang="T14">
                    <a:pos x="T8" y="T9"/>
                  </a:cxn>
                </a:cxnLst>
                <a:rect l="T15" t="T16" r="T17" b="T18"/>
                <a:pathLst>
                  <a:path w="144" h="368">
                    <a:moveTo>
                      <a:pt x="56" y="72"/>
                    </a:moveTo>
                    <a:lnTo>
                      <a:pt x="144" y="0"/>
                    </a:lnTo>
                    <a:lnTo>
                      <a:pt x="56" y="368"/>
                    </a:lnTo>
                    <a:lnTo>
                      <a:pt x="0" y="280"/>
                    </a:lnTo>
                    <a:lnTo>
                      <a:pt x="56" y="72"/>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3385" name="Freeform 69"/>
              <p:cNvSpPr>
                <a:spLocks/>
              </p:cNvSpPr>
              <p:nvPr/>
            </p:nvSpPr>
            <p:spPr bwMode="auto">
              <a:xfrm>
                <a:off x="2504" y="2016"/>
                <a:ext cx="136" cy="376"/>
              </a:xfrm>
              <a:custGeom>
                <a:avLst/>
                <a:gdLst>
                  <a:gd name="T0" fmla="*/ 136 w 136"/>
                  <a:gd name="T1" fmla="*/ 104 h 376"/>
                  <a:gd name="T2" fmla="*/ 96 w 136"/>
                  <a:gd name="T3" fmla="*/ 312 h 376"/>
                  <a:gd name="T4" fmla="*/ 0 w 136"/>
                  <a:gd name="T5" fmla="*/ 376 h 376"/>
                  <a:gd name="T6" fmla="*/ 80 w 136"/>
                  <a:gd name="T7" fmla="*/ 0 h 376"/>
                  <a:gd name="T8" fmla="*/ 136 w 136"/>
                  <a:gd name="T9" fmla="*/ 104 h 376"/>
                  <a:gd name="T10" fmla="*/ 0 60000 65536"/>
                  <a:gd name="T11" fmla="*/ 0 60000 65536"/>
                  <a:gd name="T12" fmla="*/ 0 60000 65536"/>
                  <a:gd name="T13" fmla="*/ 0 60000 65536"/>
                  <a:gd name="T14" fmla="*/ 0 60000 65536"/>
                  <a:gd name="T15" fmla="*/ 0 w 136"/>
                  <a:gd name="T16" fmla="*/ 0 h 376"/>
                  <a:gd name="T17" fmla="*/ 136 w 136"/>
                  <a:gd name="T18" fmla="*/ 376 h 376"/>
                </a:gdLst>
                <a:ahLst/>
                <a:cxnLst>
                  <a:cxn ang="T10">
                    <a:pos x="T0" y="T1"/>
                  </a:cxn>
                  <a:cxn ang="T11">
                    <a:pos x="T2" y="T3"/>
                  </a:cxn>
                  <a:cxn ang="T12">
                    <a:pos x="T4" y="T5"/>
                  </a:cxn>
                  <a:cxn ang="T13">
                    <a:pos x="T6" y="T7"/>
                  </a:cxn>
                  <a:cxn ang="T14">
                    <a:pos x="T8" y="T9"/>
                  </a:cxn>
                </a:cxnLst>
                <a:rect l="T15" t="T16" r="T17" b="T18"/>
                <a:pathLst>
                  <a:path w="136" h="376">
                    <a:moveTo>
                      <a:pt x="136" y="104"/>
                    </a:moveTo>
                    <a:lnTo>
                      <a:pt x="96" y="312"/>
                    </a:lnTo>
                    <a:lnTo>
                      <a:pt x="0" y="376"/>
                    </a:lnTo>
                    <a:lnTo>
                      <a:pt x="80" y="0"/>
                    </a:lnTo>
                    <a:lnTo>
                      <a:pt x="136" y="104"/>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lIns="0" tIns="0" rIns="0" bIns="0" anchor="ctr">
                <a:spAutoFit/>
              </a:bodyPr>
              <a:lstStyle/>
              <a:p>
                <a:endParaRPr lang="en-US"/>
              </a:p>
            </p:txBody>
          </p:sp>
          <p:sp>
            <p:nvSpPr>
              <p:cNvPr id="13386" name="Line 70"/>
              <p:cNvSpPr>
                <a:spLocks noChangeShapeType="1"/>
              </p:cNvSpPr>
              <p:nvPr/>
            </p:nvSpPr>
            <p:spPr bwMode="auto">
              <a:xfrm flipV="1">
                <a:off x="2608" y="1680"/>
                <a:ext cx="136" cy="27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3387" name="Line 71"/>
              <p:cNvSpPr>
                <a:spLocks noChangeShapeType="1"/>
              </p:cNvSpPr>
              <p:nvPr/>
            </p:nvSpPr>
            <p:spPr bwMode="auto">
              <a:xfrm flipH="1" flipV="1">
                <a:off x="3048" y="1736"/>
                <a:ext cx="8" cy="32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nvGrpSpPr>
            <p:cNvPr id="13369" name="Group 72"/>
            <p:cNvGrpSpPr>
              <a:grpSpLocks/>
            </p:cNvGrpSpPr>
            <p:nvPr/>
          </p:nvGrpSpPr>
          <p:grpSpPr bwMode="auto">
            <a:xfrm rot="-6511945">
              <a:off x="2834" y="1842"/>
              <a:ext cx="518" cy="783"/>
              <a:chOff x="2400" y="1656"/>
              <a:chExt cx="752" cy="1136"/>
            </a:xfrm>
          </p:grpSpPr>
          <p:sp>
            <p:nvSpPr>
              <p:cNvPr id="13374" name="Freeform 73"/>
              <p:cNvSpPr>
                <a:spLocks/>
              </p:cNvSpPr>
              <p:nvPr/>
            </p:nvSpPr>
            <p:spPr bwMode="auto">
              <a:xfrm>
                <a:off x="2400" y="1656"/>
                <a:ext cx="752" cy="1136"/>
              </a:xfrm>
              <a:custGeom>
                <a:avLst/>
                <a:gdLst>
                  <a:gd name="T0" fmla="*/ 240 w 752"/>
                  <a:gd name="T1" fmla="*/ 0 h 1136"/>
                  <a:gd name="T2" fmla="*/ 0 w 752"/>
                  <a:gd name="T3" fmla="*/ 1008 h 1136"/>
                  <a:gd name="T4" fmla="*/ 528 w 752"/>
                  <a:gd name="T5" fmla="*/ 1136 h 1136"/>
                  <a:gd name="T6" fmla="*/ 688 w 752"/>
                  <a:gd name="T7" fmla="*/ 384 h 1136"/>
                  <a:gd name="T8" fmla="*/ 680 w 752"/>
                  <a:gd name="T9" fmla="*/ 328 h 1136"/>
                  <a:gd name="T10" fmla="*/ 712 w 752"/>
                  <a:gd name="T11" fmla="*/ 280 h 1136"/>
                  <a:gd name="T12" fmla="*/ 752 w 752"/>
                  <a:gd name="T13" fmla="*/ 88 h 1136"/>
                  <a:gd name="T14" fmla="*/ 240 w 752"/>
                  <a:gd name="T15" fmla="*/ 0 h 1136"/>
                  <a:gd name="T16" fmla="*/ 0 60000 65536"/>
                  <a:gd name="T17" fmla="*/ 0 60000 65536"/>
                  <a:gd name="T18" fmla="*/ 0 60000 65536"/>
                  <a:gd name="T19" fmla="*/ 0 60000 65536"/>
                  <a:gd name="T20" fmla="*/ 0 60000 65536"/>
                  <a:gd name="T21" fmla="*/ 0 60000 65536"/>
                  <a:gd name="T22" fmla="*/ 0 60000 65536"/>
                  <a:gd name="T23" fmla="*/ 0 60000 65536"/>
                  <a:gd name="T24" fmla="*/ 0 w 752"/>
                  <a:gd name="T25" fmla="*/ 0 h 1136"/>
                  <a:gd name="T26" fmla="*/ 752 w 752"/>
                  <a:gd name="T27" fmla="*/ 1136 h 11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2" h="1136">
                    <a:moveTo>
                      <a:pt x="240" y="0"/>
                    </a:moveTo>
                    <a:lnTo>
                      <a:pt x="0" y="1008"/>
                    </a:lnTo>
                    <a:lnTo>
                      <a:pt x="528" y="1136"/>
                    </a:lnTo>
                    <a:lnTo>
                      <a:pt x="688" y="384"/>
                    </a:lnTo>
                    <a:lnTo>
                      <a:pt x="680" y="328"/>
                    </a:lnTo>
                    <a:lnTo>
                      <a:pt x="712" y="280"/>
                    </a:lnTo>
                    <a:lnTo>
                      <a:pt x="752" y="88"/>
                    </a:lnTo>
                    <a:lnTo>
                      <a:pt x="240" y="0"/>
                    </a:lnTo>
                    <a:close/>
                  </a:path>
                </a:pathLst>
              </a:custGeom>
              <a:solidFill>
                <a:schemeClr val="tx1"/>
              </a:solidFill>
              <a:ln w="12700">
                <a:solidFill>
                  <a:schemeClr val="bg1"/>
                </a:solidFill>
                <a:round/>
                <a:headEnd/>
                <a:tailEnd/>
              </a:ln>
            </p:spPr>
            <p:txBody>
              <a:bodyPr wrap="none" lIns="0" tIns="0" rIns="0" bIns="0" anchor="ctr">
                <a:spAutoFit/>
              </a:bodyPr>
              <a:lstStyle/>
              <a:p>
                <a:endParaRPr lang="en-US"/>
              </a:p>
            </p:txBody>
          </p:sp>
          <p:sp>
            <p:nvSpPr>
              <p:cNvPr id="13375" name="Freeform 74"/>
              <p:cNvSpPr>
                <a:spLocks/>
              </p:cNvSpPr>
              <p:nvPr/>
            </p:nvSpPr>
            <p:spPr bwMode="auto">
              <a:xfrm>
                <a:off x="2608" y="1952"/>
                <a:ext cx="448" cy="192"/>
              </a:xfrm>
              <a:custGeom>
                <a:avLst/>
                <a:gdLst>
                  <a:gd name="T0" fmla="*/ 0 w 448"/>
                  <a:gd name="T1" fmla="*/ 8 h 192"/>
                  <a:gd name="T2" fmla="*/ 48 w 448"/>
                  <a:gd name="T3" fmla="*/ 136 h 192"/>
                  <a:gd name="T4" fmla="*/ 144 w 448"/>
                  <a:gd name="T5" fmla="*/ 136 h 192"/>
                  <a:gd name="T6" fmla="*/ 256 w 448"/>
                  <a:gd name="T7" fmla="*/ 152 h 192"/>
                  <a:gd name="T8" fmla="*/ 336 w 448"/>
                  <a:gd name="T9" fmla="*/ 192 h 192"/>
                  <a:gd name="T10" fmla="*/ 448 w 448"/>
                  <a:gd name="T11" fmla="*/ 120 h 192"/>
                  <a:gd name="T12" fmla="*/ 352 w 448"/>
                  <a:gd name="T13" fmla="*/ 48 h 192"/>
                  <a:gd name="T14" fmla="*/ 240 w 448"/>
                  <a:gd name="T15" fmla="*/ 24 h 192"/>
                  <a:gd name="T16" fmla="*/ 128 w 448"/>
                  <a:gd name="T17" fmla="*/ 0 h 192"/>
                  <a:gd name="T18" fmla="*/ 48 w 448"/>
                  <a:gd name="T19" fmla="*/ 0 h 192"/>
                  <a:gd name="T20" fmla="*/ 0 w 448"/>
                  <a:gd name="T21" fmla="*/ 8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8"/>
                  <a:gd name="T34" fmla="*/ 0 h 192"/>
                  <a:gd name="T35" fmla="*/ 448 w 448"/>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8" h="192">
                    <a:moveTo>
                      <a:pt x="0" y="8"/>
                    </a:moveTo>
                    <a:lnTo>
                      <a:pt x="48" y="136"/>
                    </a:lnTo>
                    <a:lnTo>
                      <a:pt x="144" y="136"/>
                    </a:lnTo>
                    <a:lnTo>
                      <a:pt x="256" y="152"/>
                    </a:lnTo>
                    <a:lnTo>
                      <a:pt x="336" y="192"/>
                    </a:lnTo>
                    <a:lnTo>
                      <a:pt x="448" y="120"/>
                    </a:lnTo>
                    <a:lnTo>
                      <a:pt x="352" y="48"/>
                    </a:lnTo>
                    <a:lnTo>
                      <a:pt x="240" y="24"/>
                    </a:lnTo>
                    <a:lnTo>
                      <a:pt x="128" y="0"/>
                    </a:lnTo>
                    <a:lnTo>
                      <a:pt x="48" y="0"/>
                    </a:lnTo>
                    <a:lnTo>
                      <a:pt x="0" y="8"/>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3376" name="Freeform 75"/>
              <p:cNvSpPr>
                <a:spLocks/>
              </p:cNvSpPr>
              <p:nvPr/>
            </p:nvSpPr>
            <p:spPr bwMode="auto">
              <a:xfrm>
                <a:off x="2464" y="2344"/>
                <a:ext cx="456" cy="304"/>
              </a:xfrm>
              <a:custGeom>
                <a:avLst/>
                <a:gdLst>
                  <a:gd name="T0" fmla="*/ 136 w 456"/>
                  <a:gd name="T1" fmla="*/ 0 h 304"/>
                  <a:gd name="T2" fmla="*/ 0 w 456"/>
                  <a:gd name="T3" fmla="*/ 184 h 304"/>
                  <a:gd name="T4" fmla="*/ 96 w 456"/>
                  <a:gd name="T5" fmla="*/ 256 h 304"/>
                  <a:gd name="T6" fmla="*/ 248 w 456"/>
                  <a:gd name="T7" fmla="*/ 296 h 304"/>
                  <a:gd name="T8" fmla="*/ 456 w 456"/>
                  <a:gd name="T9" fmla="*/ 304 h 304"/>
                  <a:gd name="T10" fmla="*/ 424 w 456"/>
                  <a:gd name="T11" fmla="*/ 56 h 304"/>
                  <a:gd name="T12" fmla="*/ 136 w 456"/>
                  <a:gd name="T13" fmla="*/ 0 h 304"/>
                  <a:gd name="T14" fmla="*/ 0 60000 65536"/>
                  <a:gd name="T15" fmla="*/ 0 60000 65536"/>
                  <a:gd name="T16" fmla="*/ 0 60000 65536"/>
                  <a:gd name="T17" fmla="*/ 0 60000 65536"/>
                  <a:gd name="T18" fmla="*/ 0 60000 65536"/>
                  <a:gd name="T19" fmla="*/ 0 60000 65536"/>
                  <a:gd name="T20" fmla="*/ 0 60000 65536"/>
                  <a:gd name="T21" fmla="*/ 0 w 456"/>
                  <a:gd name="T22" fmla="*/ 0 h 304"/>
                  <a:gd name="T23" fmla="*/ 456 w 456"/>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6" h="304">
                    <a:moveTo>
                      <a:pt x="136" y="0"/>
                    </a:moveTo>
                    <a:lnTo>
                      <a:pt x="0" y="184"/>
                    </a:lnTo>
                    <a:lnTo>
                      <a:pt x="96" y="256"/>
                    </a:lnTo>
                    <a:lnTo>
                      <a:pt x="248" y="296"/>
                    </a:lnTo>
                    <a:lnTo>
                      <a:pt x="456" y="304"/>
                    </a:lnTo>
                    <a:lnTo>
                      <a:pt x="424" y="56"/>
                    </a:lnTo>
                    <a:lnTo>
                      <a:pt x="136" y="0"/>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3377" name="Freeform 76"/>
              <p:cNvSpPr>
                <a:spLocks/>
              </p:cNvSpPr>
              <p:nvPr/>
            </p:nvSpPr>
            <p:spPr bwMode="auto">
              <a:xfrm>
                <a:off x="2904" y="2120"/>
                <a:ext cx="144" cy="368"/>
              </a:xfrm>
              <a:custGeom>
                <a:avLst/>
                <a:gdLst>
                  <a:gd name="T0" fmla="*/ 56 w 144"/>
                  <a:gd name="T1" fmla="*/ 72 h 368"/>
                  <a:gd name="T2" fmla="*/ 144 w 144"/>
                  <a:gd name="T3" fmla="*/ 0 h 368"/>
                  <a:gd name="T4" fmla="*/ 56 w 144"/>
                  <a:gd name="T5" fmla="*/ 368 h 368"/>
                  <a:gd name="T6" fmla="*/ 0 w 144"/>
                  <a:gd name="T7" fmla="*/ 280 h 368"/>
                  <a:gd name="T8" fmla="*/ 56 w 144"/>
                  <a:gd name="T9" fmla="*/ 72 h 368"/>
                  <a:gd name="T10" fmla="*/ 0 60000 65536"/>
                  <a:gd name="T11" fmla="*/ 0 60000 65536"/>
                  <a:gd name="T12" fmla="*/ 0 60000 65536"/>
                  <a:gd name="T13" fmla="*/ 0 60000 65536"/>
                  <a:gd name="T14" fmla="*/ 0 60000 65536"/>
                  <a:gd name="T15" fmla="*/ 0 w 144"/>
                  <a:gd name="T16" fmla="*/ 0 h 368"/>
                  <a:gd name="T17" fmla="*/ 144 w 144"/>
                  <a:gd name="T18" fmla="*/ 368 h 368"/>
                </a:gdLst>
                <a:ahLst/>
                <a:cxnLst>
                  <a:cxn ang="T10">
                    <a:pos x="T0" y="T1"/>
                  </a:cxn>
                  <a:cxn ang="T11">
                    <a:pos x="T2" y="T3"/>
                  </a:cxn>
                  <a:cxn ang="T12">
                    <a:pos x="T4" y="T5"/>
                  </a:cxn>
                  <a:cxn ang="T13">
                    <a:pos x="T6" y="T7"/>
                  </a:cxn>
                  <a:cxn ang="T14">
                    <a:pos x="T8" y="T9"/>
                  </a:cxn>
                </a:cxnLst>
                <a:rect l="T15" t="T16" r="T17" b="T18"/>
                <a:pathLst>
                  <a:path w="144" h="368">
                    <a:moveTo>
                      <a:pt x="56" y="72"/>
                    </a:moveTo>
                    <a:lnTo>
                      <a:pt x="144" y="0"/>
                    </a:lnTo>
                    <a:lnTo>
                      <a:pt x="56" y="368"/>
                    </a:lnTo>
                    <a:lnTo>
                      <a:pt x="0" y="280"/>
                    </a:lnTo>
                    <a:lnTo>
                      <a:pt x="56" y="72"/>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3378" name="Freeform 77"/>
              <p:cNvSpPr>
                <a:spLocks/>
              </p:cNvSpPr>
              <p:nvPr/>
            </p:nvSpPr>
            <p:spPr bwMode="auto">
              <a:xfrm>
                <a:off x="2504" y="2016"/>
                <a:ext cx="136" cy="376"/>
              </a:xfrm>
              <a:custGeom>
                <a:avLst/>
                <a:gdLst>
                  <a:gd name="T0" fmla="*/ 136 w 136"/>
                  <a:gd name="T1" fmla="*/ 104 h 376"/>
                  <a:gd name="T2" fmla="*/ 96 w 136"/>
                  <a:gd name="T3" fmla="*/ 312 h 376"/>
                  <a:gd name="T4" fmla="*/ 0 w 136"/>
                  <a:gd name="T5" fmla="*/ 376 h 376"/>
                  <a:gd name="T6" fmla="*/ 80 w 136"/>
                  <a:gd name="T7" fmla="*/ 0 h 376"/>
                  <a:gd name="T8" fmla="*/ 136 w 136"/>
                  <a:gd name="T9" fmla="*/ 104 h 376"/>
                  <a:gd name="T10" fmla="*/ 0 60000 65536"/>
                  <a:gd name="T11" fmla="*/ 0 60000 65536"/>
                  <a:gd name="T12" fmla="*/ 0 60000 65536"/>
                  <a:gd name="T13" fmla="*/ 0 60000 65536"/>
                  <a:gd name="T14" fmla="*/ 0 60000 65536"/>
                  <a:gd name="T15" fmla="*/ 0 w 136"/>
                  <a:gd name="T16" fmla="*/ 0 h 376"/>
                  <a:gd name="T17" fmla="*/ 136 w 136"/>
                  <a:gd name="T18" fmla="*/ 376 h 376"/>
                </a:gdLst>
                <a:ahLst/>
                <a:cxnLst>
                  <a:cxn ang="T10">
                    <a:pos x="T0" y="T1"/>
                  </a:cxn>
                  <a:cxn ang="T11">
                    <a:pos x="T2" y="T3"/>
                  </a:cxn>
                  <a:cxn ang="T12">
                    <a:pos x="T4" y="T5"/>
                  </a:cxn>
                  <a:cxn ang="T13">
                    <a:pos x="T6" y="T7"/>
                  </a:cxn>
                  <a:cxn ang="T14">
                    <a:pos x="T8" y="T9"/>
                  </a:cxn>
                </a:cxnLst>
                <a:rect l="T15" t="T16" r="T17" b="T18"/>
                <a:pathLst>
                  <a:path w="136" h="376">
                    <a:moveTo>
                      <a:pt x="136" y="104"/>
                    </a:moveTo>
                    <a:lnTo>
                      <a:pt x="96" y="312"/>
                    </a:lnTo>
                    <a:lnTo>
                      <a:pt x="0" y="376"/>
                    </a:lnTo>
                    <a:lnTo>
                      <a:pt x="80" y="0"/>
                    </a:lnTo>
                    <a:lnTo>
                      <a:pt x="136" y="104"/>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3379" name="Line 78"/>
              <p:cNvSpPr>
                <a:spLocks noChangeShapeType="1"/>
              </p:cNvSpPr>
              <p:nvPr/>
            </p:nvSpPr>
            <p:spPr bwMode="auto">
              <a:xfrm flipV="1">
                <a:off x="2608" y="1680"/>
                <a:ext cx="136" cy="27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3380" name="Line 79"/>
              <p:cNvSpPr>
                <a:spLocks noChangeShapeType="1"/>
              </p:cNvSpPr>
              <p:nvPr/>
            </p:nvSpPr>
            <p:spPr bwMode="auto">
              <a:xfrm flipH="1" flipV="1">
                <a:off x="3048" y="1736"/>
                <a:ext cx="8" cy="32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sp>
          <p:nvSpPr>
            <p:cNvPr id="13370" name="Freeform 80"/>
            <p:cNvSpPr>
              <a:spLocks/>
            </p:cNvSpPr>
            <p:nvPr/>
          </p:nvSpPr>
          <p:spPr bwMode="auto">
            <a:xfrm>
              <a:off x="2689" y="2097"/>
              <a:ext cx="62" cy="351"/>
            </a:xfrm>
            <a:custGeom>
              <a:avLst/>
              <a:gdLst>
                <a:gd name="T0" fmla="*/ 3 w 168"/>
                <a:gd name="T1" fmla="*/ 18 h 944"/>
                <a:gd name="T2" fmla="*/ 0 w 168"/>
                <a:gd name="T3" fmla="*/ 0 h 944"/>
                <a:gd name="T4" fmla="*/ 0 w 168"/>
                <a:gd name="T5" fmla="*/ 1 h 944"/>
                <a:gd name="T6" fmla="*/ 2 w 168"/>
                <a:gd name="T7" fmla="*/ 17 h 944"/>
                <a:gd name="T8" fmla="*/ 3 w 168"/>
                <a:gd name="T9" fmla="*/ 18 h 944"/>
                <a:gd name="T10" fmla="*/ 0 60000 65536"/>
                <a:gd name="T11" fmla="*/ 0 60000 65536"/>
                <a:gd name="T12" fmla="*/ 0 60000 65536"/>
                <a:gd name="T13" fmla="*/ 0 60000 65536"/>
                <a:gd name="T14" fmla="*/ 0 60000 65536"/>
                <a:gd name="T15" fmla="*/ 0 w 168"/>
                <a:gd name="T16" fmla="*/ 0 h 944"/>
                <a:gd name="T17" fmla="*/ 168 w 168"/>
                <a:gd name="T18" fmla="*/ 944 h 944"/>
              </a:gdLst>
              <a:ahLst/>
              <a:cxnLst>
                <a:cxn ang="T10">
                  <a:pos x="T0" y="T1"/>
                </a:cxn>
                <a:cxn ang="T11">
                  <a:pos x="T2" y="T3"/>
                </a:cxn>
                <a:cxn ang="T12">
                  <a:pos x="T4" y="T5"/>
                </a:cxn>
                <a:cxn ang="T13">
                  <a:pos x="T6" y="T7"/>
                </a:cxn>
                <a:cxn ang="T14">
                  <a:pos x="T8" y="T9"/>
                </a:cxn>
              </a:cxnLst>
              <a:rect l="T15" t="T16" r="T17" b="T18"/>
              <a:pathLst>
                <a:path w="168" h="944">
                  <a:moveTo>
                    <a:pt x="168" y="944"/>
                  </a:moveTo>
                  <a:lnTo>
                    <a:pt x="24" y="0"/>
                  </a:lnTo>
                  <a:lnTo>
                    <a:pt x="0" y="48"/>
                  </a:lnTo>
                  <a:lnTo>
                    <a:pt x="128" y="920"/>
                  </a:lnTo>
                  <a:lnTo>
                    <a:pt x="168" y="944"/>
                  </a:lnTo>
                  <a:close/>
                </a:path>
              </a:pathLst>
            </a:custGeom>
            <a:solidFill>
              <a:srgbClr val="B2B2B2"/>
            </a:solidFill>
            <a:ln w="12700">
              <a:solidFill>
                <a:schemeClr val="bg1"/>
              </a:solidFill>
              <a:round/>
              <a:headEnd/>
              <a:tailEnd/>
            </a:ln>
          </p:spPr>
          <p:txBody>
            <a:bodyPr lIns="0" tIns="0" rIns="0" bIns="0" anchor="ctr">
              <a:spAutoFit/>
            </a:bodyPr>
            <a:lstStyle/>
            <a:p>
              <a:endParaRPr lang="en-US"/>
            </a:p>
          </p:txBody>
        </p:sp>
        <p:sp>
          <p:nvSpPr>
            <p:cNvPr id="13371" name="Freeform 81"/>
            <p:cNvSpPr>
              <a:spLocks/>
            </p:cNvSpPr>
            <p:nvPr/>
          </p:nvSpPr>
          <p:spPr bwMode="auto">
            <a:xfrm>
              <a:off x="2382" y="1853"/>
              <a:ext cx="354" cy="78"/>
            </a:xfrm>
            <a:custGeom>
              <a:avLst/>
              <a:gdLst>
                <a:gd name="T0" fmla="*/ 0 w 952"/>
                <a:gd name="T1" fmla="*/ 1 h 208"/>
                <a:gd name="T2" fmla="*/ 1 w 952"/>
                <a:gd name="T3" fmla="*/ 0 h 208"/>
                <a:gd name="T4" fmla="*/ 18 w 952"/>
                <a:gd name="T5" fmla="*/ 3 h 208"/>
                <a:gd name="T6" fmla="*/ 18 w 952"/>
                <a:gd name="T7" fmla="*/ 4 h 208"/>
                <a:gd name="T8" fmla="*/ 0 w 952"/>
                <a:gd name="T9" fmla="*/ 1 h 208"/>
                <a:gd name="T10" fmla="*/ 0 60000 65536"/>
                <a:gd name="T11" fmla="*/ 0 60000 65536"/>
                <a:gd name="T12" fmla="*/ 0 60000 65536"/>
                <a:gd name="T13" fmla="*/ 0 60000 65536"/>
                <a:gd name="T14" fmla="*/ 0 60000 65536"/>
                <a:gd name="T15" fmla="*/ 0 w 952"/>
                <a:gd name="T16" fmla="*/ 0 h 208"/>
                <a:gd name="T17" fmla="*/ 952 w 952"/>
                <a:gd name="T18" fmla="*/ 208 h 208"/>
              </a:gdLst>
              <a:ahLst/>
              <a:cxnLst>
                <a:cxn ang="T10">
                  <a:pos x="T0" y="T1"/>
                </a:cxn>
                <a:cxn ang="T11">
                  <a:pos x="T2" y="T3"/>
                </a:cxn>
                <a:cxn ang="T12">
                  <a:pos x="T4" y="T5"/>
                </a:cxn>
                <a:cxn ang="T13">
                  <a:pos x="T6" y="T7"/>
                </a:cxn>
                <a:cxn ang="T14">
                  <a:pos x="T8" y="T9"/>
                </a:cxn>
              </a:cxnLst>
              <a:rect l="T15" t="T16" r="T17" b="T18"/>
              <a:pathLst>
                <a:path w="952" h="208">
                  <a:moveTo>
                    <a:pt x="0" y="40"/>
                  </a:moveTo>
                  <a:lnTo>
                    <a:pt x="88" y="0"/>
                  </a:lnTo>
                  <a:lnTo>
                    <a:pt x="936" y="160"/>
                  </a:lnTo>
                  <a:lnTo>
                    <a:pt x="952" y="208"/>
                  </a:lnTo>
                  <a:lnTo>
                    <a:pt x="0" y="4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13372" name="Rectangle 82"/>
            <p:cNvSpPr>
              <a:spLocks noChangeArrowheads="1"/>
            </p:cNvSpPr>
            <p:nvPr/>
          </p:nvSpPr>
          <p:spPr bwMode="auto">
            <a:xfrm>
              <a:off x="2124" y="2018"/>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13373" name="Rectangle 83"/>
            <p:cNvSpPr>
              <a:spLocks noChangeArrowheads="1"/>
            </p:cNvSpPr>
            <p:nvPr/>
          </p:nvSpPr>
          <p:spPr bwMode="auto">
            <a:xfrm>
              <a:off x="2124" y="2426"/>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grpSp>
      <p:grpSp>
        <p:nvGrpSpPr>
          <p:cNvPr id="13321" name="Group 84"/>
          <p:cNvGrpSpPr>
            <a:grpSpLocks/>
          </p:cNvGrpSpPr>
          <p:nvPr/>
        </p:nvGrpSpPr>
        <p:grpSpPr bwMode="auto">
          <a:xfrm>
            <a:off x="4146550" y="812800"/>
            <a:ext cx="760413" cy="857250"/>
            <a:chOff x="2324" y="435"/>
            <a:chExt cx="933" cy="1052"/>
          </a:xfrm>
        </p:grpSpPr>
        <p:sp>
          <p:nvSpPr>
            <p:cNvPr id="13346" name="AutoShape 85"/>
            <p:cNvSpPr>
              <a:spLocks noChangeArrowheads="1"/>
            </p:cNvSpPr>
            <p:nvPr/>
          </p:nvSpPr>
          <p:spPr bwMode="auto">
            <a:xfrm rot="-5400000">
              <a:off x="2265" y="494"/>
              <a:ext cx="1052" cy="933"/>
            </a:xfrm>
            <a:prstGeom prst="foldedCorner">
              <a:avLst>
                <a:gd name="adj" fmla="val 20287"/>
              </a:avLst>
            </a:prstGeom>
            <a:solidFill>
              <a:srgbClr val="FFFFCC"/>
            </a:solidFill>
            <a:ln w="12700">
              <a:solidFill>
                <a:schemeClr val="bg1"/>
              </a:solidFill>
              <a:round/>
              <a:headEnd/>
              <a:tailEnd/>
            </a:ln>
          </p:spPr>
          <p:txBody>
            <a:bodyPr lIns="0" tIns="0" rIns="0" bIns="0" anchor="ctr">
              <a:spAutoFit/>
            </a:bodyPr>
            <a:lstStyle/>
            <a:p>
              <a:endParaRPr lang="en-US"/>
            </a:p>
          </p:txBody>
        </p:sp>
        <p:sp>
          <p:nvSpPr>
            <p:cNvPr id="13347" name="Freeform 86"/>
            <p:cNvSpPr>
              <a:spLocks/>
            </p:cNvSpPr>
            <p:nvPr/>
          </p:nvSpPr>
          <p:spPr bwMode="auto">
            <a:xfrm>
              <a:off x="2442" y="487"/>
              <a:ext cx="229" cy="294"/>
            </a:xfrm>
            <a:custGeom>
              <a:avLst/>
              <a:gdLst>
                <a:gd name="T0" fmla="*/ 1 w 1052"/>
                <a:gd name="T1" fmla="*/ 3 h 1352"/>
                <a:gd name="T2" fmla="*/ 1 w 1052"/>
                <a:gd name="T3" fmla="*/ 3 h 1352"/>
                <a:gd name="T4" fmla="*/ 0 w 1052"/>
                <a:gd name="T5" fmla="*/ 2 h 1352"/>
                <a:gd name="T6" fmla="*/ 0 w 1052"/>
                <a:gd name="T7" fmla="*/ 1 h 1352"/>
                <a:gd name="T8" fmla="*/ 0 w 1052"/>
                <a:gd name="T9" fmla="*/ 1 h 1352"/>
                <a:gd name="T10" fmla="*/ 0 w 1052"/>
                <a:gd name="T11" fmla="*/ 0 h 1352"/>
                <a:gd name="T12" fmla="*/ 0 w 1052"/>
                <a:gd name="T13" fmla="*/ 0 h 1352"/>
                <a:gd name="T14" fmla="*/ 1 w 1052"/>
                <a:gd name="T15" fmla="*/ 0 h 1352"/>
                <a:gd name="T16" fmla="*/ 1 w 1052"/>
                <a:gd name="T17" fmla="*/ 0 h 1352"/>
                <a:gd name="T18" fmla="*/ 1 w 1052"/>
                <a:gd name="T19" fmla="*/ 0 h 1352"/>
                <a:gd name="T20" fmla="*/ 2 w 1052"/>
                <a:gd name="T21" fmla="*/ 0 h 1352"/>
                <a:gd name="T22" fmla="*/ 2 w 1052"/>
                <a:gd name="T23" fmla="*/ 0 h 1352"/>
                <a:gd name="T24" fmla="*/ 2 w 1052"/>
                <a:gd name="T25" fmla="*/ 0 h 1352"/>
                <a:gd name="T26" fmla="*/ 2 w 1052"/>
                <a:gd name="T27" fmla="*/ 1 h 1352"/>
                <a:gd name="T28" fmla="*/ 2 w 1052"/>
                <a:gd name="T29" fmla="*/ 2 h 1352"/>
                <a:gd name="T30" fmla="*/ 2 w 1052"/>
                <a:gd name="T31" fmla="*/ 2 h 1352"/>
                <a:gd name="T32" fmla="*/ 2 w 1052"/>
                <a:gd name="T33" fmla="*/ 3 h 1352"/>
                <a:gd name="T34" fmla="*/ 1 w 1052"/>
                <a:gd name="T35" fmla="*/ 3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sp>
          <p:nvSpPr>
            <p:cNvPr id="13348" name="Freeform 87"/>
            <p:cNvSpPr>
              <a:spLocks/>
            </p:cNvSpPr>
            <p:nvPr/>
          </p:nvSpPr>
          <p:spPr bwMode="auto">
            <a:xfrm>
              <a:off x="2442" y="818"/>
              <a:ext cx="229" cy="294"/>
            </a:xfrm>
            <a:custGeom>
              <a:avLst/>
              <a:gdLst>
                <a:gd name="T0" fmla="*/ 1 w 1052"/>
                <a:gd name="T1" fmla="*/ 3 h 1352"/>
                <a:gd name="T2" fmla="*/ 1 w 1052"/>
                <a:gd name="T3" fmla="*/ 3 h 1352"/>
                <a:gd name="T4" fmla="*/ 0 w 1052"/>
                <a:gd name="T5" fmla="*/ 2 h 1352"/>
                <a:gd name="T6" fmla="*/ 0 w 1052"/>
                <a:gd name="T7" fmla="*/ 1 h 1352"/>
                <a:gd name="T8" fmla="*/ 0 w 1052"/>
                <a:gd name="T9" fmla="*/ 1 h 1352"/>
                <a:gd name="T10" fmla="*/ 0 w 1052"/>
                <a:gd name="T11" fmla="*/ 0 h 1352"/>
                <a:gd name="T12" fmla="*/ 0 w 1052"/>
                <a:gd name="T13" fmla="*/ 0 h 1352"/>
                <a:gd name="T14" fmla="*/ 1 w 1052"/>
                <a:gd name="T15" fmla="*/ 0 h 1352"/>
                <a:gd name="T16" fmla="*/ 1 w 1052"/>
                <a:gd name="T17" fmla="*/ 0 h 1352"/>
                <a:gd name="T18" fmla="*/ 1 w 1052"/>
                <a:gd name="T19" fmla="*/ 0 h 1352"/>
                <a:gd name="T20" fmla="*/ 2 w 1052"/>
                <a:gd name="T21" fmla="*/ 0 h 1352"/>
                <a:gd name="T22" fmla="*/ 2 w 1052"/>
                <a:gd name="T23" fmla="*/ 0 h 1352"/>
                <a:gd name="T24" fmla="*/ 2 w 1052"/>
                <a:gd name="T25" fmla="*/ 0 h 1352"/>
                <a:gd name="T26" fmla="*/ 2 w 1052"/>
                <a:gd name="T27" fmla="*/ 1 h 1352"/>
                <a:gd name="T28" fmla="*/ 2 w 1052"/>
                <a:gd name="T29" fmla="*/ 2 h 1352"/>
                <a:gd name="T30" fmla="*/ 2 w 1052"/>
                <a:gd name="T31" fmla="*/ 2 h 1352"/>
                <a:gd name="T32" fmla="*/ 2 w 1052"/>
                <a:gd name="T33" fmla="*/ 3 h 1352"/>
                <a:gd name="T34" fmla="*/ 1 w 1052"/>
                <a:gd name="T35" fmla="*/ 3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sp>
          <p:nvSpPr>
            <p:cNvPr id="13349" name="Freeform 88"/>
            <p:cNvSpPr>
              <a:spLocks/>
            </p:cNvSpPr>
            <p:nvPr/>
          </p:nvSpPr>
          <p:spPr bwMode="auto">
            <a:xfrm>
              <a:off x="2442" y="1150"/>
              <a:ext cx="229" cy="294"/>
            </a:xfrm>
            <a:custGeom>
              <a:avLst/>
              <a:gdLst>
                <a:gd name="T0" fmla="*/ 1 w 1052"/>
                <a:gd name="T1" fmla="*/ 3 h 1352"/>
                <a:gd name="T2" fmla="*/ 1 w 1052"/>
                <a:gd name="T3" fmla="*/ 3 h 1352"/>
                <a:gd name="T4" fmla="*/ 0 w 1052"/>
                <a:gd name="T5" fmla="*/ 2 h 1352"/>
                <a:gd name="T6" fmla="*/ 0 w 1052"/>
                <a:gd name="T7" fmla="*/ 1 h 1352"/>
                <a:gd name="T8" fmla="*/ 0 w 1052"/>
                <a:gd name="T9" fmla="*/ 1 h 1352"/>
                <a:gd name="T10" fmla="*/ 0 w 1052"/>
                <a:gd name="T11" fmla="*/ 0 h 1352"/>
                <a:gd name="T12" fmla="*/ 0 w 1052"/>
                <a:gd name="T13" fmla="*/ 0 h 1352"/>
                <a:gd name="T14" fmla="*/ 1 w 1052"/>
                <a:gd name="T15" fmla="*/ 0 h 1352"/>
                <a:gd name="T16" fmla="*/ 1 w 1052"/>
                <a:gd name="T17" fmla="*/ 0 h 1352"/>
                <a:gd name="T18" fmla="*/ 1 w 1052"/>
                <a:gd name="T19" fmla="*/ 0 h 1352"/>
                <a:gd name="T20" fmla="*/ 2 w 1052"/>
                <a:gd name="T21" fmla="*/ 0 h 1352"/>
                <a:gd name="T22" fmla="*/ 2 w 1052"/>
                <a:gd name="T23" fmla="*/ 0 h 1352"/>
                <a:gd name="T24" fmla="*/ 2 w 1052"/>
                <a:gd name="T25" fmla="*/ 0 h 1352"/>
                <a:gd name="T26" fmla="*/ 2 w 1052"/>
                <a:gd name="T27" fmla="*/ 1 h 1352"/>
                <a:gd name="T28" fmla="*/ 2 w 1052"/>
                <a:gd name="T29" fmla="*/ 2 h 1352"/>
                <a:gd name="T30" fmla="*/ 2 w 1052"/>
                <a:gd name="T31" fmla="*/ 2 h 1352"/>
                <a:gd name="T32" fmla="*/ 2 w 1052"/>
                <a:gd name="T33" fmla="*/ 3 h 1352"/>
                <a:gd name="T34" fmla="*/ 1 w 1052"/>
                <a:gd name="T35" fmla="*/ 3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grpSp>
          <p:nvGrpSpPr>
            <p:cNvPr id="13350" name="Group 89"/>
            <p:cNvGrpSpPr>
              <a:grpSpLocks/>
            </p:cNvGrpSpPr>
            <p:nvPr/>
          </p:nvGrpSpPr>
          <p:grpSpPr bwMode="auto">
            <a:xfrm>
              <a:off x="2889" y="957"/>
              <a:ext cx="348" cy="510"/>
              <a:chOff x="2784" y="3210"/>
              <a:chExt cx="523" cy="772"/>
            </a:xfrm>
          </p:grpSpPr>
          <p:sp>
            <p:nvSpPr>
              <p:cNvPr id="13351" name="AutoShape 90"/>
              <p:cNvSpPr>
                <a:spLocks noChangeArrowheads="1"/>
              </p:cNvSpPr>
              <p:nvPr/>
            </p:nvSpPr>
            <p:spPr bwMode="auto">
              <a:xfrm rot="16736225" flipH="1">
                <a:off x="2714" y="3670"/>
                <a:ext cx="487" cy="138"/>
              </a:xfrm>
              <a:prstGeom prst="parallelogram">
                <a:avLst>
                  <a:gd name="adj" fmla="val 88225"/>
                </a:avLst>
              </a:prstGeom>
              <a:solidFill>
                <a:srgbClr val="00CC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spAutoFit/>
              </a:bodyPr>
              <a:lstStyle/>
              <a:p>
                <a:endParaRPr lang="en-US"/>
              </a:p>
            </p:txBody>
          </p:sp>
          <p:sp>
            <p:nvSpPr>
              <p:cNvPr id="13352" name="AutoShape 91"/>
              <p:cNvSpPr>
                <a:spLocks noChangeArrowheads="1"/>
              </p:cNvSpPr>
              <p:nvPr/>
            </p:nvSpPr>
            <p:spPr bwMode="auto">
              <a:xfrm rot="4863775">
                <a:off x="2853" y="3662"/>
                <a:ext cx="501" cy="128"/>
              </a:xfrm>
              <a:prstGeom prst="parallelogram">
                <a:avLst>
                  <a:gd name="adj" fmla="val 97852"/>
                </a:avLst>
              </a:prstGeom>
              <a:solidFill>
                <a:srgbClr val="00CC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spAutoFit/>
              </a:bodyPr>
              <a:lstStyle/>
              <a:p>
                <a:endParaRPr lang="en-US"/>
              </a:p>
            </p:txBody>
          </p:sp>
          <p:sp>
            <p:nvSpPr>
              <p:cNvPr id="13353" name="AutoShape 92"/>
              <p:cNvSpPr>
                <a:spLocks noChangeArrowheads="1"/>
              </p:cNvSpPr>
              <p:nvPr/>
            </p:nvSpPr>
            <p:spPr bwMode="auto">
              <a:xfrm>
                <a:off x="2784" y="3210"/>
                <a:ext cx="523" cy="523"/>
              </a:xfrm>
              <a:prstGeom prst="star16">
                <a:avLst>
                  <a:gd name="adj" fmla="val 37500"/>
                </a:avLst>
              </a:prstGeom>
              <a:solidFill>
                <a:srgbClr val="FF00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wrap="none" lIns="0" tIns="0" rIns="0" bIns="0" anchor="ctr">
                <a:spAutoFit/>
              </a:bodyPr>
              <a:lstStyle/>
              <a:p>
                <a:endParaRPr lang="en-US"/>
              </a:p>
            </p:txBody>
          </p:sp>
          <p:sp>
            <p:nvSpPr>
              <p:cNvPr id="13354" name="Oval 93"/>
              <p:cNvSpPr>
                <a:spLocks noChangeArrowheads="1"/>
              </p:cNvSpPr>
              <p:nvPr/>
            </p:nvSpPr>
            <p:spPr bwMode="auto">
              <a:xfrm>
                <a:off x="2880" y="3307"/>
                <a:ext cx="320" cy="320"/>
              </a:xfrm>
              <a:prstGeom prst="ellipse">
                <a:avLst/>
              </a:prstGeom>
              <a:solidFill>
                <a:srgbClr val="FFFF00"/>
              </a:solidFill>
              <a:ln>
                <a:noFill/>
              </a:ln>
              <a:extLs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endParaRPr lang="en-US"/>
              </a:p>
            </p:txBody>
          </p:sp>
        </p:grpSp>
      </p:grpSp>
      <p:sp>
        <p:nvSpPr>
          <p:cNvPr id="13323" name="Text Box 97"/>
          <p:cNvSpPr txBox="1">
            <a:spLocks noChangeArrowheads="1"/>
          </p:cNvSpPr>
          <p:nvPr/>
        </p:nvSpPr>
        <p:spPr bwMode="auto">
          <a:xfrm>
            <a:off x="247650" y="3549650"/>
            <a:ext cx="9588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a:t>contact</a:t>
            </a:r>
          </a:p>
        </p:txBody>
      </p:sp>
      <p:sp>
        <p:nvSpPr>
          <p:cNvPr id="13324" name="Text Box 98"/>
          <p:cNvSpPr txBox="1">
            <a:spLocks noChangeArrowheads="1"/>
          </p:cNvSpPr>
          <p:nvPr/>
        </p:nvSpPr>
        <p:spPr bwMode="auto">
          <a:xfrm>
            <a:off x="1322388" y="3549650"/>
            <a:ext cx="1171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a:t>incident</a:t>
            </a:r>
          </a:p>
        </p:txBody>
      </p:sp>
      <p:sp>
        <p:nvSpPr>
          <p:cNvPr id="13325" name="Text Box 99"/>
          <p:cNvSpPr txBox="1">
            <a:spLocks noChangeArrowheads="1"/>
          </p:cNvSpPr>
          <p:nvPr/>
        </p:nvSpPr>
        <p:spPr bwMode="auto">
          <a:xfrm>
            <a:off x="2522538" y="2341563"/>
            <a:ext cx="1171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algn="r" eaLnBrk="1" hangingPunct="1"/>
            <a:r>
              <a:rPr lang="en-US" sz="2000" b="1" dirty="0"/>
              <a:t>claim</a:t>
            </a:r>
          </a:p>
        </p:txBody>
      </p:sp>
      <p:sp>
        <p:nvSpPr>
          <p:cNvPr id="13328" name="Line 114"/>
          <p:cNvSpPr>
            <a:spLocks noChangeShapeType="1"/>
          </p:cNvSpPr>
          <p:nvPr/>
        </p:nvSpPr>
        <p:spPr bwMode="auto">
          <a:xfrm>
            <a:off x="698500" y="3330575"/>
            <a:ext cx="3800475"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3329" name="Line 115"/>
          <p:cNvSpPr>
            <a:spLocks noChangeShapeType="1"/>
          </p:cNvSpPr>
          <p:nvPr/>
        </p:nvSpPr>
        <p:spPr bwMode="auto">
          <a:xfrm>
            <a:off x="717550" y="3313113"/>
            <a:ext cx="0" cy="2333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3330" name="Line 116"/>
          <p:cNvSpPr>
            <a:spLocks noChangeShapeType="1"/>
          </p:cNvSpPr>
          <p:nvPr/>
        </p:nvSpPr>
        <p:spPr bwMode="auto">
          <a:xfrm>
            <a:off x="1900238" y="3313113"/>
            <a:ext cx="0" cy="2333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3331" name="Text Box 118"/>
          <p:cNvSpPr txBox="1">
            <a:spLocks noChangeArrowheads="1"/>
          </p:cNvSpPr>
          <p:nvPr/>
        </p:nvSpPr>
        <p:spPr bwMode="auto">
          <a:xfrm>
            <a:off x="2767013" y="812800"/>
            <a:ext cx="130492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algn="r" eaLnBrk="1" hangingPunct="1"/>
            <a:r>
              <a:rPr lang="en-US" sz="1800" b="1"/>
              <a:t>policy</a:t>
            </a:r>
            <a:br>
              <a:rPr lang="en-US" sz="1800" b="1"/>
            </a:br>
            <a:r>
              <a:rPr lang="en-US" sz="1800" b="1"/>
              <a:t>and</a:t>
            </a:r>
            <a:br>
              <a:rPr lang="en-US" sz="1800" b="1"/>
            </a:br>
            <a:r>
              <a:rPr lang="en-US" sz="1800" b="1"/>
              <a:t>coverages</a:t>
            </a:r>
          </a:p>
        </p:txBody>
      </p:sp>
      <p:grpSp>
        <p:nvGrpSpPr>
          <p:cNvPr id="119" name="Group 48"/>
          <p:cNvGrpSpPr>
            <a:grpSpLocks/>
          </p:cNvGrpSpPr>
          <p:nvPr/>
        </p:nvGrpSpPr>
        <p:grpSpPr bwMode="auto">
          <a:xfrm>
            <a:off x="346123" y="3807029"/>
            <a:ext cx="651326" cy="651327"/>
            <a:chOff x="1350" y="686"/>
            <a:chExt cx="1132" cy="1132"/>
          </a:xfrm>
        </p:grpSpPr>
        <p:sp>
          <p:nvSpPr>
            <p:cNvPr id="120" name="AutoShape 49"/>
            <p:cNvSpPr>
              <a:spLocks noChangeArrowheads="1"/>
            </p:cNvSpPr>
            <p:nvPr/>
          </p:nvSpPr>
          <p:spPr bwMode="auto">
            <a:xfrm>
              <a:off x="1350" y="686"/>
              <a:ext cx="1132" cy="1132"/>
            </a:xfrm>
            <a:prstGeom prst="smileyFace">
              <a:avLst>
                <a:gd name="adj" fmla="val -4653"/>
              </a:avLst>
            </a:prstGeom>
            <a:solidFill>
              <a:srgbClr val="FFCC99"/>
            </a:solidFill>
            <a:ln w="12700">
              <a:solidFill>
                <a:srgbClr val="000000"/>
              </a:solidFill>
              <a:round/>
              <a:headEnd/>
              <a:tailEnd/>
            </a:ln>
          </p:spPr>
          <p:txBody>
            <a:bodyPr wrap="none" anchor="ctr"/>
            <a:lstStyle/>
            <a:p>
              <a:endParaRPr lang="en-US"/>
            </a:p>
          </p:txBody>
        </p:sp>
        <p:pic>
          <p:nvPicPr>
            <p:cNvPr id="121" name="Picture 50" descr="j015193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3" y="783"/>
              <a:ext cx="38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2" name="Group 53"/>
          <p:cNvGrpSpPr>
            <a:grpSpLocks/>
          </p:cNvGrpSpPr>
          <p:nvPr/>
        </p:nvGrpSpPr>
        <p:grpSpPr bwMode="auto">
          <a:xfrm>
            <a:off x="333569" y="4346247"/>
            <a:ext cx="805498" cy="730318"/>
            <a:chOff x="2780" y="1585"/>
            <a:chExt cx="668" cy="605"/>
          </a:xfrm>
        </p:grpSpPr>
        <p:sp>
          <p:nvSpPr>
            <p:cNvPr id="123" name="AutoShape 54"/>
            <p:cNvSpPr>
              <a:spLocks noChangeArrowheads="1"/>
            </p:cNvSpPr>
            <p:nvPr/>
          </p:nvSpPr>
          <p:spPr bwMode="auto">
            <a:xfrm>
              <a:off x="2780" y="1585"/>
              <a:ext cx="558" cy="558"/>
            </a:xfrm>
            <a:prstGeom prst="smileyFace">
              <a:avLst>
                <a:gd name="adj" fmla="val 602"/>
              </a:avLst>
            </a:prstGeom>
            <a:solidFill>
              <a:srgbClr val="FFCC99"/>
            </a:solidFill>
            <a:ln w="12700">
              <a:solidFill>
                <a:srgbClr val="000000"/>
              </a:solidFill>
              <a:round/>
              <a:headEnd/>
              <a:tailEnd/>
            </a:ln>
          </p:spPr>
          <p:txBody>
            <a:bodyPr wrap="none" anchor="ctr"/>
            <a:lstStyle/>
            <a:p>
              <a:endParaRPr lang="en-US"/>
            </a:p>
          </p:txBody>
        </p:sp>
        <p:grpSp>
          <p:nvGrpSpPr>
            <p:cNvPr id="124" name="Group 55"/>
            <p:cNvGrpSpPr>
              <a:grpSpLocks/>
            </p:cNvGrpSpPr>
            <p:nvPr/>
          </p:nvGrpSpPr>
          <p:grpSpPr bwMode="auto">
            <a:xfrm flipH="1">
              <a:off x="3089" y="1738"/>
              <a:ext cx="359" cy="452"/>
              <a:chOff x="4325" y="1984"/>
              <a:chExt cx="359" cy="452"/>
            </a:xfrm>
          </p:grpSpPr>
          <p:sp>
            <p:nvSpPr>
              <p:cNvPr id="125" name="Freeform 56"/>
              <p:cNvSpPr>
                <a:spLocks/>
              </p:cNvSpPr>
              <p:nvPr/>
            </p:nvSpPr>
            <p:spPr bwMode="auto">
              <a:xfrm>
                <a:off x="4325" y="1984"/>
                <a:ext cx="359" cy="452"/>
              </a:xfrm>
              <a:custGeom>
                <a:avLst/>
                <a:gdLst>
                  <a:gd name="T0" fmla="*/ 36 w 717"/>
                  <a:gd name="T1" fmla="*/ 37 h 906"/>
                  <a:gd name="T2" fmla="*/ 31 w 717"/>
                  <a:gd name="T3" fmla="*/ 41 h 906"/>
                  <a:gd name="T4" fmla="*/ 19 w 717"/>
                  <a:gd name="T5" fmla="*/ 25 h 906"/>
                  <a:gd name="T6" fmla="*/ 23 w 717"/>
                  <a:gd name="T7" fmla="*/ 22 h 906"/>
                  <a:gd name="T8" fmla="*/ 12 w 717"/>
                  <a:gd name="T9" fmla="*/ 8 h 906"/>
                  <a:gd name="T10" fmla="*/ 10 w 717"/>
                  <a:gd name="T11" fmla="*/ 10 h 906"/>
                  <a:gd name="T12" fmla="*/ 3 w 717"/>
                  <a:gd name="T13" fmla="*/ 0 h 906"/>
                  <a:gd name="T14" fmla="*/ 2 w 717"/>
                  <a:gd name="T15" fmla="*/ 0 h 906"/>
                  <a:gd name="T16" fmla="*/ 2 w 717"/>
                  <a:gd name="T17" fmla="*/ 0 h 906"/>
                  <a:gd name="T18" fmla="*/ 1 w 717"/>
                  <a:gd name="T19" fmla="*/ 0 h 906"/>
                  <a:gd name="T20" fmla="*/ 1 w 717"/>
                  <a:gd name="T21" fmla="*/ 0 h 906"/>
                  <a:gd name="T22" fmla="*/ 1 w 717"/>
                  <a:gd name="T23" fmla="*/ 0 h 906"/>
                  <a:gd name="T24" fmla="*/ 0 w 717"/>
                  <a:gd name="T25" fmla="*/ 0 h 906"/>
                  <a:gd name="T26" fmla="*/ 0 w 717"/>
                  <a:gd name="T27" fmla="*/ 1 h 906"/>
                  <a:gd name="T28" fmla="*/ 1 w 717"/>
                  <a:gd name="T29" fmla="*/ 1 h 906"/>
                  <a:gd name="T30" fmla="*/ 8 w 717"/>
                  <a:gd name="T31" fmla="*/ 11 h 906"/>
                  <a:gd name="T32" fmla="*/ 5 w 717"/>
                  <a:gd name="T33" fmla="*/ 13 h 906"/>
                  <a:gd name="T34" fmla="*/ 5 w 717"/>
                  <a:gd name="T35" fmla="*/ 14 h 906"/>
                  <a:gd name="T36" fmla="*/ 5 w 717"/>
                  <a:gd name="T37" fmla="*/ 14 h 906"/>
                  <a:gd name="T38" fmla="*/ 5 w 717"/>
                  <a:gd name="T39" fmla="*/ 15 h 906"/>
                  <a:gd name="T40" fmla="*/ 5 w 717"/>
                  <a:gd name="T41" fmla="*/ 16 h 906"/>
                  <a:gd name="T42" fmla="*/ 5 w 717"/>
                  <a:gd name="T43" fmla="*/ 18 h 906"/>
                  <a:gd name="T44" fmla="*/ 6 w 717"/>
                  <a:gd name="T45" fmla="*/ 20 h 906"/>
                  <a:gd name="T46" fmla="*/ 6 w 717"/>
                  <a:gd name="T47" fmla="*/ 23 h 906"/>
                  <a:gd name="T48" fmla="*/ 7 w 717"/>
                  <a:gd name="T49" fmla="*/ 26 h 906"/>
                  <a:gd name="T50" fmla="*/ 9 w 717"/>
                  <a:gd name="T51" fmla="*/ 29 h 906"/>
                  <a:gd name="T52" fmla="*/ 10 w 717"/>
                  <a:gd name="T53" fmla="*/ 32 h 906"/>
                  <a:gd name="T54" fmla="*/ 12 w 717"/>
                  <a:gd name="T55" fmla="*/ 35 h 906"/>
                  <a:gd name="T56" fmla="*/ 15 w 717"/>
                  <a:gd name="T57" fmla="*/ 39 h 906"/>
                  <a:gd name="T58" fmla="*/ 18 w 717"/>
                  <a:gd name="T59" fmla="*/ 42 h 906"/>
                  <a:gd name="T60" fmla="*/ 22 w 717"/>
                  <a:gd name="T61" fmla="*/ 46 h 906"/>
                  <a:gd name="T62" fmla="*/ 26 w 717"/>
                  <a:gd name="T63" fmla="*/ 49 h 906"/>
                  <a:gd name="T64" fmla="*/ 31 w 717"/>
                  <a:gd name="T65" fmla="*/ 53 h 906"/>
                  <a:gd name="T66" fmla="*/ 36 w 717"/>
                  <a:gd name="T67" fmla="*/ 56 h 906"/>
                  <a:gd name="T68" fmla="*/ 37 w 717"/>
                  <a:gd name="T69" fmla="*/ 56 h 906"/>
                  <a:gd name="T70" fmla="*/ 45 w 717"/>
                  <a:gd name="T71" fmla="*/ 50 h 906"/>
                  <a:gd name="T72" fmla="*/ 36 w 717"/>
                  <a:gd name="T73" fmla="*/ 37 h 90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17"/>
                  <a:gd name="T112" fmla="*/ 0 h 906"/>
                  <a:gd name="T113" fmla="*/ 717 w 717"/>
                  <a:gd name="T114" fmla="*/ 906 h 90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17" h="906">
                    <a:moveTo>
                      <a:pt x="568" y="604"/>
                    </a:moveTo>
                    <a:lnTo>
                      <a:pt x="488" y="663"/>
                    </a:lnTo>
                    <a:lnTo>
                      <a:pt x="302" y="411"/>
                    </a:lnTo>
                    <a:lnTo>
                      <a:pt x="362" y="367"/>
                    </a:lnTo>
                    <a:lnTo>
                      <a:pt x="189" y="133"/>
                    </a:lnTo>
                    <a:lnTo>
                      <a:pt x="148" y="164"/>
                    </a:lnTo>
                    <a:lnTo>
                      <a:pt x="33" y="7"/>
                    </a:lnTo>
                    <a:lnTo>
                      <a:pt x="27" y="3"/>
                    </a:lnTo>
                    <a:lnTo>
                      <a:pt x="21" y="0"/>
                    </a:lnTo>
                    <a:lnTo>
                      <a:pt x="14" y="0"/>
                    </a:lnTo>
                    <a:lnTo>
                      <a:pt x="7" y="4"/>
                    </a:lnTo>
                    <a:lnTo>
                      <a:pt x="3" y="10"/>
                    </a:lnTo>
                    <a:lnTo>
                      <a:pt x="0" y="15"/>
                    </a:lnTo>
                    <a:lnTo>
                      <a:pt x="0" y="22"/>
                    </a:lnTo>
                    <a:lnTo>
                      <a:pt x="4" y="29"/>
                    </a:lnTo>
                    <a:lnTo>
                      <a:pt x="119" y="185"/>
                    </a:lnTo>
                    <a:lnTo>
                      <a:pt x="71" y="220"/>
                    </a:lnTo>
                    <a:lnTo>
                      <a:pt x="71" y="229"/>
                    </a:lnTo>
                    <a:lnTo>
                      <a:pt x="71" y="234"/>
                    </a:lnTo>
                    <a:lnTo>
                      <a:pt x="72" y="248"/>
                    </a:lnTo>
                    <a:lnTo>
                      <a:pt x="74" y="270"/>
                    </a:lnTo>
                    <a:lnTo>
                      <a:pt x="79" y="299"/>
                    </a:lnTo>
                    <a:lnTo>
                      <a:pt x="86" y="335"/>
                    </a:lnTo>
                    <a:lnTo>
                      <a:pt x="96" y="375"/>
                    </a:lnTo>
                    <a:lnTo>
                      <a:pt x="112" y="420"/>
                    </a:lnTo>
                    <a:lnTo>
                      <a:pt x="133" y="468"/>
                    </a:lnTo>
                    <a:lnTo>
                      <a:pt x="158" y="520"/>
                    </a:lnTo>
                    <a:lnTo>
                      <a:pt x="192" y="575"/>
                    </a:lnTo>
                    <a:lnTo>
                      <a:pt x="232" y="631"/>
                    </a:lnTo>
                    <a:lnTo>
                      <a:pt x="280" y="687"/>
                    </a:lnTo>
                    <a:lnTo>
                      <a:pt x="338" y="742"/>
                    </a:lnTo>
                    <a:lnTo>
                      <a:pt x="405" y="798"/>
                    </a:lnTo>
                    <a:lnTo>
                      <a:pt x="482" y="851"/>
                    </a:lnTo>
                    <a:lnTo>
                      <a:pt x="571" y="901"/>
                    </a:lnTo>
                    <a:lnTo>
                      <a:pt x="580" y="906"/>
                    </a:lnTo>
                    <a:lnTo>
                      <a:pt x="717" y="806"/>
                    </a:lnTo>
                    <a:lnTo>
                      <a:pt x="568" y="6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6" name="Freeform 57"/>
              <p:cNvSpPr>
                <a:spLocks/>
              </p:cNvSpPr>
              <p:nvPr/>
            </p:nvSpPr>
            <p:spPr bwMode="auto">
              <a:xfrm>
                <a:off x="4378" y="2075"/>
                <a:ext cx="281" cy="341"/>
              </a:xfrm>
              <a:custGeom>
                <a:avLst/>
                <a:gdLst>
                  <a:gd name="T0" fmla="*/ 29 w 562"/>
                  <a:gd name="T1" fmla="*/ 43 h 682"/>
                  <a:gd name="T2" fmla="*/ 24 w 562"/>
                  <a:gd name="T3" fmla="*/ 40 h 682"/>
                  <a:gd name="T4" fmla="*/ 20 w 562"/>
                  <a:gd name="T5" fmla="*/ 37 h 682"/>
                  <a:gd name="T6" fmla="*/ 17 w 562"/>
                  <a:gd name="T7" fmla="*/ 34 h 682"/>
                  <a:gd name="T8" fmla="*/ 13 w 562"/>
                  <a:gd name="T9" fmla="*/ 31 h 682"/>
                  <a:gd name="T10" fmla="*/ 10 w 562"/>
                  <a:gd name="T11" fmla="*/ 27 h 682"/>
                  <a:gd name="T12" fmla="*/ 9 w 562"/>
                  <a:gd name="T13" fmla="*/ 24 h 682"/>
                  <a:gd name="T14" fmla="*/ 6 w 562"/>
                  <a:gd name="T15" fmla="*/ 21 h 682"/>
                  <a:gd name="T16" fmla="*/ 4 w 562"/>
                  <a:gd name="T17" fmla="*/ 20 h 682"/>
                  <a:gd name="T18" fmla="*/ 3 w 562"/>
                  <a:gd name="T19" fmla="*/ 17 h 682"/>
                  <a:gd name="T20" fmla="*/ 2 w 562"/>
                  <a:gd name="T21" fmla="*/ 13 h 682"/>
                  <a:gd name="T22" fmla="*/ 1 w 562"/>
                  <a:gd name="T23" fmla="*/ 11 h 682"/>
                  <a:gd name="T24" fmla="*/ 1 w 562"/>
                  <a:gd name="T25" fmla="*/ 10 h 682"/>
                  <a:gd name="T26" fmla="*/ 1 w 562"/>
                  <a:gd name="T27" fmla="*/ 7 h 682"/>
                  <a:gd name="T28" fmla="*/ 1 w 562"/>
                  <a:gd name="T29" fmla="*/ 5 h 682"/>
                  <a:gd name="T30" fmla="*/ 1 w 562"/>
                  <a:gd name="T31" fmla="*/ 5 h 682"/>
                  <a:gd name="T32" fmla="*/ 0 w 562"/>
                  <a:gd name="T33" fmla="*/ 3 h 682"/>
                  <a:gd name="T34" fmla="*/ 4 w 562"/>
                  <a:gd name="T35" fmla="*/ 0 h 682"/>
                  <a:gd name="T36" fmla="*/ 12 w 562"/>
                  <a:gd name="T37" fmla="*/ 11 h 682"/>
                  <a:gd name="T38" fmla="*/ 9 w 562"/>
                  <a:gd name="T39" fmla="*/ 13 h 682"/>
                  <a:gd name="T40" fmla="*/ 23 w 562"/>
                  <a:gd name="T41" fmla="*/ 34 h 682"/>
                  <a:gd name="T42" fmla="*/ 28 w 562"/>
                  <a:gd name="T43" fmla="*/ 29 h 682"/>
                  <a:gd name="T44" fmla="*/ 35 w 562"/>
                  <a:gd name="T45" fmla="*/ 39 h 682"/>
                  <a:gd name="T46" fmla="*/ 29 w 562"/>
                  <a:gd name="T47" fmla="*/ 43 h 68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62"/>
                  <a:gd name="T73" fmla="*/ 0 h 682"/>
                  <a:gd name="T74" fmla="*/ 562 w 562"/>
                  <a:gd name="T75" fmla="*/ 682 h 68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62" h="682">
                    <a:moveTo>
                      <a:pt x="472" y="682"/>
                    </a:moveTo>
                    <a:lnTo>
                      <a:pt x="394" y="637"/>
                    </a:lnTo>
                    <a:lnTo>
                      <a:pt x="328" y="591"/>
                    </a:lnTo>
                    <a:lnTo>
                      <a:pt x="268" y="544"/>
                    </a:lnTo>
                    <a:lnTo>
                      <a:pt x="216" y="496"/>
                    </a:lnTo>
                    <a:lnTo>
                      <a:pt x="171" y="446"/>
                    </a:lnTo>
                    <a:lnTo>
                      <a:pt x="133" y="398"/>
                    </a:lnTo>
                    <a:lnTo>
                      <a:pt x="101" y="351"/>
                    </a:lnTo>
                    <a:lnTo>
                      <a:pt x="75" y="305"/>
                    </a:lnTo>
                    <a:lnTo>
                      <a:pt x="53" y="260"/>
                    </a:lnTo>
                    <a:lnTo>
                      <a:pt x="37" y="218"/>
                    </a:lnTo>
                    <a:lnTo>
                      <a:pt x="23" y="180"/>
                    </a:lnTo>
                    <a:lnTo>
                      <a:pt x="14" y="146"/>
                    </a:lnTo>
                    <a:lnTo>
                      <a:pt x="8" y="116"/>
                    </a:lnTo>
                    <a:lnTo>
                      <a:pt x="4" y="90"/>
                    </a:lnTo>
                    <a:lnTo>
                      <a:pt x="1" y="70"/>
                    </a:lnTo>
                    <a:lnTo>
                      <a:pt x="0" y="56"/>
                    </a:lnTo>
                    <a:lnTo>
                      <a:pt x="76" y="0"/>
                    </a:lnTo>
                    <a:lnTo>
                      <a:pt x="205" y="178"/>
                    </a:lnTo>
                    <a:lnTo>
                      <a:pt x="147" y="222"/>
                    </a:lnTo>
                    <a:lnTo>
                      <a:pt x="374" y="532"/>
                    </a:lnTo>
                    <a:lnTo>
                      <a:pt x="456" y="472"/>
                    </a:lnTo>
                    <a:lnTo>
                      <a:pt x="562" y="616"/>
                    </a:lnTo>
                    <a:lnTo>
                      <a:pt x="472" y="682"/>
                    </a:lnTo>
                    <a:close/>
                  </a:path>
                </a:pathLst>
              </a:custGeom>
              <a:solidFill>
                <a:srgbClr val="D39E5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nvGrpSpPr>
          <p:cNvPr id="127" name="Group 58"/>
          <p:cNvGrpSpPr>
            <a:grpSpLocks/>
          </p:cNvGrpSpPr>
          <p:nvPr/>
        </p:nvGrpSpPr>
        <p:grpSpPr bwMode="auto">
          <a:xfrm>
            <a:off x="239790" y="4869645"/>
            <a:ext cx="782501" cy="775661"/>
            <a:chOff x="2461" y="1618"/>
            <a:chExt cx="635" cy="629"/>
          </a:xfrm>
        </p:grpSpPr>
        <p:sp>
          <p:nvSpPr>
            <p:cNvPr id="128" name="AutoShape 59"/>
            <p:cNvSpPr>
              <a:spLocks noChangeArrowheads="1"/>
            </p:cNvSpPr>
            <p:nvPr/>
          </p:nvSpPr>
          <p:spPr bwMode="auto">
            <a:xfrm>
              <a:off x="2538" y="1689"/>
              <a:ext cx="558" cy="558"/>
            </a:xfrm>
            <a:prstGeom prst="smileyFace">
              <a:avLst>
                <a:gd name="adj" fmla="val 602"/>
              </a:avLst>
            </a:prstGeom>
            <a:solidFill>
              <a:srgbClr val="FFCC99"/>
            </a:solidFill>
            <a:ln w="12700">
              <a:solidFill>
                <a:srgbClr val="000000"/>
              </a:solidFill>
              <a:round/>
              <a:headEnd/>
              <a:tailEnd/>
            </a:ln>
          </p:spPr>
          <p:txBody>
            <a:bodyPr wrap="none" anchor="ctr"/>
            <a:lstStyle/>
            <a:p>
              <a:endParaRPr lang="en-US"/>
            </a:p>
          </p:txBody>
        </p:sp>
        <p:sp>
          <p:nvSpPr>
            <p:cNvPr id="129" name="Freeform 60"/>
            <p:cNvSpPr>
              <a:spLocks/>
            </p:cNvSpPr>
            <p:nvPr/>
          </p:nvSpPr>
          <p:spPr bwMode="auto">
            <a:xfrm>
              <a:off x="2676" y="1758"/>
              <a:ext cx="381" cy="69"/>
            </a:xfrm>
            <a:custGeom>
              <a:avLst/>
              <a:gdLst>
                <a:gd name="T0" fmla="*/ 18 w 381"/>
                <a:gd name="T1" fmla="*/ 0 h 69"/>
                <a:gd name="T2" fmla="*/ 327 w 381"/>
                <a:gd name="T3" fmla="*/ 0 h 69"/>
                <a:gd name="T4" fmla="*/ 381 w 381"/>
                <a:gd name="T5" fmla="*/ 69 h 69"/>
                <a:gd name="T6" fmla="*/ 0 w 381"/>
                <a:gd name="T7" fmla="*/ 69 h 69"/>
                <a:gd name="T8" fmla="*/ 18 w 381"/>
                <a:gd name="T9" fmla="*/ 0 h 69"/>
                <a:gd name="T10" fmla="*/ 0 60000 65536"/>
                <a:gd name="T11" fmla="*/ 0 60000 65536"/>
                <a:gd name="T12" fmla="*/ 0 60000 65536"/>
                <a:gd name="T13" fmla="*/ 0 60000 65536"/>
                <a:gd name="T14" fmla="*/ 0 60000 65536"/>
                <a:gd name="T15" fmla="*/ 0 w 381"/>
                <a:gd name="T16" fmla="*/ 0 h 69"/>
                <a:gd name="T17" fmla="*/ 381 w 381"/>
                <a:gd name="T18" fmla="*/ 69 h 69"/>
              </a:gdLst>
              <a:ahLst/>
              <a:cxnLst>
                <a:cxn ang="T10">
                  <a:pos x="T0" y="T1"/>
                </a:cxn>
                <a:cxn ang="T11">
                  <a:pos x="T2" y="T3"/>
                </a:cxn>
                <a:cxn ang="T12">
                  <a:pos x="T4" y="T5"/>
                </a:cxn>
                <a:cxn ang="T13">
                  <a:pos x="T6" y="T7"/>
                </a:cxn>
                <a:cxn ang="T14">
                  <a:pos x="T8" y="T9"/>
                </a:cxn>
              </a:cxnLst>
              <a:rect l="T15" t="T16" r="T17" b="T18"/>
              <a:pathLst>
                <a:path w="381" h="69">
                  <a:moveTo>
                    <a:pt x="18" y="0"/>
                  </a:moveTo>
                  <a:lnTo>
                    <a:pt x="327" y="0"/>
                  </a:lnTo>
                  <a:lnTo>
                    <a:pt x="381" y="69"/>
                  </a:lnTo>
                  <a:lnTo>
                    <a:pt x="0" y="69"/>
                  </a:lnTo>
                  <a:lnTo>
                    <a:pt x="18" y="0"/>
                  </a:lnTo>
                  <a:close/>
                </a:path>
              </a:pathLst>
            </a:custGeom>
            <a:solidFill>
              <a:schemeClr val="tx1"/>
            </a:solidFill>
            <a:ln w="28575">
              <a:solidFill>
                <a:schemeClr val="bg1"/>
              </a:solidFill>
              <a:round/>
              <a:headEnd/>
              <a:tailEnd/>
            </a:ln>
          </p:spPr>
          <p:txBody>
            <a:bodyPr wrap="none" lIns="0" tIns="0" rIns="0" bIns="0" anchor="ctr">
              <a:spAutoFit/>
            </a:bodyPr>
            <a:lstStyle/>
            <a:p>
              <a:endParaRPr lang="en-US"/>
            </a:p>
          </p:txBody>
        </p:sp>
        <p:grpSp>
          <p:nvGrpSpPr>
            <p:cNvPr id="130" name="Group 61"/>
            <p:cNvGrpSpPr>
              <a:grpSpLocks/>
            </p:cNvGrpSpPr>
            <p:nvPr/>
          </p:nvGrpSpPr>
          <p:grpSpPr bwMode="auto">
            <a:xfrm>
              <a:off x="2461" y="1618"/>
              <a:ext cx="275" cy="318"/>
              <a:chOff x="2983" y="1384"/>
              <a:chExt cx="275" cy="318"/>
            </a:xfrm>
          </p:grpSpPr>
          <p:sp>
            <p:nvSpPr>
              <p:cNvPr id="131" name="Freeform 62"/>
              <p:cNvSpPr>
                <a:spLocks/>
              </p:cNvSpPr>
              <p:nvPr/>
            </p:nvSpPr>
            <p:spPr bwMode="auto">
              <a:xfrm>
                <a:off x="2983" y="1384"/>
                <a:ext cx="275" cy="318"/>
              </a:xfrm>
              <a:custGeom>
                <a:avLst/>
                <a:gdLst>
                  <a:gd name="T0" fmla="*/ 0 w 343"/>
                  <a:gd name="T1" fmla="*/ 82 h 396"/>
                  <a:gd name="T2" fmla="*/ 2 w 343"/>
                  <a:gd name="T3" fmla="*/ 99 h 396"/>
                  <a:gd name="T4" fmla="*/ 5 w 343"/>
                  <a:gd name="T5" fmla="*/ 114 h 396"/>
                  <a:gd name="T6" fmla="*/ 11 w 343"/>
                  <a:gd name="T7" fmla="*/ 128 h 396"/>
                  <a:gd name="T8" fmla="*/ 21 w 343"/>
                  <a:gd name="T9" fmla="*/ 141 h 396"/>
                  <a:gd name="T10" fmla="*/ 31 w 343"/>
                  <a:gd name="T11" fmla="*/ 151 h 396"/>
                  <a:gd name="T12" fmla="*/ 43 w 343"/>
                  <a:gd name="T13" fmla="*/ 158 h 396"/>
                  <a:gd name="T14" fmla="*/ 57 w 343"/>
                  <a:gd name="T15" fmla="*/ 163 h 396"/>
                  <a:gd name="T16" fmla="*/ 71 w 343"/>
                  <a:gd name="T17" fmla="*/ 165 h 396"/>
                  <a:gd name="T18" fmla="*/ 85 w 343"/>
                  <a:gd name="T19" fmla="*/ 163 h 396"/>
                  <a:gd name="T20" fmla="*/ 99 w 343"/>
                  <a:gd name="T21" fmla="*/ 158 h 396"/>
                  <a:gd name="T22" fmla="*/ 111 w 343"/>
                  <a:gd name="T23" fmla="*/ 151 h 396"/>
                  <a:gd name="T24" fmla="*/ 121 w 343"/>
                  <a:gd name="T25" fmla="*/ 141 h 396"/>
                  <a:gd name="T26" fmla="*/ 130 w 343"/>
                  <a:gd name="T27" fmla="*/ 128 h 396"/>
                  <a:gd name="T28" fmla="*/ 136 w 343"/>
                  <a:gd name="T29" fmla="*/ 114 h 396"/>
                  <a:gd name="T30" fmla="*/ 141 w 343"/>
                  <a:gd name="T31" fmla="*/ 99 h 396"/>
                  <a:gd name="T32" fmla="*/ 141 w 343"/>
                  <a:gd name="T33" fmla="*/ 82 h 396"/>
                  <a:gd name="T34" fmla="*/ 141 w 343"/>
                  <a:gd name="T35" fmla="*/ 66 h 396"/>
                  <a:gd name="T36" fmla="*/ 136 w 343"/>
                  <a:gd name="T37" fmla="*/ 50 h 396"/>
                  <a:gd name="T38" fmla="*/ 130 w 343"/>
                  <a:gd name="T39" fmla="*/ 36 h 396"/>
                  <a:gd name="T40" fmla="*/ 121 w 343"/>
                  <a:gd name="T41" fmla="*/ 25 h 396"/>
                  <a:gd name="T42" fmla="*/ 111 w 343"/>
                  <a:gd name="T43" fmla="*/ 14 h 396"/>
                  <a:gd name="T44" fmla="*/ 99 w 343"/>
                  <a:gd name="T45" fmla="*/ 6 h 396"/>
                  <a:gd name="T46" fmla="*/ 85 w 343"/>
                  <a:gd name="T47" fmla="*/ 2 h 396"/>
                  <a:gd name="T48" fmla="*/ 71 w 343"/>
                  <a:gd name="T49" fmla="*/ 0 h 396"/>
                  <a:gd name="T50" fmla="*/ 57 w 343"/>
                  <a:gd name="T51" fmla="*/ 2 h 396"/>
                  <a:gd name="T52" fmla="*/ 43 w 343"/>
                  <a:gd name="T53" fmla="*/ 6 h 396"/>
                  <a:gd name="T54" fmla="*/ 31 w 343"/>
                  <a:gd name="T55" fmla="*/ 14 h 396"/>
                  <a:gd name="T56" fmla="*/ 21 w 343"/>
                  <a:gd name="T57" fmla="*/ 25 h 396"/>
                  <a:gd name="T58" fmla="*/ 11 w 343"/>
                  <a:gd name="T59" fmla="*/ 36 h 396"/>
                  <a:gd name="T60" fmla="*/ 5 w 343"/>
                  <a:gd name="T61" fmla="*/ 50 h 396"/>
                  <a:gd name="T62" fmla="*/ 2 w 343"/>
                  <a:gd name="T63" fmla="*/ 66 h 396"/>
                  <a:gd name="T64" fmla="*/ 0 w 343"/>
                  <a:gd name="T65" fmla="*/ 82 h 3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43"/>
                  <a:gd name="T100" fmla="*/ 0 h 396"/>
                  <a:gd name="T101" fmla="*/ 343 w 343"/>
                  <a:gd name="T102" fmla="*/ 396 h 3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43" h="396">
                    <a:moveTo>
                      <a:pt x="0" y="197"/>
                    </a:moveTo>
                    <a:lnTo>
                      <a:pt x="3" y="238"/>
                    </a:lnTo>
                    <a:lnTo>
                      <a:pt x="13" y="274"/>
                    </a:lnTo>
                    <a:lnTo>
                      <a:pt x="29" y="309"/>
                    </a:lnTo>
                    <a:lnTo>
                      <a:pt x="51" y="338"/>
                    </a:lnTo>
                    <a:lnTo>
                      <a:pt x="76" y="363"/>
                    </a:lnTo>
                    <a:lnTo>
                      <a:pt x="105" y="380"/>
                    </a:lnTo>
                    <a:lnTo>
                      <a:pt x="137" y="392"/>
                    </a:lnTo>
                    <a:lnTo>
                      <a:pt x="171" y="396"/>
                    </a:lnTo>
                    <a:lnTo>
                      <a:pt x="206" y="392"/>
                    </a:lnTo>
                    <a:lnTo>
                      <a:pt x="238" y="380"/>
                    </a:lnTo>
                    <a:lnTo>
                      <a:pt x="267" y="363"/>
                    </a:lnTo>
                    <a:lnTo>
                      <a:pt x="292" y="338"/>
                    </a:lnTo>
                    <a:lnTo>
                      <a:pt x="314" y="309"/>
                    </a:lnTo>
                    <a:lnTo>
                      <a:pt x="330" y="274"/>
                    </a:lnTo>
                    <a:lnTo>
                      <a:pt x="340" y="238"/>
                    </a:lnTo>
                    <a:lnTo>
                      <a:pt x="343" y="197"/>
                    </a:lnTo>
                    <a:lnTo>
                      <a:pt x="340" y="158"/>
                    </a:lnTo>
                    <a:lnTo>
                      <a:pt x="330" y="120"/>
                    </a:lnTo>
                    <a:lnTo>
                      <a:pt x="314" y="87"/>
                    </a:lnTo>
                    <a:lnTo>
                      <a:pt x="292" y="58"/>
                    </a:lnTo>
                    <a:lnTo>
                      <a:pt x="267" y="33"/>
                    </a:lnTo>
                    <a:lnTo>
                      <a:pt x="238" y="16"/>
                    </a:lnTo>
                    <a:lnTo>
                      <a:pt x="206" y="4"/>
                    </a:lnTo>
                    <a:lnTo>
                      <a:pt x="171" y="0"/>
                    </a:lnTo>
                    <a:lnTo>
                      <a:pt x="137" y="4"/>
                    </a:lnTo>
                    <a:lnTo>
                      <a:pt x="105" y="16"/>
                    </a:lnTo>
                    <a:lnTo>
                      <a:pt x="76" y="33"/>
                    </a:lnTo>
                    <a:lnTo>
                      <a:pt x="51" y="58"/>
                    </a:lnTo>
                    <a:lnTo>
                      <a:pt x="29" y="87"/>
                    </a:lnTo>
                    <a:lnTo>
                      <a:pt x="13" y="120"/>
                    </a:lnTo>
                    <a:lnTo>
                      <a:pt x="3" y="158"/>
                    </a:lnTo>
                    <a:lnTo>
                      <a:pt x="0" y="1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2" name="Freeform 63"/>
              <p:cNvSpPr>
                <a:spLocks/>
              </p:cNvSpPr>
              <p:nvPr/>
            </p:nvSpPr>
            <p:spPr bwMode="auto">
              <a:xfrm>
                <a:off x="2999" y="1400"/>
                <a:ext cx="243" cy="286"/>
              </a:xfrm>
              <a:custGeom>
                <a:avLst/>
                <a:gdLst>
                  <a:gd name="T0" fmla="*/ 0 w 303"/>
                  <a:gd name="T1" fmla="*/ 74 h 356"/>
                  <a:gd name="T2" fmla="*/ 2 w 303"/>
                  <a:gd name="T3" fmla="*/ 59 h 356"/>
                  <a:gd name="T4" fmla="*/ 5 w 303"/>
                  <a:gd name="T5" fmla="*/ 46 h 356"/>
                  <a:gd name="T6" fmla="*/ 11 w 303"/>
                  <a:gd name="T7" fmla="*/ 33 h 356"/>
                  <a:gd name="T8" fmla="*/ 18 w 303"/>
                  <a:gd name="T9" fmla="*/ 22 h 356"/>
                  <a:gd name="T10" fmla="*/ 27 w 303"/>
                  <a:gd name="T11" fmla="*/ 13 h 356"/>
                  <a:gd name="T12" fmla="*/ 38 w 303"/>
                  <a:gd name="T13" fmla="*/ 6 h 356"/>
                  <a:gd name="T14" fmla="*/ 51 w 303"/>
                  <a:gd name="T15" fmla="*/ 2 h 356"/>
                  <a:gd name="T16" fmla="*/ 63 w 303"/>
                  <a:gd name="T17" fmla="*/ 0 h 356"/>
                  <a:gd name="T18" fmla="*/ 75 w 303"/>
                  <a:gd name="T19" fmla="*/ 2 h 356"/>
                  <a:gd name="T20" fmla="*/ 87 w 303"/>
                  <a:gd name="T21" fmla="*/ 6 h 356"/>
                  <a:gd name="T22" fmla="*/ 98 w 303"/>
                  <a:gd name="T23" fmla="*/ 13 h 356"/>
                  <a:gd name="T24" fmla="*/ 107 w 303"/>
                  <a:gd name="T25" fmla="*/ 22 h 356"/>
                  <a:gd name="T26" fmla="*/ 114 w 303"/>
                  <a:gd name="T27" fmla="*/ 33 h 356"/>
                  <a:gd name="T28" fmla="*/ 120 w 303"/>
                  <a:gd name="T29" fmla="*/ 46 h 356"/>
                  <a:gd name="T30" fmla="*/ 124 w 303"/>
                  <a:gd name="T31" fmla="*/ 59 h 356"/>
                  <a:gd name="T32" fmla="*/ 125 w 303"/>
                  <a:gd name="T33" fmla="*/ 74 h 356"/>
                  <a:gd name="T34" fmla="*/ 124 w 303"/>
                  <a:gd name="T35" fmla="*/ 89 h 356"/>
                  <a:gd name="T36" fmla="*/ 120 w 303"/>
                  <a:gd name="T37" fmla="*/ 103 h 356"/>
                  <a:gd name="T38" fmla="*/ 114 w 303"/>
                  <a:gd name="T39" fmla="*/ 116 h 356"/>
                  <a:gd name="T40" fmla="*/ 107 w 303"/>
                  <a:gd name="T41" fmla="*/ 126 h 356"/>
                  <a:gd name="T42" fmla="*/ 98 w 303"/>
                  <a:gd name="T43" fmla="*/ 136 h 356"/>
                  <a:gd name="T44" fmla="*/ 87 w 303"/>
                  <a:gd name="T45" fmla="*/ 143 h 356"/>
                  <a:gd name="T46" fmla="*/ 75 w 303"/>
                  <a:gd name="T47" fmla="*/ 147 h 356"/>
                  <a:gd name="T48" fmla="*/ 63 w 303"/>
                  <a:gd name="T49" fmla="*/ 149 h 356"/>
                  <a:gd name="T50" fmla="*/ 51 w 303"/>
                  <a:gd name="T51" fmla="*/ 147 h 356"/>
                  <a:gd name="T52" fmla="*/ 38 w 303"/>
                  <a:gd name="T53" fmla="*/ 143 h 356"/>
                  <a:gd name="T54" fmla="*/ 27 w 303"/>
                  <a:gd name="T55" fmla="*/ 136 h 356"/>
                  <a:gd name="T56" fmla="*/ 18 w 303"/>
                  <a:gd name="T57" fmla="*/ 126 h 356"/>
                  <a:gd name="T58" fmla="*/ 11 w 303"/>
                  <a:gd name="T59" fmla="*/ 116 h 356"/>
                  <a:gd name="T60" fmla="*/ 5 w 303"/>
                  <a:gd name="T61" fmla="*/ 103 h 356"/>
                  <a:gd name="T62" fmla="*/ 2 w 303"/>
                  <a:gd name="T63" fmla="*/ 89 h 356"/>
                  <a:gd name="T64" fmla="*/ 0 w 303"/>
                  <a:gd name="T65" fmla="*/ 74 h 3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03"/>
                  <a:gd name="T100" fmla="*/ 0 h 356"/>
                  <a:gd name="T101" fmla="*/ 303 w 303"/>
                  <a:gd name="T102" fmla="*/ 356 h 35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03" h="356">
                    <a:moveTo>
                      <a:pt x="0" y="177"/>
                    </a:moveTo>
                    <a:lnTo>
                      <a:pt x="3" y="142"/>
                    </a:lnTo>
                    <a:lnTo>
                      <a:pt x="12" y="109"/>
                    </a:lnTo>
                    <a:lnTo>
                      <a:pt x="26" y="79"/>
                    </a:lnTo>
                    <a:lnTo>
                      <a:pt x="45" y="52"/>
                    </a:lnTo>
                    <a:lnTo>
                      <a:pt x="67" y="31"/>
                    </a:lnTo>
                    <a:lnTo>
                      <a:pt x="93" y="15"/>
                    </a:lnTo>
                    <a:lnTo>
                      <a:pt x="121" y="3"/>
                    </a:lnTo>
                    <a:lnTo>
                      <a:pt x="151" y="0"/>
                    </a:lnTo>
                    <a:lnTo>
                      <a:pt x="182" y="3"/>
                    </a:lnTo>
                    <a:lnTo>
                      <a:pt x="211" y="15"/>
                    </a:lnTo>
                    <a:lnTo>
                      <a:pt x="236" y="31"/>
                    </a:lnTo>
                    <a:lnTo>
                      <a:pt x="259" y="52"/>
                    </a:lnTo>
                    <a:lnTo>
                      <a:pt x="276" y="79"/>
                    </a:lnTo>
                    <a:lnTo>
                      <a:pt x="291" y="109"/>
                    </a:lnTo>
                    <a:lnTo>
                      <a:pt x="300" y="142"/>
                    </a:lnTo>
                    <a:lnTo>
                      <a:pt x="303" y="177"/>
                    </a:lnTo>
                    <a:lnTo>
                      <a:pt x="300" y="214"/>
                    </a:lnTo>
                    <a:lnTo>
                      <a:pt x="291" y="247"/>
                    </a:lnTo>
                    <a:lnTo>
                      <a:pt x="276" y="278"/>
                    </a:lnTo>
                    <a:lnTo>
                      <a:pt x="259" y="304"/>
                    </a:lnTo>
                    <a:lnTo>
                      <a:pt x="236" y="326"/>
                    </a:lnTo>
                    <a:lnTo>
                      <a:pt x="211" y="342"/>
                    </a:lnTo>
                    <a:lnTo>
                      <a:pt x="182" y="353"/>
                    </a:lnTo>
                    <a:lnTo>
                      <a:pt x="151" y="356"/>
                    </a:lnTo>
                    <a:lnTo>
                      <a:pt x="121" y="353"/>
                    </a:lnTo>
                    <a:lnTo>
                      <a:pt x="93" y="342"/>
                    </a:lnTo>
                    <a:lnTo>
                      <a:pt x="67" y="326"/>
                    </a:lnTo>
                    <a:lnTo>
                      <a:pt x="45" y="304"/>
                    </a:lnTo>
                    <a:lnTo>
                      <a:pt x="26" y="278"/>
                    </a:lnTo>
                    <a:lnTo>
                      <a:pt x="12" y="247"/>
                    </a:lnTo>
                    <a:lnTo>
                      <a:pt x="3" y="214"/>
                    </a:lnTo>
                    <a:lnTo>
                      <a:pt x="0" y="177"/>
                    </a:lnTo>
                    <a:close/>
                  </a:path>
                </a:pathLst>
              </a:custGeom>
              <a:solidFill>
                <a:srgbClr val="FF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 name="Freeform 64"/>
              <p:cNvSpPr>
                <a:spLocks/>
              </p:cNvSpPr>
              <p:nvPr/>
            </p:nvSpPr>
            <p:spPr bwMode="auto">
              <a:xfrm>
                <a:off x="3127" y="1444"/>
                <a:ext cx="77" cy="167"/>
              </a:xfrm>
              <a:custGeom>
                <a:avLst/>
                <a:gdLst>
                  <a:gd name="T0" fmla="*/ 0 w 95"/>
                  <a:gd name="T1" fmla="*/ 8 h 208"/>
                  <a:gd name="T2" fmla="*/ 2 w 95"/>
                  <a:gd name="T3" fmla="*/ 8 h 208"/>
                  <a:gd name="T4" fmla="*/ 3 w 95"/>
                  <a:gd name="T5" fmla="*/ 9 h 208"/>
                  <a:gd name="T6" fmla="*/ 7 w 95"/>
                  <a:gd name="T7" fmla="*/ 10 h 208"/>
                  <a:gd name="T8" fmla="*/ 11 w 95"/>
                  <a:gd name="T9" fmla="*/ 11 h 208"/>
                  <a:gd name="T10" fmla="*/ 15 w 95"/>
                  <a:gd name="T11" fmla="*/ 14 h 208"/>
                  <a:gd name="T12" fmla="*/ 20 w 95"/>
                  <a:gd name="T13" fmla="*/ 18 h 208"/>
                  <a:gd name="T14" fmla="*/ 24 w 95"/>
                  <a:gd name="T15" fmla="*/ 21 h 208"/>
                  <a:gd name="T16" fmla="*/ 28 w 95"/>
                  <a:gd name="T17" fmla="*/ 26 h 208"/>
                  <a:gd name="T18" fmla="*/ 32 w 95"/>
                  <a:gd name="T19" fmla="*/ 38 h 208"/>
                  <a:gd name="T20" fmla="*/ 32 w 95"/>
                  <a:gd name="T21" fmla="*/ 51 h 208"/>
                  <a:gd name="T22" fmla="*/ 28 w 95"/>
                  <a:gd name="T23" fmla="*/ 67 h 208"/>
                  <a:gd name="T24" fmla="*/ 20 w 95"/>
                  <a:gd name="T25" fmla="*/ 83 h 208"/>
                  <a:gd name="T26" fmla="*/ 28 w 95"/>
                  <a:gd name="T27" fmla="*/ 87 h 208"/>
                  <a:gd name="T28" fmla="*/ 36 w 95"/>
                  <a:gd name="T29" fmla="*/ 67 h 208"/>
                  <a:gd name="T30" fmla="*/ 41 w 95"/>
                  <a:gd name="T31" fmla="*/ 51 h 208"/>
                  <a:gd name="T32" fmla="*/ 40 w 95"/>
                  <a:gd name="T33" fmla="*/ 35 h 208"/>
                  <a:gd name="T34" fmla="*/ 36 w 95"/>
                  <a:gd name="T35" fmla="*/ 23 h 208"/>
                  <a:gd name="T36" fmla="*/ 32 w 95"/>
                  <a:gd name="T37" fmla="*/ 17 h 208"/>
                  <a:gd name="T38" fmla="*/ 26 w 95"/>
                  <a:gd name="T39" fmla="*/ 11 h 208"/>
                  <a:gd name="T40" fmla="*/ 21 w 95"/>
                  <a:gd name="T41" fmla="*/ 7 h 208"/>
                  <a:gd name="T42" fmla="*/ 15 w 95"/>
                  <a:gd name="T43" fmla="*/ 4 h 208"/>
                  <a:gd name="T44" fmla="*/ 10 w 95"/>
                  <a:gd name="T45" fmla="*/ 2 h 208"/>
                  <a:gd name="T46" fmla="*/ 6 w 95"/>
                  <a:gd name="T47" fmla="*/ 2 h 208"/>
                  <a:gd name="T48" fmla="*/ 3 w 95"/>
                  <a:gd name="T49" fmla="*/ 0 h 208"/>
                  <a:gd name="T50" fmla="*/ 2 w 95"/>
                  <a:gd name="T51" fmla="*/ 0 h 208"/>
                  <a:gd name="T52" fmla="*/ 0 w 95"/>
                  <a:gd name="T53" fmla="*/ 8 h 20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5"/>
                  <a:gd name="T82" fmla="*/ 0 h 208"/>
                  <a:gd name="T83" fmla="*/ 95 w 95"/>
                  <a:gd name="T84" fmla="*/ 208 h 20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5" h="208">
                    <a:moveTo>
                      <a:pt x="0" y="19"/>
                    </a:moveTo>
                    <a:lnTo>
                      <a:pt x="3" y="19"/>
                    </a:lnTo>
                    <a:lnTo>
                      <a:pt x="7" y="21"/>
                    </a:lnTo>
                    <a:lnTo>
                      <a:pt x="16" y="24"/>
                    </a:lnTo>
                    <a:lnTo>
                      <a:pt x="26" y="28"/>
                    </a:lnTo>
                    <a:lnTo>
                      <a:pt x="36" y="34"/>
                    </a:lnTo>
                    <a:lnTo>
                      <a:pt x="47" y="42"/>
                    </a:lnTo>
                    <a:lnTo>
                      <a:pt x="57" y="51"/>
                    </a:lnTo>
                    <a:lnTo>
                      <a:pt x="66" y="64"/>
                    </a:lnTo>
                    <a:lnTo>
                      <a:pt x="73" y="92"/>
                    </a:lnTo>
                    <a:lnTo>
                      <a:pt x="73" y="122"/>
                    </a:lnTo>
                    <a:lnTo>
                      <a:pt x="64" y="159"/>
                    </a:lnTo>
                    <a:lnTo>
                      <a:pt x="47" y="199"/>
                    </a:lnTo>
                    <a:lnTo>
                      <a:pt x="66" y="208"/>
                    </a:lnTo>
                    <a:lnTo>
                      <a:pt x="84" y="163"/>
                    </a:lnTo>
                    <a:lnTo>
                      <a:pt x="95" y="122"/>
                    </a:lnTo>
                    <a:lnTo>
                      <a:pt x="93" y="86"/>
                    </a:lnTo>
                    <a:lnTo>
                      <a:pt x="83" y="56"/>
                    </a:lnTo>
                    <a:lnTo>
                      <a:pt x="73" y="40"/>
                    </a:lnTo>
                    <a:lnTo>
                      <a:pt x="61" y="28"/>
                    </a:lnTo>
                    <a:lnTo>
                      <a:pt x="48" y="18"/>
                    </a:lnTo>
                    <a:lnTo>
                      <a:pt x="35" y="10"/>
                    </a:lnTo>
                    <a:lnTo>
                      <a:pt x="23" y="6"/>
                    </a:lnTo>
                    <a:lnTo>
                      <a:pt x="13" y="2"/>
                    </a:lnTo>
                    <a:lnTo>
                      <a:pt x="7" y="0"/>
                    </a:lnTo>
                    <a:lnTo>
                      <a:pt x="4" y="0"/>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 name="Freeform 65"/>
              <p:cNvSpPr>
                <a:spLocks/>
              </p:cNvSpPr>
              <p:nvPr/>
            </p:nvSpPr>
            <p:spPr bwMode="auto">
              <a:xfrm>
                <a:off x="3074" y="1506"/>
                <a:ext cx="72" cy="95"/>
              </a:xfrm>
              <a:custGeom>
                <a:avLst/>
                <a:gdLst>
                  <a:gd name="T0" fmla="*/ 0 w 90"/>
                  <a:gd name="T1" fmla="*/ 25 h 118"/>
                  <a:gd name="T2" fmla="*/ 2 w 90"/>
                  <a:gd name="T3" fmla="*/ 30 h 118"/>
                  <a:gd name="T4" fmla="*/ 2 w 90"/>
                  <a:gd name="T5" fmla="*/ 35 h 118"/>
                  <a:gd name="T6" fmla="*/ 3 w 90"/>
                  <a:gd name="T7" fmla="*/ 39 h 118"/>
                  <a:gd name="T8" fmla="*/ 5 w 90"/>
                  <a:gd name="T9" fmla="*/ 42 h 118"/>
                  <a:gd name="T10" fmla="*/ 9 w 90"/>
                  <a:gd name="T11" fmla="*/ 45 h 118"/>
                  <a:gd name="T12" fmla="*/ 11 w 90"/>
                  <a:gd name="T13" fmla="*/ 48 h 118"/>
                  <a:gd name="T14" fmla="*/ 15 w 90"/>
                  <a:gd name="T15" fmla="*/ 49 h 118"/>
                  <a:gd name="T16" fmla="*/ 18 w 90"/>
                  <a:gd name="T17" fmla="*/ 49 h 118"/>
                  <a:gd name="T18" fmla="*/ 22 w 90"/>
                  <a:gd name="T19" fmla="*/ 49 h 118"/>
                  <a:gd name="T20" fmla="*/ 26 w 90"/>
                  <a:gd name="T21" fmla="*/ 48 h 118"/>
                  <a:gd name="T22" fmla="*/ 29 w 90"/>
                  <a:gd name="T23" fmla="*/ 45 h 118"/>
                  <a:gd name="T24" fmla="*/ 32 w 90"/>
                  <a:gd name="T25" fmla="*/ 42 h 118"/>
                  <a:gd name="T26" fmla="*/ 34 w 90"/>
                  <a:gd name="T27" fmla="*/ 39 h 118"/>
                  <a:gd name="T28" fmla="*/ 36 w 90"/>
                  <a:gd name="T29" fmla="*/ 35 h 118"/>
                  <a:gd name="T30" fmla="*/ 37 w 90"/>
                  <a:gd name="T31" fmla="*/ 30 h 118"/>
                  <a:gd name="T32" fmla="*/ 37 w 90"/>
                  <a:gd name="T33" fmla="*/ 25 h 118"/>
                  <a:gd name="T34" fmla="*/ 37 w 90"/>
                  <a:gd name="T35" fmla="*/ 20 h 118"/>
                  <a:gd name="T36" fmla="*/ 36 w 90"/>
                  <a:gd name="T37" fmla="*/ 15 h 118"/>
                  <a:gd name="T38" fmla="*/ 34 w 90"/>
                  <a:gd name="T39" fmla="*/ 11 h 118"/>
                  <a:gd name="T40" fmla="*/ 32 w 90"/>
                  <a:gd name="T41" fmla="*/ 7 h 118"/>
                  <a:gd name="T42" fmla="*/ 29 w 90"/>
                  <a:gd name="T43" fmla="*/ 4 h 118"/>
                  <a:gd name="T44" fmla="*/ 26 w 90"/>
                  <a:gd name="T45" fmla="*/ 2 h 118"/>
                  <a:gd name="T46" fmla="*/ 22 w 90"/>
                  <a:gd name="T47" fmla="*/ 2 h 118"/>
                  <a:gd name="T48" fmla="*/ 18 w 90"/>
                  <a:gd name="T49" fmla="*/ 0 h 118"/>
                  <a:gd name="T50" fmla="*/ 15 w 90"/>
                  <a:gd name="T51" fmla="*/ 2 h 118"/>
                  <a:gd name="T52" fmla="*/ 11 w 90"/>
                  <a:gd name="T53" fmla="*/ 2 h 118"/>
                  <a:gd name="T54" fmla="*/ 9 w 90"/>
                  <a:gd name="T55" fmla="*/ 4 h 118"/>
                  <a:gd name="T56" fmla="*/ 5 w 90"/>
                  <a:gd name="T57" fmla="*/ 7 h 118"/>
                  <a:gd name="T58" fmla="*/ 3 w 90"/>
                  <a:gd name="T59" fmla="*/ 11 h 118"/>
                  <a:gd name="T60" fmla="*/ 2 w 90"/>
                  <a:gd name="T61" fmla="*/ 15 h 118"/>
                  <a:gd name="T62" fmla="*/ 2 w 90"/>
                  <a:gd name="T63" fmla="*/ 20 h 118"/>
                  <a:gd name="T64" fmla="*/ 0 w 90"/>
                  <a:gd name="T65" fmla="*/ 25 h 1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0"/>
                  <a:gd name="T100" fmla="*/ 0 h 118"/>
                  <a:gd name="T101" fmla="*/ 90 w 90"/>
                  <a:gd name="T102" fmla="*/ 118 h 11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0" h="118">
                    <a:moveTo>
                      <a:pt x="0" y="60"/>
                    </a:moveTo>
                    <a:lnTo>
                      <a:pt x="2" y="71"/>
                    </a:lnTo>
                    <a:lnTo>
                      <a:pt x="3" y="83"/>
                    </a:lnTo>
                    <a:lnTo>
                      <a:pt x="8" y="92"/>
                    </a:lnTo>
                    <a:lnTo>
                      <a:pt x="13" y="101"/>
                    </a:lnTo>
                    <a:lnTo>
                      <a:pt x="21" y="108"/>
                    </a:lnTo>
                    <a:lnTo>
                      <a:pt x="28" y="114"/>
                    </a:lnTo>
                    <a:lnTo>
                      <a:pt x="37" y="117"/>
                    </a:lnTo>
                    <a:lnTo>
                      <a:pt x="45" y="118"/>
                    </a:lnTo>
                    <a:lnTo>
                      <a:pt x="54" y="117"/>
                    </a:lnTo>
                    <a:lnTo>
                      <a:pt x="63" y="114"/>
                    </a:lnTo>
                    <a:lnTo>
                      <a:pt x="70" y="108"/>
                    </a:lnTo>
                    <a:lnTo>
                      <a:pt x="77" y="101"/>
                    </a:lnTo>
                    <a:lnTo>
                      <a:pt x="83" y="92"/>
                    </a:lnTo>
                    <a:lnTo>
                      <a:pt x="87" y="83"/>
                    </a:lnTo>
                    <a:lnTo>
                      <a:pt x="89" y="71"/>
                    </a:lnTo>
                    <a:lnTo>
                      <a:pt x="90" y="60"/>
                    </a:lnTo>
                    <a:lnTo>
                      <a:pt x="89" y="48"/>
                    </a:lnTo>
                    <a:lnTo>
                      <a:pt x="87" y="37"/>
                    </a:lnTo>
                    <a:lnTo>
                      <a:pt x="83" y="26"/>
                    </a:lnTo>
                    <a:lnTo>
                      <a:pt x="77" y="18"/>
                    </a:lnTo>
                    <a:lnTo>
                      <a:pt x="70" y="10"/>
                    </a:lnTo>
                    <a:lnTo>
                      <a:pt x="63" y="5"/>
                    </a:lnTo>
                    <a:lnTo>
                      <a:pt x="54" y="2"/>
                    </a:lnTo>
                    <a:lnTo>
                      <a:pt x="45" y="0"/>
                    </a:lnTo>
                    <a:lnTo>
                      <a:pt x="37" y="2"/>
                    </a:lnTo>
                    <a:lnTo>
                      <a:pt x="28" y="5"/>
                    </a:lnTo>
                    <a:lnTo>
                      <a:pt x="21" y="10"/>
                    </a:lnTo>
                    <a:lnTo>
                      <a:pt x="13" y="18"/>
                    </a:lnTo>
                    <a:lnTo>
                      <a:pt x="8" y="26"/>
                    </a:lnTo>
                    <a:lnTo>
                      <a:pt x="3" y="37"/>
                    </a:lnTo>
                    <a:lnTo>
                      <a:pt x="2" y="48"/>
                    </a:ln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 name="Freeform 66"/>
              <p:cNvSpPr>
                <a:spLocks/>
              </p:cNvSpPr>
              <p:nvPr/>
            </p:nvSpPr>
            <p:spPr bwMode="auto">
              <a:xfrm>
                <a:off x="3082" y="1514"/>
                <a:ext cx="56" cy="79"/>
              </a:xfrm>
              <a:custGeom>
                <a:avLst/>
                <a:gdLst>
                  <a:gd name="T0" fmla="*/ 0 w 70"/>
                  <a:gd name="T1" fmla="*/ 21 h 98"/>
                  <a:gd name="T2" fmla="*/ 2 w 70"/>
                  <a:gd name="T3" fmla="*/ 13 h 98"/>
                  <a:gd name="T4" fmla="*/ 5 w 70"/>
                  <a:gd name="T5" fmla="*/ 6 h 98"/>
                  <a:gd name="T6" fmla="*/ 9 w 70"/>
                  <a:gd name="T7" fmla="*/ 2 h 98"/>
                  <a:gd name="T8" fmla="*/ 14 w 70"/>
                  <a:gd name="T9" fmla="*/ 0 h 98"/>
                  <a:gd name="T10" fmla="*/ 19 w 70"/>
                  <a:gd name="T11" fmla="*/ 2 h 98"/>
                  <a:gd name="T12" fmla="*/ 24 w 70"/>
                  <a:gd name="T13" fmla="*/ 6 h 98"/>
                  <a:gd name="T14" fmla="*/ 27 w 70"/>
                  <a:gd name="T15" fmla="*/ 13 h 98"/>
                  <a:gd name="T16" fmla="*/ 29 w 70"/>
                  <a:gd name="T17" fmla="*/ 21 h 98"/>
                  <a:gd name="T18" fmla="*/ 27 w 70"/>
                  <a:gd name="T19" fmla="*/ 29 h 98"/>
                  <a:gd name="T20" fmla="*/ 24 w 70"/>
                  <a:gd name="T21" fmla="*/ 35 h 98"/>
                  <a:gd name="T22" fmla="*/ 19 w 70"/>
                  <a:gd name="T23" fmla="*/ 39 h 98"/>
                  <a:gd name="T24" fmla="*/ 14 w 70"/>
                  <a:gd name="T25" fmla="*/ 42 h 98"/>
                  <a:gd name="T26" fmla="*/ 9 w 70"/>
                  <a:gd name="T27" fmla="*/ 39 h 98"/>
                  <a:gd name="T28" fmla="*/ 5 w 70"/>
                  <a:gd name="T29" fmla="*/ 35 h 98"/>
                  <a:gd name="T30" fmla="*/ 2 w 70"/>
                  <a:gd name="T31" fmla="*/ 29 h 98"/>
                  <a:gd name="T32" fmla="*/ 0 w 70"/>
                  <a:gd name="T33" fmla="*/ 21 h 9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0"/>
                  <a:gd name="T52" fmla="*/ 0 h 98"/>
                  <a:gd name="T53" fmla="*/ 70 w 70"/>
                  <a:gd name="T54" fmla="*/ 98 h 9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0" h="98">
                    <a:moveTo>
                      <a:pt x="0" y="50"/>
                    </a:moveTo>
                    <a:lnTo>
                      <a:pt x="3" y="31"/>
                    </a:lnTo>
                    <a:lnTo>
                      <a:pt x="11" y="15"/>
                    </a:lnTo>
                    <a:lnTo>
                      <a:pt x="21" y="5"/>
                    </a:lnTo>
                    <a:lnTo>
                      <a:pt x="35" y="0"/>
                    </a:lnTo>
                    <a:lnTo>
                      <a:pt x="48" y="5"/>
                    </a:lnTo>
                    <a:lnTo>
                      <a:pt x="60" y="15"/>
                    </a:lnTo>
                    <a:lnTo>
                      <a:pt x="67" y="31"/>
                    </a:lnTo>
                    <a:lnTo>
                      <a:pt x="70" y="50"/>
                    </a:lnTo>
                    <a:lnTo>
                      <a:pt x="67" y="69"/>
                    </a:lnTo>
                    <a:lnTo>
                      <a:pt x="60" y="83"/>
                    </a:lnTo>
                    <a:lnTo>
                      <a:pt x="48" y="93"/>
                    </a:lnTo>
                    <a:lnTo>
                      <a:pt x="35" y="98"/>
                    </a:lnTo>
                    <a:lnTo>
                      <a:pt x="21" y="93"/>
                    </a:lnTo>
                    <a:lnTo>
                      <a:pt x="11" y="83"/>
                    </a:lnTo>
                    <a:lnTo>
                      <a:pt x="3" y="69"/>
                    </a:lnTo>
                    <a:lnTo>
                      <a:pt x="0"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nvGrpSpPr>
          <p:cNvPr id="136" name="Group 135"/>
          <p:cNvGrpSpPr/>
          <p:nvPr/>
        </p:nvGrpSpPr>
        <p:grpSpPr>
          <a:xfrm>
            <a:off x="314349" y="5604315"/>
            <a:ext cx="927168" cy="676638"/>
            <a:chOff x="346122" y="5885642"/>
            <a:chExt cx="1049373" cy="765822"/>
          </a:xfrm>
        </p:grpSpPr>
        <p:grpSp>
          <p:nvGrpSpPr>
            <p:cNvPr id="137" name="Group 18"/>
            <p:cNvGrpSpPr>
              <a:grpSpLocks/>
            </p:cNvGrpSpPr>
            <p:nvPr/>
          </p:nvGrpSpPr>
          <p:grpSpPr bwMode="auto">
            <a:xfrm>
              <a:off x="346122" y="5885642"/>
              <a:ext cx="859923" cy="571787"/>
              <a:chOff x="2496" y="1641"/>
              <a:chExt cx="767" cy="510"/>
            </a:xfrm>
          </p:grpSpPr>
          <p:sp>
            <p:nvSpPr>
              <p:cNvPr id="157" name="AutoShape 19"/>
              <p:cNvSpPr>
                <a:spLocks noChangeArrowheads="1"/>
              </p:cNvSpPr>
              <p:nvPr/>
            </p:nvSpPr>
            <p:spPr bwMode="auto">
              <a:xfrm>
                <a:off x="2496" y="1641"/>
                <a:ext cx="767" cy="510"/>
              </a:xfrm>
              <a:prstGeom prst="cube">
                <a:avLst>
                  <a:gd name="adj" fmla="val 18921"/>
                </a:avLst>
              </a:prstGeom>
              <a:solidFill>
                <a:srgbClr val="FFCC99"/>
              </a:solidFill>
              <a:ln w="12700">
                <a:solidFill>
                  <a:schemeClr val="bg1"/>
                </a:solidFill>
                <a:miter lim="800000"/>
                <a:headEnd/>
                <a:tailEnd/>
              </a:ln>
            </p:spPr>
            <p:txBody>
              <a:bodyPr wrap="none" anchor="ctr"/>
              <a:lstStyle/>
              <a:p>
                <a:endParaRPr lang="en-US"/>
              </a:p>
            </p:txBody>
          </p:sp>
          <p:sp>
            <p:nvSpPr>
              <p:cNvPr id="158" name="Rectangle 20"/>
              <p:cNvSpPr>
                <a:spLocks noChangeArrowheads="1"/>
              </p:cNvSpPr>
              <p:nvPr/>
            </p:nvSpPr>
            <p:spPr bwMode="auto">
              <a:xfrm>
                <a:off x="2718" y="1797"/>
                <a:ext cx="221" cy="354"/>
              </a:xfrm>
              <a:prstGeom prst="rect">
                <a:avLst/>
              </a:prstGeom>
              <a:solidFill>
                <a:srgbClr val="CC9900"/>
              </a:solidFill>
              <a:ln w="12700">
                <a:solidFill>
                  <a:schemeClr val="bg1"/>
                </a:solidFill>
                <a:miter lim="800000"/>
                <a:headEnd/>
                <a:tailEnd/>
              </a:ln>
            </p:spPr>
            <p:txBody>
              <a:bodyPr wrap="none" anchor="ctr"/>
              <a:lstStyle/>
              <a:p>
                <a:endParaRPr lang="en-US"/>
              </a:p>
            </p:txBody>
          </p:sp>
          <p:sp>
            <p:nvSpPr>
              <p:cNvPr id="159" name="Rectangle 21"/>
              <p:cNvSpPr>
                <a:spLocks noChangeArrowheads="1"/>
              </p:cNvSpPr>
              <p:nvPr/>
            </p:nvSpPr>
            <p:spPr bwMode="auto">
              <a:xfrm>
                <a:off x="2543" y="1797"/>
                <a:ext cx="112" cy="165"/>
              </a:xfrm>
              <a:prstGeom prst="rect">
                <a:avLst/>
              </a:prstGeom>
              <a:solidFill>
                <a:srgbClr val="FFFFCC"/>
              </a:solidFill>
              <a:ln w="12700">
                <a:solidFill>
                  <a:schemeClr val="bg1"/>
                </a:solidFill>
                <a:miter lim="800000"/>
                <a:headEnd/>
                <a:tailEnd/>
              </a:ln>
            </p:spPr>
            <p:txBody>
              <a:bodyPr wrap="none" anchor="ctr"/>
              <a:lstStyle/>
              <a:p>
                <a:endParaRPr lang="en-US"/>
              </a:p>
            </p:txBody>
          </p:sp>
          <p:sp>
            <p:nvSpPr>
              <p:cNvPr id="160" name="Rectangle 22"/>
              <p:cNvSpPr>
                <a:spLocks noChangeArrowheads="1"/>
              </p:cNvSpPr>
              <p:nvPr/>
            </p:nvSpPr>
            <p:spPr bwMode="auto">
              <a:xfrm>
                <a:off x="2987" y="1797"/>
                <a:ext cx="112" cy="165"/>
              </a:xfrm>
              <a:prstGeom prst="rect">
                <a:avLst/>
              </a:prstGeom>
              <a:solidFill>
                <a:srgbClr val="FFFFCC"/>
              </a:solidFill>
              <a:ln w="12700">
                <a:solidFill>
                  <a:schemeClr val="bg1"/>
                </a:solidFill>
                <a:miter lim="800000"/>
                <a:headEnd/>
                <a:tailEnd/>
              </a:ln>
            </p:spPr>
            <p:txBody>
              <a:bodyPr wrap="none" anchor="ctr"/>
              <a:lstStyle/>
              <a:p>
                <a:endParaRPr lang="en-US"/>
              </a:p>
            </p:txBody>
          </p:sp>
        </p:grpSp>
        <p:grpSp>
          <p:nvGrpSpPr>
            <p:cNvPr id="138" name="Group 29"/>
            <p:cNvGrpSpPr>
              <a:grpSpLocks/>
            </p:cNvGrpSpPr>
            <p:nvPr/>
          </p:nvGrpSpPr>
          <p:grpSpPr bwMode="auto">
            <a:xfrm>
              <a:off x="582661" y="6151431"/>
              <a:ext cx="812834" cy="500033"/>
              <a:chOff x="2943" y="3239"/>
              <a:chExt cx="725" cy="446"/>
            </a:xfrm>
          </p:grpSpPr>
          <p:sp>
            <p:nvSpPr>
              <p:cNvPr id="139" name="Freeform 30"/>
              <p:cNvSpPr>
                <a:spLocks/>
              </p:cNvSpPr>
              <p:nvPr/>
            </p:nvSpPr>
            <p:spPr bwMode="auto">
              <a:xfrm>
                <a:off x="3485" y="3548"/>
                <a:ext cx="87" cy="137"/>
              </a:xfrm>
              <a:custGeom>
                <a:avLst/>
                <a:gdLst>
                  <a:gd name="T0" fmla="*/ 0 w 530"/>
                  <a:gd name="T1" fmla="*/ 0 h 849"/>
                  <a:gd name="T2" fmla="*/ 0 w 530"/>
                  <a:gd name="T3" fmla="*/ 0 h 849"/>
                  <a:gd name="T4" fmla="*/ 0 w 530"/>
                  <a:gd name="T5" fmla="*/ 0 h 849"/>
                  <a:gd name="T6" fmla="*/ 0 w 530"/>
                  <a:gd name="T7" fmla="*/ 0 h 849"/>
                  <a:gd name="T8" fmla="*/ 0 w 530"/>
                  <a:gd name="T9" fmla="*/ 0 h 849"/>
                  <a:gd name="T10" fmla="*/ 0 w 530"/>
                  <a:gd name="T11" fmla="*/ 0 h 849"/>
                  <a:gd name="T12" fmla="*/ 0 w 530"/>
                  <a:gd name="T13" fmla="*/ 0 h 849"/>
                  <a:gd name="T14" fmla="*/ 0 w 530"/>
                  <a:gd name="T15" fmla="*/ 0 h 849"/>
                  <a:gd name="T16" fmla="*/ 0 w 530"/>
                  <a:gd name="T17" fmla="*/ 0 h 849"/>
                  <a:gd name="T18" fmla="*/ 0 w 530"/>
                  <a:gd name="T19" fmla="*/ 0 h 849"/>
                  <a:gd name="T20" fmla="*/ 0 w 530"/>
                  <a:gd name="T21" fmla="*/ 0 h 849"/>
                  <a:gd name="T22" fmla="*/ 0 w 530"/>
                  <a:gd name="T23" fmla="*/ 0 h 849"/>
                  <a:gd name="T24" fmla="*/ 0 w 530"/>
                  <a:gd name="T25" fmla="*/ 0 h 849"/>
                  <a:gd name="T26" fmla="*/ 0 w 530"/>
                  <a:gd name="T27" fmla="*/ 0 h 849"/>
                  <a:gd name="T28" fmla="*/ 0 w 530"/>
                  <a:gd name="T29" fmla="*/ 0 h 849"/>
                  <a:gd name="T30" fmla="*/ 0 w 530"/>
                  <a:gd name="T31" fmla="*/ 0 h 849"/>
                  <a:gd name="T32" fmla="*/ 0 w 530"/>
                  <a:gd name="T33" fmla="*/ 0 h 849"/>
                  <a:gd name="T34" fmla="*/ 0 w 530"/>
                  <a:gd name="T35" fmla="*/ 0 h 849"/>
                  <a:gd name="T36" fmla="*/ 0 w 530"/>
                  <a:gd name="T37" fmla="*/ 0 h 849"/>
                  <a:gd name="T38" fmla="*/ 0 w 530"/>
                  <a:gd name="T39" fmla="*/ 0 h 849"/>
                  <a:gd name="T40" fmla="*/ 0 w 530"/>
                  <a:gd name="T41" fmla="*/ 0 h 849"/>
                  <a:gd name="T42" fmla="*/ 0 w 530"/>
                  <a:gd name="T43" fmla="*/ 0 h 849"/>
                  <a:gd name="T44" fmla="*/ 0 w 530"/>
                  <a:gd name="T45" fmla="*/ 0 h 8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30"/>
                  <a:gd name="T70" fmla="*/ 0 h 849"/>
                  <a:gd name="T71" fmla="*/ 530 w 530"/>
                  <a:gd name="T72" fmla="*/ 849 h 8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30" h="849">
                    <a:moveTo>
                      <a:pt x="302" y="838"/>
                    </a:moveTo>
                    <a:lnTo>
                      <a:pt x="222" y="849"/>
                    </a:lnTo>
                    <a:lnTo>
                      <a:pt x="148" y="821"/>
                    </a:lnTo>
                    <a:lnTo>
                      <a:pt x="81" y="756"/>
                    </a:lnTo>
                    <a:lnTo>
                      <a:pt x="34" y="665"/>
                    </a:lnTo>
                    <a:lnTo>
                      <a:pt x="5" y="551"/>
                    </a:lnTo>
                    <a:lnTo>
                      <a:pt x="0" y="425"/>
                    </a:lnTo>
                    <a:lnTo>
                      <a:pt x="19" y="300"/>
                    </a:lnTo>
                    <a:lnTo>
                      <a:pt x="59" y="184"/>
                    </a:lnTo>
                    <a:lnTo>
                      <a:pt x="118" y="93"/>
                    </a:lnTo>
                    <a:lnTo>
                      <a:pt x="190" y="28"/>
                    </a:lnTo>
                    <a:lnTo>
                      <a:pt x="268" y="0"/>
                    </a:lnTo>
                    <a:lnTo>
                      <a:pt x="346" y="9"/>
                    </a:lnTo>
                    <a:lnTo>
                      <a:pt x="416" y="55"/>
                    </a:lnTo>
                    <a:lnTo>
                      <a:pt x="473" y="133"/>
                    </a:lnTo>
                    <a:lnTo>
                      <a:pt x="513" y="237"/>
                    </a:lnTo>
                    <a:lnTo>
                      <a:pt x="530" y="359"/>
                    </a:lnTo>
                    <a:lnTo>
                      <a:pt x="522" y="484"/>
                    </a:lnTo>
                    <a:lnTo>
                      <a:pt x="494" y="606"/>
                    </a:lnTo>
                    <a:lnTo>
                      <a:pt x="445" y="712"/>
                    </a:lnTo>
                    <a:lnTo>
                      <a:pt x="378" y="790"/>
                    </a:lnTo>
                    <a:lnTo>
                      <a:pt x="302" y="8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0" name="Freeform 31"/>
              <p:cNvSpPr>
                <a:spLocks/>
              </p:cNvSpPr>
              <p:nvPr/>
            </p:nvSpPr>
            <p:spPr bwMode="auto">
              <a:xfrm>
                <a:off x="3357" y="3450"/>
                <a:ext cx="9" cy="7"/>
              </a:xfrm>
              <a:custGeom>
                <a:avLst/>
                <a:gdLst>
                  <a:gd name="T0" fmla="*/ 0 w 53"/>
                  <a:gd name="T1" fmla="*/ 0 h 43"/>
                  <a:gd name="T2" fmla="*/ 0 w 53"/>
                  <a:gd name="T3" fmla="*/ 0 h 43"/>
                  <a:gd name="T4" fmla="*/ 0 w 53"/>
                  <a:gd name="T5" fmla="*/ 0 h 43"/>
                  <a:gd name="T6" fmla="*/ 0 w 53"/>
                  <a:gd name="T7" fmla="*/ 0 h 43"/>
                  <a:gd name="T8" fmla="*/ 0 w 53"/>
                  <a:gd name="T9" fmla="*/ 0 h 43"/>
                  <a:gd name="T10" fmla="*/ 0 w 53"/>
                  <a:gd name="T11" fmla="*/ 0 h 43"/>
                  <a:gd name="T12" fmla="*/ 0 60000 65536"/>
                  <a:gd name="T13" fmla="*/ 0 60000 65536"/>
                  <a:gd name="T14" fmla="*/ 0 60000 65536"/>
                  <a:gd name="T15" fmla="*/ 0 60000 65536"/>
                  <a:gd name="T16" fmla="*/ 0 60000 65536"/>
                  <a:gd name="T17" fmla="*/ 0 60000 65536"/>
                  <a:gd name="T18" fmla="*/ 0 w 53"/>
                  <a:gd name="T19" fmla="*/ 0 h 43"/>
                  <a:gd name="T20" fmla="*/ 53 w 5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3" h="43">
                    <a:moveTo>
                      <a:pt x="53" y="28"/>
                    </a:moveTo>
                    <a:lnTo>
                      <a:pt x="30" y="0"/>
                    </a:lnTo>
                    <a:lnTo>
                      <a:pt x="0" y="26"/>
                    </a:lnTo>
                    <a:lnTo>
                      <a:pt x="9" y="43"/>
                    </a:lnTo>
                    <a:lnTo>
                      <a:pt x="5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1" name="Freeform 32"/>
              <p:cNvSpPr>
                <a:spLocks/>
              </p:cNvSpPr>
              <p:nvPr/>
            </p:nvSpPr>
            <p:spPr bwMode="auto">
              <a:xfrm>
                <a:off x="2943" y="3288"/>
                <a:ext cx="725" cy="336"/>
              </a:xfrm>
              <a:custGeom>
                <a:avLst/>
                <a:gdLst>
                  <a:gd name="T0" fmla="*/ 1 w 1140"/>
                  <a:gd name="T1" fmla="*/ 1 h 526"/>
                  <a:gd name="T2" fmla="*/ 1 w 1140"/>
                  <a:gd name="T3" fmla="*/ 1 h 526"/>
                  <a:gd name="T4" fmla="*/ 0 w 1140"/>
                  <a:gd name="T5" fmla="*/ 1 h 526"/>
                  <a:gd name="T6" fmla="*/ 1 w 1140"/>
                  <a:gd name="T7" fmla="*/ 1 h 526"/>
                  <a:gd name="T8" fmla="*/ 1 w 1140"/>
                  <a:gd name="T9" fmla="*/ 1 h 526"/>
                  <a:gd name="T10" fmla="*/ 1 w 1140"/>
                  <a:gd name="T11" fmla="*/ 1 h 526"/>
                  <a:gd name="T12" fmla="*/ 1 w 1140"/>
                  <a:gd name="T13" fmla="*/ 1 h 526"/>
                  <a:gd name="T14" fmla="*/ 1 w 1140"/>
                  <a:gd name="T15" fmla="*/ 1 h 526"/>
                  <a:gd name="T16" fmla="*/ 1 w 1140"/>
                  <a:gd name="T17" fmla="*/ 1 h 526"/>
                  <a:gd name="T18" fmla="*/ 1 w 1140"/>
                  <a:gd name="T19" fmla="*/ 1 h 526"/>
                  <a:gd name="T20" fmla="*/ 1 w 1140"/>
                  <a:gd name="T21" fmla="*/ 1 h 526"/>
                  <a:gd name="T22" fmla="*/ 1 w 1140"/>
                  <a:gd name="T23" fmla="*/ 1 h 526"/>
                  <a:gd name="T24" fmla="*/ 1 w 1140"/>
                  <a:gd name="T25" fmla="*/ 1 h 526"/>
                  <a:gd name="T26" fmla="*/ 1 w 1140"/>
                  <a:gd name="T27" fmla="*/ 0 h 526"/>
                  <a:gd name="T28" fmla="*/ 1 w 1140"/>
                  <a:gd name="T29" fmla="*/ 0 h 526"/>
                  <a:gd name="T30" fmla="*/ 1 w 1140"/>
                  <a:gd name="T31" fmla="*/ 1 h 526"/>
                  <a:gd name="T32" fmla="*/ 1 w 1140"/>
                  <a:gd name="T33" fmla="*/ 1 h 526"/>
                  <a:gd name="T34" fmla="*/ 1 w 1140"/>
                  <a:gd name="T35" fmla="*/ 1 h 526"/>
                  <a:gd name="T36" fmla="*/ 2 w 1140"/>
                  <a:gd name="T37" fmla="*/ 1 h 526"/>
                  <a:gd name="T38" fmla="*/ 2 w 1140"/>
                  <a:gd name="T39" fmla="*/ 1 h 526"/>
                  <a:gd name="T40" fmla="*/ 2 w 1140"/>
                  <a:gd name="T41" fmla="*/ 1 h 526"/>
                  <a:gd name="T42" fmla="*/ 2 w 1140"/>
                  <a:gd name="T43" fmla="*/ 1 h 526"/>
                  <a:gd name="T44" fmla="*/ 2 w 1140"/>
                  <a:gd name="T45" fmla="*/ 1 h 526"/>
                  <a:gd name="T46" fmla="*/ 2 w 1140"/>
                  <a:gd name="T47" fmla="*/ 1 h 526"/>
                  <a:gd name="T48" fmla="*/ 2 w 1140"/>
                  <a:gd name="T49" fmla="*/ 1 h 526"/>
                  <a:gd name="T50" fmla="*/ 2 w 1140"/>
                  <a:gd name="T51" fmla="*/ 1 h 526"/>
                  <a:gd name="T52" fmla="*/ 2 w 1140"/>
                  <a:gd name="T53" fmla="*/ 1 h 526"/>
                  <a:gd name="T54" fmla="*/ 2 w 1140"/>
                  <a:gd name="T55" fmla="*/ 1 h 526"/>
                  <a:gd name="T56" fmla="*/ 2 w 1140"/>
                  <a:gd name="T57" fmla="*/ 1 h 526"/>
                  <a:gd name="T58" fmla="*/ 2 w 1140"/>
                  <a:gd name="T59" fmla="*/ 1 h 526"/>
                  <a:gd name="T60" fmla="*/ 2 w 1140"/>
                  <a:gd name="T61" fmla="*/ 1 h 526"/>
                  <a:gd name="T62" fmla="*/ 2 w 1140"/>
                  <a:gd name="T63" fmla="*/ 1 h 526"/>
                  <a:gd name="T64" fmla="*/ 2 w 1140"/>
                  <a:gd name="T65" fmla="*/ 1 h 526"/>
                  <a:gd name="T66" fmla="*/ 2 w 1140"/>
                  <a:gd name="T67" fmla="*/ 1 h 526"/>
                  <a:gd name="T68" fmla="*/ 2 w 1140"/>
                  <a:gd name="T69" fmla="*/ 1 h 526"/>
                  <a:gd name="T70" fmla="*/ 2 w 1140"/>
                  <a:gd name="T71" fmla="*/ 1 h 526"/>
                  <a:gd name="T72" fmla="*/ 2 w 1140"/>
                  <a:gd name="T73" fmla="*/ 1 h 526"/>
                  <a:gd name="T74" fmla="*/ 2 w 1140"/>
                  <a:gd name="T75" fmla="*/ 1 h 526"/>
                  <a:gd name="T76" fmla="*/ 2 w 1140"/>
                  <a:gd name="T77" fmla="*/ 1 h 526"/>
                  <a:gd name="T78" fmla="*/ 2 w 1140"/>
                  <a:gd name="T79" fmla="*/ 1 h 526"/>
                  <a:gd name="T80" fmla="*/ 2 w 1140"/>
                  <a:gd name="T81" fmla="*/ 1 h 526"/>
                  <a:gd name="T82" fmla="*/ 1 w 1140"/>
                  <a:gd name="T83" fmla="*/ 1 h 526"/>
                  <a:gd name="T84" fmla="*/ 1 w 1140"/>
                  <a:gd name="T85" fmla="*/ 1 h 526"/>
                  <a:gd name="T86" fmla="*/ 1 w 1140"/>
                  <a:gd name="T87" fmla="*/ 1 h 526"/>
                  <a:gd name="T88" fmla="*/ 1 w 1140"/>
                  <a:gd name="T89" fmla="*/ 1 h 526"/>
                  <a:gd name="T90" fmla="*/ 1 w 1140"/>
                  <a:gd name="T91" fmla="*/ 1 h 526"/>
                  <a:gd name="T92" fmla="*/ 1 w 1140"/>
                  <a:gd name="T93" fmla="*/ 1 h 526"/>
                  <a:gd name="T94" fmla="*/ 1 w 1140"/>
                  <a:gd name="T95" fmla="*/ 1 h 526"/>
                  <a:gd name="T96" fmla="*/ 1 w 1140"/>
                  <a:gd name="T97" fmla="*/ 1 h 526"/>
                  <a:gd name="T98" fmla="*/ 1 w 1140"/>
                  <a:gd name="T99" fmla="*/ 1 h 52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40"/>
                  <a:gd name="T151" fmla="*/ 0 h 526"/>
                  <a:gd name="T152" fmla="*/ 1140 w 1140"/>
                  <a:gd name="T153" fmla="*/ 526 h 52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40" h="526">
                    <a:moveTo>
                      <a:pt x="90" y="501"/>
                    </a:moveTo>
                    <a:lnTo>
                      <a:pt x="19" y="463"/>
                    </a:lnTo>
                    <a:lnTo>
                      <a:pt x="0" y="379"/>
                    </a:lnTo>
                    <a:lnTo>
                      <a:pt x="33" y="286"/>
                    </a:lnTo>
                    <a:lnTo>
                      <a:pt x="121" y="219"/>
                    </a:lnTo>
                    <a:lnTo>
                      <a:pt x="213" y="187"/>
                    </a:lnTo>
                    <a:lnTo>
                      <a:pt x="231" y="85"/>
                    </a:lnTo>
                    <a:lnTo>
                      <a:pt x="244" y="55"/>
                    </a:lnTo>
                    <a:lnTo>
                      <a:pt x="261" y="36"/>
                    </a:lnTo>
                    <a:lnTo>
                      <a:pt x="289" y="21"/>
                    </a:lnTo>
                    <a:lnTo>
                      <a:pt x="321" y="12"/>
                    </a:lnTo>
                    <a:lnTo>
                      <a:pt x="402" y="6"/>
                    </a:lnTo>
                    <a:lnTo>
                      <a:pt x="492" y="3"/>
                    </a:lnTo>
                    <a:lnTo>
                      <a:pt x="579" y="0"/>
                    </a:lnTo>
                    <a:lnTo>
                      <a:pt x="652" y="0"/>
                    </a:lnTo>
                    <a:lnTo>
                      <a:pt x="685" y="7"/>
                    </a:lnTo>
                    <a:lnTo>
                      <a:pt x="720" y="22"/>
                    </a:lnTo>
                    <a:lnTo>
                      <a:pt x="774" y="192"/>
                    </a:lnTo>
                    <a:lnTo>
                      <a:pt x="822" y="204"/>
                    </a:lnTo>
                    <a:lnTo>
                      <a:pt x="873" y="181"/>
                    </a:lnTo>
                    <a:lnTo>
                      <a:pt x="886" y="256"/>
                    </a:lnTo>
                    <a:lnTo>
                      <a:pt x="928" y="180"/>
                    </a:lnTo>
                    <a:lnTo>
                      <a:pt x="946" y="252"/>
                    </a:lnTo>
                    <a:lnTo>
                      <a:pt x="988" y="187"/>
                    </a:lnTo>
                    <a:lnTo>
                      <a:pt x="1000" y="252"/>
                    </a:lnTo>
                    <a:lnTo>
                      <a:pt x="1056" y="195"/>
                    </a:lnTo>
                    <a:lnTo>
                      <a:pt x="1077" y="262"/>
                    </a:lnTo>
                    <a:lnTo>
                      <a:pt x="1140" y="327"/>
                    </a:lnTo>
                    <a:lnTo>
                      <a:pt x="1134" y="429"/>
                    </a:lnTo>
                    <a:lnTo>
                      <a:pt x="1078" y="513"/>
                    </a:lnTo>
                    <a:lnTo>
                      <a:pt x="1021" y="519"/>
                    </a:lnTo>
                    <a:lnTo>
                      <a:pt x="1008" y="384"/>
                    </a:lnTo>
                    <a:lnTo>
                      <a:pt x="996" y="364"/>
                    </a:lnTo>
                    <a:lnTo>
                      <a:pt x="982" y="351"/>
                    </a:lnTo>
                    <a:lnTo>
                      <a:pt x="937" y="336"/>
                    </a:lnTo>
                    <a:lnTo>
                      <a:pt x="901" y="340"/>
                    </a:lnTo>
                    <a:lnTo>
                      <a:pt x="882" y="352"/>
                    </a:lnTo>
                    <a:lnTo>
                      <a:pt x="858" y="381"/>
                    </a:lnTo>
                    <a:lnTo>
                      <a:pt x="847" y="418"/>
                    </a:lnTo>
                    <a:lnTo>
                      <a:pt x="841" y="463"/>
                    </a:lnTo>
                    <a:lnTo>
                      <a:pt x="843" y="523"/>
                    </a:lnTo>
                    <a:lnTo>
                      <a:pt x="354" y="526"/>
                    </a:lnTo>
                    <a:lnTo>
                      <a:pt x="346" y="477"/>
                    </a:lnTo>
                    <a:lnTo>
                      <a:pt x="324" y="430"/>
                    </a:lnTo>
                    <a:lnTo>
                      <a:pt x="289" y="405"/>
                    </a:lnTo>
                    <a:lnTo>
                      <a:pt x="238" y="388"/>
                    </a:lnTo>
                    <a:lnTo>
                      <a:pt x="184" y="391"/>
                    </a:lnTo>
                    <a:lnTo>
                      <a:pt x="136" y="412"/>
                    </a:lnTo>
                    <a:lnTo>
                      <a:pt x="100" y="456"/>
                    </a:lnTo>
                    <a:lnTo>
                      <a:pt x="90" y="501"/>
                    </a:lnTo>
                    <a:close/>
                  </a:path>
                </a:pathLst>
              </a:custGeom>
              <a:solidFill>
                <a:schemeClr val="folHlink"/>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142" name="Freeform 33"/>
              <p:cNvSpPr>
                <a:spLocks/>
              </p:cNvSpPr>
              <p:nvPr/>
            </p:nvSpPr>
            <p:spPr bwMode="auto">
              <a:xfrm>
                <a:off x="3113" y="3325"/>
                <a:ext cx="121" cy="130"/>
              </a:xfrm>
              <a:custGeom>
                <a:avLst/>
                <a:gdLst>
                  <a:gd name="T0" fmla="*/ 0 w 189"/>
                  <a:gd name="T1" fmla="*/ 1 h 204"/>
                  <a:gd name="T2" fmla="*/ 1 w 189"/>
                  <a:gd name="T3" fmla="*/ 1 h 204"/>
                  <a:gd name="T4" fmla="*/ 1 w 189"/>
                  <a:gd name="T5" fmla="*/ 1 h 204"/>
                  <a:gd name="T6" fmla="*/ 1 w 189"/>
                  <a:gd name="T7" fmla="*/ 1 h 204"/>
                  <a:gd name="T8" fmla="*/ 1 w 189"/>
                  <a:gd name="T9" fmla="*/ 1 h 204"/>
                  <a:gd name="T10" fmla="*/ 1 w 189"/>
                  <a:gd name="T11" fmla="*/ 1 h 204"/>
                  <a:gd name="T12" fmla="*/ 1 w 189"/>
                  <a:gd name="T13" fmla="*/ 0 h 204"/>
                  <a:gd name="T14" fmla="*/ 1 w 189"/>
                  <a:gd name="T15" fmla="*/ 1 h 204"/>
                  <a:gd name="T16" fmla="*/ 0 w 189"/>
                  <a:gd name="T17" fmla="*/ 1 h 2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9"/>
                  <a:gd name="T28" fmla="*/ 0 h 204"/>
                  <a:gd name="T29" fmla="*/ 189 w 189"/>
                  <a:gd name="T30" fmla="*/ 204 h 20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9" h="204">
                    <a:moveTo>
                      <a:pt x="0" y="195"/>
                    </a:moveTo>
                    <a:lnTo>
                      <a:pt x="15" y="69"/>
                    </a:lnTo>
                    <a:lnTo>
                      <a:pt x="29" y="45"/>
                    </a:lnTo>
                    <a:lnTo>
                      <a:pt x="41" y="30"/>
                    </a:lnTo>
                    <a:lnTo>
                      <a:pt x="63" y="16"/>
                    </a:lnTo>
                    <a:lnTo>
                      <a:pt x="89" y="9"/>
                    </a:lnTo>
                    <a:lnTo>
                      <a:pt x="189" y="0"/>
                    </a:lnTo>
                    <a:lnTo>
                      <a:pt x="189" y="204"/>
                    </a:lnTo>
                    <a:lnTo>
                      <a:pt x="0" y="195"/>
                    </a:lnTo>
                    <a:close/>
                  </a:path>
                </a:pathLst>
              </a:custGeom>
              <a:solidFill>
                <a:schemeClr val="tx1"/>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143" name="Freeform 34"/>
              <p:cNvSpPr>
                <a:spLocks/>
              </p:cNvSpPr>
              <p:nvPr/>
            </p:nvSpPr>
            <p:spPr bwMode="auto">
              <a:xfrm>
                <a:off x="3255" y="3322"/>
                <a:ext cx="160" cy="135"/>
              </a:xfrm>
              <a:custGeom>
                <a:avLst/>
                <a:gdLst>
                  <a:gd name="T0" fmla="*/ 1 w 252"/>
                  <a:gd name="T1" fmla="*/ 1 h 213"/>
                  <a:gd name="T2" fmla="*/ 0 w 252"/>
                  <a:gd name="T3" fmla="*/ 0 h 213"/>
                  <a:gd name="T4" fmla="*/ 1 w 252"/>
                  <a:gd name="T5" fmla="*/ 0 h 213"/>
                  <a:gd name="T6" fmla="*/ 1 w 252"/>
                  <a:gd name="T7" fmla="*/ 1 h 213"/>
                  <a:gd name="T8" fmla="*/ 1 w 252"/>
                  <a:gd name="T9" fmla="*/ 1 h 213"/>
                  <a:gd name="T10" fmla="*/ 1 w 252"/>
                  <a:gd name="T11" fmla="*/ 1 h 213"/>
                  <a:gd name="T12" fmla="*/ 1 w 252"/>
                  <a:gd name="T13" fmla="*/ 1 h 213"/>
                  <a:gd name="T14" fmla="*/ 0 60000 65536"/>
                  <a:gd name="T15" fmla="*/ 0 60000 65536"/>
                  <a:gd name="T16" fmla="*/ 0 60000 65536"/>
                  <a:gd name="T17" fmla="*/ 0 60000 65536"/>
                  <a:gd name="T18" fmla="*/ 0 60000 65536"/>
                  <a:gd name="T19" fmla="*/ 0 60000 65536"/>
                  <a:gd name="T20" fmla="*/ 0 60000 65536"/>
                  <a:gd name="T21" fmla="*/ 0 w 252"/>
                  <a:gd name="T22" fmla="*/ 0 h 213"/>
                  <a:gd name="T23" fmla="*/ 252 w 252"/>
                  <a:gd name="T24" fmla="*/ 213 h 2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2" h="213">
                    <a:moveTo>
                      <a:pt x="3" y="207"/>
                    </a:moveTo>
                    <a:lnTo>
                      <a:pt x="0" y="0"/>
                    </a:lnTo>
                    <a:lnTo>
                      <a:pt x="210" y="0"/>
                    </a:lnTo>
                    <a:lnTo>
                      <a:pt x="252" y="149"/>
                    </a:lnTo>
                    <a:lnTo>
                      <a:pt x="215" y="191"/>
                    </a:lnTo>
                    <a:lnTo>
                      <a:pt x="99" y="213"/>
                    </a:lnTo>
                    <a:lnTo>
                      <a:pt x="3" y="207"/>
                    </a:lnTo>
                    <a:close/>
                  </a:path>
                </a:pathLst>
              </a:custGeom>
              <a:solidFill>
                <a:schemeClr val="tx1"/>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144" name="Freeform 35"/>
              <p:cNvSpPr>
                <a:spLocks/>
              </p:cNvSpPr>
              <p:nvPr/>
            </p:nvSpPr>
            <p:spPr bwMode="auto">
              <a:xfrm>
                <a:off x="3360" y="3383"/>
                <a:ext cx="45" cy="63"/>
              </a:xfrm>
              <a:custGeom>
                <a:avLst/>
                <a:gdLst>
                  <a:gd name="T0" fmla="*/ 0 w 276"/>
                  <a:gd name="T1" fmla="*/ 0 h 388"/>
                  <a:gd name="T2" fmla="*/ 0 w 276"/>
                  <a:gd name="T3" fmla="*/ 0 h 388"/>
                  <a:gd name="T4" fmla="*/ 0 w 276"/>
                  <a:gd name="T5" fmla="*/ 0 h 388"/>
                  <a:gd name="T6" fmla="*/ 0 w 276"/>
                  <a:gd name="T7" fmla="*/ 0 h 388"/>
                  <a:gd name="T8" fmla="*/ 0 w 276"/>
                  <a:gd name="T9" fmla="*/ 0 h 388"/>
                  <a:gd name="T10" fmla="*/ 0 w 276"/>
                  <a:gd name="T11" fmla="*/ 0 h 388"/>
                  <a:gd name="T12" fmla="*/ 0 w 276"/>
                  <a:gd name="T13" fmla="*/ 0 h 388"/>
                  <a:gd name="T14" fmla="*/ 0 w 276"/>
                  <a:gd name="T15" fmla="*/ 0 h 388"/>
                  <a:gd name="T16" fmla="*/ 0 w 276"/>
                  <a:gd name="T17" fmla="*/ 0 h 388"/>
                  <a:gd name="T18" fmla="*/ 0 w 276"/>
                  <a:gd name="T19" fmla="*/ 0 h 388"/>
                  <a:gd name="T20" fmla="*/ 0 w 276"/>
                  <a:gd name="T21" fmla="*/ 0 h 388"/>
                  <a:gd name="T22" fmla="*/ 0 w 276"/>
                  <a:gd name="T23" fmla="*/ 0 h 388"/>
                  <a:gd name="T24" fmla="*/ 0 w 276"/>
                  <a:gd name="T25" fmla="*/ 0 h 388"/>
                  <a:gd name="T26" fmla="*/ 0 w 276"/>
                  <a:gd name="T27" fmla="*/ 0 h 388"/>
                  <a:gd name="T28" fmla="*/ 0 w 276"/>
                  <a:gd name="T29" fmla="*/ 0 h 388"/>
                  <a:gd name="T30" fmla="*/ 0 w 276"/>
                  <a:gd name="T31" fmla="*/ 0 h 388"/>
                  <a:gd name="T32" fmla="*/ 0 w 276"/>
                  <a:gd name="T33" fmla="*/ 0 h 388"/>
                  <a:gd name="T34" fmla="*/ 0 w 276"/>
                  <a:gd name="T35" fmla="*/ 0 h 388"/>
                  <a:gd name="T36" fmla="*/ 0 w 276"/>
                  <a:gd name="T37" fmla="*/ 0 h 388"/>
                  <a:gd name="T38" fmla="*/ 0 w 276"/>
                  <a:gd name="T39" fmla="*/ 0 h 388"/>
                  <a:gd name="T40" fmla="*/ 0 w 276"/>
                  <a:gd name="T41" fmla="*/ 0 h 388"/>
                  <a:gd name="T42" fmla="*/ 0 w 276"/>
                  <a:gd name="T43" fmla="*/ 0 h 388"/>
                  <a:gd name="T44" fmla="*/ 0 w 276"/>
                  <a:gd name="T45" fmla="*/ 0 h 388"/>
                  <a:gd name="T46" fmla="*/ 0 w 276"/>
                  <a:gd name="T47" fmla="*/ 0 h 388"/>
                  <a:gd name="T48" fmla="*/ 0 w 276"/>
                  <a:gd name="T49" fmla="*/ 0 h 388"/>
                  <a:gd name="T50" fmla="*/ 0 w 276"/>
                  <a:gd name="T51" fmla="*/ 0 h 388"/>
                  <a:gd name="T52" fmla="*/ 0 w 276"/>
                  <a:gd name="T53" fmla="*/ 0 h 388"/>
                  <a:gd name="T54" fmla="*/ 0 w 276"/>
                  <a:gd name="T55" fmla="*/ 0 h 388"/>
                  <a:gd name="T56" fmla="*/ 0 w 276"/>
                  <a:gd name="T57" fmla="*/ 0 h 388"/>
                  <a:gd name="T58" fmla="*/ 0 w 276"/>
                  <a:gd name="T59" fmla="*/ 0 h 388"/>
                  <a:gd name="T60" fmla="*/ 0 w 276"/>
                  <a:gd name="T61" fmla="*/ 0 h 388"/>
                  <a:gd name="T62" fmla="*/ 0 w 276"/>
                  <a:gd name="T63" fmla="*/ 0 h 388"/>
                  <a:gd name="T64" fmla="*/ 0 w 276"/>
                  <a:gd name="T65" fmla="*/ 0 h 388"/>
                  <a:gd name="T66" fmla="*/ 0 w 276"/>
                  <a:gd name="T67" fmla="*/ 0 h 388"/>
                  <a:gd name="T68" fmla="*/ 0 w 276"/>
                  <a:gd name="T69" fmla="*/ 0 h 388"/>
                  <a:gd name="T70" fmla="*/ 0 w 276"/>
                  <a:gd name="T71" fmla="*/ 0 h 388"/>
                  <a:gd name="T72" fmla="*/ 0 w 276"/>
                  <a:gd name="T73" fmla="*/ 0 h 388"/>
                  <a:gd name="T74" fmla="*/ 0 w 276"/>
                  <a:gd name="T75" fmla="*/ 0 h 388"/>
                  <a:gd name="T76" fmla="*/ 0 w 276"/>
                  <a:gd name="T77" fmla="*/ 0 h 388"/>
                  <a:gd name="T78" fmla="*/ 0 w 276"/>
                  <a:gd name="T79" fmla="*/ 0 h 388"/>
                  <a:gd name="T80" fmla="*/ 0 w 276"/>
                  <a:gd name="T81" fmla="*/ 0 h 388"/>
                  <a:gd name="T82" fmla="*/ 0 w 276"/>
                  <a:gd name="T83" fmla="*/ 0 h 388"/>
                  <a:gd name="T84" fmla="*/ 0 w 276"/>
                  <a:gd name="T85" fmla="*/ 0 h 388"/>
                  <a:gd name="T86" fmla="*/ 0 w 276"/>
                  <a:gd name="T87" fmla="*/ 0 h 388"/>
                  <a:gd name="T88" fmla="*/ 0 w 276"/>
                  <a:gd name="T89" fmla="*/ 0 h 388"/>
                  <a:gd name="T90" fmla="*/ 0 w 276"/>
                  <a:gd name="T91" fmla="*/ 0 h 388"/>
                  <a:gd name="T92" fmla="*/ 0 w 276"/>
                  <a:gd name="T93" fmla="*/ 0 h 388"/>
                  <a:gd name="T94" fmla="*/ 0 w 276"/>
                  <a:gd name="T95" fmla="*/ 0 h 388"/>
                  <a:gd name="T96" fmla="*/ 0 w 276"/>
                  <a:gd name="T97" fmla="*/ 0 h 388"/>
                  <a:gd name="T98" fmla="*/ 0 w 276"/>
                  <a:gd name="T99" fmla="*/ 0 h 388"/>
                  <a:gd name="T100" fmla="*/ 0 w 276"/>
                  <a:gd name="T101" fmla="*/ 0 h 388"/>
                  <a:gd name="T102" fmla="*/ 0 w 276"/>
                  <a:gd name="T103" fmla="*/ 0 h 388"/>
                  <a:gd name="T104" fmla="*/ 0 w 276"/>
                  <a:gd name="T105" fmla="*/ 0 h 388"/>
                  <a:gd name="T106" fmla="*/ 0 w 276"/>
                  <a:gd name="T107" fmla="*/ 0 h 388"/>
                  <a:gd name="T108" fmla="*/ 0 w 276"/>
                  <a:gd name="T109" fmla="*/ 0 h 38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76"/>
                  <a:gd name="T166" fmla="*/ 0 h 388"/>
                  <a:gd name="T167" fmla="*/ 276 w 276"/>
                  <a:gd name="T168" fmla="*/ 388 h 38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76" h="388">
                    <a:moveTo>
                      <a:pt x="14" y="325"/>
                    </a:moveTo>
                    <a:lnTo>
                      <a:pt x="6" y="304"/>
                    </a:lnTo>
                    <a:lnTo>
                      <a:pt x="0" y="262"/>
                    </a:lnTo>
                    <a:lnTo>
                      <a:pt x="2" y="217"/>
                    </a:lnTo>
                    <a:lnTo>
                      <a:pt x="12" y="171"/>
                    </a:lnTo>
                    <a:lnTo>
                      <a:pt x="29" y="125"/>
                    </a:lnTo>
                    <a:lnTo>
                      <a:pt x="52" y="84"/>
                    </a:lnTo>
                    <a:lnTo>
                      <a:pt x="80" y="49"/>
                    </a:lnTo>
                    <a:lnTo>
                      <a:pt x="113" y="23"/>
                    </a:lnTo>
                    <a:lnTo>
                      <a:pt x="145" y="6"/>
                    </a:lnTo>
                    <a:lnTo>
                      <a:pt x="179" y="0"/>
                    </a:lnTo>
                    <a:lnTo>
                      <a:pt x="208" y="6"/>
                    </a:lnTo>
                    <a:lnTo>
                      <a:pt x="236" y="23"/>
                    </a:lnTo>
                    <a:lnTo>
                      <a:pt x="255" y="49"/>
                    </a:lnTo>
                    <a:lnTo>
                      <a:pt x="268" y="84"/>
                    </a:lnTo>
                    <a:lnTo>
                      <a:pt x="276" y="125"/>
                    </a:lnTo>
                    <a:lnTo>
                      <a:pt x="274" y="171"/>
                    </a:lnTo>
                    <a:lnTo>
                      <a:pt x="265" y="219"/>
                    </a:lnTo>
                    <a:lnTo>
                      <a:pt x="248" y="264"/>
                    </a:lnTo>
                    <a:lnTo>
                      <a:pt x="225" y="304"/>
                    </a:lnTo>
                    <a:lnTo>
                      <a:pt x="196" y="340"/>
                    </a:lnTo>
                    <a:lnTo>
                      <a:pt x="164" y="367"/>
                    </a:lnTo>
                    <a:lnTo>
                      <a:pt x="130" y="382"/>
                    </a:lnTo>
                    <a:lnTo>
                      <a:pt x="97" y="388"/>
                    </a:lnTo>
                    <a:lnTo>
                      <a:pt x="67" y="382"/>
                    </a:lnTo>
                    <a:lnTo>
                      <a:pt x="40" y="365"/>
                    </a:lnTo>
                    <a:lnTo>
                      <a:pt x="19" y="340"/>
                    </a:lnTo>
                    <a:lnTo>
                      <a:pt x="57" y="319"/>
                    </a:lnTo>
                    <a:lnTo>
                      <a:pt x="80" y="335"/>
                    </a:lnTo>
                    <a:lnTo>
                      <a:pt x="103" y="340"/>
                    </a:lnTo>
                    <a:lnTo>
                      <a:pt x="128" y="338"/>
                    </a:lnTo>
                    <a:lnTo>
                      <a:pt x="152" y="327"/>
                    </a:lnTo>
                    <a:lnTo>
                      <a:pt x="177" y="308"/>
                    </a:lnTo>
                    <a:lnTo>
                      <a:pt x="200" y="283"/>
                    </a:lnTo>
                    <a:lnTo>
                      <a:pt x="217" y="253"/>
                    </a:lnTo>
                    <a:lnTo>
                      <a:pt x="232" y="219"/>
                    </a:lnTo>
                    <a:lnTo>
                      <a:pt x="240" y="183"/>
                    </a:lnTo>
                    <a:lnTo>
                      <a:pt x="242" y="148"/>
                    </a:lnTo>
                    <a:lnTo>
                      <a:pt x="238" y="116"/>
                    </a:lnTo>
                    <a:lnTo>
                      <a:pt x="229" y="89"/>
                    </a:lnTo>
                    <a:lnTo>
                      <a:pt x="213" y="68"/>
                    </a:lnTo>
                    <a:lnTo>
                      <a:pt x="194" y="53"/>
                    </a:lnTo>
                    <a:lnTo>
                      <a:pt x="173" y="49"/>
                    </a:lnTo>
                    <a:lnTo>
                      <a:pt x="147" y="51"/>
                    </a:lnTo>
                    <a:lnTo>
                      <a:pt x="122" y="63"/>
                    </a:lnTo>
                    <a:lnTo>
                      <a:pt x="99" y="82"/>
                    </a:lnTo>
                    <a:lnTo>
                      <a:pt x="76" y="106"/>
                    </a:lnTo>
                    <a:lnTo>
                      <a:pt x="59" y="137"/>
                    </a:lnTo>
                    <a:lnTo>
                      <a:pt x="44" y="171"/>
                    </a:lnTo>
                    <a:lnTo>
                      <a:pt x="35" y="205"/>
                    </a:lnTo>
                    <a:lnTo>
                      <a:pt x="33" y="240"/>
                    </a:lnTo>
                    <a:lnTo>
                      <a:pt x="37" y="272"/>
                    </a:lnTo>
                    <a:lnTo>
                      <a:pt x="48" y="304"/>
                    </a:lnTo>
                    <a:lnTo>
                      <a:pt x="1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5" name="Freeform 36"/>
              <p:cNvSpPr>
                <a:spLocks/>
              </p:cNvSpPr>
              <p:nvPr/>
            </p:nvSpPr>
            <p:spPr bwMode="auto">
              <a:xfrm>
                <a:off x="3362" y="3431"/>
                <a:ext cx="9" cy="7"/>
              </a:xfrm>
              <a:custGeom>
                <a:avLst/>
                <a:gdLst>
                  <a:gd name="T0" fmla="*/ 0 w 53"/>
                  <a:gd name="T1" fmla="*/ 0 h 43"/>
                  <a:gd name="T2" fmla="*/ 0 w 53"/>
                  <a:gd name="T3" fmla="*/ 0 h 43"/>
                  <a:gd name="T4" fmla="*/ 0 w 53"/>
                  <a:gd name="T5" fmla="*/ 0 h 43"/>
                  <a:gd name="T6" fmla="*/ 0 w 53"/>
                  <a:gd name="T7" fmla="*/ 0 h 43"/>
                  <a:gd name="T8" fmla="*/ 0 w 53"/>
                  <a:gd name="T9" fmla="*/ 0 h 43"/>
                  <a:gd name="T10" fmla="*/ 0 w 53"/>
                  <a:gd name="T11" fmla="*/ 0 h 43"/>
                  <a:gd name="T12" fmla="*/ 0 60000 65536"/>
                  <a:gd name="T13" fmla="*/ 0 60000 65536"/>
                  <a:gd name="T14" fmla="*/ 0 60000 65536"/>
                  <a:gd name="T15" fmla="*/ 0 60000 65536"/>
                  <a:gd name="T16" fmla="*/ 0 60000 65536"/>
                  <a:gd name="T17" fmla="*/ 0 60000 65536"/>
                  <a:gd name="T18" fmla="*/ 0 w 53"/>
                  <a:gd name="T19" fmla="*/ 0 h 43"/>
                  <a:gd name="T20" fmla="*/ 53 w 5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3" h="43">
                    <a:moveTo>
                      <a:pt x="53" y="28"/>
                    </a:moveTo>
                    <a:lnTo>
                      <a:pt x="30" y="0"/>
                    </a:lnTo>
                    <a:lnTo>
                      <a:pt x="0" y="26"/>
                    </a:lnTo>
                    <a:lnTo>
                      <a:pt x="9" y="43"/>
                    </a:lnTo>
                    <a:lnTo>
                      <a:pt x="5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6" name="Freeform 37"/>
              <p:cNvSpPr>
                <a:spLocks/>
              </p:cNvSpPr>
              <p:nvPr/>
            </p:nvSpPr>
            <p:spPr bwMode="auto">
              <a:xfrm>
                <a:off x="3367" y="3401"/>
                <a:ext cx="33" cy="23"/>
              </a:xfrm>
              <a:custGeom>
                <a:avLst/>
                <a:gdLst>
                  <a:gd name="T0" fmla="*/ 0 w 202"/>
                  <a:gd name="T1" fmla="*/ 0 h 141"/>
                  <a:gd name="T2" fmla="*/ 0 w 202"/>
                  <a:gd name="T3" fmla="*/ 0 h 141"/>
                  <a:gd name="T4" fmla="*/ 0 w 202"/>
                  <a:gd name="T5" fmla="*/ 0 h 141"/>
                  <a:gd name="T6" fmla="*/ 0 w 202"/>
                  <a:gd name="T7" fmla="*/ 0 h 141"/>
                  <a:gd name="T8" fmla="*/ 0 w 202"/>
                  <a:gd name="T9" fmla="*/ 0 h 141"/>
                  <a:gd name="T10" fmla="*/ 0 w 202"/>
                  <a:gd name="T11" fmla="*/ 0 h 141"/>
                  <a:gd name="T12" fmla="*/ 0 w 202"/>
                  <a:gd name="T13" fmla="*/ 0 h 141"/>
                  <a:gd name="T14" fmla="*/ 0 60000 65536"/>
                  <a:gd name="T15" fmla="*/ 0 60000 65536"/>
                  <a:gd name="T16" fmla="*/ 0 60000 65536"/>
                  <a:gd name="T17" fmla="*/ 0 60000 65536"/>
                  <a:gd name="T18" fmla="*/ 0 60000 65536"/>
                  <a:gd name="T19" fmla="*/ 0 60000 65536"/>
                  <a:gd name="T20" fmla="*/ 0 60000 65536"/>
                  <a:gd name="T21" fmla="*/ 0 w 202"/>
                  <a:gd name="T22" fmla="*/ 0 h 141"/>
                  <a:gd name="T23" fmla="*/ 202 w 202"/>
                  <a:gd name="T24" fmla="*/ 141 h 1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2" h="141">
                    <a:moveTo>
                      <a:pt x="202" y="78"/>
                    </a:moveTo>
                    <a:lnTo>
                      <a:pt x="23" y="0"/>
                    </a:lnTo>
                    <a:lnTo>
                      <a:pt x="0" y="38"/>
                    </a:lnTo>
                    <a:lnTo>
                      <a:pt x="71" y="141"/>
                    </a:lnTo>
                    <a:lnTo>
                      <a:pt x="202" y="122"/>
                    </a:lnTo>
                    <a:lnTo>
                      <a:pt x="202"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7" name="Freeform 38"/>
              <p:cNvSpPr>
                <a:spLocks/>
              </p:cNvSpPr>
              <p:nvPr/>
            </p:nvSpPr>
            <p:spPr bwMode="auto">
              <a:xfrm>
                <a:off x="3245" y="3415"/>
                <a:ext cx="195" cy="185"/>
              </a:xfrm>
              <a:custGeom>
                <a:avLst/>
                <a:gdLst>
                  <a:gd name="T0" fmla="*/ 0 w 306"/>
                  <a:gd name="T1" fmla="*/ 1 h 290"/>
                  <a:gd name="T2" fmla="*/ 1 w 306"/>
                  <a:gd name="T3" fmla="*/ 1 h 290"/>
                  <a:gd name="T4" fmla="*/ 1 w 306"/>
                  <a:gd name="T5" fmla="*/ 1 h 290"/>
                  <a:gd name="T6" fmla="*/ 1 w 306"/>
                  <a:gd name="T7" fmla="*/ 1 h 290"/>
                  <a:gd name="T8" fmla="*/ 1 w 306"/>
                  <a:gd name="T9" fmla="*/ 1 h 290"/>
                  <a:gd name="T10" fmla="*/ 1 w 306"/>
                  <a:gd name="T11" fmla="*/ 1 h 290"/>
                  <a:gd name="T12" fmla="*/ 1 w 306"/>
                  <a:gd name="T13" fmla="*/ 0 h 290"/>
                  <a:gd name="T14" fmla="*/ 0 60000 65536"/>
                  <a:gd name="T15" fmla="*/ 0 60000 65536"/>
                  <a:gd name="T16" fmla="*/ 0 60000 65536"/>
                  <a:gd name="T17" fmla="*/ 0 60000 65536"/>
                  <a:gd name="T18" fmla="*/ 0 60000 65536"/>
                  <a:gd name="T19" fmla="*/ 0 60000 65536"/>
                  <a:gd name="T20" fmla="*/ 0 60000 65536"/>
                  <a:gd name="T21" fmla="*/ 0 w 306"/>
                  <a:gd name="T22" fmla="*/ 0 h 290"/>
                  <a:gd name="T23" fmla="*/ 306 w 306"/>
                  <a:gd name="T24" fmla="*/ 290 h 2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6" h="290">
                    <a:moveTo>
                      <a:pt x="0" y="71"/>
                    </a:moveTo>
                    <a:lnTo>
                      <a:pt x="3" y="290"/>
                    </a:lnTo>
                    <a:lnTo>
                      <a:pt x="279" y="287"/>
                    </a:lnTo>
                    <a:lnTo>
                      <a:pt x="299" y="272"/>
                    </a:lnTo>
                    <a:lnTo>
                      <a:pt x="306" y="248"/>
                    </a:lnTo>
                    <a:lnTo>
                      <a:pt x="299" y="48"/>
                    </a:lnTo>
                    <a:lnTo>
                      <a:pt x="284" y="0"/>
                    </a:lnTo>
                  </a:path>
                </a:pathLst>
              </a:custGeom>
              <a:noFill/>
              <a:ln w="12700" cap="flat" cmpd="sng">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148" name="Freeform 39"/>
              <p:cNvSpPr>
                <a:spLocks/>
              </p:cNvSpPr>
              <p:nvPr/>
            </p:nvSpPr>
            <p:spPr bwMode="auto">
              <a:xfrm rot="1661969">
                <a:off x="3494" y="3239"/>
                <a:ext cx="130" cy="102"/>
              </a:xfrm>
              <a:custGeom>
                <a:avLst/>
                <a:gdLst>
                  <a:gd name="T0" fmla="*/ 0 w 530"/>
                  <a:gd name="T1" fmla="*/ 0 h 342"/>
                  <a:gd name="T2" fmla="*/ 0 w 530"/>
                  <a:gd name="T3" fmla="*/ 0 h 342"/>
                  <a:gd name="T4" fmla="*/ 0 w 530"/>
                  <a:gd name="T5" fmla="*/ 0 h 342"/>
                  <a:gd name="T6" fmla="*/ 0 w 530"/>
                  <a:gd name="T7" fmla="*/ 0 h 342"/>
                  <a:gd name="T8" fmla="*/ 0 w 530"/>
                  <a:gd name="T9" fmla="*/ 0 h 342"/>
                  <a:gd name="T10" fmla="*/ 0 w 530"/>
                  <a:gd name="T11" fmla="*/ 0 h 342"/>
                  <a:gd name="T12" fmla="*/ 0 w 530"/>
                  <a:gd name="T13" fmla="*/ 0 h 342"/>
                  <a:gd name="T14" fmla="*/ 0 w 530"/>
                  <a:gd name="T15" fmla="*/ 0 h 342"/>
                  <a:gd name="T16" fmla="*/ 0 w 530"/>
                  <a:gd name="T17" fmla="*/ 0 h 342"/>
                  <a:gd name="T18" fmla="*/ 0 w 530"/>
                  <a:gd name="T19" fmla="*/ 0 h 342"/>
                  <a:gd name="T20" fmla="*/ 0 w 530"/>
                  <a:gd name="T21" fmla="*/ 0 h 342"/>
                  <a:gd name="T22" fmla="*/ 0 w 530"/>
                  <a:gd name="T23" fmla="*/ 0 h 342"/>
                  <a:gd name="T24" fmla="*/ 0 w 530"/>
                  <a:gd name="T25" fmla="*/ 0 h 342"/>
                  <a:gd name="T26" fmla="*/ 0 w 530"/>
                  <a:gd name="T27" fmla="*/ 0 h 342"/>
                  <a:gd name="T28" fmla="*/ 0 w 530"/>
                  <a:gd name="T29" fmla="*/ 0 h 342"/>
                  <a:gd name="T30" fmla="*/ 0 w 530"/>
                  <a:gd name="T31" fmla="*/ 0 h 342"/>
                  <a:gd name="T32" fmla="*/ 0 w 530"/>
                  <a:gd name="T33" fmla="*/ 0 h 342"/>
                  <a:gd name="T34" fmla="*/ 0 w 530"/>
                  <a:gd name="T35" fmla="*/ 0 h 342"/>
                  <a:gd name="T36" fmla="*/ 0 w 530"/>
                  <a:gd name="T37" fmla="*/ 0 h 342"/>
                  <a:gd name="T38" fmla="*/ 0 w 530"/>
                  <a:gd name="T39" fmla="*/ 0 h 342"/>
                  <a:gd name="T40" fmla="*/ 0 w 530"/>
                  <a:gd name="T41" fmla="*/ 0 h 342"/>
                  <a:gd name="T42" fmla="*/ 0 w 530"/>
                  <a:gd name="T43" fmla="*/ 0 h 342"/>
                  <a:gd name="T44" fmla="*/ 0 w 530"/>
                  <a:gd name="T45" fmla="*/ 0 h 342"/>
                  <a:gd name="T46" fmla="*/ 0 w 530"/>
                  <a:gd name="T47" fmla="*/ 0 h 342"/>
                  <a:gd name="T48" fmla="*/ 0 w 530"/>
                  <a:gd name="T49" fmla="*/ 0 h 342"/>
                  <a:gd name="T50" fmla="*/ 0 w 530"/>
                  <a:gd name="T51" fmla="*/ 0 h 342"/>
                  <a:gd name="T52" fmla="*/ 0 w 530"/>
                  <a:gd name="T53" fmla="*/ 0 h 342"/>
                  <a:gd name="T54" fmla="*/ 0 w 530"/>
                  <a:gd name="T55" fmla="*/ 0 h 342"/>
                  <a:gd name="T56" fmla="*/ 0 w 530"/>
                  <a:gd name="T57" fmla="*/ 0 h 342"/>
                  <a:gd name="T58" fmla="*/ 0 w 530"/>
                  <a:gd name="T59" fmla="*/ 0 h 342"/>
                  <a:gd name="T60" fmla="*/ 0 w 530"/>
                  <a:gd name="T61" fmla="*/ 0 h 342"/>
                  <a:gd name="T62" fmla="*/ 0 w 530"/>
                  <a:gd name="T63" fmla="*/ 0 h 342"/>
                  <a:gd name="T64" fmla="*/ 0 w 530"/>
                  <a:gd name="T65" fmla="*/ 0 h 342"/>
                  <a:gd name="T66" fmla="*/ 0 w 530"/>
                  <a:gd name="T67" fmla="*/ 0 h 342"/>
                  <a:gd name="T68" fmla="*/ 0 w 530"/>
                  <a:gd name="T69" fmla="*/ 0 h 342"/>
                  <a:gd name="T70" fmla="*/ 0 w 530"/>
                  <a:gd name="T71" fmla="*/ 0 h 342"/>
                  <a:gd name="T72" fmla="*/ 0 w 530"/>
                  <a:gd name="T73" fmla="*/ 0 h 342"/>
                  <a:gd name="T74" fmla="*/ 0 w 530"/>
                  <a:gd name="T75" fmla="*/ 0 h 342"/>
                  <a:gd name="T76" fmla="*/ 0 w 530"/>
                  <a:gd name="T77" fmla="*/ 0 h 342"/>
                  <a:gd name="T78" fmla="*/ 0 w 530"/>
                  <a:gd name="T79" fmla="*/ 0 h 342"/>
                  <a:gd name="T80" fmla="*/ 0 w 530"/>
                  <a:gd name="T81" fmla="*/ 0 h 342"/>
                  <a:gd name="T82" fmla="*/ 0 w 530"/>
                  <a:gd name="T83" fmla="*/ 0 h 342"/>
                  <a:gd name="T84" fmla="*/ 0 w 530"/>
                  <a:gd name="T85" fmla="*/ 0 h 342"/>
                  <a:gd name="T86" fmla="*/ 0 w 530"/>
                  <a:gd name="T87" fmla="*/ 0 h 342"/>
                  <a:gd name="T88" fmla="*/ 0 w 530"/>
                  <a:gd name="T89" fmla="*/ 0 h 342"/>
                  <a:gd name="T90" fmla="*/ 0 w 530"/>
                  <a:gd name="T91" fmla="*/ 0 h 342"/>
                  <a:gd name="T92" fmla="*/ 0 w 530"/>
                  <a:gd name="T93" fmla="*/ 0 h 342"/>
                  <a:gd name="T94" fmla="*/ 0 w 530"/>
                  <a:gd name="T95" fmla="*/ 0 h 342"/>
                  <a:gd name="T96" fmla="*/ 0 w 530"/>
                  <a:gd name="T97" fmla="*/ 0 h 342"/>
                  <a:gd name="T98" fmla="*/ 0 w 530"/>
                  <a:gd name="T99" fmla="*/ 0 h 342"/>
                  <a:gd name="T100" fmla="*/ 0 w 530"/>
                  <a:gd name="T101" fmla="*/ 0 h 3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30"/>
                  <a:gd name="T154" fmla="*/ 0 h 342"/>
                  <a:gd name="T155" fmla="*/ 530 w 530"/>
                  <a:gd name="T156" fmla="*/ 342 h 3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30" h="342">
                    <a:moveTo>
                      <a:pt x="101" y="183"/>
                    </a:moveTo>
                    <a:lnTo>
                      <a:pt x="99" y="183"/>
                    </a:lnTo>
                    <a:lnTo>
                      <a:pt x="91" y="184"/>
                    </a:lnTo>
                    <a:lnTo>
                      <a:pt x="86" y="184"/>
                    </a:lnTo>
                    <a:lnTo>
                      <a:pt x="82" y="186"/>
                    </a:lnTo>
                    <a:lnTo>
                      <a:pt x="76" y="188"/>
                    </a:lnTo>
                    <a:lnTo>
                      <a:pt x="70" y="192"/>
                    </a:lnTo>
                    <a:lnTo>
                      <a:pt x="63" y="194"/>
                    </a:lnTo>
                    <a:lnTo>
                      <a:pt x="55" y="198"/>
                    </a:lnTo>
                    <a:lnTo>
                      <a:pt x="49" y="200"/>
                    </a:lnTo>
                    <a:lnTo>
                      <a:pt x="44" y="203"/>
                    </a:lnTo>
                    <a:lnTo>
                      <a:pt x="36" y="205"/>
                    </a:lnTo>
                    <a:lnTo>
                      <a:pt x="30" y="211"/>
                    </a:lnTo>
                    <a:lnTo>
                      <a:pt x="23" y="215"/>
                    </a:lnTo>
                    <a:lnTo>
                      <a:pt x="19" y="221"/>
                    </a:lnTo>
                    <a:lnTo>
                      <a:pt x="13" y="224"/>
                    </a:lnTo>
                    <a:lnTo>
                      <a:pt x="8" y="230"/>
                    </a:lnTo>
                    <a:lnTo>
                      <a:pt x="4" y="236"/>
                    </a:lnTo>
                    <a:lnTo>
                      <a:pt x="2" y="241"/>
                    </a:lnTo>
                    <a:lnTo>
                      <a:pt x="0" y="249"/>
                    </a:lnTo>
                    <a:lnTo>
                      <a:pt x="0" y="255"/>
                    </a:lnTo>
                    <a:lnTo>
                      <a:pt x="0" y="262"/>
                    </a:lnTo>
                    <a:lnTo>
                      <a:pt x="4" y="270"/>
                    </a:lnTo>
                    <a:lnTo>
                      <a:pt x="6" y="278"/>
                    </a:lnTo>
                    <a:lnTo>
                      <a:pt x="11" y="285"/>
                    </a:lnTo>
                    <a:lnTo>
                      <a:pt x="17" y="295"/>
                    </a:lnTo>
                    <a:lnTo>
                      <a:pt x="29" y="304"/>
                    </a:lnTo>
                    <a:lnTo>
                      <a:pt x="32" y="308"/>
                    </a:lnTo>
                    <a:lnTo>
                      <a:pt x="38" y="314"/>
                    </a:lnTo>
                    <a:lnTo>
                      <a:pt x="44" y="318"/>
                    </a:lnTo>
                    <a:lnTo>
                      <a:pt x="51" y="321"/>
                    </a:lnTo>
                    <a:lnTo>
                      <a:pt x="59" y="327"/>
                    </a:lnTo>
                    <a:lnTo>
                      <a:pt x="67" y="333"/>
                    </a:lnTo>
                    <a:lnTo>
                      <a:pt x="76" y="337"/>
                    </a:lnTo>
                    <a:lnTo>
                      <a:pt x="86" y="342"/>
                    </a:lnTo>
                    <a:lnTo>
                      <a:pt x="89" y="342"/>
                    </a:lnTo>
                    <a:lnTo>
                      <a:pt x="97" y="342"/>
                    </a:lnTo>
                    <a:lnTo>
                      <a:pt x="105" y="342"/>
                    </a:lnTo>
                    <a:lnTo>
                      <a:pt x="108" y="340"/>
                    </a:lnTo>
                    <a:lnTo>
                      <a:pt x="116" y="340"/>
                    </a:lnTo>
                    <a:lnTo>
                      <a:pt x="122" y="338"/>
                    </a:lnTo>
                    <a:lnTo>
                      <a:pt x="127" y="338"/>
                    </a:lnTo>
                    <a:lnTo>
                      <a:pt x="133" y="337"/>
                    </a:lnTo>
                    <a:lnTo>
                      <a:pt x="139" y="337"/>
                    </a:lnTo>
                    <a:lnTo>
                      <a:pt x="146" y="335"/>
                    </a:lnTo>
                    <a:lnTo>
                      <a:pt x="154" y="333"/>
                    </a:lnTo>
                    <a:lnTo>
                      <a:pt x="162" y="331"/>
                    </a:lnTo>
                    <a:lnTo>
                      <a:pt x="167" y="327"/>
                    </a:lnTo>
                    <a:lnTo>
                      <a:pt x="175" y="323"/>
                    </a:lnTo>
                    <a:lnTo>
                      <a:pt x="183" y="321"/>
                    </a:lnTo>
                    <a:lnTo>
                      <a:pt x="188" y="316"/>
                    </a:lnTo>
                    <a:lnTo>
                      <a:pt x="194" y="312"/>
                    </a:lnTo>
                    <a:lnTo>
                      <a:pt x="202" y="306"/>
                    </a:lnTo>
                    <a:lnTo>
                      <a:pt x="209" y="302"/>
                    </a:lnTo>
                    <a:lnTo>
                      <a:pt x="215" y="297"/>
                    </a:lnTo>
                    <a:lnTo>
                      <a:pt x="221" y="289"/>
                    </a:lnTo>
                    <a:lnTo>
                      <a:pt x="226" y="283"/>
                    </a:lnTo>
                    <a:lnTo>
                      <a:pt x="232" y="276"/>
                    </a:lnTo>
                    <a:lnTo>
                      <a:pt x="236" y="266"/>
                    </a:lnTo>
                    <a:lnTo>
                      <a:pt x="240" y="259"/>
                    </a:lnTo>
                    <a:lnTo>
                      <a:pt x="245" y="249"/>
                    </a:lnTo>
                    <a:lnTo>
                      <a:pt x="249" y="240"/>
                    </a:lnTo>
                    <a:lnTo>
                      <a:pt x="251" y="241"/>
                    </a:lnTo>
                    <a:lnTo>
                      <a:pt x="255" y="245"/>
                    </a:lnTo>
                    <a:lnTo>
                      <a:pt x="259" y="251"/>
                    </a:lnTo>
                    <a:lnTo>
                      <a:pt x="268" y="259"/>
                    </a:lnTo>
                    <a:lnTo>
                      <a:pt x="278" y="266"/>
                    </a:lnTo>
                    <a:lnTo>
                      <a:pt x="289" y="274"/>
                    </a:lnTo>
                    <a:lnTo>
                      <a:pt x="295" y="278"/>
                    </a:lnTo>
                    <a:lnTo>
                      <a:pt x="300" y="281"/>
                    </a:lnTo>
                    <a:lnTo>
                      <a:pt x="306" y="283"/>
                    </a:lnTo>
                    <a:lnTo>
                      <a:pt x="314" y="287"/>
                    </a:lnTo>
                    <a:lnTo>
                      <a:pt x="319" y="287"/>
                    </a:lnTo>
                    <a:lnTo>
                      <a:pt x="325" y="289"/>
                    </a:lnTo>
                    <a:lnTo>
                      <a:pt x="331" y="289"/>
                    </a:lnTo>
                    <a:lnTo>
                      <a:pt x="337" y="289"/>
                    </a:lnTo>
                    <a:lnTo>
                      <a:pt x="342" y="287"/>
                    </a:lnTo>
                    <a:lnTo>
                      <a:pt x="348" y="285"/>
                    </a:lnTo>
                    <a:lnTo>
                      <a:pt x="354" y="283"/>
                    </a:lnTo>
                    <a:lnTo>
                      <a:pt x="359" y="280"/>
                    </a:lnTo>
                    <a:lnTo>
                      <a:pt x="365" y="274"/>
                    </a:lnTo>
                    <a:lnTo>
                      <a:pt x="369" y="268"/>
                    </a:lnTo>
                    <a:lnTo>
                      <a:pt x="373" y="259"/>
                    </a:lnTo>
                    <a:lnTo>
                      <a:pt x="376" y="251"/>
                    </a:lnTo>
                    <a:lnTo>
                      <a:pt x="378" y="245"/>
                    </a:lnTo>
                    <a:lnTo>
                      <a:pt x="380" y="240"/>
                    </a:lnTo>
                    <a:lnTo>
                      <a:pt x="380" y="234"/>
                    </a:lnTo>
                    <a:lnTo>
                      <a:pt x="384" y="228"/>
                    </a:lnTo>
                    <a:lnTo>
                      <a:pt x="384" y="221"/>
                    </a:lnTo>
                    <a:lnTo>
                      <a:pt x="386" y="213"/>
                    </a:lnTo>
                    <a:lnTo>
                      <a:pt x="386" y="205"/>
                    </a:lnTo>
                    <a:lnTo>
                      <a:pt x="388" y="198"/>
                    </a:lnTo>
                    <a:lnTo>
                      <a:pt x="390" y="198"/>
                    </a:lnTo>
                    <a:lnTo>
                      <a:pt x="394" y="200"/>
                    </a:lnTo>
                    <a:lnTo>
                      <a:pt x="399" y="200"/>
                    </a:lnTo>
                    <a:lnTo>
                      <a:pt x="409" y="203"/>
                    </a:lnTo>
                    <a:lnTo>
                      <a:pt x="413" y="203"/>
                    </a:lnTo>
                    <a:lnTo>
                      <a:pt x="418" y="205"/>
                    </a:lnTo>
                    <a:lnTo>
                      <a:pt x="424" y="205"/>
                    </a:lnTo>
                    <a:lnTo>
                      <a:pt x="432" y="207"/>
                    </a:lnTo>
                    <a:lnTo>
                      <a:pt x="437" y="207"/>
                    </a:lnTo>
                    <a:lnTo>
                      <a:pt x="443" y="209"/>
                    </a:lnTo>
                    <a:lnTo>
                      <a:pt x="449" y="209"/>
                    </a:lnTo>
                    <a:lnTo>
                      <a:pt x="456" y="211"/>
                    </a:lnTo>
                    <a:lnTo>
                      <a:pt x="462" y="209"/>
                    </a:lnTo>
                    <a:lnTo>
                      <a:pt x="468" y="209"/>
                    </a:lnTo>
                    <a:lnTo>
                      <a:pt x="473" y="209"/>
                    </a:lnTo>
                    <a:lnTo>
                      <a:pt x="481" y="209"/>
                    </a:lnTo>
                    <a:lnTo>
                      <a:pt x="487" y="207"/>
                    </a:lnTo>
                    <a:lnTo>
                      <a:pt x="492" y="207"/>
                    </a:lnTo>
                    <a:lnTo>
                      <a:pt x="498" y="205"/>
                    </a:lnTo>
                    <a:lnTo>
                      <a:pt x="504" y="203"/>
                    </a:lnTo>
                    <a:lnTo>
                      <a:pt x="513" y="198"/>
                    </a:lnTo>
                    <a:lnTo>
                      <a:pt x="521" y="190"/>
                    </a:lnTo>
                    <a:lnTo>
                      <a:pt x="525" y="184"/>
                    </a:lnTo>
                    <a:lnTo>
                      <a:pt x="527" y="181"/>
                    </a:lnTo>
                    <a:lnTo>
                      <a:pt x="529" y="173"/>
                    </a:lnTo>
                    <a:lnTo>
                      <a:pt x="530" y="167"/>
                    </a:lnTo>
                    <a:lnTo>
                      <a:pt x="530" y="158"/>
                    </a:lnTo>
                    <a:lnTo>
                      <a:pt x="530" y="150"/>
                    </a:lnTo>
                    <a:lnTo>
                      <a:pt x="530" y="141"/>
                    </a:lnTo>
                    <a:lnTo>
                      <a:pt x="530" y="133"/>
                    </a:lnTo>
                    <a:lnTo>
                      <a:pt x="529" y="124"/>
                    </a:lnTo>
                    <a:lnTo>
                      <a:pt x="529" y="116"/>
                    </a:lnTo>
                    <a:lnTo>
                      <a:pt x="527" y="106"/>
                    </a:lnTo>
                    <a:lnTo>
                      <a:pt x="527" y="97"/>
                    </a:lnTo>
                    <a:lnTo>
                      <a:pt x="525" y="87"/>
                    </a:lnTo>
                    <a:lnTo>
                      <a:pt x="523" y="78"/>
                    </a:lnTo>
                    <a:lnTo>
                      <a:pt x="519" y="68"/>
                    </a:lnTo>
                    <a:lnTo>
                      <a:pt x="517" y="59"/>
                    </a:lnTo>
                    <a:lnTo>
                      <a:pt x="513" y="51"/>
                    </a:lnTo>
                    <a:lnTo>
                      <a:pt x="510" y="44"/>
                    </a:lnTo>
                    <a:lnTo>
                      <a:pt x="506" y="36"/>
                    </a:lnTo>
                    <a:lnTo>
                      <a:pt x="504" y="30"/>
                    </a:lnTo>
                    <a:lnTo>
                      <a:pt x="498" y="23"/>
                    </a:lnTo>
                    <a:lnTo>
                      <a:pt x="492" y="17"/>
                    </a:lnTo>
                    <a:lnTo>
                      <a:pt x="487" y="10"/>
                    </a:lnTo>
                    <a:lnTo>
                      <a:pt x="481" y="8"/>
                    </a:lnTo>
                    <a:lnTo>
                      <a:pt x="475" y="4"/>
                    </a:lnTo>
                    <a:lnTo>
                      <a:pt x="470" y="2"/>
                    </a:lnTo>
                    <a:lnTo>
                      <a:pt x="462" y="0"/>
                    </a:lnTo>
                    <a:lnTo>
                      <a:pt x="454" y="0"/>
                    </a:lnTo>
                    <a:lnTo>
                      <a:pt x="445" y="0"/>
                    </a:lnTo>
                    <a:lnTo>
                      <a:pt x="437" y="4"/>
                    </a:lnTo>
                    <a:lnTo>
                      <a:pt x="428" y="6"/>
                    </a:lnTo>
                    <a:lnTo>
                      <a:pt x="420" y="13"/>
                    </a:lnTo>
                    <a:lnTo>
                      <a:pt x="411" y="17"/>
                    </a:lnTo>
                    <a:lnTo>
                      <a:pt x="401" y="27"/>
                    </a:lnTo>
                    <a:lnTo>
                      <a:pt x="395" y="30"/>
                    </a:lnTo>
                    <a:lnTo>
                      <a:pt x="390" y="36"/>
                    </a:lnTo>
                    <a:lnTo>
                      <a:pt x="386" y="42"/>
                    </a:lnTo>
                    <a:lnTo>
                      <a:pt x="380" y="49"/>
                    </a:lnTo>
                    <a:lnTo>
                      <a:pt x="378" y="48"/>
                    </a:lnTo>
                    <a:lnTo>
                      <a:pt x="373" y="46"/>
                    </a:lnTo>
                    <a:lnTo>
                      <a:pt x="367" y="42"/>
                    </a:lnTo>
                    <a:lnTo>
                      <a:pt x="357" y="40"/>
                    </a:lnTo>
                    <a:lnTo>
                      <a:pt x="352" y="38"/>
                    </a:lnTo>
                    <a:lnTo>
                      <a:pt x="346" y="36"/>
                    </a:lnTo>
                    <a:lnTo>
                      <a:pt x="338" y="34"/>
                    </a:lnTo>
                    <a:lnTo>
                      <a:pt x="333" y="34"/>
                    </a:lnTo>
                    <a:lnTo>
                      <a:pt x="325" y="32"/>
                    </a:lnTo>
                    <a:lnTo>
                      <a:pt x="319" y="30"/>
                    </a:lnTo>
                    <a:lnTo>
                      <a:pt x="314" y="30"/>
                    </a:lnTo>
                    <a:lnTo>
                      <a:pt x="306" y="30"/>
                    </a:lnTo>
                    <a:lnTo>
                      <a:pt x="298" y="29"/>
                    </a:lnTo>
                    <a:lnTo>
                      <a:pt x="291" y="27"/>
                    </a:lnTo>
                    <a:lnTo>
                      <a:pt x="285" y="27"/>
                    </a:lnTo>
                    <a:lnTo>
                      <a:pt x="278" y="29"/>
                    </a:lnTo>
                    <a:lnTo>
                      <a:pt x="272" y="29"/>
                    </a:lnTo>
                    <a:lnTo>
                      <a:pt x="266" y="30"/>
                    </a:lnTo>
                    <a:lnTo>
                      <a:pt x="259" y="30"/>
                    </a:lnTo>
                    <a:lnTo>
                      <a:pt x="255" y="34"/>
                    </a:lnTo>
                    <a:lnTo>
                      <a:pt x="249" y="34"/>
                    </a:lnTo>
                    <a:lnTo>
                      <a:pt x="243" y="38"/>
                    </a:lnTo>
                    <a:lnTo>
                      <a:pt x="238" y="40"/>
                    </a:lnTo>
                    <a:lnTo>
                      <a:pt x="236" y="46"/>
                    </a:lnTo>
                    <a:lnTo>
                      <a:pt x="232" y="51"/>
                    </a:lnTo>
                    <a:lnTo>
                      <a:pt x="230" y="57"/>
                    </a:lnTo>
                    <a:lnTo>
                      <a:pt x="226" y="63"/>
                    </a:lnTo>
                    <a:lnTo>
                      <a:pt x="226" y="70"/>
                    </a:lnTo>
                    <a:lnTo>
                      <a:pt x="224" y="78"/>
                    </a:lnTo>
                    <a:lnTo>
                      <a:pt x="224" y="86"/>
                    </a:lnTo>
                    <a:lnTo>
                      <a:pt x="221" y="91"/>
                    </a:lnTo>
                    <a:lnTo>
                      <a:pt x="219" y="99"/>
                    </a:lnTo>
                    <a:lnTo>
                      <a:pt x="215" y="105"/>
                    </a:lnTo>
                    <a:lnTo>
                      <a:pt x="211" y="110"/>
                    </a:lnTo>
                    <a:lnTo>
                      <a:pt x="207" y="116"/>
                    </a:lnTo>
                    <a:lnTo>
                      <a:pt x="203" y="122"/>
                    </a:lnTo>
                    <a:lnTo>
                      <a:pt x="192" y="131"/>
                    </a:lnTo>
                    <a:lnTo>
                      <a:pt x="183" y="141"/>
                    </a:lnTo>
                    <a:lnTo>
                      <a:pt x="177" y="145"/>
                    </a:lnTo>
                    <a:lnTo>
                      <a:pt x="171" y="148"/>
                    </a:lnTo>
                    <a:lnTo>
                      <a:pt x="165" y="152"/>
                    </a:lnTo>
                    <a:lnTo>
                      <a:pt x="162" y="156"/>
                    </a:lnTo>
                    <a:lnTo>
                      <a:pt x="154" y="158"/>
                    </a:lnTo>
                    <a:lnTo>
                      <a:pt x="148" y="162"/>
                    </a:lnTo>
                    <a:lnTo>
                      <a:pt x="145" y="165"/>
                    </a:lnTo>
                    <a:lnTo>
                      <a:pt x="139" y="167"/>
                    </a:lnTo>
                    <a:lnTo>
                      <a:pt x="127" y="171"/>
                    </a:lnTo>
                    <a:lnTo>
                      <a:pt x="120" y="175"/>
                    </a:lnTo>
                    <a:lnTo>
                      <a:pt x="112" y="177"/>
                    </a:lnTo>
                    <a:lnTo>
                      <a:pt x="105" y="181"/>
                    </a:lnTo>
                    <a:lnTo>
                      <a:pt x="101" y="183"/>
                    </a:lnTo>
                    <a:close/>
                  </a:path>
                </a:pathLst>
              </a:custGeom>
              <a:solidFill>
                <a:schemeClr val="hlink"/>
              </a:solidFill>
              <a:ln w="12700" cmpd="sng">
                <a:solidFill>
                  <a:schemeClr val="bg1"/>
                </a:solidFill>
                <a:round/>
                <a:headEnd/>
                <a:tailEnd/>
              </a:ln>
            </p:spPr>
            <p:txBody>
              <a:bodyPr/>
              <a:lstStyle/>
              <a:p>
                <a:endParaRPr lang="en-US"/>
              </a:p>
            </p:txBody>
          </p:sp>
          <p:sp>
            <p:nvSpPr>
              <p:cNvPr id="149" name="Line 40"/>
              <p:cNvSpPr>
                <a:spLocks noChangeShapeType="1"/>
              </p:cNvSpPr>
              <p:nvPr/>
            </p:nvSpPr>
            <p:spPr bwMode="auto">
              <a:xfrm flipH="1" flipV="1">
                <a:off x="3544" y="3332"/>
                <a:ext cx="5" cy="7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50" name="Line 41"/>
              <p:cNvSpPr>
                <a:spLocks noChangeShapeType="1"/>
              </p:cNvSpPr>
              <p:nvPr/>
            </p:nvSpPr>
            <p:spPr bwMode="auto">
              <a:xfrm flipV="1">
                <a:off x="3565" y="3332"/>
                <a:ext cx="22" cy="76"/>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51" name="Oval 42"/>
              <p:cNvSpPr>
                <a:spLocks noChangeArrowheads="1"/>
              </p:cNvSpPr>
              <p:nvPr/>
            </p:nvSpPr>
            <p:spPr bwMode="auto">
              <a:xfrm>
                <a:off x="3034" y="3568"/>
                <a:ext cx="103" cy="101"/>
              </a:xfrm>
              <a:prstGeom prst="ellipse">
                <a:avLst/>
              </a:prstGeom>
              <a:solidFill>
                <a:schemeClr val="folHlink"/>
              </a:solidFill>
              <a:ln>
                <a:noFill/>
              </a:ln>
              <a:extLst>
                <a:ext uri="{91240B29-F687-4F45-9708-019B960494DF}">
                  <a14:hiddenLine xmlns:a14="http://schemas.microsoft.com/office/drawing/2010/main" w="28575" algn="ctr">
                    <a:solidFill>
                      <a:srgbClr val="000000"/>
                    </a:solidFill>
                    <a:round/>
                    <a:headEnd/>
                    <a:tailEnd/>
                  </a14:hiddenLine>
                </a:ext>
              </a:extLst>
            </p:spPr>
            <p:txBody>
              <a:bodyPr lIns="0" tIns="0" rIns="0" bIns="0" anchor="ctr">
                <a:spAutoFit/>
              </a:bodyPr>
              <a:lstStyle/>
              <a:p>
                <a:endParaRPr lang="en-US"/>
              </a:p>
            </p:txBody>
          </p:sp>
          <p:sp>
            <p:nvSpPr>
              <p:cNvPr id="152" name="Freeform 43"/>
              <p:cNvSpPr>
                <a:spLocks/>
              </p:cNvSpPr>
              <p:nvPr/>
            </p:nvSpPr>
            <p:spPr bwMode="auto">
              <a:xfrm>
                <a:off x="3022" y="3556"/>
                <a:ext cx="126" cy="126"/>
              </a:xfrm>
              <a:custGeom>
                <a:avLst/>
                <a:gdLst>
                  <a:gd name="T0" fmla="*/ 0 w 770"/>
                  <a:gd name="T1" fmla="*/ 0 h 778"/>
                  <a:gd name="T2" fmla="*/ 0 w 770"/>
                  <a:gd name="T3" fmla="*/ 0 h 778"/>
                  <a:gd name="T4" fmla="*/ 0 w 770"/>
                  <a:gd name="T5" fmla="*/ 0 h 778"/>
                  <a:gd name="T6" fmla="*/ 0 w 770"/>
                  <a:gd name="T7" fmla="*/ 0 h 778"/>
                  <a:gd name="T8" fmla="*/ 0 w 770"/>
                  <a:gd name="T9" fmla="*/ 0 h 778"/>
                  <a:gd name="T10" fmla="*/ 0 w 770"/>
                  <a:gd name="T11" fmla="*/ 0 h 778"/>
                  <a:gd name="T12" fmla="*/ 0 w 770"/>
                  <a:gd name="T13" fmla="*/ 0 h 778"/>
                  <a:gd name="T14" fmla="*/ 0 w 770"/>
                  <a:gd name="T15" fmla="*/ 0 h 778"/>
                  <a:gd name="T16" fmla="*/ 0 w 770"/>
                  <a:gd name="T17" fmla="*/ 0 h 778"/>
                  <a:gd name="T18" fmla="*/ 0 w 770"/>
                  <a:gd name="T19" fmla="*/ 0 h 778"/>
                  <a:gd name="T20" fmla="*/ 0 w 770"/>
                  <a:gd name="T21" fmla="*/ 0 h 778"/>
                  <a:gd name="T22" fmla="*/ 0 w 770"/>
                  <a:gd name="T23" fmla="*/ 0 h 778"/>
                  <a:gd name="T24" fmla="*/ 0 w 770"/>
                  <a:gd name="T25" fmla="*/ 0 h 778"/>
                  <a:gd name="T26" fmla="*/ 0 w 770"/>
                  <a:gd name="T27" fmla="*/ 0 h 778"/>
                  <a:gd name="T28" fmla="*/ 0 w 770"/>
                  <a:gd name="T29" fmla="*/ 0 h 778"/>
                  <a:gd name="T30" fmla="*/ 0 w 770"/>
                  <a:gd name="T31" fmla="*/ 0 h 778"/>
                  <a:gd name="T32" fmla="*/ 0 w 770"/>
                  <a:gd name="T33" fmla="*/ 0 h 778"/>
                  <a:gd name="T34" fmla="*/ 0 w 770"/>
                  <a:gd name="T35" fmla="*/ 0 h 778"/>
                  <a:gd name="T36" fmla="*/ 0 w 770"/>
                  <a:gd name="T37" fmla="*/ 0 h 778"/>
                  <a:gd name="T38" fmla="*/ 0 w 770"/>
                  <a:gd name="T39" fmla="*/ 0 h 778"/>
                  <a:gd name="T40" fmla="*/ 0 w 770"/>
                  <a:gd name="T41" fmla="*/ 0 h 778"/>
                  <a:gd name="T42" fmla="*/ 0 w 770"/>
                  <a:gd name="T43" fmla="*/ 0 h 778"/>
                  <a:gd name="T44" fmla="*/ 0 w 770"/>
                  <a:gd name="T45" fmla="*/ 0 h 778"/>
                  <a:gd name="T46" fmla="*/ 0 w 770"/>
                  <a:gd name="T47" fmla="*/ 0 h 778"/>
                  <a:gd name="T48" fmla="*/ 0 w 770"/>
                  <a:gd name="T49" fmla="*/ 0 h 778"/>
                  <a:gd name="T50" fmla="*/ 0 w 770"/>
                  <a:gd name="T51" fmla="*/ 0 h 778"/>
                  <a:gd name="T52" fmla="*/ 0 w 770"/>
                  <a:gd name="T53" fmla="*/ 0 h 778"/>
                  <a:gd name="T54" fmla="*/ 0 w 770"/>
                  <a:gd name="T55" fmla="*/ 0 h 778"/>
                  <a:gd name="T56" fmla="*/ 0 w 770"/>
                  <a:gd name="T57" fmla="*/ 0 h 778"/>
                  <a:gd name="T58" fmla="*/ 0 w 770"/>
                  <a:gd name="T59" fmla="*/ 0 h 778"/>
                  <a:gd name="T60" fmla="*/ 0 w 770"/>
                  <a:gd name="T61" fmla="*/ 0 h 778"/>
                  <a:gd name="T62" fmla="*/ 0 w 770"/>
                  <a:gd name="T63" fmla="*/ 0 h 778"/>
                  <a:gd name="T64" fmla="*/ 0 w 770"/>
                  <a:gd name="T65" fmla="*/ 0 h 778"/>
                  <a:gd name="T66" fmla="*/ 0 w 770"/>
                  <a:gd name="T67" fmla="*/ 0 h 778"/>
                  <a:gd name="T68" fmla="*/ 0 w 770"/>
                  <a:gd name="T69" fmla="*/ 0 h 778"/>
                  <a:gd name="T70" fmla="*/ 0 w 770"/>
                  <a:gd name="T71" fmla="*/ 0 h 778"/>
                  <a:gd name="T72" fmla="*/ 0 w 770"/>
                  <a:gd name="T73" fmla="*/ 0 h 778"/>
                  <a:gd name="T74" fmla="*/ 0 w 770"/>
                  <a:gd name="T75" fmla="*/ 0 h 778"/>
                  <a:gd name="T76" fmla="*/ 0 w 770"/>
                  <a:gd name="T77" fmla="*/ 0 h 778"/>
                  <a:gd name="T78" fmla="*/ 0 w 770"/>
                  <a:gd name="T79" fmla="*/ 0 h 778"/>
                  <a:gd name="T80" fmla="*/ 0 w 770"/>
                  <a:gd name="T81" fmla="*/ 0 h 778"/>
                  <a:gd name="T82" fmla="*/ 0 w 770"/>
                  <a:gd name="T83" fmla="*/ 0 h 778"/>
                  <a:gd name="T84" fmla="*/ 0 w 770"/>
                  <a:gd name="T85" fmla="*/ 0 h 778"/>
                  <a:gd name="T86" fmla="*/ 0 w 770"/>
                  <a:gd name="T87" fmla="*/ 0 h 778"/>
                  <a:gd name="T88" fmla="*/ 0 w 770"/>
                  <a:gd name="T89" fmla="*/ 0 h 778"/>
                  <a:gd name="T90" fmla="*/ 0 w 770"/>
                  <a:gd name="T91" fmla="*/ 0 h 778"/>
                  <a:gd name="T92" fmla="*/ 0 w 770"/>
                  <a:gd name="T93" fmla="*/ 0 h 778"/>
                  <a:gd name="T94" fmla="*/ 0 w 770"/>
                  <a:gd name="T95" fmla="*/ 0 h 778"/>
                  <a:gd name="T96" fmla="*/ 0 w 770"/>
                  <a:gd name="T97" fmla="*/ 0 h 778"/>
                  <a:gd name="T98" fmla="*/ 0 w 770"/>
                  <a:gd name="T99" fmla="*/ 0 h 778"/>
                  <a:gd name="T100" fmla="*/ 0 w 770"/>
                  <a:gd name="T101" fmla="*/ 0 h 778"/>
                  <a:gd name="T102" fmla="*/ 0 w 770"/>
                  <a:gd name="T103" fmla="*/ 0 h 778"/>
                  <a:gd name="T104" fmla="*/ 0 w 770"/>
                  <a:gd name="T105" fmla="*/ 0 h 778"/>
                  <a:gd name="T106" fmla="*/ 0 w 770"/>
                  <a:gd name="T107" fmla="*/ 0 h 778"/>
                  <a:gd name="T108" fmla="*/ 0 w 770"/>
                  <a:gd name="T109" fmla="*/ 0 h 77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70"/>
                  <a:gd name="T166" fmla="*/ 0 h 778"/>
                  <a:gd name="T167" fmla="*/ 770 w 770"/>
                  <a:gd name="T168" fmla="*/ 778 h 77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70" h="778">
                    <a:moveTo>
                      <a:pt x="165" y="708"/>
                    </a:moveTo>
                    <a:lnTo>
                      <a:pt x="123" y="675"/>
                    </a:lnTo>
                    <a:lnTo>
                      <a:pt x="60" y="605"/>
                    </a:lnTo>
                    <a:lnTo>
                      <a:pt x="20" y="521"/>
                    </a:lnTo>
                    <a:lnTo>
                      <a:pt x="0" y="430"/>
                    </a:lnTo>
                    <a:lnTo>
                      <a:pt x="0" y="337"/>
                    </a:lnTo>
                    <a:lnTo>
                      <a:pt x="24" y="246"/>
                    </a:lnTo>
                    <a:lnTo>
                      <a:pt x="68" y="164"/>
                    </a:lnTo>
                    <a:lnTo>
                      <a:pt x="131" y="96"/>
                    </a:lnTo>
                    <a:lnTo>
                      <a:pt x="209" y="42"/>
                    </a:lnTo>
                    <a:lnTo>
                      <a:pt x="296" y="10"/>
                    </a:lnTo>
                    <a:lnTo>
                      <a:pt x="389" y="0"/>
                    </a:lnTo>
                    <a:lnTo>
                      <a:pt x="482" y="14"/>
                    </a:lnTo>
                    <a:lnTo>
                      <a:pt x="570" y="48"/>
                    </a:lnTo>
                    <a:lnTo>
                      <a:pt x="644" y="103"/>
                    </a:lnTo>
                    <a:lnTo>
                      <a:pt x="707" y="173"/>
                    </a:lnTo>
                    <a:lnTo>
                      <a:pt x="749" y="255"/>
                    </a:lnTo>
                    <a:lnTo>
                      <a:pt x="770" y="346"/>
                    </a:lnTo>
                    <a:lnTo>
                      <a:pt x="768" y="441"/>
                    </a:lnTo>
                    <a:lnTo>
                      <a:pt x="745" y="531"/>
                    </a:lnTo>
                    <a:lnTo>
                      <a:pt x="699" y="614"/>
                    </a:lnTo>
                    <a:lnTo>
                      <a:pt x="636" y="683"/>
                    </a:lnTo>
                    <a:lnTo>
                      <a:pt x="559" y="736"/>
                    </a:lnTo>
                    <a:lnTo>
                      <a:pt x="471" y="767"/>
                    </a:lnTo>
                    <a:lnTo>
                      <a:pt x="378" y="778"/>
                    </a:lnTo>
                    <a:lnTo>
                      <a:pt x="287" y="765"/>
                    </a:lnTo>
                    <a:lnTo>
                      <a:pt x="199" y="732"/>
                    </a:lnTo>
                    <a:lnTo>
                      <a:pt x="287" y="668"/>
                    </a:lnTo>
                    <a:lnTo>
                      <a:pt x="366" y="681"/>
                    </a:lnTo>
                    <a:lnTo>
                      <a:pt x="437" y="677"/>
                    </a:lnTo>
                    <a:lnTo>
                      <a:pt x="505" y="656"/>
                    </a:lnTo>
                    <a:lnTo>
                      <a:pt x="564" y="618"/>
                    </a:lnTo>
                    <a:lnTo>
                      <a:pt x="614" y="569"/>
                    </a:lnTo>
                    <a:lnTo>
                      <a:pt x="652" y="508"/>
                    </a:lnTo>
                    <a:lnTo>
                      <a:pt x="671" y="441"/>
                    </a:lnTo>
                    <a:lnTo>
                      <a:pt x="676" y="371"/>
                    </a:lnTo>
                    <a:lnTo>
                      <a:pt x="663" y="301"/>
                    </a:lnTo>
                    <a:lnTo>
                      <a:pt x="635" y="236"/>
                    </a:lnTo>
                    <a:lnTo>
                      <a:pt x="591" y="181"/>
                    </a:lnTo>
                    <a:lnTo>
                      <a:pt x="534" y="137"/>
                    </a:lnTo>
                    <a:lnTo>
                      <a:pt x="471" y="109"/>
                    </a:lnTo>
                    <a:lnTo>
                      <a:pt x="401" y="97"/>
                    </a:lnTo>
                    <a:lnTo>
                      <a:pt x="330" y="101"/>
                    </a:lnTo>
                    <a:lnTo>
                      <a:pt x="264" y="122"/>
                    </a:lnTo>
                    <a:lnTo>
                      <a:pt x="203" y="160"/>
                    </a:lnTo>
                    <a:lnTo>
                      <a:pt x="154" y="210"/>
                    </a:lnTo>
                    <a:lnTo>
                      <a:pt x="116" y="269"/>
                    </a:lnTo>
                    <a:lnTo>
                      <a:pt x="97" y="337"/>
                    </a:lnTo>
                    <a:lnTo>
                      <a:pt x="91" y="407"/>
                    </a:lnTo>
                    <a:lnTo>
                      <a:pt x="104" y="478"/>
                    </a:lnTo>
                    <a:lnTo>
                      <a:pt x="135" y="540"/>
                    </a:lnTo>
                    <a:lnTo>
                      <a:pt x="176" y="597"/>
                    </a:lnTo>
                    <a:lnTo>
                      <a:pt x="243" y="647"/>
                    </a:lnTo>
                    <a:lnTo>
                      <a:pt x="165" y="7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 name="Freeform 44"/>
              <p:cNvSpPr>
                <a:spLocks/>
              </p:cNvSpPr>
              <p:nvPr/>
            </p:nvSpPr>
            <p:spPr bwMode="auto">
              <a:xfrm>
                <a:off x="3049" y="3661"/>
                <a:ext cx="24" cy="15"/>
              </a:xfrm>
              <a:custGeom>
                <a:avLst/>
                <a:gdLst>
                  <a:gd name="T0" fmla="*/ 0 w 150"/>
                  <a:gd name="T1" fmla="*/ 0 h 93"/>
                  <a:gd name="T2" fmla="*/ 0 w 150"/>
                  <a:gd name="T3" fmla="*/ 0 h 93"/>
                  <a:gd name="T4" fmla="*/ 0 w 150"/>
                  <a:gd name="T5" fmla="*/ 0 h 93"/>
                  <a:gd name="T6" fmla="*/ 0 w 150"/>
                  <a:gd name="T7" fmla="*/ 0 h 93"/>
                  <a:gd name="T8" fmla="*/ 0 w 150"/>
                  <a:gd name="T9" fmla="*/ 0 h 93"/>
                  <a:gd name="T10" fmla="*/ 0 w 150"/>
                  <a:gd name="T11" fmla="*/ 0 h 93"/>
                  <a:gd name="T12" fmla="*/ 0 60000 65536"/>
                  <a:gd name="T13" fmla="*/ 0 60000 65536"/>
                  <a:gd name="T14" fmla="*/ 0 60000 65536"/>
                  <a:gd name="T15" fmla="*/ 0 60000 65536"/>
                  <a:gd name="T16" fmla="*/ 0 60000 65536"/>
                  <a:gd name="T17" fmla="*/ 0 60000 65536"/>
                  <a:gd name="T18" fmla="*/ 0 w 150"/>
                  <a:gd name="T19" fmla="*/ 0 h 93"/>
                  <a:gd name="T20" fmla="*/ 150 w 150"/>
                  <a:gd name="T21" fmla="*/ 93 h 93"/>
                </a:gdLst>
                <a:ahLst/>
                <a:cxnLst>
                  <a:cxn ang="T12">
                    <a:pos x="T0" y="T1"/>
                  </a:cxn>
                  <a:cxn ang="T13">
                    <a:pos x="T2" y="T3"/>
                  </a:cxn>
                  <a:cxn ang="T14">
                    <a:pos x="T4" y="T5"/>
                  </a:cxn>
                  <a:cxn ang="T15">
                    <a:pos x="T6" y="T7"/>
                  </a:cxn>
                  <a:cxn ang="T16">
                    <a:pos x="T8" y="T9"/>
                  </a:cxn>
                  <a:cxn ang="T17">
                    <a:pos x="T10" y="T11"/>
                  </a:cxn>
                </a:cxnLst>
                <a:rect l="T18" t="T19" r="T20" b="T21"/>
                <a:pathLst>
                  <a:path w="150" h="93">
                    <a:moveTo>
                      <a:pt x="150" y="36"/>
                    </a:moveTo>
                    <a:lnTo>
                      <a:pt x="59" y="0"/>
                    </a:lnTo>
                    <a:lnTo>
                      <a:pt x="0" y="67"/>
                    </a:lnTo>
                    <a:lnTo>
                      <a:pt x="42" y="93"/>
                    </a:lnTo>
                    <a:lnTo>
                      <a:pt x="15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 name="Oval 45"/>
              <p:cNvSpPr>
                <a:spLocks noChangeArrowheads="1"/>
              </p:cNvSpPr>
              <p:nvPr/>
            </p:nvSpPr>
            <p:spPr bwMode="auto">
              <a:xfrm>
                <a:off x="3492" y="3528"/>
                <a:ext cx="80" cy="138"/>
              </a:xfrm>
              <a:prstGeom prst="ellipse">
                <a:avLst/>
              </a:prstGeom>
              <a:solidFill>
                <a:schemeClr val="folHlink"/>
              </a:solidFill>
              <a:ln>
                <a:noFill/>
              </a:ln>
              <a:extLs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endParaRPr lang="en-US"/>
              </a:p>
            </p:txBody>
          </p:sp>
          <p:sp>
            <p:nvSpPr>
              <p:cNvPr id="155" name="Freeform 46"/>
              <p:cNvSpPr>
                <a:spLocks/>
              </p:cNvSpPr>
              <p:nvPr/>
            </p:nvSpPr>
            <p:spPr bwMode="auto">
              <a:xfrm>
                <a:off x="3484" y="3518"/>
                <a:ext cx="99" cy="158"/>
              </a:xfrm>
              <a:custGeom>
                <a:avLst/>
                <a:gdLst>
                  <a:gd name="T0" fmla="*/ 0 w 606"/>
                  <a:gd name="T1" fmla="*/ 0 h 969"/>
                  <a:gd name="T2" fmla="*/ 0 w 606"/>
                  <a:gd name="T3" fmla="*/ 0 h 969"/>
                  <a:gd name="T4" fmla="*/ 0 w 606"/>
                  <a:gd name="T5" fmla="*/ 0 h 969"/>
                  <a:gd name="T6" fmla="*/ 0 w 606"/>
                  <a:gd name="T7" fmla="*/ 0 h 969"/>
                  <a:gd name="T8" fmla="*/ 0 w 606"/>
                  <a:gd name="T9" fmla="*/ 0 h 969"/>
                  <a:gd name="T10" fmla="*/ 0 w 606"/>
                  <a:gd name="T11" fmla="*/ 0 h 969"/>
                  <a:gd name="T12" fmla="*/ 0 w 606"/>
                  <a:gd name="T13" fmla="*/ 0 h 969"/>
                  <a:gd name="T14" fmla="*/ 0 w 606"/>
                  <a:gd name="T15" fmla="*/ 0 h 969"/>
                  <a:gd name="T16" fmla="*/ 0 w 606"/>
                  <a:gd name="T17" fmla="*/ 0 h 969"/>
                  <a:gd name="T18" fmla="*/ 0 w 606"/>
                  <a:gd name="T19" fmla="*/ 0 h 969"/>
                  <a:gd name="T20" fmla="*/ 0 w 606"/>
                  <a:gd name="T21" fmla="*/ 0 h 969"/>
                  <a:gd name="T22" fmla="*/ 0 w 606"/>
                  <a:gd name="T23" fmla="*/ 0 h 969"/>
                  <a:gd name="T24" fmla="*/ 0 w 606"/>
                  <a:gd name="T25" fmla="*/ 0 h 969"/>
                  <a:gd name="T26" fmla="*/ 0 w 606"/>
                  <a:gd name="T27" fmla="*/ 0 h 969"/>
                  <a:gd name="T28" fmla="*/ 0 w 606"/>
                  <a:gd name="T29" fmla="*/ 0 h 969"/>
                  <a:gd name="T30" fmla="*/ 0 w 606"/>
                  <a:gd name="T31" fmla="*/ 0 h 969"/>
                  <a:gd name="T32" fmla="*/ 0 w 606"/>
                  <a:gd name="T33" fmla="*/ 0 h 969"/>
                  <a:gd name="T34" fmla="*/ 0 w 606"/>
                  <a:gd name="T35" fmla="*/ 0 h 969"/>
                  <a:gd name="T36" fmla="*/ 0 w 606"/>
                  <a:gd name="T37" fmla="*/ 0 h 969"/>
                  <a:gd name="T38" fmla="*/ 0 w 606"/>
                  <a:gd name="T39" fmla="*/ 0 h 969"/>
                  <a:gd name="T40" fmla="*/ 0 w 606"/>
                  <a:gd name="T41" fmla="*/ 0 h 969"/>
                  <a:gd name="T42" fmla="*/ 0 w 606"/>
                  <a:gd name="T43" fmla="*/ 0 h 969"/>
                  <a:gd name="T44" fmla="*/ 0 w 606"/>
                  <a:gd name="T45" fmla="*/ 0 h 969"/>
                  <a:gd name="T46" fmla="*/ 0 w 606"/>
                  <a:gd name="T47" fmla="*/ 0 h 969"/>
                  <a:gd name="T48" fmla="*/ 0 w 606"/>
                  <a:gd name="T49" fmla="*/ 0 h 969"/>
                  <a:gd name="T50" fmla="*/ 0 w 606"/>
                  <a:gd name="T51" fmla="*/ 0 h 969"/>
                  <a:gd name="T52" fmla="*/ 0 w 606"/>
                  <a:gd name="T53" fmla="*/ 0 h 969"/>
                  <a:gd name="T54" fmla="*/ 0 w 606"/>
                  <a:gd name="T55" fmla="*/ 0 h 969"/>
                  <a:gd name="T56" fmla="*/ 0 w 606"/>
                  <a:gd name="T57" fmla="*/ 0 h 969"/>
                  <a:gd name="T58" fmla="*/ 0 w 606"/>
                  <a:gd name="T59" fmla="*/ 0 h 969"/>
                  <a:gd name="T60" fmla="*/ 0 w 606"/>
                  <a:gd name="T61" fmla="*/ 0 h 969"/>
                  <a:gd name="T62" fmla="*/ 0 w 606"/>
                  <a:gd name="T63" fmla="*/ 0 h 969"/>
                  <a:gd name="T64" fmla="*/ 0 w 606"/>
                  <a:gd name="T65" fmla="*/ 0 h 969"/>
                  <a:gd name="T66" fmla="*/ 0 w 606"/>
                  <a:gd name="T67" fmla="*/ 0 h 969"/>
                  <a:gd name="T68" fmla="*/ 0 w 606"/>
                  <a:gd name="T69" fmla="*/ 0 h 969"/>
                  <a:gd name="T70" fmla="*/ 0 w 606"/>
                  <a:gd name="T71" fmla="*/ 0 h 969"/>
                  <a:gd name="T72" fmla="*/ 0 w 606"/>
                  <a:gd name="T73" fmla="*/ 0 h 969"/>
                  <a:gd name="T74" fmla="*/ 0 w 606"/>
                  <a:gd name="T75" fmla="*/ 0 h 969"/>
                  <a:gd name="T76" fmla="*/ 0 w 606"/>
                  <a:gd name="T77" fmla="*/ 0 h 969"/>
                  <a:gd name="T78" fmla="*/ 0 w 606"/>
                  <a:gd name="T79" fmla="*/ 0 h 969"/>
                  <a:gd name="T80" fmla="*/ 0 w 606"/>
                  <a:gd name="T81" fmla="*/ 0 h 969"/>
                  <a:gd name="T82" fmla="*/ 0 w 606"/>
                  <a:gd name="T83" fmla="*/ 0 h 969"/>
                  <a:gd name="T84" fmla="*/ 0 w 606"/>
                  <a:gd name="T85" fmla="*/ 0 h 969"/>
                  <a:gd name="T86" fmla="*/ 0 w 606"/>
                  <a:gd name="T87" fmla="*/ 0 h 969"/>
                  <a:gd name="T88" fmla="*/ 0 w 606"/>
                  <a:gd name="T89" fmla="*/ 0 h 969"/>
                  <a:gd name="T90" fmla="*/ 0 w 606"/>
                  <a:gd name="T91" fmla="*/ 0 h 969"/>
                  <a:gd name="T92" fmla="*/ 0 w 606"/>
                  <a:gd name="T93" fmla="*/ 0 h 969"/>
                  <a:gd name="T94" fmla="*/ 0 w 606"/>
                  <a:gd name="T95" fmla="*/ 0 h 969"/>
                  <a:gd name="T96" fmla="*/ 0 w 606"/>
                  <a:gd name="T97" fmla="*/ 0 h 969"/>
                  <a:gd name="T98" fmla="*/ 0 w 606"/>
                  <a:gd name="T99" fmla="*/ 0 h 969"/>
                  <a:gd name="T100" fmla="*/ 0 w 606"/>
                  <a:gd name="T101" fmla="*/ 0 h 969"/>
                  <a:gd name="T102" fmla="*/ 0 w 606"/>
                  <a:gd name="T103" fmla="*/ 0 h 969"/>
                  <a:gd name="T104" fmla="*/ 0 w 606"/>
                  <a:gd name="T105" fmla="*/ 0 h 969"/>
                  <a:gd name="T106" fmla="*/ 0 w 606"/>
                  <a:gd name="T107" fmla="*/ 0 h 969"/>
                  <a:gd name="T108" fmla="*/ 0 w 606"/>
                  <a:gd name="T109" fmla="*/ 0 h 96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06"/>
                  <a:gd name="T166" fmla="*/ 0 h 969"/>
                  <a:gd name="T167" fmla="*/ 606 w 606"/>
                  <a:gd name="T168" fmla="*/ 969 h 96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06" h="969">
                    <a:moveTo>
                      <a:pt x="99" y="866"/>
                    </a:moveTo>
                    <a:lnTo>
                      <a:pt x="70" y="825"/>
                    </a:lnTo>
                    <a:lnTo>
                      <a:pt x="30" y="732"/>
                    </a:lnTo>
                    <a:lnTo>
                      <a:pt x="7" y="625"/>
                    </a:lnTo>
                    <a:lnTo>
                      <a:pt x="0" y="509"/>
                    </a:lnTo>
                    <a:lnTo>
                      <a:pt x="13" y="393"/>
                    </a:lnTo>
                    <a:lnTo>
                      <a:pt x="42" y="279"/>
                    </a:lnTo>
                    <a:lnTo>
                      <a:pt x="83" y="180"/>
                    </a:lnTo>
                    <a:lnTo>
                      <a:pt x="141" y="99"/>
                    </a:lnTo>
                    <a:lnTo>
                      <a:pt x="207" y="38"/>
                    </a:lnTo>
                    <a:lnTo>
                      <a:pt x="279" y="5"/>
                    </a:lnTo>
                    <a:lnTo>
                      <a:pt x="352" y="0"/>
                    </a:lnTo>
                    <a:lnTo>
                      <a:pt x="422" y="21"/>
                    </a:lnTo>
                    <a:lnTo>
                      <a:pt x="487" y="70"/>
                    </a:lnTo>
                    <a:lnTo>
                      <a:pt x="540" y="144"/>
                    </a:lnTo>
                    <a:lnTo>
                      <a:pt x="578" y="237"/>
                    </a:lnTo>
                    <a:lnTo>
                      <a:pt x="601" y="344"/>
                    </a:lnTo>
                    <a:lnTo>
                      <a:pt x="606" y="460"/>
                    </a:lnTo>
                    <a:lnTo>
                      <a:pt x="595" y="576"/>
                    </a:lnTo>
                    <a:lnTo>
                      <a:pt x="566" y="688"/>
                    </a:lnTo>
                    <a:lnTo>
                      <a:pt x="523" y="787"/>
                    </a:lnTo>
                    <a:lnTo>
                      <a:pt x="466" y="870"/>
                    </a:lnTo>
                    <a:lnTo>
                      <a:pt x="401" y="929"/>
                    </a:lnTo>
                    <a:lnTo>
                      <a:pt x="329" y="963"/>
                    </a:lnTo>
                    <a:lnTo>
                      <a:pt x="256" y="969"/>
                    </a:lnTo>
                    <a:lnTo>
                      <a:pt x="186" y="946"/>
                    </a:lnTo>
                    <a:lnTo>
                      <a:pt x="123" y="901"/>
                    </a:lnTo>
                    <a:lnTo>
                      <a:pt x="198" y="825"/>
                    </a:lnTo>
                    <a:lnTo>
                      <a:pt x="258" y="849"/>
                    </a:lnTo>
                    <a:lnTo>
                      <a:pt x="314" y="847"/>
                    </a:lnTo>
                    <a:lnTo>
                      <a:pt x="367" y="827"/>
                    </a:lnTo>
                    <a:lnTo>
                      <a:pt x="418" y="785"/>
                    </a:lnTo>
                    <a:lnTo>
                      <a:pt x="462" y="726"/>
                    </a:lnTo>
                    <a:lnTo>
                      <a:pt x="498" y="654"/>
                    </a:lnTo>
                    <a:lnTo>
                      <a:pt x="521" y="570"/>
                    </a:lnTo>
                    <a:lnTo>
                      <a:pt x="532" y="483"/>
                    </a:lnTo>
                    <a:lnTo>
                      <a:pt x="530" y="393"/>
                    </a:lnTo>
                    <a:lnTo>
                      <a:pt x="515" y="311"/>
                    </a:lnTo>
                    <a:lnTo>
                      <a:pt x="487" y="239"/>
                    </a:lnTo>
                    <a:lnTo>
                      <a:pt x="448" y="180"/>
                    </a:lnTo>
                    <a:lnTo>
                      <a:pt x="403" y="140"/>
                    </a:lnTo>
                    <a:lnTo>
                      <a:pt x="350" y="119"/>
                    </a:lnTo>
                    <a:lnTo>
                      <a:pt x="294" y="121"/>
                    </a:lnTo>
                    <a:lnTo>
                      <a:pt x="241" y="142"/>
                    </a:lnTo>
                    <a:lnTo>
                      <a:pt x="190" y="184"/>
                    </a:lnTo>
                    <a:lnTo>
                      <a:pt x="146" y="243"/>
                    </a:lnTo>
                    <a:lnTo>
                      <a:pt x="112" y="315"/>
                    </a:lnTo>
                    <a:lnTo>
                      <a:pt x="87" y="399"/>
                    </a:lnTo>
                    <a:lnTo>
                      <a:pt x="76" y="486"/>
                    </a:lnTo>
                    <a:lnTo>
                      <a:pt x="78" y="576"/>
                    </a:lnTo>
                    <a:lnTo>
                      <a:pt x="93" y="657"/>
                    </a:lnTo>
                    <a:lnTo>
                      <a:pt x="120" y="730"/>
                    </a:lnTo>
                    <a:lnTo>
                      <a:pt x="165" y="796"/>
                    </a:lnTo>
                    <a:lnTo>
                      <a:pt x="99" y="8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6" name="Freeform 47"/>
              <p:cNvSpPr>
                <a:spLocks/>
              </p:cNvSpPr>
              <p:nvPr/>
            </p:nvSpPr>
            <p:spPr bwMode="auto">
              <a:xfrm>
                <a:off x="3499" y="3646"/>
                <a:ext cx="21" cy="19"/>
              </a:xfrm>
              <a:custGeom>
                <a:avLst/>
                <a:gdLst>
                  <a:gd name="T0" fmla="*/ 0 w 122"/>
                  <a:gd name="T1" fmla="*/ 0 h 116"/>
                  <a:gd name="T2" fmla="*/ 0 w 122"/>
                  <a:gd name="T3" fmla="*/ 0 h 116"/>
                  <a:gd name="T4" fmla="*/ 0 w 122"/>
                  <a:gd name="T5" fmla="*/ 0 h 116"/>
                  <a:gd name="T6" fmla="*/ 0 w 122"/>
                  <a:gd name="T7" fmla="*/ 0 h 116"/>
                  <a:gd name="T8" fmla="*/ 0 w 122"/>
                  <a:gd name="T9" fmla="*/ 0 h 116"/>
                  <a:gd name="T10" fmla="*/ 0 w 122"/>
                  <a:gd name="T11" fmla="*/ 0 h 116"/>
                  <a:gd name="T12" fmla="*/ 0 60000 65536"/>
                  <a:gd name="T13" fmla="*/ 0 60000 65536"/>
                  <a:gd name="T14" fmla="*/ 0 60000 65536"/>
                  <a:gd name="T15" fmla="*/ 0 60000 65536"/>
                  <a:gd name="T16" fmla="*/ 0 60000 65536"/>
                  <a:gd name="T17" fmla="*/ 0 60000 65536"/>
                  <a:gd name="T18" fmla="*/ 0 w 122"/>
                  <a:gd name="T19" fmla="*/ 0 h 116"/>
                  <a:gd name="T20" fmla="*/ 122 w 122"/>
                  <a:gd name="T21" fmla="*/ 116 h 116"/>
                </a:gdLst>
                <a:ahLst/>
                <a:cxnLst>
                  <a:cxn ang="T12">
                    <a:pos x="T0" y="T1"/>
                  </a:cxn>
                  <a:cxn ang="T13">
                    <a:pos x="T2" y="T3"/>
                  </a:cxn>
                  <a:cxn ang="T14">
                    <a:pos x="T4" y="T5"/>
                  </a:cxn>
                  <a:cxn ang="T15">
                    <a:pos x="T6" y="T7"/>
                  </a:cxn>
                  <a:cxn ang="T16">
                    <a:pos x="T8" y="T9"/>
                  </a:cxn>
                  <a:cxn ang="T17">
                    <a:pos x="T10" y="T11"/>
                  </a:cxn>
                </a:cxnLst>
                <a:rect l="T18" t="T19" r="T20" b="T21"/>
                <a:pathLst>
                  <a:path w="122" h="116">
                    <a:moveTo>
                      <a:pt x="122" y="53"/>
                    </a:moveTo>
                    <a:lnTo>
                      <a:pt x="55" y="0"/>
                    </a:lnTo>
                    <a:lnTo>
                      <a:pt x="0" y="80"/>
                    </a:lnTo>
                    <a:lnTo>
                      <a:pt x="30" y="116"/>
                    </a:lnTo>
                    <a:lnTo>
                      <a:pt x="122"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Line 70"/>
          <p:cNvSpPr>
            <a:spLocks noChangeShapeType="1"/>
          </p:cNvSpPr>
          <p:nvPr/>
        </p:nvSpPr>
        <p:spPr bwMode="auto">
          <a:xfrm flipH="1" flipV="1">
            <a:off x="2499095" y="6116531"/>
            <a:ext cx="213571" cy="0"/>
          </a:xfrm>
          <a:prstGeom prst="line">
            <a:avLst/>
          </a:prstGeom>
          <a:noFill/>
          <a:ln w="28575">
            <a:solidFill>
              <a:srgbClr val="777777"/>
            </a:solidFill>
            <a:prstDash val="sysDash"/>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305" name="Line 70"/>
          <p:cNvSpPr>
            <a:spLocks noChangeShapeType="1"/>
          </p:cNvSpPr>
          <p:nvPr/>
        </p:nvSpPr>
        <p:spPr bwMode="auto">
          <a:xfrm flipH="1" flipV="1">
            <a:off x="2499095" y="5256206"/>
            <a:ext cx="213571" cy="0"/>
          </a:xfrm>
          <a:prstGeom prst="line">
            <a:avLst/>
          </a:prstGeom>
          <a:noFill/>
          <a:ln w="28575">
            <a:solidFill>
              <a:srgbClr val="777777"/>
            </a:solidFill>
            <a:prstDash val="sysDash"/>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2" name="Title 1"/>
          <p:cNvSpPr>
            <a:spLocks noGrp="1"/>
          </p:cNvSpPr>
          <p:nvPr>
            <p:ph type="title"/>
          </p:nvPr>
        </p:nvSpPr>
        <p:spPr/>
        <p:txBody>
          <a:bodyPr/>
          <a:lstStyle/>
          <a:p>
            <a:r>
              <a:rPr lang="en-US" dirty="0"/>
              <a:t>Service Requests</a:t>
            </a:r>
          </a:p>
        </p:txBody>
      </p:sp>
      <p:sp>
        <p:nvSpPr>
          <p:cNvPr id="6" name="Line 2"/>
          <p:cNvSpPr>
            <a:spLocks noChangeShapeType="1"/>
          </p:cNvSpPr>
          <p:nvPr/>
        </p:nvSpPr>
        <p:spPr bwMode="auto">
          <a:xfrm flipV="1">
            <a:off x="4500563" y="1625600"/>
            <a:ext cx="0" cy="171450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7" name="Line 3"/>
          <p:cNvSpPr>
            <a:spLocks noChangeShapeType="1"/>
          </p:cNvSpPr>
          <p:nvPr/>
        </p:nvSpPr>
        <p:spPr bwMode="auto">
          <a:xfrm>
            <a:off x="698500" y="3330575"/>
            <a:ext cx="381476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8" name="Rectangle 72"/>
          <p:cNvSpPr>
            <a:spLocks noGrp="1" noChangeArrowheads="1"/>
          </p:cNvSpPr>
          <p:nvPr>
            <p:ph idx="1"/>
          </p:nvPr>
        </p:nvSpPr>
        <p:spPr>
          <a:xfrm>
            <a:off x="5188011" y="520362"/>
            <a:ext cx="3794159" cy="5751676"/>
          </a:xfrm>
        </p:spPr>
        <p:txBody>
          <a:bodyPr/>
          <a:lstStyle/>
          <a:p>
            <a:pPr>
              <a:buFont typeface="Arial" charset="0"/>
              <a:buChar char="•"/>
            </a:pPr>
            <a:r>
              <a:rPr lang="en-US" dirty="0"/>
              <a:t>A </a:t>
            </a:r>
            <a:r>
              <a:rPr lang="en-US" b="1" dirty="0"/>
              <a:t>Service Request </a:t>
            </a:r>
            <a:r>
              <a:rPr lang="en-US" dirty="0"/>
              <a:t>is a request for work to be performed by a vendor, usually related to an incident.</a:t>
            </a:r>
          </a:p>
          <a:p>
            <a:pPr lvl="1">
              <a:buFont typeface="Arial" charset="0"/>
              <a:buChar char="•"/>
            </a:pPr>
            <a:r>
              <a:rPr lang="en-US" dirty="0"/>
              <a:t>Examples include auto inspection/repair, roadside assistance, locksmith, appraisal, etc.</a:t>
            </a:r>
          </a:p>
          <a:p>
            <a:pPr lvl="1">
              <a:buFont typeface="Arial" charset="0"/>
              <a:buChar char="•"/>
            </a:pPr>
            <a:r>
              <a:rPr lang="en-US" dirty="0"/>
              <a:t>Service Request types can include Quote only, Service only, or both Quote and Service</a:t>
            </a:r>
          </a:p>
          <a:p>
            <a:pPr lvl="1">
              <a:buFont typeface="Arial" charset="0"/>
              <a:buChar char="•"/>
            </a:pPr>
            <a:r>
              <a:rPr lang="en-US" dirty="0"/>
              <a:t>Service Requests can track quotes and vendor communications</a:t>
            </a:r>
          </a:p>
        </p:txBody>
      </p:sp>
      <p:grpSp>
        <p:nvGrpSpPr>
          <p:cNvPr id="9" name="Group 5"/>
          <p:cNvGrpSpPr>
            <a:grpSpLocks/>
          </p:cNvGrpSpPr>
          <p:nvPr/>
        </p:nvGrpSpPr>
        <p:grpSpPr bwMode="auto">
          <a:xfrm>
            <a:off x="3749675" y="1974850"/>
            <a:ext cx="1512888" cy="1114425"/>
            <a:chOff x="2083" y="1606"/>
            <a:chExt cx="1489" cy="1097"/>
          </a:xfrm>
        </p:grpSpPr>
        <p:sp>
          <p:nvSpPr>
            <p:cNvPr id="10" name="Rectangle 6"/>
            <p:cNvSpPr>
              <a:spLocks noChangeArrowheads="1"/>
            </p:cNvSpPr>
            <p:nvPr/>
          </p:nvSpPr>
          <p:spPr bwMode="auto">
            <a:xfrm>
              <a:off x="2083" y="1606"/>
              <a:ext cx="1489" cy="1097"/>
            </a:xfrm>
            <a:prstGeom prst="rect">
              <a:avLst/>
            </a:prstGeom>
            <a:solidFill>
              <a:srgbClr val="B2B2B2"/>
            </a:solidFill>
            <a:ln w="12700" algn="ctr">
              <a:solidFill>
                <a:schemeClr val="bg1"/>
              </a:solidFill>
              <a:miter lim="800000"/>
              <a:headEnd/>
              <a:tailEnd/>
            </a:ln>
          </p:spPr>
          <p:txBody>
            <a:bodyPr lIns="0" tIns="0" rIns="0" bIns="0" anchor="ctr">
              <a:spAutoFit/>
            </a:bodyPr>
            <a:lstStyle/>
            <a:p>
              <a:endParaRPr lang="en-US"/>
            </a:p>
          </p:txBody>
        </p:sp>
        <p:sp>
          <p:nvSpPr>
            <p:cNvPr id="11" name="Freeform 7"/>
            <p:cNvSpPr>
              <a:spLocks/>
            </p:cNvSpPr>
            <p:nvPr/>
          </p:nvSpPr>
          <p:spPr bwMode="auto">
            <a:xfrm>
              <a:off x="3351" y="2073"/>
              <a:ext cx="217" cy="63"/>
            </a:xfrm>
            <a:custGeom>
              <a:avLst/>
              <a:gdLst>
                <a:gd name="T0" fmla="*/ 0 w 217"/>
                <a:gd name="T1" fmla="*/ 63 h 63"/>
                <a:gd name="T2" fmla="*/ 217 w 217"/>
                <a:gd name="T3" fmla="*/ 58 h 63"/>
                <a:gd name="T4" fmla="*/ 216 w 217"/>
                <a:gd name="T5" fmla="*/ 0 h 63"/>
                <a:gd name="T6" fmla="*/ 2 w 217"/>
                <a:gd name="T7" fmla="*/ 12 h 63"/>
                <a:gd name="T8" fmla="*/ 0 w 217"/>
                <a:gd name="T9" fmla="*/ 63 h 63"/>
                <a:gd name="T10" fmla="*/ 0 60000 65536"/>
                <a:gd name="T11" fmla="*/ 0 60000 65536"/>
                <a:gd name="T12" fmla="*/ 0 60000 65536"/>
                <a:gd name="T13" fmla="*/ 0 60000 65536"/>
                <a:gd name="T14" fmla="*/ 0 60000 65536"/>
                <a:gd name="T15" fmla="*/ 0 w 217"/>
                <a:gd name="T16" fmla="*/ 0 h 63"/>
                <a:gd name="T17" fmla="*/ 217 w 217"/>
                <a:gd name="T18" fmla="*/ 63 h 63"/>
              </a:gdLst>
              <a:ahLst/>
              <a:cxnLst>
                <a:cxn ang="T10">
                  <a:pos x="T0" y="T1"/>
                </a:cxn>
                <a:cxn ang="T11">
                  <a:pos x="T2" y="T3"/>
                </a:cxn>
                <a:cxn ang="T12">
                  <a:pos x="T4" y="T5"/>
                </a:cxn>
                <a:cxn ang="T13">
                  <a:pos x="T6" y="T7"/>
                </a:cxn>
                <a:cxn ang="T14">
                  <a:pos x="T8" y="T9"/>
                </a:cxn>
              </a:cxnLst>
              <a:rect l="T15" t="T16" r="T17" b="T18"/>
              <a:pathLst>
                <a:path w="217" h="63">
                  <a:moveTo>
                    <a:pt x="0" y="63"/>
                  </a:moveTo>
                  <a:lnTo>
                    <a:pt x="217" y="58"/>
                  </a:lnTo>
                  <a:lnTo>
                    <a:pt x="216" y="0"/>
                  </a:lnTo>
                  <a:lnTo>
                    <a:pt x="2" y="12"/>
                  </a:lnTo>
                  <a:lnTo>
                    <a:pt x="0" y="63"/>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12" name="Freeform 8"/>
            <p:cNvSpPr>
              <a:spLocks/>
            </p:cNvSpPr>
            <p:nvPr/>
          </p:nvSpPr>
          <p:spPr bwMode="auto">
            <a:xfrm>
              <a:off x="3351" y="2259"/>
              <a:ext cx="217" cy="63"/>
            </a:xfrm>
            <a:custGeom>
              <a:avLst/>
              <a:gdLst>
                <a:gd name="T0" fmla="*/ 0 w 217"/>
                <a:gd name="T1" fmla="*/ 63 h 63"/>
                <a:gd name="T2" fmla="*/ 217 w 217"/>
                <a:gd name="T3" fmla="*/ 58 h 63"/>
                <a:gd name="T4" fmla="*/ 216 w 217"/>
                <a:gd name="T5" fmla="*/ 0 h 63"/>
                <a:gd name="T6" fmla="*/ 2 w 217"/>
                <a:gd name="T7" fmla="*/ 12 h 63"/>
                <a:gd name="T8" fmla="*/ 0 w 217"/>
                <a:gd name="T9" fmla="*/ 63 h 63"/>
                <a:gd name="T10" fmla="*/ 0 60000 65536"/>
                <a:gd name="T11" fmla="*/ 0 60000 65536"/>
                <a:gd name="T12" fmla="*/ 0 60000 65536"/>
                <a:gd name="T13" fmla="*/ 0 60000 65536"/>
                <a:gd name="T14" fmla="*/ 0 60000 65536"/>
                <a:gd name="T15" fmla="*/ 0 w 217"/>
                <a:gd name="T16" fmla="*/ 0 h 63"/>
                <a:gd name="T17" fmla="*/ 217 w 217"/>
                <a:gd name="T18" fmla="*/ 63 h 63"/>
              </a:gdLst>
              <a:ahLst/>
              <a:cxnLst>
                <a:cxn ang="T10">
                  <a:pos x="T0" y="T1"/>
                </a:cxn>
                <a:cxn ang="T11">
                  <a:pos x="T2" y="T3"/>
                </a:cxn>
                <a:cxn ang="T12">
                  <a:pos x="T4" y="T5"/>
                </a:cxn>
                <a:cxn ang="T13">
                  <a:pos x="T6" y="T7"/>
                </a:cxn>
                <a:cxn ang="T14">
                  <a:pos x="T8" y="T9"/>
                </a:cxn>
              </a:cxnLst>
              <a:rect l="T15" t="T16" r="T17" b="T18"/>
              <a:pathLst>
                <a:path w="217" h="63">
                  <a:moveTo>
                    <a:pt x="0" y="63"/>
                  </a:moveTo>
                  <a:lnTo>
                    <a:pt x="217" y="58"/>
                  </a:lnTo>
                  <a:lnTo>
                    <a:pt x="216" y="0"/>
                  </a:lnTo>
                  <a:lnTo>
                    <a:pt x="2" y="12"/>
                  </a:lnTo>
                  <a:lnTo>
                    <a:pt x="0" y="63"/>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13" name="Freeform 9"/>
            <p:cNvSpPr>
              <a:spLocks/>
            </p:cNvSpPr>
            <p:nvPr/>
          </p:nvSpPr>
          <p:spPr bwMode="auto">
            <a:xfrm>
              <a:off x="2238" y="2493"/>
              <a:ext cx="114" cy="207"/>
            </a:xfrm>
            <a:custGeom>
              <a:avLst/>
              <a:gdLst>
                <a:gd name="T0" fmla="*/ 66 w 114"/>
                <a:gd name="T1" fmla="*/ 0 h 207"/>
                <a:gd name="T2" fmla="*/ 0 w 114"/>
                <a:gd name="T3" fmla="*/ 207 h 207"/>
                <a:gd name="T4" fmla="*/ 54 w 114"/>
                <a:gd name="T5" fmla="*/ 207 h 207"/>
                <a:gd name="T6" fmla="*/ 114 w 114"/>
                <a:gd name="T7" fmla="*/ 18 h 207"/>
                <a:gd name="T8" fmla="*/ 66 w 114"/>
                <a:gd name="T9" fmla="*/ 0 h 207"/>
                <a:gd name="T10" fmla="*/ 0 60000 65536"/>
                <a:gd name="T11" fmla="*/ 0 60000 65536"/>
                <a:gd name="T12" fmla="*/ 0 60000 65536"/>
                <a:gd name="T13" fmla="*/ 0 60000 65536"/>
                <a:gd name="T14" fmla="*/ 0 60000 65536"/>
                <a:gd name="T15" fmla="*/ 0 w 114"/>
                <a:gd name="T16" fmla="*/ 0 h 207"/>
                <a:gd name="T17" fmla="*/ 114 w 114"/>
                <a:gd name="T18" fmla="*/ 207 h 207"/>
              </a:gdLst>
              <a:ahLst/>
              <a:cxnLst>
                <a:cxn ang="T10">
                  <a:pos x="T0" y="T1"/>
                </a:cxn>
                <a:cxn ang="T11">
                  <a:pos x="T2" y="T3"/>
                </a:cxn>
                <a:cxn ang="T12">
                  <a:pos x="T4" y="T5"/>
                </a:cxn>
                <a:cxn ang="T13">
                  <a:pos x="T6" y="T7"/>
                </a:cxn>
                <a:cxn ang="T14">
                  <a:pos x="T8" y="T9"/>
                </a:cxn>
              </a:cxnLst>
              <a:rect l="T15" t="T16" r="T17" b="T18"/>
              <a:pathLst>
                <a:path w="114" h="207">
                  <a:moveTo>
                    <a:pt x="66" y="0"/>
                  </a:moveTo>
                  <a:lnTo>
                    <a:pt x="0" y="207"/>
                  </a:lnTo>
                  <a:lnTo>
                    <a:pt x="54" y="207"/>
                  </a:lnTo>
                  <a:lnTo>
                    <a:pt x="114" y="18"/>
                  </a:lnTo>
                  <a:lnTo>
                    <a:pt x="66" y="0"/>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14" name="Freeform 10"/>
            <p:cNvSpPr>
              <a:spLocks/>
            </p:cNvSpPr>
            <p:nvPr/>
          </p:nvSpPr>
          <p:spPr bwMode="auto">
            <a:xfrm>
              <a:off x="2436" y="2541"/>
              <a:ext cx="102" cy="159"/>
            </a:xfrm>
            <a:custGeom>
              <a:avLst/>
              <a:gdLst>
                <a:gd name="T0" fmla="*/ 51 w 102"/>
                <a:gd name="T1" fmla="*/ 0 h 159"/>
                <a:gd name="T2" fmla="*/ 0 w 102"/>
                <a:gd name="T3" fmla="*/ 159 h 159"/>
                <a:gd name="T4" fmla="*/ 54 w 102"/>
                <a:gd name="T5" fmla="*/ 159 h 159"/>
                <a:gd name="T6" fmla="*/ 102 w 102"/>
                <a:gd name="T7" fmla="*/ 0 h 159"/>
                <a:gd name="T8" fmla="*/ 51 w 102"/>
                <a:gd name="T9" fmla="*/ 0 h 159"/>
                <a:gd name="T10" fmla="*/ 0 60000 65536"/>
                <a:gd name="T11" fmla="*/ 0 60000 65536"/>
                <a:gd name="T12" fmla="*/ 0 60000 65536"/>
                <a:gd name="T13" fmla="*/ 0 60000 65536"/>
                <a:gd name="T14" fmla="*/ 0 60000 65536"/>
                <a:gd name="T15" fmla="*/ 0 w 102"/>
                <a:gd name="T16" fmla="*/ 0 h 159"/>
                <a:gd name="T17" fmla="*/ 102 w 102"/>
                <a:gd name="T18" fmla="*/ 159 h 159"/>
              </a:gdLst>
              <a:ahLst/>
              <a:cxnLst>
                <a:cxn ang="T10">
                  <a:pos x="T0" y="T1"/>
                </a:cxn>
                <a:cxn ang="T11">
                  <a:pos x="T2" y="T3"/>
                </a:cxn>
                <a:cxn ang="T12">
                  <a:pos x="T4" y="T5"/>
                </a:cxn>
                <a:cxn ang="T13">
                  <a:pos x="T6" y="T7"/>
                </a:cxn>
                <a:cxn ang="T14">
                  <a:pos x="T8" y="T9"/>
                </a:cxn>
              </a:cxnLst>
              <a:rect l="T15" t="T16" r="T17" b="T18"/>
              <a:pathLst>
                <a:path w="102" h="159">
                  <a:moveTo>
                    <a:pt x="51" y="0"/>
                  </a:moveTo>
                  <a:lnTo>
                    <a:pt x="0" y="159"/>
                  </a:lnTo>
                  <a:lnTo>
                    <a:pt x="54" y="159"/>
                  </a:lnTo>
                  <a:lnTo>
                    <a:pt x="102" y="0"/>
                  </a:lnTo>
                  <a:lnTo>
                    <a:pt x="51" y="0"/>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15" name="Rectangle 11"/>
            <p:cNvSpPr>
              <a:spLocks noChangeArrowheads="1"/>
            </p:cNvSpPr>
            <p:nvPr/>
          </p:nvSpPr>
          <p:spPr bwMode="auto">
            <a:xfrm>
              <a:off x="2762" y="1606"/>
              <a:ext cx="810" cy="248"/>
            </a:xfrm>
            <a:prstGeom prst="rect">
              <a:avLst/>
            </a:prstGeom>
            <a:solidFill>
              <a:srgbClr val="009900"/>
            </a:solidFill>
            <a:ln w="12700" algn="ctr">
              <a:solidFill>
                <a:schemeClr val="bg1"/>
              </a:solidFill>
              <a:miter lim="800000"/>
              <a:headEnd/>
              <a:tailEnd/>
            </a:ln>
          </p:spPr>
          <p:txBody>
            <a:bodyPr wrap="none" lIns="0" tIns="0" rIns="0" bIns="0" anchor="ctr">
              <a:spAutoFit/>
            </a:bodyPr>
            <a:lstStyle/>
            <a:p>
              <a:endParaRPr lang="en-US"/>
            </a:p>
          </p:txBody>
        </p:sp>
        <p:sp>
          <p:nvSpPr>
            <p:cNvPr id="16" name="Rectangle 12"/>
            <p:cNvSpPr>
              <a:spLocks noChangeArrowheads="1"/>
            </p:cNvSpPr>
            <p:nvPr/>
          </p:nvSpPr>
          <p:spPr bwMode="auto">
            <a:xfrm>
              <a:off x="2778" y="1874"/>
              <a:ext cx="62" cy="827"/>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17" name="AutoShape 13"/>
            <p:cNvSpPr>
              <a:spLocks noChangeArrowheads="1"/>
            </p:cNvSpPr>
            <p:nvPr/>
          </p:nvSpPr>
          <p:spPr bwMode="auto">
            <a:xfrm rot="2681173">
              <a:off x="2441" y="1752"/>
              <a:ext cx="559" cy="573"/>
            </a:xfrm>
            <a:prstGeom prst="irregularSeal2">
              <a:avLst/>
            </a:prstGeom>
            <a:gradFill rotWithShape="1">
              <a:gsLst>
                <a:gs pos="0">
                  <a:srgbClr val="FFFF66"/>
                </a:gs>
                <a:gs pos="100000">
                  <a:srgbClr val="FF0000"/>
                </a:gs>
              </a:gsLst>
              <a:path path="shape">
                <a:fillToRect l="50000" t="50000" r="50000" b="50000"/>
              </a:path>
            </a:gra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0" tIns="0" rIns="0" bIns="0" anchor="ctr">
              <a:spAutoFit/>
            </a:bodyPr>
            <a:lstStyle/>
            <a:p>
              <a:endParaRPr lang="en-US"/>
            </a:p>
          </p:txBody>
        </p:sp>
        <p:sp>
          <p:nvSpPr>
            <p:cNvPr id="18" name="Freeform 14"/>
            <p:cNvSpPr>
              <a:spLocks/>
            </p:cNvSpPr>
            <p:nvPr/>
          </p:nvSpPr>
          <p:spPr bwMode="auto">
            <a:xfrm>
              <a:off x="2219" y="2561"/>
              <a:ext cx="369" cy="104"/>
            </a:xfrm>
            <a:custGeom>
              <a:avLst/>
              <a:gdLst>
                <a:gd name="T0" fmla="*/ 0 w 992"/>
                <a:gd name="T1" fmla="*/ 0 h 280"/>
                <a:gd name="T2" fmla="*/ 19 w 992"/>
                <a:gd name="T3" fmla="*/ 4 h 280"/>
                <a:gd name="T4" fmla="*/ 18 w 992"/>
                <a:gd name="T5" fmla="*/ 5 h 280"/>
                <a:gd name="T6" fmla="*/ 0 w 992"/>
                <a:gd name="T7" fmla="*/ 1 h 280"/>
                <a:gd name="T8" fmla="*/ 0 w 992"/>
                <a:gd name="T9" fmla="*/ 0 h 280"/>
                <a:gd name="T10" fmla="*/ 0 60000 65536"/>
                <a:gd name="T11" fmla="*/ 0 60000 65536"/>
                <a:gd name="T12" fmla="*/ 0 60000 65536"/>
                <a:gd name="T13" fmla="*/ 0 60000 65536"/>
                <a:gd name="T14" fmla="*/ 0 60000 65536"/>
                <a:gd name="T15" fmla="*/ 0 w 992"/>
                <a:gd name="T16" fmla="*/ 0 h 280"/>
                <a:gd name="T17" fmla="*/ 992 w 992"/>
                <a:gd name="T18" fmla="*/ 280 h 280"/>
              </a:gdLst>
              <a:ahLst/>
              <a:cxnLst>
                <a:cxn ang="T10">
                  <a:pos x="T0" y="T1"/>
                </a:cxn>
                <a:cxn ang="T11">
                  <a:pos x="T2" y="T3"/>
                </a:cxn>
                <a:cxn ang="T12">
                  <a:pos x="T4" y="T5"/>
                </a:cxn>
                <a:cxn ang="T13">
                  <a:pos x="T6" y="T7"/>
                </a:cxn>
                <a:cxn ang="T14">
                  <a:pos x="T8" y="T9"/>
                </a:cxn>
              </a:cxnLst>
              <a:rect l="T15" t="T16" r="T17" b="T18"/>
              <a:pathLst>
                <a:path w="992" h="280">
                  <a:moveTo>
                    <a:pt x="0" y="0"/>
                  </a:moveTo>
                  <a:lnTo>
                    <a:pt x="992" y="240"/>
                  </a:lnTo>
                  <a:lnTo>
                    <a:pt x="936" y="280"/>
                  </a:lnTo>
                  <a:lnTo>
                    <a:pt x="16" y="56"/>
                  </a:lnTo>
                  <a:lnTo>
                    <a:pt x="0" y="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19" name="Freeform 15"/>
            <p:cNvSpPr>
              <a:spLocks/>
            </p:cNvSpPr>
            <p:nvPr/>
          </p:nvSpPr>
          <p:spPr bwMode="auto">
            <a:xfrm>
              <a:off x="3429" y="2008"/>
              <a:ext cx="51" cy="375"/>
            </a:xfrm>
            <a:custGeom>
              <a:avLst/>
              <a:gdLst>
                <a:gd name="T0" fmla="*/ 0 w 136"/>
                <a:gd name="T1" fmla="*/ 0 h 1008"/>
                <a:gd name="T2" fmla="*/ 2 w 136"/>
                <a:gd name="T3" fmla="*/ 19 h 1008"/>
                <a:gd name="T4" fmla="*/ 3 w 136"/>
                <a:gd name="T5" fmla="*/ 17 h 1008"/>
                <a:gd name="T6" fmla="*/ 1 w 136"/>
                <a:gd name="T7" fmla="*/ 1 h 1008"/>
                <a:gd name="T8" fmla="*/ 0 w 136"/>
                <a:gd name="T9" fmla="*/ 0 h 1008"/>
                <a:gd name="T10" fmla="*/ 0 60000 65536"/>
                <a:gd name="T11" fmla="*/ 0 60000 65536"/>
                <a:gd name="T12" fmla="*/ 0 60000 65536"/>
                <a:gd name="T13" fmla="*/ 0 60000 65536"/>
                <a:gd name="T14" fmla="*/ 0 60000 65536"/>
                <a:gd name="T15" fmla="*/ 0 w 136"/>
                <a:gd name="T16" fmla="*/ 0 h 1008"/>
                <a:gd name="T17" fmla="*/ 136 w 136"/>
                <a:gd name="T18" fmla="*/ 1008 h 1008"/>
              </a:gdLst>
              <a:ahLst/>
              <a:cxnLst>
                <a:cxn ang="T10">
                  <a:pos x="T0" y="T1"/>
                </a:cxn>
                <a:cxn ang="T11">
                  <a:pos x="T2" y="T3"/>
                </a:cxn>
                <a:cxn ang="T12">
                  <a:pos x="T4" y="T5"/>
                </a:cxn>
                <a:cxn ang="T13">
                  <a:pos x="T6" y="T7"/>
                </a:cxn>
                <a:cxn ang="T14">
                  <a:pos x="T8" y="T9"/>
                </a:cxn>
              </a:cxnLst>
              <a:rect l="T15" t="T16" r="T17" b="T18"/>
              <a:pathLst>
                <a:path w="136" h="1008">
                  <a:moveTo>
                    <a:pt x="0" y="0"/>
                  </a:moveTo>
                  <a:lnTo>
                    <a:pt x="80" y="1008"/>
                  </a:lnTo>
                  <a:lnTo>
                    <a:pt x="136" y="920"/>
                  </a:lnTo>
                  <a:lnTo>
                    <a:pt x="56" y="48"/>
                  </a:lnTo>
                  <a:lnTo>
                    <a:pt x="0" y="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20" name="Rectangle 16"/>
            <p:cNvSpPr>
              <a:spLocks noChangeArrowheads="1"/>
            </p:cNvSpPr>
            <p:nvPr/>
          </p:nvSpPr>
          <p:spPr bwMode="auto">
            <a:xfrm>
              <a:off x="2124" y="1610"/>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21" name="Rectangle 17"/>
            <p:cNvSpPr>
              <a:spLocks noChangeArrowheads="1"/>
            </p:cNvSpPr>
            <p:nvPr/>
          </p:nvSpPr>
          <p:spPr bwMode="auto">
            <a:xfrm rot="5400000">
              <a:off x="3069" y="2371"/>
              <a:ext cx="27" cy="253"/>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22" name="Rectangle 18"/>
            <p:cNvSpPr>
              <a:spLocks noChangeArrowheads="1"/>
            </p:cNvSpPr>
            <p:nvPr/>
          </p:nvSpPr>
          <p:spPr bwMode="auto">
            <a:xfrm rot="5400000">
              <a:off x="3399" y="2371"/>
              <a:ext cx="27" cy="253"/>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grpSp>
          <p:nvGrpSpPr>
            <p:cNvPr id="23" name="Group 19"/>
            <p:cNvGrpSpPr>
              <a:grpSpLocks/>
            </p:cNvGrpSpPr>
            <p:nvPr/>
          </p:nvGrpSpPr>
          <p:grpSpPr bwMode="auto">
            <a:xfrm>
              <a:off x="2221" y="1871"/>
              <a:ext cx="518" cy="782"/>
              <a:chOff x="2400" y="1656"/>
              <a:chExt cx="752" cy="1136"/>
            </a:xfrm>
          </p:grpSpPr>
          <p:sp>
            <p:nvSpPr>
              <p:cNvPr id="36" name="Freeform 20"/>
              <p:cNvSpPr>
                <a:spLocks/>
              </p:cNvSpPr>
              <p:nvPr/>
            </p:nvSpPr>
            <p:spPr bwMode="auto">
              <a:xfrm>
                <a:off x="2400" y="1656"/>
                <a:ext cx="752" cy="1136"/>
              </a:xfrm>
              <a:custGeom>
                <a:avLst/>
                <a:gdLst>
                  <a:gd name="T0" fmla="*/ 240 w 752"/>
                  <a:gd name="T1" fmla="*/ 0 h 1136"/>
                  <a:gd name="T2" fmla="*/ 0 w 752"/>
                  <a:gd name="T3" fmla="*/ 1008 h 1136"/>
                  <a:gd name="T4" fmla="*/ 528 w 752"/>
                  <a:gd name="T5" fmla="*/ 1136 h 1136"/>
                  <a:gd name="T6" fmla="*/ 688 w 752"/>
                  <a:gd name="T7" fmla="*/ 384 h 1136"/>
                  <a:gd name="T8" fmla="*/ 680 w 752"/>
                  <a:gd name="T9" fmla="*/ 328 h 1136"/>
                  <a:gd name="T10" fmla="*/ 712 w 752"/>
                  <a:gd name="T11" fmla="*/ 280 h 1136"/>
                  <a:gd name="T12" fmla="*/ 752 w 752"/>
                  <a:gd name="T13" fmla="*/ 88 h 1136"/>
                  <a:gd name="T14" fmla="*/ 240 w 752"/>
                  <a:gd name="T15" fmla="*/ 0 h 1136"/>
                  <a:gd name="T16" fmla="*/ 0 60000 65536"/>
                  <a:gd name="T17" fmla="*/ 0 60000 65536"/>
                  <a:gd name="T18" fmla="*/ 0 60000 65536"/>
                  <a:gd name="T19" fmla="*/ 0 60000 65536"/>
                  <a:gd name="T20" fmla="*/ 0 60000 65536"/>
                  <a:gd name="T21" fmla="*/ 0 60000 65536"/>
                  <a:gd name="T22" fmla="*/ 0 60000 65536"/>
                  <a:gd name="T23" fmla="*/ 0 60000 65536"/>
                  <a:gd name="T24" fmla="*/ 0 w 752"/>
                  <a:gd name="T25" fmla="*/ 0 h 1136"/>
                  <a:gd name="T26" fmla="*/ 752 w 752"/>
                  <a:gd name="T27" fmla="*/ 1136 h 11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2" h="1136">
                    <a:moveTo>
                      <a:pt x="240" y="0"/>
                    </a:moveTo>
                    <a:lnTo>
                      <a:pt x="0" y="1008"/>
                    </a:lnTo>
                    <a:lnTo>
                      <a:pt x="528" y="1136"/>
                    </a:lnTo>
                    <a:lnTo>
                      <a:pt x="688" y="384"/>
                    </a:lnTo>
                    <a:lnTo>
                      <a:pt x="680" y="328"/>
                    </a:lnTo>
                    <a:lnTo>
                      <a:pt x="712" y="280"/>
                    </a:lnTo>
                    <a:lnTo>
                      <a:pt x="752" y="88"/>
                    </a:lnTo>
                    <a:lnTo>
                      <a:pt x="240" y="0"/>
                    </a:lnTo>
                    <a:close/>
                  </a:path>
                </a:pathLst>
              </a:custGeom>
              <a:solidFill>
                <a:schemeClr val="folHlink"/>
              </a:solidFill>
              <a:ln w="12700">
                <a:solidFill>
                  <a:schemeClr val="bg1"/>
                </a:solidFill>
                <a:round/>
                <a:headEnd/>
                <a:tailEnd/>
              </a:ln>
            </p:spPr>
            <p:txBody>
              <a:bodyPr wrap="none" lIns="0" tIns="0" rIns="0" bIns="0" anchor="ctr">
                <a:spAutoFit/>
              </a:bodyPr>
              <a:lstStyle/>
              <a:p>
                <a:endParaRPr lang="en-US"/>
              </a:p>
            </p:txBody>
          </p:sp>
          <p:sp>
            <p:nvSpPr>
              <p:cNvPr id="37" name="Freeform 21"/>
              <p:cNvSpPr>
                <a:spLocks/>
              </p:cNvSpPr>
              <p:nvPr/>
            </p:nvSpPr>
            <p:spPr bwMode="auto">
              <a:xfrm>
                <a:off x="2608" y="1952"/>
                <a:ext cx="448" cy="192"/>
              </a:xfrm>
              <a:custGeom>
                <a:avLst/>
                <a:gdLst>
                  <a:gd name="T0" fmla="*/ 0 w 448"/>
                  <a:gd name="T1" fmla="*/ 8 h 192"/>
                  <a:gd name="T2" fmla="*/ 48 w 448"/>
                  <a:gd name="T3" fmla="*/ 136 h 192"/>
                  <a:gd name="T4" fmla="*/ 144 w 448"/>
                  <a:gd name="T5" fmla="*/ 136 h 192"/>
                  <a:gd name="T6" fmla="*/ 256 w 448"/>
                  <a:gd name="T7" fmla="*/ 152 h 192"/>
                  <a:gd name="T8" fmla="*/ 336 w 448"/>
                  <a:gd name="T9" fmla="*/ 192 h 192"/>
                  <a:gd name="T10" fmla="*/ 448 w 448"/>
                  <a:gd name="T11" fmla="*/ 120 h 192"/>
                  <a:gd name="T12" fmla="*/ 352 w 448"/>
                  <a:gd name="T13" fmla="*/ 48 h 192"/>
                  <a:gd name="T14" fmla="*/ 240 w 448"/>
                  <a:gd name="T15" fmla="*/ 24 h 192"/>
                  <a:gd name="T16" fmla="*/ 128 w 448"/>
                  <a:gd name="T17" fmla="*/ 0 h 192"/>
                  <a:gd name="T18" fmla="*/ 48 w 448"/>
                  <a:gd name="T19" fmla="*/ 0 h 192"/>
                  <a:gd name="T20" fmla="*/ 0 w 448"/>
                  <a:gd name="T21" fmla="*/ 8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8"/>
                  <a:gd name="T34" fmla="*/ 0 h 192"/>
                  <a:gd name="T35" fmla="*/ 448 w 448"/>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8" h="192">
                    <a:moveTo>
                      <a:pt x="0" y="8"/>
                    </a:moveTo>
                    <a:lnTo>
                      <a:pt x="48" y="136"/>
                    </a:lnTo>
                    <a:lnTo>
                      <a:pt x="144" y="136"/>
                    </a:lnTo>
                    <a:lnTo>
                      <a:pt x="256" y="152"/>
                    </a:lnTo>
                    <a:lnTo>
                      <a:pt x="336" y="192"/>
                    </a:lnTo>
                    <a:lnTo>
                      <a:pt x="448" y="120"/>
                    </a:lnTo>
                    <a:lnTo>
                      <a:pt x="352" y="48"/>
                    </a:lnTo>
                    <a:lnTo>
                      <a:pt x="240" y="24"/>
                    </a:lnTo>
                    <a:lnTo>
                      <a:pt x="128" y="0"/>
                    </a:lnTo>
                    <a:lnTo>
                      <a:pt x="48" y="0"/>
                    </a:lnTo>
                    <a:lnTo>
                      <a:pt x="0" y="8"/>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38" name="Freeform 22"/>
              <p:cNvSpPr>
                <a:spLocks/>
              </p:cNvSpPr>
              <p:nvPr/>
            </p:nvSpPr>
            <p:spPr bwMode="auto">
              <a:xfrm>
                <a:off x="2464" y="2344"/>
                <a:ext cx="456" cy="304"/>
              </a:xfrm>
              <a:custGeom>
                <a:avLst/>
                <a:gdLst>
                  <a:gd name="T0" fmla="*/ 136 w 456"/>
                  <a:gd name="T1" fmla="*/ 0 h 304"/>
                  <a:gd name="T2" fmla="*/ 0 w 456"/>
                  <a:gd name="T3" fmla="*/ 184 h 304"/>
                  <a:gd name="T4" fmla="*/ 96 w 456"/>
                  <a:gd name="T5" fmla="*/ 256 h 304"/>
                  <a:gd name="T6" fmla="*/ 248 w 456"/>
                  <a:gd name="T7" fmla="*/ 296 h 304"/>
                  <a:gd name="T8" fmla="*/ 456 w 456"/>
                  <a:gd name="T9" fmla="*/ 304 h 304"/>
                  <a:gd name="T10" fmla="*/ 424 w 456"/>
                  <a:gd name="T11" fmla="*/ 56 h 304"/>
                  <a:gd name="T12" fmla="*/ 136 w 456"/>
                  <a:gd name="T13" fmla="*/ 0 h 304"/>
                  <a:gd name="T14" fmla="*/ 0 60000 65536"/>
                  <a:gd name="T15" fmla="*/ 0 60000 65536"/>
                  <a:gd name="T16" fmla="*/ 0 60000 65536"/>
                  <a:gd name="T17" fmla="*/ 0 60000 65536"/>
                  <a:gd name="T18" fmla="*/ 0 60000 65536"/>
                  <a:gd name="T19" fmla="*/ 0 60000 65536"/>
                  <a:gd name="T20" fmla="*/ 0 60000 65536"/>
                  <a:gd name="T21" fmla="*/ 0 w 456"/>
                  <a:gd name="T22" fmla="*/ 0 h 304"/>
                  <a:gd name="T23" fmla="*/ 456 w 456"/>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6" h="304">
                    <a:moveTo>
                      <a:pt x="136" y="0"/>
                    </a:moveTo>
                    <a:lnTo>
                      <a:pt x="0" y="184"/>
                    </a:lnTo>
                    <a:lnTo>
                      <a:pt x="96" y="256"/>
                    </a:lnTo>
                    <a:lnTo>
                      <a:pt x="248" y="296"/>
                    </a:lnTo>
                    <a:lnTo>
                      <a:pt x="456" y="304"/>
                    </a:lnTo>
                    <a:lnTo>
                      <a:pt x="424" y="56"/>
                    </a:lnTo>
                    <a:lnTo>
                      <a:pt x="136" y="0"/>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39" name="Freeform 23"/>
              <p:cNvSpPr>
                <a:spLocks/>
              </p:cNvSpPr>
              <p:nvPr/>
            </p:nvSpPr>
            <p:spPr bwMode="auto">
              <a:xfrm>
                <a:off x="2904" y="2120"/>
                <a:ext cx="144" cy="368"/>
              </a:xfrm>
              <a:custGeom>
                <a:avLst/>
                <a:gdLst>
                  <a:gd name="T0" fmla="*/ 56 w 144"/>
                  <a:gd name="T1" fmla="*/ 72 h 368"/>
                  <a:gd name="T2" fmla="*/ 144 w 144"/>
                  <a:gd name="T3" fmla="*/ 0 h 368"/>
                  <a:gd name="T4" fmla="*/ 56 w 144"/>
                  <a:gd name="T5" fmla="*/ 368 h 368"/>
                  <a:gd name="T6" fmla="*/ 0 w 144"/>
                  <a:gd name="T7" fmla="*/ 280 h 368"/>
                  <a:gd name="T8" fmla="*/ 56 w 144"/>
                  <a:gd name="T9" fmla="*/ 72 h 368"/>
                  <a:gd name="T10" fmla="*/ 0 60000 65536"/>
                  <a:gd name="T11" fmla="*/ 0 60000 65536"/>
                  <a:gd name="T12" fmla="*/ 0 60000 65536"/>
                  <a:gd name="T13" fmla="*/ 0 60000 65536"/>
                  <a:gd name="T14" fmla="*/ 0 60000 65536"/>
                  <a:gd name="T15" fmla="*/ 0 w 144"/>
                  <a:gd name="T16" fmla="*/ 0 h 368"/>
                  <a:gd name="T17" fmla="*/ 144 w 144"/>
                  <a:gd name="T18" fmla="*/ 368 h 368"/>
                </a:gdLst>
                <a:ahLst/>
                <a:cxnLst>
                  <a:cxn ang="T10">
                    <a:pos x="T0" y="T1"/>
                  </a:cxn>
                  <a:cxn ang="T11">
                    <a:pos x="T2" y="T3"/>
                  </a:cxn>
                  <a:cxn ang="T12">
                    <a:pos x="T4" y="T5"/>
                  </a:cxn>
                  <a:cxn ang="T13">
                    <a:pos x="T6" y="T7"/>
                  </a:cxn>
                  <a:cxn ang="T14">
                    <a:pos x="T8" y="T9"/>
                  </a:cxn>
                </a:cxnLst>
                <a:rect l="T15" t="T16" r="T17" b="T18"/>
                <a:pathLst>
                  <a:path w="144" h="368">
                    <a:moveTo>
                      <a:pt x="56" y="72"/>
                    </a:moveTo>
                    <a:lnTo>
                      <a:pt x="144" y="0"/>
                    </a:lnTo>
                    <a:lnTo>
                      <a:pt x="56" y="368"/>
                    </a:lnTo>
                    <a:lnTo>
                      <a:pt x="0" y="280"/>
                    </a:lnTo>
                    <a:lnTo>
                      <a:pt x="56" y="72"/>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40" name="Freeform 24"/>
              <p:cNvSpPr>
                <a:spLocks/>
              </p:cNvSpPr>
              <p:nvPr/>
            </p:nvSpPr>
            <p:spPr bwMode="auto">
              <a:xfrm>
                <a:off x="2504" y="2016"/>
                <a:ext cx="136" cy="376"/>
              </a:xfrm>
              <a:custGeom>
                <a:avLst/>
                <a:gdLst>
                  <a:gd name="T0" fmla="*/ 136 w 136"/>
                  <a:gd name="T1" fmla="*/ 104 h 376"/>
                  <a:gd name="T2" fmla="*/ 96 w 136"/>
                  <a:gd name="T3" fmla="*/ 312 h 376"/>
                  <a:gd name="T4" fmla="*/ 0 w 136"/>
                  <a:gd name="T5" fmla="*/ 376 h 376"/>
                  <a:gd name="T6" fmla="*/ 80 w 136"/>
                  <a:gd name="T7" fmla="*/ 0 h 376"/>
                  <a:gd name="T8" fmla="*/ 136 w 136"/>
                  <a:gd name="T9" fmla="*/ 104 h 376"/>
                  <a:gd name="T10" fmla="*/ 0 60000 65536"/>
                  <a:gd name="T11" fmla="*/ 0 60000 65536"/>
                  <a:gd name="T12" fmla="*/ 0 60000 65536"/>
                  <a:gd name="T13" fmla="*/ 0 60000 65536"/>
                  <a:gd name="T14" fmla="*/ 0 60000 65536"/>
                  <a:gd name="T15" fmla="*/ 0 w 136"/>
                  <a:gd name="T16" fmla="*/ 0 h 376"/>
                  <a:gd name="T17" fmla="*/ 136 w 136"/>
                  <a:gd name="T18" fmla="*/ 376 h 376"/>
                </a:gdLst>
                <a:ahLst/>
                <a:cxnLst>
                  <a:cxn ang="T10">
                    <a:pos x="T0" y="T1"/>
                  </a:cxn>
                  <a:cxn ang="T11">
                    <a:pos x="T2" y="T3"/>
                  </a:cxn>
                  <a:cxn ang="T12">
                    <a:pos x="T4" y="T5"/>
                  </a:cxn>
                  <a:cxn ang="T13">
                    <a:pos x="T6" y="T7"/>
                  </a:cxn>
                  <a:cxn ang="T14">
                    <a:pos x="T8" y="T9"/>
                  </a:cxn>
                </a:cxnLst>
                <a:rect l="T15" t="T16" r="T17" b="T18"/>
                <a:pathLst>
                  <a:path w="136" h="376">
                    <a:moveTo>
                      <a:pt x="136" y="104"/>
                    </a:moveTo>
                    <a:lnTo>
                      <a:pt x="96" y="312"/>
                    </a:lnTo>
                    <a:lnTo>
                      <a:pt x="0" y="376"/>
                    </a:lnTo>
                    <a:lnTo>
                      <a:pt x="80" y="0"/>
                    </a:lnTo>
                    <a:lnTo>
                      <a:pt x="136" y="104"/>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lIns="0" tIns="0" rIns="0" bIns="0" anchor="ctr">
                <a:spAutoFit/>
              </a:bodyPr>
              <a:lstStyle/>
              <a:p>
                <a:endParaRPr lang="en-US"/>
              </a:p>
            </p:txBody>
          </p:sp>
          <p:sp>
            <p:nvSpPr>
              <p:cNvPr id="41" name="Line 25"/>
              <p:cNvSpPr>
                <a:spLocks noChangeShapeType="1"/>
              </p:cNvSpPr>
              <p:nvPr/>
            </p:nvSpPr>
            <p:spPr bwMode="auto">
              <a:xfrm flipV="1">
                <a:off x="2608" y="1680"/>
                <a:ext cx="136" cy="27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42" name="Line 26"/>
              <p:cNvSpPr>
                <a:spLocks noChangeShapeType="1"/>
              </p:cNvSpPr>
              <p:nvPr/>
            </p:nvSpPr>
            <p:spPr bwMode="auto">
              <a:xfrm flipH="1" flipV="1">
                <a:off x="3048" y="1736"/>
                <a:ext cx="8" cy="32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nvGrpSpPr>
            <p:cNvPr id="24" name="Group 27"/>
            <p:cNvGrpSpPr>
              <a:grpSpLocks/>
            </p:cNvGrpSpPr>
            <p:nvPr/>
          </p:nvGrpSpPr>
          <p:grpSpPr bwMode="auto">
            <a:xfrm rot="-6511945">
              <a:off x="2834" y="1842"/>
              <a:ext cx="518" cy="783"/>
              <a:chOff x="2400" y="1656"/>
              <a:chExt cx="752" cy="1136"/>
            </a:xfrm>
          </p:grpSpPr>
          <p:sp>
            <p:nvSpPr>
              <p:cNvPr id="29" name="Freeform 28"/>
              <p:cNvSpPr>
                <a:spLocks/>
              </p:cNvSpPr>
              <p:nvPr/>
            </p:nvSpPr>
            <p:spPr bwMode="auto">
              <a:xfrm>
                <a:off x="2400" y="1656"/>
                <a:ext cx="752" cy="1136"/>
              </a:xfrm>
              <a:custGeom>
                <a:avLst/>
                <a:gdLst>
                  <a:gd name="T0" fmla="*/ 240 w 752"/>
                  <a:gd name="T1" fmla="*/ 0 h 1136"/>
                  <a:gd name="T2" fmla="*/ 0 w 752"/>
                  <a:gd name="T3" fmla="*/ 1008 h 1136"/>
                  <a:gd name="T4" fmla="*/ 528 w 752"/>
                  <a:gd name="T5" fmla="*/ 1136 h 1136"/>
                  <a:gd name="T6" fmla="*/ 688 w 752"/>
                  <a:gd name="T7" fmla="*/ 384 h 1136"/>
                  <a:gd name="T8" fmla="*/ 680 w 752"/>
                  <a:gd name="T9" fmla="*/ 328 h 1136"/>
                  <a:gd name="T10" fmla="*/ 712 w 752"/>
                  <a:gd name="T11" fmla="*/ 280 h 1136"/>
                  <a:gd name="T12" fmla="*/ 752 w 752"/>
                  <a:gd name="T13" fmla="*/ 88 h 1136"/>
                  <a:gd name="T14" fmla="*/ 240 w 752"/>
                  <a:gd name="T15" fmla="*/ 0 h 1136"/>
                  <a:gd name="T16" fmla="*/ 0 60000 65536"/>
                  <a:gd name="T17" fmla="*/ 0 60000 65536"/>
                  <a:gd name="T18" fmla="*/ 0 60000 65536"/>
                  <a:gd name="T19" fmla="*/ 0 60000 65536"/>
                  <a:gd name="T20" fmla="*/ 0 60000 65536"/>
                  <a:gd name="T21" fmla="*/ 0 60000 65536"/>
                  <a:gd name="T22" fmla="*/ 0 60000 65536"/>
                  <a:gd name="T23" fmla="*/ 0 60000 65536"/>
                  <a:gd name="T24" fmla="*/ 0 w 752"/>
                  <a:gd name="T25" fmla="*/ 0 h 1136"/>
                  <a:gd name="T26" fmla="*/ 752 w 752"/>
                  <a:gd name="T27" fmla="*/ 1136 h 11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2" h="1136">
                    <a:moveTo>
                      <a:pt x="240" y="0"/>
                    </a:moveTo>
                    <a:lnTo>
                      <a:pt x="0" y="1008"/>
                    </a:lnTo>
                    <a:lnTo>
                      <a:pt x="528" y="1136"/>
                    </a:lnTo>
                    <a:lnTo>
                      <a:pt x="688" y="384"/>
                    </a:lnTo>
                    <a:lnTo>
                      <a:pt x="680" y="328"/>
                    </a:lnTo>
                    <a:lnTo>
                      <a:pt x="712" y="280"/>
                    </a:lnTo>
                    <a:lnTo>
                      <a:pt x="752" y="88"/>
                    </a:lnTo>
                    <a:lnTo>
                      <a:pt x="240" y="0"/>
                    </a:lnTo>
                    <a:close/>
                  </a:path>
                </a:pathLst>
              </a:custGeom>
              <a:solidFill>
                <a:schemeClr val="tx1"/>
              </a:solidFill>
              <a:ln w="12700">
                <a:solidFill>
                  <a:schemeClr val="bg1"/>
                </a:solidFill>
                <a:round/>
                <a:headEnd/>
                <a:tailEnd/>
              </a:ln>
            </p:spPr>
            <p:txBody>
              <a:bodyPr wrap="none" lIns="0" tIns="0" rIns="0" bIns="0" anchor="ctr">
                <a:spAutoFit/>
              </a:bodyPr>
              <a:lstStyle/>
              <a:p>
                <a:endParaRPr lang="en-US"/>
              </a:p>
            </p:txBody>
          </p:sp>
          <p:sp>
            <p:nvSpPr>
              <p:cNvPr id="30" name="Freeform 29"/>
              <p:cNvSpPr>
                <a:spLocks/>
              </p:cNvSpPr>
              <p:nvPr/>
            </p:nvSpPr>
            <p:spPr bwMode="auto">
              <a:xfrm>
                <a:off x="2608" y="1952"/>
                <a:ext cx="448" cy="192"/>
              </a:xfrm>
              <a:custGeom>
                <a:avLst/>
                <a:gdLst>
                  <a:gd name="T0" fmla="*/ 0 w 448"/>
                  <a:gd name="T1" fmla="*/ 8 h 192"/>
                  <a:gd name="T2" fmla="*/ 48 w 448"/>
                  <a:gd name="T3" fmla="*/ 136 h 192"/>
                  <a:gd name="T4" fmla="*/ 144 w 448"/>
                  <a:gd name="T5" fmla="*/ 136 h 192"/>
                  <a:gd name="T6" fmla="*/ 256 w 448"/>
                  <a:gd name="T7" fmla="*/ 152 h 192"/>
                  <a:gd name="T8" fmla="*/ 336 w 448"/>
                  <a:gd name="T9" fmla="*/ 192 h 192"/>
                  <a:gd name="T10" fmla="*/ 448 w 448"/>
                  <a:gd name="T11" fmla="*/ 120 h 192"/>
                  <a:gd name="T12" fmla="*/ 352 w 448"/>
                  <a:gd name="T13" fmla="*/ 48 h 192"/>
                  <a:gd name="T14" fmla="*/ 240 w 448"/>
                  <a:gd name="T15" fmla="*/ 24 h 192"/>
                  <a:gd name="T16" fmla="*/ 128 w 448"/>
                  <a:gd name="T17" fmla="*/ 0 h 192"/>
                  <a:gd name="T18" fmla="*/ 48 w 448"/>
                  <a:gd name="T19" fmla="*/ 0 h 192"/>
                  <a:gd name="T20" fmla="*/ 0 w 448"/>
                  <a:gd name="T21" fmla="*/ 8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8"/>
                  <a:gd name="T34" fmla="*/ 0 h 192"/>
                  <a:gd name="T35" fmla="*/ 448 w 448"/>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8" h="192">
                    <a:moveTo>
                      <a:pt x="0" y="8"/>
                    </a:moveTo>
                    <a:lnTo>
                      <a:pt x="48" y="136"/>
                    </a:lnTo>
                    <a:lnTo>
                      <a:pt x="144" y="136"/>
                    </a:lnTo>
                    <a:lnTo>
                      <a:pt x="256" y="152"/>
                    </a:lnTo>
                    <a:lnTo>
                      <a:pt x="336" y="192"/>
                    </a:lnTo>
                    <a:lnTo>
                      <a:pt x="448" y="120"/>
                    </a:lnTo>
                    <a:lnTo>
                      <a:pt x="352" y="48"/>
                    </a:lnTo>
                    <a:lnTo>
                      <a:pt x="240" y="24"/>
                    </a:lnTo>
                    <a:lnTo>
                      <a:pt x="128" y="0"/>
                    </a:lnTo>
                    <a:lnTo>
                      <a:pt x="48" y="0"/>
                    </a:lnTo>
                    <a:lnTo>
                      <a:pt x="0" y="8"/>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31" name="Freeform 30"/>
              <p:cNvSpPr>
                <a:spLocks/>
              </p:cNvSpPr>
              <p:nvPr/>
            </p:nvSpPr>
            <p:spPr bwMode="auto">
              <a:xfrm>
                <a:off x="2464" y="2344"/>
                <a:ext cx="456" cy="304"/>
              </a:xfrm>
              <a:custGeom>
                <a:avLst/>
                <a:gdLst>
                  <a:gd name="T0" fmla="*/ 136 w 456"/>
                  <a:gd name="T1" fmla="*/ 0 h 304"/>
                  <a:gd name="T2" fmla="*/ 0 w 456"/>
                  <a:gd name="T3" fmla="*/ 184 h 304"/>
                  <a:gd name="T4" fmla="*/ 96 w 456"/>
                  <a:gd name="T5" fmla="*/ 256 h 304"/>
                  <a:gd name="T6" fmla="*/ 248 w 456"/>
                  <a:gd name="T7" fmla="*/ 296 h 304"/>
                  <a:gd name="T8" fmla="*/ 456 w 456"/>
                  <a:gd name="T9" fmla="*/ 304 h 304"/>
                  <a:gd name="T10" fmla="*/ 424 w 456"/>
                  <a:gd name="T11" fmla="*/ 56 h 304"/>
                  <a:gd name="T12" fmla="*/ 136 w 456"/>
                  <a:gd name="T13" fmla="*/ 0 h 304"/>
                  <a:gd name="T14" fmla="*/ 0 60000 65536"/>
                  <a:gd name="T15" fmla="*/ 0 60000 65536"/>
                  <a:gd name="T16" fmla="*/ 0 60000 65536"/>
                  <a:gd name="T17" fmla="*/ 0 60000 65536"/>
                  <a:gd name="T18" fmla="*/ 0 60000 65536"/>
                  <a:gd name="T19" fmla="*/ 0 60000 65536"/>
                  <a:gd name="T20" fmla="*/ 0 60000 65536"/>
                  <a:gd name="T21" fmla="*/ 0 w 456"/>
                  <a:gd name="T22" fmla="*/ 0 h 304"/>
                  <a:gd name="T23" fmla="*/ 456 w 456"/>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6" h="304">
                    <a:moveTo>
                      <a:pt x="136" y="0"/>
                    </a:moveTo>
                    <a:lnTo>
                      <a:pt x="0" y="184"/>
                    </a:lnTo>
                    <a:lnTo>
                      <a:pt x="96" y="256"/>
                    </a:lnTo>
                    <a:lnTo>
                      <a:pt x="248" y="296"/>
                    </a:lnTo>
                    <a:lnTo>
                      <a:pt x="456" y="304"/>
                    </a:lnTo>
                    <a:lnTo>
                      <a:pt x="424" y="56"/>
                    </a:lnTo>
                    <a:lnTo>
                      <a:pt x="136" y="0"/>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32" name="Freeform 31"/>
              <p:cNvSpPr>
                <a:spLocks/>
              </p:cNvSpPr>
              <p:nvPr/>
            </p:nvSpPr>
            <p:spPr bwMode="auto">
              <a:xfrm>
                <a:off x="2904" y="2120"/>
                <a:ext cx="144" cy="368"/>
              </a:xfrm>
              <a:custGeom>
                <a:avLst/>
                <a:gdLst>
                  <a:gd name="T0" fmla="*/ 56 w 144"/>
                  <a:gd name="T1" fmla="*/ 72 h 368"/>
                  <a:gd name="T2" fmla="*/ 144 w 144"/>
                  <a:gd name="T3" fmla="*/ 0 h 368"/>
                  <a:gd name="T4" fmla="*/ 56 w 144"/>
                  <a:gd name="T5" fmla="*/ 368 h 368"/>
                  <a:gd name="T6" fmla="*/ 0 w 144"/>
                  <a:gd name="T7" fmla="*/ 280 h 368"/>
                  <a:gd name="T8" fmla="*/ 56 w 144"/>
                  <a:gd name="T9" fmla="*/ 72 h 368"/>
                  <a:gd name="T10" fmla="*/ 0 60000 65536"/>
                  <a:gd name="T11" fmla="*/ 0 60000 65536"/>
                  <a:gd name="T12" fmla="*/ 0 60000 65536"/>
                  <a:gd name="T13" fmla="*/ 0 60000 65536"/>
                  <a:gd name="T14" fmla="*/ 0 60000 65536"/>
                  <a:gd name="T15" fmla="*/ 0 w 144"/>
                  <a:gd name="T16" fmla="*/ 0 h 368"/>
                  <a:gd name="T17" fmla="*/ 144 w 144"/>
                  <a:gd name="T18" fmla="*/ 368 h 368"/>
                </a:gdLst>
                <a:ahLst/>
                <a:cxnLst>
                  <a:cxn ang="T10">
                    <a:pos x="T0" y="T1"/>
                  </a:cxn>
                  <a:cxn ang="T11">
                    <a:pos x="T2" y="T3"/>
                  </a:cxn>
                  <a:cxn ang="T12">
                    <a:pos x="T4" y="T5"/>
                  </a:cxn>
                  <a:cxn ang="T13">
                    <a:pos x="T6" y="T7"/>
                  </a:cxn>
                  <a:cxn ang="T14">
                    <a:pos x="T8" y="T9"/>
                  </a:cxn>
                </a:cxnLst>
                <a:rect l="T15" t="T16" r="T17" b="T18"/>
                <a:pathLst>
                  <a:path w="144" h="368">
                    <a:moveTo>
                      <a:pt x="56" y="72"/>
                    </a:moveTo>
                    <a:lnTo>
                      <a:pt x="144" y="0"/>
                    </a:lnTo>
                    <a:lnTo>
                      <a:pt x="56" y="368"/>
                    </a:lnTo>
                    <a:lnTo>
                      <a:pt x="0" y="280"/>
                    </a:lnTo>
                    <a:lnTo>
                      <a:pt x="56" y="72"/>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33" name="Freeform 32"/>
              <p:cNvSpPr>
                <a:spLocks/>
              </p:cNvSpPr>
              <p:nvPr/>
            </p:nvSpPr>
            <p:spPr bwMode="auto">
              <a:xfrm>
                <a:off x="2504" y="2016"/>
                <a:ext cx="136" cy="376"/>
              </a:xfrm>
              <a:custGeom>
                <a:avLst/>
                <a:gdLst>
                  <a:gd name="T0" fmla="*/ 136 w 136"/>
                  <a:gd name="T1" fmla="*/ 104 h 376"/>
                  <a:gd name="T2" fmla="*/ 96 w 136"/>
                  <a:gd name="T3" fmla="*/ 312 h 376"/>
                  <a:gd name="T4" fmla="*/ 0 w 136"/>
                  <a:gd name="T5" fmla="*/ 376 h 376"/>
                  <a:gd name="T6" fmla="*/ 80 w 136"/>
                  <a:gd name="T7" fmla="*/ 0 h 376"/>
                  <a:gd name="T8" fmla="*/ 136 w 136"/>
                  <a:gd name="T9" fmla="*/ 104 h 376"/>
                  <a:gd name="T10" fmla="*/ 0 60000 65536"/>
                  <a:gd name="T11" fmla="*/ 0 60000 65536"/>
                  <a:gd name="T12" fmla="*/ 0 60000 65536"/>
                  <a:gd name="T13" fmla="*/ 0 60000 65536"/>
                  <a:gd name="T14" fmla="*/ 0 60000 65536"/>
                  <a:gd name="T15" fmla="*/ 0 w 136"/>
                  <a:gd name="T16" fmla="*/ 0 h 376"/>
                  <a:gd name="T17" fmla="*/ 136 w 136"/>
                  <a:gd name="T18" fmla="*/ 376 h 376"/>
                </a:gdLst>
                <a:ahLst/>
                <a:cxnLst>
                  <a:cxn ang="T10">
                    <a:pos x="T0" y="T1"/>
                  </a:cxn>
                  <a:cxn ang="T11">
                    <a:pos x="T2" y="T3"/>
                  </a:cxn>
                  <a:cxn ang="T12">
                    <a:pos x="T4" y="T5"/>
                  </a:cxn>
                  <a:cxn ang="T13">
                    <a:pos x="T6" y="T7"/>
                  </a:cxn>
                  <a:cxn ang="T14">
                    <a:pos x="T8" y="T9"/>
                  </a:cxn>
                </a:cxnLst>
                <a:rect l="T15" t="T16" r="T17" b="T18"/>
                <a:pathLst>
                  <a:path w="136" h="376">
                    <a:moveTo>
                      <a:pt x="136" y="104"/>
                    </a:moveTo>
                    <a:lnTo>
                      <a:pt x="96" y="312"/>
                    </a:lnTo>
                    <a:lnTo>
                      <a:pt x="0" y="376"/>
                    </a:lnTo>
                    <a:lnTo>
                      <a:pt x="80" y="0"/>
                    </a:lnTo>
                    <a:lnTo>
                      <a:pt x="136" y="104"/>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34" name="Line 33"/>
              <p:cNvSpPr>
                <a:spLocks noChangeShapeType="1"/>
              </p:cNvSpPr>
              <p:nvPr/>
            </p:nvSpPr>
            <p:spPr bwMode="auto">
              <a:xfrm flipV="1">
                <a:off x="2608" y="1680"/>
                <a:ext cx="136" cy="27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5" name="Line 34"/>
              <p:cNvSpPr>
                <a:spLocks noChangeShapeType="1"/>
              </p:cNvSpPr>
              <p:nvPr/>
            </p:nvSpPr>
            <p:spPr bwMode="auto">
              <a:xfrm flipH="1" flipV="1">
                <a:off x="3048" y="1736"/>
                <a:ext cx="8" cy="32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sp>
          <p:nvSpPr>
            <p:cNvPr id="25" name="Freeform 35"/>
            <p:cNvSpPr>
              <a:spLocks/>
            </p:cNvSpPr>
            <p:nvPr/>
          </p:nvSpPr>
          <p:spPr bwMode="auto">
            <a:xfrm>
              <a:off x="2689" y="2097"/>
              <a:ext cx="62" cy="351"/>
            </a:xfrm>
            <a:custGeom>
              <a:avLst/>
              <a:gdLst>
                <a:gd name="T0" fmla="*/ 3 w 168"/>
                <a:gd name="T1" fmla="*/ 18 h 944"/>
                <a:gd name="T2" fmla="*/ 0 w 168"/>
                <a:gd name="T3" fmla="*/ 0 h 944"/>
                <a:gd name="T4" fmla="*/ 0 w 168"/>
                <a:gd name="T5" fmla="*/ 1 h 944"/>
                <a:gd name="T6" fmla="*/ 2 w 168"/>
                <a:gd name="T7" fmla="*/ 17 h 944"/>
                <a:gd name="T8" fmla="*/ 3 w 168"/>
                <a:gd name="T9" fmla="*/ 18 h 944"/>
                <a:gd name="T10" fmla="*/ 0 60000 65536"/>
                <a:gd name="T11" fmla="*/ 0 60000 65536"/>
                <a:gd name="T12" fmla="*/ 0 60000 65536"/>
                <a:gd name="T13" fmla="*/ 0 60000 65536"/>
                <a:gd name="T14" fmla="*/ 0 60000 65536"/>
                <a:gd name="T15" fmla="*/ 0 w 168"/>
                <a:gd name="T16" fmla="*/ 0 h 944"/>
                <a:gd name="T17" fmla="*/ 168 w 168"/>
                <a:gd name="T18" fmla="*/ 944 h 944"/>
              </a:gdLst>
              <a:ahLst/>
              <a:cxnLst>
                <a:cxn ang="T10">
                  <a:pos x="T0" y="T1"/>
                </a:cxn>
                <a:cxn ang="T11">
                  <a:pos x="T2" y="T3"/>
                </a:cxn>
                <a:cxn ang="T12">
                  <a:pos x="T4" y="T5"/>
                </a:cxn>
                <a:cxn ang="T13">
                  <a:pos x="T6" y="T7"/>
                </a:cxn>
                <a:cxn ang="T14">
                  <a:pos x="T8" y="T9"/>
                </a:cxn>
              </a:cxnLst>
              <a:rect l="T15" t="T16" r="T17" b="T18"/>
              <a:pathLst>
                <a:path w="168" h="944">
                  <a:moveTo>
                    <a:pt x="168" y="944"/>
                  </a:moveTo>
                  <a:lnTo>
                    <a:pt x="24" y="0"/>
                  </a:lnTo>
                  <a:lnTo>
                    <a:pt x="0" y="48"/>
                  </a:lnTo>
                  <a:lnTo>
                    <a:pt x="128" y="920"/>
                  </a:lnTo>
                  <a:lnTo>
                    <a:pt x="168" y="944"/>
                  </a:lnTo>
                  <a:close/>
                </a:path>
              </a:pathLst>
            </a:custGeom>
            <a:solidFill>
              <a:srgbClr val="B2B2B2"/>
            </a:solidFill>
            <a:ln w="12700">
              <a:solidFill>
                <a:schemeClr val="bg1"/>
              </a:solidFill>
              <a:round/>
              <a:headEnd/>
              <a:tailEnd/>
            </a:ln>
          </p:spPr>
          <p:txBody>
            <a:bodyPr lIns="0" tIns="0" rIns="0" bIns="0" anchor="ctr">
              <a:spAutoFit/>
            </a:bodyPr>
            <a:lstStyle/>
            <a:p>
              <a:endParaRPr lang="en-US"/>
            </a:p>
          </p:txBody>
        </p:sp>
        <p:sp>
          <p:nvSpPr>
            <p:cNvPr id="26" name="Freeform 36"/>
            <p:cNvSpPr>
              <a:spLocks/>
            </p:cNvSpPr>
            <p:nvPr/>
          </p:nvSpPr>
          <p:spPr bwMode="auto">
            <a:xfrm>
              <a:off x="2382" y="1853"/>
              <a:ext cx="354" cy="78"/>
            </a:xfrm>
            <a:custGeom>
              <a:avLst/>
              <a:gdLst>
                <a:gd name="T0" fmla="*/ 0 w 952"/>
                <a:gd name="T1" fmla="*/ 1 h 208"/>
                <a:gd name="T2" fmla="*/ 1 w 952"/>
                <a:gd name="T3" fmla="*/ 0 h 208"/>
                <a:gd name="T4" fmla="*/ 18 w 952"/>
                <a:gd name="T5" fmla="*/ 3 h 208"/>
                <a:gd name="T6" fmla="*/ 18 w 952"/>
                <a:gd name="T7" fmla="*/ 4 h 208"/>
                <a:gd name="T8" fmla="*/ 0 w 952"/>
                <a:gd name="T9" fmla="*/ 1 h 208"/>
                <a:gd name="T10" fmla="*/ 0 60000 65536"/>
                <a:gd name="T11" fmla="*/ 0 60000 65536"/>
                <a:gd name="T12" fmla="*/ 0 60000 65536"/>
                <a:gd name="T13" fmla="*/ 0 60000 65536"/>
                <a:gd name="T14" fmla="*/ 0 60000 65536"/>
                <a:gd name="T15" fmla="*/ 0 w 952"/>
                <a:gd name="T16" fmla="*/ 0 h 208"/>
                <a:gd name="T17" fmla="*/ 952 w 952"/>
                <a:gd name="T18" fmla="*/ 208 h 208"/>
              </a:gdLst>
              <a:ahLst/>
              <a:cxnLst>
                <a:cxn ang="T10">
                  <a:pos x="T0" y="T1"/>
                </a:cxn>
                <a:cxn ang="T11">
                  <a:pos x="T2" y="T3"/>
                </a:cxn>
                <a:cxn ang="T12">
                  <a:pos x="T4" y="T5"/>
                </a:cxn>
                <a:cxn ang="T13">
                  <a:pos x="T6" y="T7"/>
                </a:cxn>
                <a:cxn ang="T14">
                  <a:pos x="T8" y="T9"/>
                </a:cxn>
              </a:cxnLst>
              <a:rect l="T15" t="T16" r="T17" b="T18"/>
              <a:pathLst>
                <a:path w="952" h="208">
                  <a:moveTo>
                    <a:pt x="0" y="40"/>
                  </a:moveTo>
                  <a:lnTo>
                    <a:pt x="88" y="0"/>
                  </a:lnTo>
                  <a:lnTo>
                    <a:pt x="936" y="160"/>
                  </a:lnTo>
                  <a:lnTo>
                    <a:pt x="952" y="208"/>
                  </a:lnTo>
                  <a:lnTo>
                    <a:pt x="0" y="4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27" name="Rectangle 37"/>
            <p:cNvSpPr>
              <a:spLocks noChangeArrowheads="1"/>
            </p:cNvSpPr>
            <p:nvPr/>
          </p:nvSpPr>
          <p:spPr bwMode="auto">
            <a:xfrm>
              <a:off x="2124" y="2018"/>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28" name="Rectangle 38"/>
            <p:cNvSpPr>
              <a:spLocks noChangeArrowheads="1"/>
            </p:cNvSpPr>
            <p:nvPr/>
          </p:nvSpPr>
          <p:spPr bwMode="auto">
            <a:xfrm>
              <a:off x="2124" y="2426"/>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grpSp>
      <p:grpSp>
        <p:nvGrpSpPr>
          <p:cNvPr id="43" name="Group 39"/>
          <p:cNvGrpSpPr>
            <a:grpSpLocks/>
          </p:cNvGrpSpPr>
          <p:nvPr/>
        </p:nvGrpSpPr>
        <p:grpSpPr bwMode="auto">
          <a:xfrm>
            <a:off x="4146550" y="812800"/>
            <a:ext cx="760413" cy="857250"/>
            <a:chOff x="2324" y="435"/>
            <a:chExt cx="933" cy="1052"/>
          </a:xfrm>
        </p:grpSpPr>
        <p:sp>
          <p:nvSpPr>
            <p:cNvPr id="44" name="AutoShape 40"/>
            <p:cNvSpPr>
              <a:spLocks noChangeArrowheads="1"/>
            </p:cNvSpPr>
            <p:nvPr/>
          </p:nvSpPr>
          <p:spPr bwMode="auto">
            <a:xfrm rot="-5400000">
              <a:off x="2265" y="494"/>
              <a:ext cx="1052" cy="933"/>
            </a:xfrm>
            <a:prstGeom prst="foldedCorner">
              <a:avLst>
                <a:gd name="adj" fmla="val 20287"/>
              </a:avLst>
            </a:prstGeom>
            <a:solidFill>
              <a:srgbClr val="FFFFCC"/>
            </a:solidFill>
            <a:ln w="12700">
              <a:solidFill>
                <a:schemeClr val="bg1"/>
              </a:solidFill>
              <a:round/>
              <a:headEnd/>
              <a:tailEnd/>
            </a:ln>
          </p:spPr>
          <p:txBody>
            <a:bodyPr lIns="0" tIns="0" rIns="0" bIns="0" anchor="ctr">
              <a:spAutoFit/>
            </a:bodyPr>
            <a:lstStyle/>
            <a:p>
              <a:endParaRPr lang="en-US"/>
            </a:p>
          </p:txBody>
        </p:sp>
        <p:sp>
          <p:nvSpPr>
            <p:cNvPr id="45" name="Freeform 41"/>
            <p:cNvSpPr>
              <a:spLocks/>
            </p:cNvSpPr>
            <p:nvPr/>
          </p:nvSpPr>
          <p:spPr bwMode="auto">
            <a:xfrm>
              <a:off x="2442" y="487"/>
              <a:ext cx="229" cy="294"/>
            </a:xfrm>
            <a:custGeom>
              <a:avLst/>
              <a:gdLst>
                <a:gd name="T0" fmla="*/ 1 w 1052"/>
                <a:gd name="T1" fmla="*/ 3 h 1352"/>
                <a:gd name="T2" fmla="*/ 1 w 1052"/>
                <a:gd name="T3" fmla="*/ 3 h 1352"/>
                <a:gd name="T4" fmla="*/ 0 w 1052"/>
                <a:gd name="T5" fmla="*/ 2 h 1352"/>
                <a:gd name="T6" fmla="*/ 0 w 1052"/>
                <a:gd name="T7" fmla="*/ 1 h 1352"/>
                <a:gd name="T8" fmla="*/ 0 w 1052"/>
                <a:gd name="T9" fmla="*/ 1 h 1352"/>
                <a:gd name="T10" fmla="*/ 0 w 1052"/>
                <a:gd name="T11" fmla="*/ 0 h 1352"/>
                <a:gd name="T12" fmla="*/ 0 w 1052"/>
                <a:gd name="T13" fmla="*/ 0 h 1352"/>
                <a:gd name="T14" fmla="*/ 1 w 1052"/>
                <a:gd name="T15" fmla="*/ 0 h 1352"/>
                <a:gd name="T16" fmla="*/ 1 w 1052"/>
                <a:gd name="T17" fmla="*/ 0 h 1352"/>
                <a:gd name="T18" fmla="*/ 1 w 1052"/>
                <a:gd name="T19" fmla="*/ 0 h 1352"/>
                <a:gd name="T20" fmla="*/ 2 w 1052"/>
                <a:gd name="T21" fmla="*/ 0 h 1352"/>
                <a:gd name="T22" fmla="*/ 2 w 1052"/>
                <a:gd name="T23" fmla="*/ 0 h 1352"/>
                <a:gd name="T24" fmla="*/ 2 w 1052"/>
                <a:gd name="T25" fmla="*/ 0 h 1352"/>
                <a:gd name="T26" fmla="*/ 2 w 1052"/>
                <a:gd name="T27" fmla="*/ 1 h 1352"/>
                <a:gd name="T28" fmla="*/ 2 w 1052"/>
                <a:gd name="T29" fmla="*/ 2 h 1352"/>
                <a:gd name="T30" fmla="*/ 2 w 1052"/>
                <a:gd name="T31" fmla="*/ 2 h 1352"/>
                <a:gd name="T32" fmla="*/ 2 w 1052"/>
                <a:gd name="T33" fmla="*/ 3 h 1352"/>
                <a:gd name="T34" fmla="*/ 1 w 1052"/>
                <a:gd name="T35" fmla="*/ 3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sp>
          <p:nvSpPr>
            <p:cNvPr id="46" name="Freeform 42"/>
            <p:cNvSpPr>
              <a:spLocks/>
            </p:cNvSpPr>
            <p:nvPr/>
          </p:nvSpPr>
          <p:spPr bwMode="auto">
            <a:xfrm>
              <a:off x="2442" y="818"/>
              <a:ext cx="229" cy="294"/>
            </a:xfrm>
            <a:custGeom>
              <a:avLst/>
              <a:gdLst>
                <a:gd name="T0" fmla="*/ 1 w 1052"/>
                <a:gd name="T1" fmla="*/ 3 h 1352"/>
                <a:gd name="T2" fmla="*/ 1 w 1052"/>
                <a:gd name="T3" fmla="*/ 3 h 1352"/>
                <a:gd name="T4" fmla="*/ 0 w 1052"/>
                <a:gd name="T5" fmla="*/ 2 h 1352"/>
                <a:gd name="T6" fmla="*/ 0 w 1052"/>
                <a:gd name="T7" fmla="*/ 1 h 1352"/>
                <a:gd name="T8" fmla="*/ 0 w 1052"/>
                <a:gd name="T9" fmla="*/ 1 h 1352"/>
                <a:gd name="T10" fmla="*/ 0 w 1052"/>
                <a:gd name="T11" fmla="*/ 0 h 1352"/>
                <a:gd name="T12" fmla="*/ 0 w 1052"/>
                <a:gd name="T13" fmla="*/ 0 h 1352"/>
                <a:gd name="T14" fmla="*/ 1 w 1052"/>
                <a:gd name="T15" fmla="*/ 0 h 1352"/>
                <a:gd name="T16" fmla="*/ 1 w 1052"/>
                <a:gd name="T17" fmla="*/ 0 h 1352"/>
                <a:gd name="T18" fmla="*/ 1 w 1052"/>
                <a:gd name="T19" fmla="*/ 0 h 1352"/>
                <a:gd name="T20" fmla="*/ 2 w 1052"/>
                <a:gd name="T21" fmla="*/ 0 h 1352"/>
                <a:gd name="T22" fmla="*/ 2 w 1052"/>
                <a:gd name="T23" fmla="*/ 0 h 1352"/>
                <a:gd name="T24" fmla="*/ 2 w 1052"/>
                <a:gd name="T25" fmla="*/ 0 h 1352"/>
                <a:gd name="T26" fmla="*/ 2 w 1052"/>
                <a:gd name="T27" fmla="*/ 1 h 1352"/>
                <a:gd name="T28" fmla="*/ 2 w 1052"/>
                <a:gd name="T29" fmla="*/ 2 h 1352"/>
                <a:gd name="T30" fmla="*/ 2 w 1052"/>
                <a:gd name="T31" fmla="*/ 2 h 1352"/>
                <a:gd name="T32" fmla="*/ 2 w 1052"/>
                <a:gd name="T33" fmla="*/ 3 h 1352"/>
                <a:gd name="T34" fmla="*/ 1 w 1052"/>
                <a:gd name="T35" fmla="*/ 3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sp>
          <p:nvSpPr>
            <p:cNvPr id="47" name="Freeform 43"/>
            <p:cNvSpPr>
              <a:spLocks/>
            </p:cNvSpPr>
            <p:nvPr/>
          </p:nvSpPr>
          <p:spPr bwMode="auto">
            <a:xfrm>
              <a:off x="2442" y="1150"/>
              <a:ext cx="229" cy="294"/>
            </a:xfrm>
            <a:custGeom>
              <a:avLst/>
              <a:gdLst>
                <a:gd name="T0" fmla="*/ 1 w 1052"/>
                <a:gd name="T1" fmla="*/ 3 h 1352"/>
                <a:gd name="T2" fmla="*/ 1 w 1052"/>
                <a:gd name="T3" fmla="*/ 3 h 1352"/>
                <a:gd name="T4" fmla="*/ 0 w 1052"/>
                <a:gd name="T5" fmla="*/ 2 h 1352"/>
                <a:gd name="T6" fmla="*/ 0 w 1052"/>
                <a:gd name="T7" fmla="*/ 1 h 1352"/>
                <a:gd name="T8" fmla="*/ 0 w 1052"/>
                <a:gd name="T9" fmla="*/ 1 h 1352"/>
                <a:gd name="T10" fmla="*/ 0 w 1052"/>
                <a:gd name="T11" fmla="*/ 0 h 1352"/>
                <a:gd name="T12" fmla="*/ 0 w 1052"/>
                <a:gd name="T13" fmla="*/ 0 h 1352"/>
                <a:gd name="T14" fmla="*/ 1 w 1052"/>
                <a:gd name="T15" fmla="*/ 0 h 1352"/>
                <a:gd name="T16" fmla="*/ 1 w 1052"/>
                <a:gd name="T17" fmla="*/ 0 h 1352"/>
                <a:gd name="T18" fmla="*/ 1 w 1052"/>
                <a:gd name="T19" fmla="*/ 0 h 1352"/>
                <a:gd name="T20" fmla="*/ 2 w 1052"/>
                <a:gd name="T21" fmla="*/ 0 h 1352"/>
                <a:gd name="T22" fmla="*/ 2 w 1052"/>
                <a:gd name="T23" fmla="*/ 0 h 1352"/>
                <a:gd name="T24" fmla="*/ 2 w 1052"/>
                <a:gd name="T25" fmla="*/ 0 h 1352"/>
                <a:gd name="T26" fmla="*/ 2 w 1052"/>
                <a:gd name="T27" fmla="*/ 1 h 1352"/>
                <a:gd name="T28" fmla="*/ 2 w 1052"/>
                <a:gd name="T29" fmla="*/ 2 h 1352"/>
                <a:gd name="T30" fmla="*/ 2 w 1052"/>
                <a:gd name="T31" fmla="*/ 2 h 1352"/>
                <a:gd name="T32" fmla="*/ 2 w 1052"/>
                <a:gd name="T33" fmla="*/ 3 h 1352"/>
                <a:gd name="T34" fmla="*/ 1 w 1052"/>
                <a:gd name="T35" fmla="*/ 3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grpSp>
          <p:nvGrpSpPr>
            <p:cNvPr id="48" name="Group 44"/>
            <p:cNvGrpSpPr>
              <a:grpSpLocks/>
            </p:cNvGrpSpPr>
            <p:nvPr/>
          </p:nvGrpSpPr>
          <p:grpSpPr bwMode="auto">
            <a:xfrm>
              <a:off x="2889" y="957"/>
              <a:ext cx="348" cy="510"/>
              <a:chOff x="2784" y="3210"/>
              <a:chExt cx="523" cy="772"/>
            </a:xfrm>
          </p:grpSpPr>
          <p:sp>
            <p:nvSpPr>
              <p:cNvPr id="49" name="AutoShape 45"/>
              <p:cNvSpPr>
                <a:spLocks noChangeArrowheads="1"/>
              </p:cNvSpPr>
              <p:nvPr/>
            </p:nvSpPr>
            <p:spPr bwMode="auto">
              <a:xfrm rot="16736225" flipH="1">
                <a:off x="2714" y="3670"/>
                <a:ext cx="487" cy="138"/>
              </a:xfrm>
              <a:prstGeom prst="parallelogram">
                <a:avLst>
                  <a:gd name="adj" fmla="val 88225"/>
                </a:avLst>
              </a:prstGeom>
              <a:solidFill>
                <a:srgbClr val="00CC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spAutoFit/>
              </a:bodyPr>
              <a:lstStyle/>
              <a:p>
                <a:endParaRPr lang="en-US"/>
              </a:p>
            </p:txBody>
          </p:sp>
          <p:sp>
            <p:nvSpPr>
              <p:cNvPr id="50" name="AutoShape 46"/>
              <p:cNvSpPr>
                <a:spLocks noChangeArrowheads="1"/>
              </p:cNvSpPr>
              <p:nvPr/>
            </p:nvSpPr>
            <p:spPr bwMode="auto">
              <a:xfrm rot="4863775">
                <a:off x="2853" y="3662"/>
                <a:ext cx="501" cy="128"/>
              </a:xfrm>
              <a:prstGeom prst="parallelogram">
                <a:avLst>
                  <a:gd name="adj" fmla="val 97852"/>
                </a:avLst>
              </a:prstGeom>
              <a:solidFill>
                <a:srgbClr val="00CC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spAutoFit/>
              </a:bodyPr>
              <a:lstStyle/>
              <a:p>
                <a:endParaRPr lang="en-US"/>
              </a:p>
            </p:txBody>
          </p:sp>
          <p:sp>
            <p:nvSpPr>
              <p:cNvPr id="51" name="AutoShape 47"/>
              <p:cNvSpPr>
                <a:spLocks noChangeArrowheads="1"/>
              </p:cNvSpPr>
              <p:nvPr/>
            </p:nvSpPr>
            <p:spPr bwMode="auto">
              <a:xfrm>
                <a:off x="2784" y="3210"/>
                <a:ext cx="523" cy="523"/>
              </a:xfrm>
              <a:prstGeom prst="star16">
                <a:avLst>
                  <a:gd name="adj" fmla="val 37500"/>
                </a:avLst>
              </a:prstGeom>
              <a:solidFill>
                <a:srgbClr val="FF00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wrap="none" lIns="0" tIns="0" rIns="0" bIns="0" anchor="ctr">
                <a:spAutoFit/>
              </a:bodyPr>
              <a:lstStyle/>
              <a:p>
                <a:endParaRPr lang="en-US"/>
              </a:p>
            </p:txBody>
          </p:sp>
          <p:sp>
            <p:nvSpPr>
              <p:cNvPr id="52" name="Oval 48"/>
              <p:cNvSpPr>
                <a:spLocks noChangeArrowheads="1"/>
              </p:cNvSpPr>
              <p:nvPr/>
            </p:nvSpPr>
            <p:spPr bwMode="auto">
              <a:xfrm>
                <a:off x="2880" y="3307"/>
                <a:ext cx="320" cy="320"/>
              </a:xfrm>
              <a:prstGeom prst="ellipse">
                <a:avLst/>
              </a:prstGeom>
              <a:solidFill>
                <a:srgbClr val="FFFF00"/>
              </a:solidFill>
              <a:ln>
                <a:noFill/>
              </a:ln>
              <a:extLs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endParaRPr lang="en-US"/>
              </a:p>
            </p:txBody>
          </p:sp>
        </p:grpSp>
      </p:grpSp>
      <p:sp>
        <p:nvSpPr>
          <p:cNvPr id="53" name="Text Box 52"/>
          <p:cNvSpPr txBox="1">
            <a:spLocks noChangeArrowheads="1"/>
          </p:cNvSpPr>
          <p:nvPr/>
        </p:nvSpPr>
        <p:spPr bwMode="auto">
          <a:xfrm>
            <a:off x="247650" y="3549650"/>
            <a:ext cx="9588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a:t>contact</a:t>
            </a:r>
          </a:p>
        </p:txBody>
      </p:sp>
      <p:sp>
        <p:nvSpPr>
          <p:cNvPr id="55" name="Text Box 54"/>
          <p:cNvSpPr txBox="1">
            <a:spLocks noChangeArrowheads="1"/>
          </p:cNvSpPr>
          <p:nvPr/>
        </p:nvSpPr>
        <p:spPr bwMode="auto">
          <a:xfrm>
            <a:off x="2522538" y="2341563"/>
            <a:ext cx="1171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algn="r" eaLnBrk="1" hangingPunct="1"/>
            <a:r>
              <a:rPr lang="en-US" sz="2000" b="1" dirty="0"/>
              <a:t>claim</a:t>
            </a:r>
          </a:p>
        </p:txBody>
      </p:sp>
      <p:sp>
        <p:nvSpPr>
          <p:cNvPr id="56" name="Line 69"/>
          <p:cNvSpPr>
            <a:spLocks noChangeShapeType="1"/>
          </p:cNvSpPr>
          <p:nvPr/>
        </p:nvSpPr>
        <p:spPr bwMode="auto">
          <a:xfrm>
            <a:off x="717550" y="3313113"/>
            <a:ext cx="0" cy="2333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8" name="Line 71"/>
          <p:cNvSpPr>
            <a:spLocks noChangeShapeType="1"/>
          </p:cNvSpPr>
          <p:nvPr/>
        </p:nvSpPr>
        <p:spPr bwMode="auto">
          <a:xfrm>
            <a:off x="3115667" y="3313113"/>
            <a:ext cx="0" cy="2333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66" name="Text Box 80"/>
          <p:cNvSpPr txBox="1">
            <a:spLocks noChangeArrowheads="1"/>
          </p:cNvSpPr>
          <p:nvPr/>
        </p:nvSpPr>
        <p:spPr bwMode="auto">
          <a:xfrm>
            <a:off x="2553361" y="3549650"/>
            <a:ext cx="1171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dirty="0"/>
              <a:t>service </a:t>
            </a:r>
          </a:p>
        </p:txBody>
      </p:sp>
      <p:sp>
        <p:nvSpPr>
          <p:cNvPr id="127" name="Text Box 141"/>
          <p:cNvSpPr txBox="1">
            <a:spLocks noChangeArrowheads="1"/>
          </p:cNvSpPr>
          <p:nvPr/>
        </p:nvSpPr>
        <p:spPr bwMode="auto">
          <a:xfrm>
            <a:off x="2767013" y="812800"/>
            <a:ext cx="130492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algn="r" eaLnBrk="1" hangingPunct="1"/>
            <a:r>
              <a:rPr lang="en-US" sz="1800" b="1"/>
              <a:t>policy</a:t>
            </a:r>
            <a:br>
              <a:rPr lang="en-US" sz="1800" b="1"/>
            </a:br>
            <a:r>
              <a:rPr lang="en-US" sz="1800" b="1"/>
              <a:t>and</a:t>
            </a:r>
            <a:br>
              <a:rPr lang="en-US" sz="1800" b="1"/>
            </a:br>
            <a:r>
              <a:rPr lang="en-US" sz="1800" b="1"/>
              <a:t>coverages</a:t>
            </a:r>
          </a:p>
        </p:txBody>
      </p:sp>
      <p:grpSp>
        <p:nvGrpSpPr>
          <p:cNvPr id="128" name="Group 48"/>
          <p:cNvGrpSpPr>
            <a:grpSpLocks/>
          </p:cNvGrpSpPr>
          <p:nvPr/>
        </p:nvGrpSpPr>
        <p:grpSpPr bwMode="auto">
          <a:xfrm>
            <a:off x="346123" y="3807029"/>
            <a:ext cx="651326" cy="651327"/>
            <a:chOff x="1350" y="686"/>
            <a:chExt cx="1132" cy="1132"/>
          </a:xfrm>
        </p:grpSpPr>
        <p:sp>
          <p:nvSpPr>
            <p:cNvPr id="129" name="AutoShape 49"/>
            <p:cNvSpPr>
              <a:spLocks noChangeArrowheads="1"/>
            </p:cNvSpPr>
            <p:nvPr/>
          </p:nvSpPr>
          <p:spPr bwMode="auto">
            <a:xfrm>
              <a:off x="1350" y="686"/>
              <a:ext cx="1132" cy="1132"/>
            </a:xfrm>
            <a:prstGeom prst="smileyFace">
              <a:avLst>
                <a:gd name="adj" fmla="val -4653"/>
              </a:avLst>
            </a:prstGeom>
            <a:solidFill>
              <a:srgbClr val="FFCC99"/>
            </a:solidFill>
            <a:ln w="12700">
              <a:solidFill>
                <a:srgbClr val="000000"/>
              </a:solidFill>
              <a:round/>
              <a:headEnd/>
              <a:tailEnd/>
            </a:ln>
          </p:spPr>
          <p:txBody>
            <a:bodyPr wrap="none" anchor="ctr"/>
            <a:lstStyle/>
            <a:p>
              <a:endParaRPr lang="en-US"/>
            </a:p>
          </p:txBody>
        </p:sp>
        <p:pic>
          <p:nvPicPr>
            <p:cNvPr id="130" name="Picture 50" descr="j015193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3" y="783"/>
              <a:ext cx="38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1" name="Group 53"/>
          <p:cNvGrpSpPr>
            <a:grpSpLocks/>
          </p:cNvGrpSpPr>
          <p:nvPr/>
        </p:nvGrpSpPr>
        <p:grpSpPr bwMode="auto">
          <a:xfrm>
            <a:off x="333569" y="4346247"/>
            <a:ext cx="805498" cy="730318"/>
            <a:chOff x="2780" y="1585"/>
            <a:chExt cx="668" cy="605"/>
          </a:xfrm>
        </p:grpSpPr>
        <p:sp>
          <p:nvSpPr>
            <p:cNvPr id="132" name="AutoShape 54"/>
            <p:cNvSpPr>
              <a:spLocks noChangeArrowheads="1"/>
            </p:cNvSpPr>
            <p:nvPr/>
          </p:nvSpPr>
          <p:spPr bwMode="auto">
            <a:xfrm>
              <a:off x="2780" y="1585"/>
              <a:ext cx="558" cy="558"/>
            </a:xfrm>
            <a:prstGeom prst="smileyFace">
              <a:avLst>
                <a:gd name="adj" fmla="val 602"/>
              </a:avLst>
            </a:prstGeom>
            <a:solidFill>
              <a:srgbClr val="FFCC99"/>
            </a:solidFill>
            <a:ln w="12700">
              <a:solidFill>
                <a:srgbClr val="000000"/>
              </a:solidFill>
              <a:round/>
              <a:headEnd/>
              <a:tailEnd/>
            </a:ln>
          </p:spPr>
          <p:txBody>
            <a:bodyPr wrap="none" anchor="ctr"/>
            <a:lstStyle/>
            <a:p>
              <a:endParaRPr lang="en-US"/>
            </a:p>
          </p:txBody>
        </p:sp>
        <p:grpSp>
          <p:nvGrpSpPr>
            <p:cNvPr id="133" name="Group 55"/>
            <p:cNvGrpSpPr>
              <a:grpSpLocks/>
            </p:cNvGrpSpPr>
            <p:nvPr/>
          </p:nvGrpSpPr>
          <p:grpSpPr bwMode="auto">
            <a:xfrm flipH="1">
              <a:off x="3089" y="1738"/>
              <a:ext cx="359" cy="452"/>
              <a:chOff x="4325" y="1984"/>
              <a:chExt cx="359" cy="452"/>
            </a:xfrm>
          </p:grpSpPr>
          <p:sp>
            <p:nvSpPr>
              <p:cNvPr id="134" name="Freeform 56"/>
              <p:cNvSpPr>
                <a:spLocks/>
              </p:cNvSpPr>
              <p:nvPr/>
            </p:nvSpPr>
            <p:spPr bwMode="auto">
              <a:xfrm>
                <a:off x="4325" y="1984"/>
                <a:ext cx="359" cy="452"/>
              </a:xfrm>
              <a:custGeom>
                <a:avLst/>
                <a:gdLst>
                  <a:gd name="T0" fmla="*/ 36 w 717"/>
                  <a:gd name="T1" fmla="*/ 37 h 906"/>
                  <a:gd name="T2" fmla="*/ 31 w 717"/>
                  <a:gd name="T3" fmla="*/ 41 h 906"/>
                  <a:gd name="T4" fmla="*/ 19 w 717"/>
                  <a:gd name="T5" fmla="*/ 25 h 906"/>
                  <a:gd name="T6" fmla="*/ 23 w 717"/>
                  <a:gd name="T7" fmla="*/ 22 h 906"/>
                  <a:gd name="T8" fmla="*/ 12 w 717"/>
                  <a:gd name="T9" fmla="*/ 8 h 906"/>
                  <a:gd name="T10" fmla="*/ 10 w 717"/>
                  <a:gd name="T11" fmla="*/ 10 h 906"/>
                  <a:gd name="T12" fmla="*/ 3 w 717"/>
                  <a:gd name="T13" fmla="*/ 0 h 906"/>
                  <a:gd name="T14" fmla="*/ 2 w 717"/>
                  <a:gd name="T15" fmla="*/ 0 h 906"/>
                  <a:gd name="T16" fmla="*/ 2 w 717"/>
                  <a:gd name="T17" fmla="*/ 0 h 906"/>
                  <a:gd name="T18" fmla="*/ 1 w 717"/>
                  <a:gd name="T19" fmla="*/ 0 h 906"/>
                  <a:gd name="T20" fmla="*/ 1 w 717"/>
                  <a:gd name="T21" fmla="*/ 0 h 906"/>
                  <a:gd name="T22" fmla="*/ 1 w 717"/>
                  <a:gd name="T23" fmla="*/ 0 h 906"/>
                  <a:gd name="T24" fmla="*/ 0 w 717"/>
                  <a:gd name="T25" fmla="*/ 0 h 906"/>
                  <a:gd name="T26" fmla="*/ 0 w 717"/>
                  <a:gd name="T27" fmla="*/ 1 h 906"/>
                  <a:gd name="T28" fmla="*/ 1 w 717"/>
                  <a:gd name="T29" fmla="*/ 1 h 906"/>
                  <a:gd name="T30" fmla="*/ 8 w 717"/>
                  <a:gd name="T31" fmla="*/ 11 h 906"/>
                  <a:gd name="T32" fmla="*/ 5 w 717"/>
                  <a:gd name="T33" fmla="*/ 13 h 906"/>
                  <a:gd name="T34" fmla="*/ 5 w 717"/>
                  <a:gd name="T35" fmla="*/ 14 h 906"/>
                  <a:gd name="T36" fmla="*/ 5 w 717"/>
                  <a:gd name="T37" fmla="*/ 14 h 906"/>
                  <a:gd name="T38" fmla="*/ 5 w 717"/>
                  <a:gd name="T39" fmla="*/ 15 h 906"/>
                  <a:gd name="T40" fmla="*/ 5 w 717"/>
                  <a:gd name="T41" fmla="*/ 16 h 906"/>
                  <a:gd name="T42" fmla="*/ 5 w 717"/>
                  <a:gd name="T43" fmla="*/ 18 h 906"/>
                  <a:gd name="T44" fmla="*/ 6 w 717"/>
                  <a:gd name="T45" fmla="*/ 20 h 906"/>
                  <a:gd name="T46" fmla="*/ 6 w 717"/>
                  <a:gd name="T47" fmla="*/ 23 h 906"/>
                  <a:gd name="T48" fmla="*/ 7 w 717"/>
                  <a:gd name="T49" fmla="*/ 26 h 906"/>
                  <a:gd name="T50" fmla="*/ 9 w 717"/>
                  <a:gd name="T51" fmla="*/ 29 h 906"/>
                  <a:gd name="T52" fmla="*/ 10 w 717"/>
                  <a:gd name="T53" fmla="*/ 32 h 906"/>
                  <a:gd name="T54" fmla="*/ 12 w 717"/>
                  <a:gd name="T55" fmla="*/ 35 h 906"/>
                  <a:gd name="T56" fmla="*/ 15 w 717"/>
                  <a:gd name="T57" fmla="*/ 39 h 906"/>
                  <a:gd name="T58" fmla="*/ 18 w 717"/>
                  <a:gd name="T59" fmla="*/ 42 h 906"/>
                  <a:gd name="T60" fmla="*/ 22 w 717"/>
                  <a:gd name="T61" fmla="*/ 46 h 906"/>
                  <a:gd name="T62" fmla="*/ 26 w 717"/>
                  <a:gd name="T63" fmla="*/ 49 h 906"/>
                  <a:gd name="T64" fmla="*/ 31 w 717"/>
                  <a:gd name="T65" fmla="*/ 53 h 906"/>
                  <a:gd name="T66" fmla="*/ 36 w 717"/>
                  <a:gd name="T67" fmla="*/ 56 h 906"/>
                  <a:gd name="T68" fmla="*/ 37 w 717"/>
                  <a:gd name="T69" fmla="*/ 56 h 906"/>
                  <a:gd name="T70" fmla="*/ 45 w 717"/>
                  <a:gd name="T71" fmla="*/ 50 h 906"/>
                  <a:gd name="T72" fmla="*/ 36 w 717"/>
                  <a:gd name="T73" fmla="*/ 37 h 90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17"/>
                  <a:gd name="T112" fmla="*/ 0 h 906"/>
                  <a:gd name="T113" fmla="*/ 717 w 717"/>
                  <a:gd name="T114" fmla="*/ 906 h 90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17" h="906">
                    <a:moveTo>
                      <a:pt x="568" y="604"/>
                    </a:moveTo>
                    <a:lnTo>
                      <a:pt x="488" y="663"/>
                    </a:lnTo>
                    <a:lnTo>
                      <a:pt x="302" y="411"/>
                    </a:lnTo>
                    <a:lnTo>
                      <a:pt x="362" y="367"/>
                    </a:lnTo>
                    <a:lnTo>
                      <a:pt x="189" y="133"/>
                    </a:lnTo>
                    <a:lnTo>
                      <a:pt x="148" y="164"/>
                    </a:lnTo>
                    <a:lnTo>
                      <a:pt x="33" y="7"/>
                    </a:lnTo>
                    <a:lnTo>
                      <a:pt x="27" y="3"/>
                    </a:lnTo>
                    <a:lnTo>
                      <a:pt x="21" y="0"/>
                    </a:lnTo>
                    <a:lnTo>
                      <a:pt x="14" y="0"/>
                    </a:lnTo>
                    <a:lnTo>
                      <a:pt x="7" y="4"/>
                    </a:lnTo>
                    <a:lnTo>
                      <a:pt x="3" y="10"/>
                    </a:lnTo>
                    <a:lnTo>
                      <a:pt x="0" y="15"/>
                    </a:lnTo>
                    <a:lnTo>
                      <a:pt x="0" y="22"/>
                    </a:lnTo>
                    <a:lnTo>
                      <a:pt x="4" y="29"/>
                    </a:lnTo>
                    <a:lnTo>
                      <a:pt x="119" y="185"/>
                    </a:lnTo>
                    <a:lnTo>
                      <a:pt x="71" y="220"/>
                    </a:lnTo>
                    <a:lnTo>
                      <a:pt x="71" y="229"/>
                    </a:lnTo>
                    <a:lnTo>
                      <a:pt x="71" y="234"/>
                    </a:lnTo>
                    <a:lnTo>
                      <a:pt x="72" y="248"/>
                    </a:lnTo>
                    <a:lnTo>
                      <a:pt x="74" y="270"/>
                    </a:lnTo>
                    <a:lnTo>
                      <a:pt x="79" y="299"/>
                    </a:lnTo>
                    <a:lnTo>
                      <a:pt x="86" y="335"/>
                    </a:lnTo>
                    <a:lnTo>
                      <a:pt x="96" y="375"/>
                    </a:lnTo>
                    <a:lnTo>
                      <a:pt x="112" y="420"/>
                    </a:lnTo>
                    <a:lnTo>
                      <a:pt x="133" y="468"/>
                    </a:lnTo>
                    <a:lnTo>
                      <a:pt x="158" y="520"/>
                    </a:lnTo>
                    <a:lnTo>
                      <a:pt x="192" y="575"/>
                    </a:lnTo>
                    <a:lnTo>
                      <a:pt x="232" y="631"/>
                    </a:lnTo>
                    <a:lnTo>
                      <a:pt x="280" y="687"/>
                    </a:lnTo>
                    <a:lnTo>
                      <a:pt x="338" y="742"/>
                    </a:lnTo>
                    <a:lnTo>
                      <a:pt x="405" y="798"/>
                    </a:lnTo>
                    <a:lnTo>
                      <a:pt x="482" y="851"/>
                    </a:lnTo>
                    <a:lnTo>
                      <a:pt x="571" y="901"/>
                    </a:lnTo>
                    <a:lnTo>
                      <a:pt x="580" y="906"/>
                    </a:lnTo>
                    <a:lnTo>
                      <a:pt x="717" y="806"/>
                    </a:lnTo>
                    <a:lnTo>
                      <a:pt x="568" y="6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 name="Freeform 57"/>
              <p:cNvSpPr>
                <a:spLocks/>
              </p:cNvSpPr>
              <p:nvPr/>
            </p:nvSpPr>
            <p:spPr bwMode="auto">
              <a:xfrm>
                <a:off x="4378" y="2075"/>
                <a:ext cx="281" cy="341"/>
              </a:xfrm>
              <a:custGeom>
                <a:avLst/>
                <a:gdLst>
                  <a:gd name="T0" fmla="*/ 29 w 562"/>
                  <a:gd name="T1" fmla="*/ 43 h 682"/>
                  <a:gd name="T2" fmla="*/ 24 w 562"/>
                  <a:gd name="T3" fmla="*/ 40 h 682"/>
                  <a:gd name="T4" fmla="*/ 20 w 562"/>
                  <a:gd name="T5" fmla="*/ 37 h 682"/>
                  <a:gd name="T6" fmla="*/ 17 w 562"/>
                  <a:gd name="T7" fmla="*/ 34 h 682"/>
                  <a:gd name="T8" fmla="*/ 13 w 562"/>
                  <a:gd name="T9" fmla="*/ 31 h 682"/>
                  <a:gd name="T10" fmla="*/ 10 w 562"/>
                  <a:gd name="T11" fmla="*/ 27 h 682"/>
                  <a:gd name="T12" fmla="*/ 9 w 562"/>
                  <a:gd name="T13" fmla="*/ 24 h 682"/>
                  <a:gd name="T14" fmla="*/ 6 w 562"/>
                  <a:gd name="T15" fmla="*/ 21 h 682"/>
                  <a:gd name="T16" fmla="*/ 4 w 562"/>
                  <a:gd name="T17" fmla="*/ 20 h 682"/>
                  <a:gd name="T18" fmla="*/ 3 w 562"/>
                  <a:gd name="T19" fmla="*/ 17 h 682"/>
                  <a:gd name="T20" fmla="*/ 2 w 562"/>
                  <a:gd name="T21" fmla="*/ 13 h 682"/>
                  <a:gd name="T22" fmla="*/ 1 w 562"/>
                  <a:gd name="T23" fmla="*/ 11 h 682"/>
                  <a:gd name="T24" fmla="*/ 1 w 562"/>
                  <a:gd name="T25" fmla="*/ 10 h 682"/>
                  <a:gd name="T26" fmla="*/ 1 w 562"/>
                  <a:gd name="T27" fmla="*/ 7 h 682"/>
                  <a:gd name="T28" fmla="*/ 1 w 562"/>
                  <a:gd name="T29" fmla="*/ 5 h 682"/>
                  <a:gd name="T30" fmla="*/ 1 w 562"/>
                  <a:gd name="T31" fmla="*/ 5 h 682"/>
                  <a:gd name="T32" fmla="*/ 0 w 562"/>
                  <a:gd name="T33" fmla="*/ 3 h 682"/>
                  <a:gd name="T34" fmla="*/ 4 w 562"/>
                  <a:gd name="T35" fmla="*/ 0 h 682"/>
                  <a:gd name="T36" fmla="*/ 12 w 562"/>
                  <a:gd name="T37" fmla="*/ 11 h 682"/>
                  <a:gd name="T38" fmla="*/ 9 w 562"/>
                  <a:gd name="T39" fmla="*/ 13 h 682"/>
                  <a:gd name="T40" fmla="*/ 23 w 562"/>
                  <a:gd name="T41" fmla="*/ 34 h 682"/>
                  <a:gd name="T42" fmla="*/ 28 w 562"/>
                  <a:gd name="T43" fmla="*/ 29 h 682"/>
                  <a:gd name="T44" fmla="*/ 35 w 562"/>
                  <a:gd name="T45" fmla="*/ 39 h 682"/>
                  <a:gd name="T46" fmla="*/ 29 w 562"/>
                  <a:gd name="T47" fmla="*/ 43 h 68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62"/>
                  <a:gd name="T73" fmla="*/ 0 h 682"/>
                  <a:gd name="T74" fmla="*/ 562 w 562"/>
                  <a:gd name="T75" fmla="*/ 682 h 68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62" h="682">
                    <a:moveTo>
                      <a:pt x="472" y="682"/>
                    </a:moveTo>
                    <a:lnTo>
                      <a:pt x="394" y="637"/>
                    </a:lnTo>
                    <a:lnTo>
                      <a:pt x="328" y="591"/>
                    </a:lnTo>
                    <a:lnTo>
                      <a:pt x="268" y="544"/>
                    </a:lnTo>
                    <a:lnTo>
                      <a:pt x="216" y="496"/>
                    </a:lnTo>
                    <a:lnTo>
                      <a:pt x="171" y="446"/>
                    </a:lnTo>
                    <a:lnTo>
                      <a:pt x="133" y="398"/>
                    </a:lnTo>
                    <a:lnTo>
                      <a:pt x="101" y="351"/>
                    </a:lnTo>
                    <a:lnTo>
                      <a:pt x="75" y="305"/>
                    </a:lnTo>
                    <a:lnTo>
                      <a:pt x="53" y="260"/>
                    </a:lnTo>
                    <a:lnTo>
                      <a:pt x="37" y="218"/>
                    </a:lnTo>
                    <a:lnTo>
                      <a:pt x="23" y="180"/>
                    </a:lnTo>
                    <a:lnTo>
                      <a:pt x="14" y="146"/>
                    </a:lnTo>
                    <a:lnTo>
                      <a:pt x="8" y="116"/>
                    </a:lnTo>
                    <a:lnTo>
                      <a:pt x="4" y="90"/>
                    </a:lnTo>
                    <a:lnTo>
                      <a:pt x="1" y="70"/>
                    </a:lnTo>
                    <a:lnTo>
                      <a:pt x="0" y="56"/>
                    </a:lnTo>
                    <a:lnTo>
                      <a:pt x="76" y="0"/>
                    </a:lnTo>
                    <a:lnTo>
                      <a:pt x="205" y="178"/>
                    </a:lnTo>
                    <a:lnTo>
                      <a:pt x="147" y="222"/>
                    </a:lnTo>
                    <a:lnTo>
                      <a:pt x="374" y="532"/>
                    </a:lnTo>
                    <a:lnTo>
                      <a:pt x="456" y="472"/>
                    </a:lnTo>
                    <a:lnTo>
                      <a:pt x="562" y="616"/>
                    </a:lnTo>
                    <a:lnTo>
                      <a:pt x="472" y="682"/>
                    </a:lnTo>
                    <a:close/>
                  </a:path>
                </a:pathLst>
              </a:custGeom>
              <a:solidFill>
                <a:srgbClr val="D39E5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nvGrpSpPr>
          <p:cNvPr id="136" name="Group 58"/>
          <p:cNvGrpSpPr>
            <a:grpSpLocks/>
          </p:cNvGrpSpPr>
          <p:nvPr/>
        </p:nvGrpSpPr>
        <p:grpSpPr bwMode="auto">
          <a:xfrm>
            <a:off x="239790" y="4869645"/>
            <a:ext cx="782501" cy="775661"/>
            <a:chOff x="2461" y="1618"/>
            <a:chExt cx="635" cy="629"/>
          </a:xfrm>
        </p:grpSpPr>
        <p:sp>
          <p:nvSpPr>
            <p:cNvPr id="137" name="AutoShape 59"/>
            <p:cNvSpPr>
              <a:spLocks noChangeArrowheads="1"/>
            </p:cNvSpPr>
            <p:nvPr/>
          </p:nvSpPr>
          <p:spPr bwMode="auto">
            <a:xfrm>
              <a:off x="2538" y="1689"/>
              <a:ext cx="558" cy="558"/>
            </a:xfrm>
            <a:prstGeom prst="smileyFace">
              <a:avLst>
                <a:gd name="adj" fmla="val 602"/>
              </a:avLst>
            </a:prstGeom>
            <a:solidFill>
              <a:srgbClr val="FFCC99"/>
            </a:solidFill>
            <a:ln w="12700">
              <a:solidFill>
                <a:srgbClr val="000000"/>
              </a:solidFill>
              <a:round/>
              <a:headEnd/>
              <a:tailEnd/>
            </a:ln>
          </p:spPr>
          <p:txBody>
            <a:bodyPr wrap="none" anchor="ctr"/>
            <a:lstStyle/>
            <a:p>
              <a:endParaRPr lang="en-US"/>
            </a:p>
          </p:txBody>
        </p:sp>
        <p:sp>
          <p:nvSpPr>
            <p:cNvPr id="138" name="Freeform 60"/>
            <p:cNvSpPr>
              <a:spLocks/>
            </p:cNvSpPr>
            <p:nvPr/>
          </p:nvSpPr>
          <p:spPr bwMode="auto">
            <a:xfrm>
              <a:off x="2676" y="1758"/>
              <a:ext cx="381" cy="69"/>
            </a:xfrm>
            <a:custGeom>
              <a:avLst/>
              <a:gdLst>
                <a:gd name="T0" fmla="*/ 18 w 381"/>
                <a:gd name="T1" fmla="*/ 0 h 69"/>
                <a:gd name="T2" fmla="*/ 327 w 381"/>
                <a:gd name="T3" fmla="*/ 0 h 69"/>
                <a:gd name="T4" fmla="*/ 381 w 381"/>
                <a:gd name="T5" fmla="*/ 69 h 69"/>
                <a:gd name="T6" fmla="*/ 0 w 381"/>
                <a:gd name="T7" fmla="*/ 69 h 69"/>
                <a:gd name="T8" fmla="*/ 18 w 381"/>
                <a:gd name="T9" fmla="*/ 0 h 69"/>
                <a:gd name="T10" fmla="*/ 0 60000 65536"/>
                <a:gd name="T11" fmla="*/ 0 60000 65536"/>
                <a:gd name="T12" fmla="*/ 0 60000 65536"/>
                <a:gd name="T13" fmla="*/ 0 60000 65536"/>
                <a:gd name="T14" fmla="*/ 0 60000 65536"/>
                <a:gd name="T15" fmla="*/ 0 w 381"/>
                <a:gd name="T16" fmla="*/ 0 h 69"/>
                <a:gd name="T17" fmla="*/ 381 w 381"/>
                <a:gd name="T18" fmla="*/ 69 h 69"/>
              </a:gdLst>
              <a:ahLst/>
              <a:cxnLst>
                <a:cxn ang="T10">
                  <a:pos x="T0" y="T1"/>
                </a:cxn>
                <a:cxn ang="T11">
                  <a:pos x="T2" y="T3"/>
                </a:cxn>
                <a:cxn ang="T12">
                  <a:pos x="T4" y="T5"/>
                </a:cxn>
                <a:cxn ang="T13">
                  <a:pos x="T6" y="T7"/>
                </a:cxn>
                <a:cxn ang="T14">
                  <a:pos x="T8" y="T9"/>
                </a:cxn>
              </a:cxnLst>
              <a:rect l="T15" t="T16" r="T17" b="T18"/>
              <a:pathLst>
                <a:path w="381" h="69">
                  <a:moveTo>
                    <a:pt x="18" y="0"/>
                  </a:moveTo>
                  <a:lnTo>
                    <a:pt x="327" y="0"/>
                  </a:lnTo>
                  <a:lnTo>
                    <a:pt x="381" y="69"/>
                  </a:lnTo>
                  <a:lnTo>
                    <a:pt x="0" y="69"/>
                  </a:lnTo>
                  <a:lnTo>
                    <a:pt x="18" y="0"/>
                  </a:lnTo>
                  <a:close/>
                </a:path>
              </a:pathLst>
            </a:custGeom>
            <a:solidFill>
              <a:schemeClr val="tx1"/>
            </a:solidFill>
            <a:ln w="28575">
              <a:solidFill>
                <a:schemeClr val="bg1"/>
              </a:solidFill>
              <a:round/>
              <a:headEnd/>
              <a:tailEnd/>
            </a:ln>
          </p:spPr>
          <p:txBody>
            <a:bodyPr wrap="none" lIns="0" tIns="0" rIns="0" bIns="0" anchor="ctr">
              <a:spAutoFit/>
            </a:bodyPr>
            <a:lstStyle/>
            <a:p>
              <a:endParaRPr lang="en-US"/>
            </a:p>
          </p:txBody>
        </p:sp>
        <p:grpSp>
          <p:nvGrpSpPr>
            <p:cNvPr id="139" name="Group 61"/>
            <p:cNvGrpSpPr>
              <a:grpSpLocks/>
            </p:cNvGrpSpPr>
            <p:nvPr/>
          </p:nvGrpSpPr>
          <p:grpSpPr bwMode="auto">
            <a:xfrm>
              <a:off x="2461" y="1618"/>
              <a:ext cx="275" cy="318"/>
              <a:chOff x="2983" y="1384"/>
              <a:chExt cx="275" cy="318"/>
            </a:xfrm>
          </p:grpSpPr>
          <p:sp>
            <p:nvSpPr>
              <p:cNvPr id="140" name="Freeform 62"/>
              <p:cNvSpPr>
                <a:spLocks/>
              </p:cNvSpPr>
              <p:nvPr/>
            </p:nvSpPr>
            <p:spPr bwMode="auto">
              <a:xfrm>
                <a:off x="2983" y="1384"/>
                <a:ext cx="275" cy="318"/>
              </a:xfrm>
              <a:custGeom>
                <a:avLst/>
                <a:gdLst>
                  <a:gd name="T0" fmla="*/ 0 w 343"/>
                  <a:gd name="T1" fmla="*/ 82 h 396"/>
                  <a:gd name="T2" fmla="*/ 2 w 343"/>
                  <a:gd name="T3" fmla="*/ 99 h 396"/>
                  <a:gd name="T4" fmla="*/ 5 w 343"/>
                  <a:gd name="T5" fmla="*/ 114 h 396"/>
                  <a:gd name="T6" fmla="*/ 11 w 343"/>
                  <a:gd name="T7" fmla="*/ 128 h 396"/>
                  <a:gd name="T8" fmla="*/ 21 w 343"/>
                  <a:gd name="T9" fmla="*/ 141 h 396"/>
                  <a:gd name="T10" fmla="*/ 31 w 343"/>
                  <a:gd name="T11" fmla="*/ 151 h 396"/>
                  <a:gd name="T12" fmla="*/ 43 w 343"/>
                  <a:gd name="T13" fmla="*/ 158 h 396"/>
                  <a:gd name="T14" fmla="*/ 57 w 343"/>
                  <a:gd name="T15" fmla="*/ 163 h 396"/>
                  <a:gd name="T16" fmla="*/ 71 w 343"/>
                  <a:gd name="T17" fmla="*/ 165 h 396"/>
                  <a:gd name="T18" fmla="*/ 85 w 343"/>
                  <a:gd name="T19" fmla="*/ 163 h 396"/>
                  <a:gd name="T20" fmla="*/ 99 w 343"/>
                  <a:gd name="T21" fmla="*/ 158 h 396"/>
                  <a:gd name="T22" fmla="*/ 111 w 343"/>
                  <a:gd name="T23" fmla="*/ 151 h 396"/>
                  <a:gd name="T24" fmla="*/ 121 w 343"/>
                  <a:gd name="T25" fmla="*/ 141 h 396"/>
                  <a:gd name="T26" fmla="*/ 130 w 343"/>
                  <a:gd name="T27" fmla="*/ 128 h 396"/>
                  <a:gd name="T28" fmla="*/ 136 w 343"/>
                  <a:gd name="T29" fmla="*/ 114 h 396"/>
                  <a:gd name="T30" fmla="*/ 141 w 343"/>
                  <a:gd name="T31" fmla="*/ 99 h 396"/>
                  <a:gd name="T32" fmla="*/ 141 w 343"/>
                  <a:gd name="T33" fmla="*/ 82 h 396"/>
                  <a:gd name="T34" fmla="*/ 141 w 343"/>
                  <a:gd name="T35" fmla="*/ 66 h 396"/>
                  <a:gd name="T36" fmla="*/ 136 w 343"/>
                  <a:gd name="T37" fmla="*/ 50 h 396"/>
                  <a:gd name="T38" fmla="*/ 130 w 343"/>
                  <a:gd name="T39" fmla="*/ 36 h 396"/>
                  <a:gd name="T40" fmla="*/ 121 w 343"/>
                  <a:gd name="T41" fmla="*/ 25 h 396"/>
                  <a:gd name="T42" fmla="*/ 111 w 343"/>
                  <a:gd name="T43" fmla="*/ 14 h 396"/>
                  <a:gd name="T44" fmla="*/ 99 w 343"/>
                  <a:gd name="T45" fmla="*/ 6 h 396"/>
                  <a:gd name="T46" fmla="*/ 85 w 343"/>
                  <a:gd name="T47" fmla="*/ 2 h 396"/>
                  <a:gd name="T48" fmla="*/ 71 w 343"/>
                  <a:gd name="T49" fmla="*/ 0 h 396"/>
                  <a:gd name="T50" fmla="*/ 57 w 343"/>
                  <a:gd name="T51" fmla="*/ 2 h 396"/>
                  <a:gd name="T52" fmla="*/ 43 w 343"/>
                  <a:gd name="T53" fmla="*/ 6 h 396"/>
                  <a:gd name="T54" fmla="*/ 31 w 343"/>
                  <a:gd name="T55" fmla="*/ 14 h 396"/>
                  <a:gd name="T56" fmla="*/ 21 w 343"/>
                  <a:gd name="T57" fmla="*/ 25 h 396"/>
                  <a:gd name="T58" fmla="*/ 11 w 343"/>
                  <a:gd name="T59" fmla="*/ 36 h 396"/>
                  <a:gd name="T60" fmla="*/ 5 w 343"/>
                  <a:gd name="T61" fmla="*/ 50 h 396"/>
                  <a:gd name="T62" fmla="*/ 2 w 343"/>
                  <a:gd name="T63" fmla="*/ 66 h 396"/>
                  <a:gd name="T64" fmla="*/ 0 w 343"/>
                  <a:gd name="T65" fmla="*/ 82 h 3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43"/>
                  <a:gd name="T100" fmla="*/ 0 h 396"/>
                  <a:gd name="T101" fmla="*/ 343 w 343"/>
                  <a:gd name="T102" fmla="*/ 396 h 3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43" h="396">
                    <a:moveTo>
                      <a:pt x="0" y="197"/>
                    </a:moveTo>
                    <a:lnTo>
                      <a:pt x="3" y="238"/>
                    </a:lnTo>
                    <a:lnTo>
                      <a:pt x="13" y="274"/>
                    </a:lnTo>
                    <a:lnTo>
                      <a:pt x="29" y="309"/>
                    </a:lnTo>
                    <a:lnTo>
                      <a:pt x="51" y="338"/>
                    </a:lnTo>
                    <a:lnTo>
                      <a:pt x="76" y="363"/>
                    </a:lnTo>
                    <a:lnTo>
                      <a:pt x="105" y="380"/>
                    </a:lnTo>
                    <a:lnTo>
                      <a:pt x="137" y="392"/>
                    </a:lnTo>
                    <a:lnTo>
                      <a:pt x="171" y="396"/>
                    </a:lnTo>
                    <a:lnTo>
                      <a:pt x="206" y="392"/>
                    </a:lnTo>
                    <a:lnTo>
                      <a:pt x="238" y="380"/>
                    </a:lnTo>
                    <a:lnTo>
                      <a:pt x="267" y="363"/>
                    </a:lnTo>
                    <a:lnTo>
                      <a:pt x="292" y="338"/>
                    </a:lnTo>
                    <a:lnTo>
                      <a:pt x="314" y="309"/>
                    </a:lnTo>
                    <a:lnTo>
                      <a:pt x="330" y="274"/>
                    </a:lnTo>
                    <a:lnTo>
                      <a:pt x="340" y="238"/>
                    </a:lnTo>
                    <a:lnTo>
                      <a:pt x="343" y="197"/>
                    </a:lnTo>
                    <a:lnTo>
                      <a:pt x="340" y="158"/>
                    </a:lnTo>
                    <a:lnTo>
                      <a:pt x="330" y="120"/>
                    </a:lnTo>
                    <a:lnTo>
                      <a:pt x="314" y="87"/>
                    </a:lnTo>
                    <a:lnTo>
                      <a:pt x="292" y="58"/>
                    </a:lnTo>
                    <a:lnTo>
                      <a:pt x="267" y="33"/>
                    </a:lnTo>
                    <a:lnTo>
                      <a:pt x="238" y="16"/>
                    </a:lnTo>
                    <a:lnTo>
                      <a:pt x="206" y="4"/>
                    </a:lnTo>
                    <a:lnTo>
                      <a:pt x="171" y="0"/>
                    </a:lnTo>
                    <a:lnTo>
                      <a:pt x="137" y="4"/>
                    </a:lnTo>
                    <a:lnTo>
                      <a:pt x="105" y="16"/>
                    </a:lnTo>
                    <a:lnTo>
                      <a:pt x="76" y="33"/>
                    </a:lnTo>
                    <a:lnTo>
                      <a:pt x="51" y="58"/>
                    </a:lnTo>
                    <a:lnTo>
                      <a:pt x="29" y="87"/>
                    </a:lnTo>
                    <a:lnTo>
                      <a:pt x="13" y="120"/>
                    </a:lnTo>
                    <a:lnTo>
                      <a:pt x="3" y="158"/>
                    </a:lnTo>
                    <a:lnTo>
                      <a:pt x="0" y="1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1" name="Freeform 63"/>
              <p:cNvSpPr>
                <a:spLocks/>
              </p:cNvSpPr>
              <p:nvPr/>
            </p:nvSpPr>
            <p:spPr bwMode="auto">
              <a:xfrm>
                <a:off x="2999" y="1400"/>
                <a:ext cx="243" cy="286"/>
              </a:xfrm>
              <a:custGeom>
                <a:avLst/>
                <a:gdLst>
                  <a:gd name="T0" fmla="*/ 0 w 303"/>
                  <a:gd name="T1" fmla="*/ 74 h 356"/>
                  <a:gd name="T2" fmla="*/ 2 w 303"/>
                  <a:gd name="T3" fmla="*/ 59 h 356"/>
                  <a:gd name="T4" fmla="*/ 5 w 303"/>
                  <a:gd name="T5" fmla="*/ 46 h 356"/>
                  <a:gd name="T6" fmla="*/ 11 w 303"/>
                  <a:gd name="T7" fmla="*/ 33 h 356"/>
                  <a:gd name="T8" fmla="*/ 18 w 303"/>
                  <a:gd name="T9" fmla="*/ 22 h 356"/>
                  <a:gd name="T10" fmla="*/ 27 w 303"/>
                  <a:gd name="T11" fmla="*/ 13 h 356"/>
                  <a:gd name="T12" fmla="*/ 38 w 303"/>
                  <a:gd name="T13" fmla="*/ 6 h 356"/>
                  <a:gd name="T14" fmla="*/ 51 w 303"/>
                  <a:gd name="T15" fmla="*/ 2 h 356"/>
                  <a:gd name="T16" fmla="*/ 63 w 303"/>
                  <a:gd name="T17" fmla="*/ 0 h 356"/>
                  <a:gd name="T18" fmla="*/ 75 w 303"/>
                  <a:gd name="T19" fmla="*/ 2 h 356"/>
                  <a:gd name="T20" fmla="*/ 87 w 303"/>
                  <a:gd name="T21" fmla="*/ 6 h 356"/>
                  <a:gd name="T22" fmla="*/ 98 w 303"/>
                  <a:gd name="T23" fmla="*/ 13 h 356"/>
                  <a:gd name="T24" fmla="*/ 107 w 303"/>
                  <a:gd name="T25" fmla="*/ 22 h 356"/>
                  <a:gd name="T26" fmla="*/ 114 w 303"/>
                  <a:gd name="T27" fmla="*/ 33 h 356"/>
                  <a:gd name="T28" fmla="*/ 120 w 303"/>
                  <a:gd name="T29" fmla="*/ 46 h 356"/>
                  <a:gd name="T30" fmla="*/ 124 w 303"/>
                  <a:gd name="T31" fmla="*/ 59 h 356"/>
                  <a:gd name="T32" fmla="*/ 125 w 303"/>
                  <a:gd name="T33" fmla="*/ 74 h 356"/>
                  <a:gd name="T34" fmla="*/ 124 w 303"/>
                  <a:gd name="T35" fmla="*/ 89 h 356"/>
                  <a:gd name="T36" fmla="*/ 120 w 303"/>
                  <a:gd name="T37" fmla="*/ 103 h 356"/>
                  <a:gd name="T38" fmla="*/ 114 w 303"/>
                  <a:gd name="T39" fmla="*/ 116 h 356"/>
                  <a:gd name="T40" fmla="*/ 107 w 303"/>
                  <a:gd name="T41" fmla="*/ 126 h 356"/>
                  <a:gd name="T42" fmla="*/ 98 w 303"/>
                  <a:gd name="T43" fmla="*/ 136 h 356"/>
                  <a:gd name="T44" fmla="*/ 87 w 303"/>
                  <a:gd name="T45" fmla="*/ 143 h 356"/>
                  <a:gd name="T46" fmla="*/ 75 w 303"/>
                  <a:gd name="T47" fmla="*/ 147 h 356"/>
                  <a:gd name="T48" fmla="*/ 63 w 303"/>
                  <a:gd name="T49" fmla="*/ 149 h 356"/>
                  <a:gd name="T50" fmla="*/ 51 w 303"/>
                  <a:gd name="T51" fmla="*/ 147 h 356"/>
                  <a:gd name="T52" fmla="*/ 38 w 303"/>
                  <a:gd name="T53" fmla="*/ 143 h 356"/>
                  <a:gd name="T54" fmla="*/ 27 w 303"/>
                  <a:gd name="T55" fmla="*/ 136 h 356"/>
                  <a:gd name="T56" fmla="*/ 18 w 303"/>
                  <a:gd name="T57" fmla="*/ 126 h 356"/>
                  <a:gd name="T58" fmla="*/ 11 w 303"/>
                  <a:gd name="T59" fmla="*/ 116 h 356"/>
                  <a:gd name="T60" fmla="*/ 5 w 303"/>
                  <a:gd name="T61" fmla="*/ 103 h 356"/>
                  <a:gd name="T62" fmla="*/ 2 w 303"/>
                  <a:gd name="T63" fmla="*/ 89 h 356"/>
                  <a:gd name="T64" fmla="*/ 0 w 303"/>
                  <a:gd name="T65" fmla="*/ 74 h 3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03"/>
                  <a:gd name="T100" fmla="*/ 0 h 356"/>
                  <a:gd name="T101" fmla="*/ 303 w 303"/>
                  <a:gd name="T102" fmla="*/ 356 h 35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03" h="356">
                    <a:moveTo>
                      <a:pt x="0" y="177"/>
                    </a:moveTo>
                    <a:lnTo>
                      <a:pt x="3" y="142"/>
                    </a:lnTo>
                    <a:lnTo>
                      <a:pt x="12" y="109"/>
                    </a:lnTo>
                    <a:lnTo>
                      <a:pt x="26" y="79"/>
                    </a:lnTo>
                    <a:lnTo>
                      <a:pt x="45" y="52"/>
                    </a:lnTo>
                    <a:lnTo>
                      <a:pt x="67" y="31"/>
                    </a:lnTo>
                    <a:lnTo>
                      <a:pt x="93" y="15"/>
                    </a:lnTo>
                    <a:lnTo>
                      <a:pt x="121" y="3"/>
                    </a:lnTo>
                    <a:lnTo>
                      <a:pt x="151" y="0"/>
                    </a:lnTo>
                    <a:lnTo>
                      <a:pt x="182" y="3"/>
                    </a:lnTo>
                    <a:lnTo>
                      <a:pt x="211" y="15"/>
                    </a:lnTo>
                    <a:lnTo>
                      <a:pt x="236" y="31"/>
                    </a:lnTo>
                    <a:lnTo>
                      <a:pt x="259" y="52"/>
                    </a:lnTo>
                    <a:lnTo>
                      <a:pt x="276" y="79"/>
                    </a:lnTo>
                    <a:lnTo>
                      <a:pt x="291" y="109"/>
                    </a:lnTo>
                    <a:lnTo>
                      <a:pt x="300" y="142"/>
                    </a:lnTo>
                    <a:lnTo>
                      <a:pt x="303" y="177"/>
                    </a:lnTo>
                    <a:lnTo>
                      <a:pt x="300" y="214"/>
                    </a:lnTo>
                    <a:lnTo>
                      <a:pt x="291" y="247"/>
                    </a:lnTo>
                    <a:lnTo>
                      <a:pt x="276" y="278"/>
                    </a:lnTo>
                    <a:lnTo>
                      <a:pt x="259" y="304"/>
                    </a:lnTo>
                    <a:lnTo>
                      <a:pt x="236" y="326"/>
                    </a:lnTo>
                    <a:lnTo>
                      <a:pt x="211" y="342"/>
                    </a:lnTo>
                    <a:lnTo>
                      <a:pt x="182" y="353"/>
                    </a:lnTo>
                    <a:lnTo>
                      <a:pt x="151" y="356"/>
                    </a:lnTo>
                    <a:lnTo>
                      <a:pt x="121" y="353"/>
                    </a:lnTo>
                    <a:lnTo>
                      <a:pt x="93" y="342"/>
                    </a:lnTo>
                    <a:lnTo>
                      <a:pt x="67" y="326"/>
                    </a:lnTo>
                    <a:lnTo>
                      <a:pt x="45" y="304"/>
                    </a:lnTo>
                    <a:lnTo>
                      <a:pt x="26" y="278"/>
                    </a:lnTo>
                    <a:lnTo>
                      <a:pt x="12" y="247"/>
                    </a:lnTo>
                    <a:lnTo>
                      <a:pt x="3" y="214"/>
                    </a:lnTo>
                    <a:lnTo>
                      <a:pt x="0" y="177"/>
                    </a:lnTo>
                    <a:close/>
                  </a:path>
                </a:pathLst>
              </a:custGeom>
              <a:solidFill>
                <a:srgbClr val="FF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2" name="Freeform 64"/>
              <p:cNvSpPr>
                <a:spLocks/>
              </p:cNvSpPr>
              <p:nvPr/>
            </p:nvSpPr>
            <p:spPr bwMode="auto">
              <a:xfrm>
                <a:off x="3127" y="1444"/>
                <a:ext cx="77" cy="167"/>
              </a:xfrm>
              <a:custGeom>
                <a:avLst/>
                <a:gdLst>
                  <a:gd name="T0" fmla="*/ 0 w 95"/>
                  <a:gd name="T1" fmla="*/ 8 h 208"/>
                  <a:gd name="T2" fmla="*/ 2 w 95"/>
                  <a:gd name="T3" fmla="*/ 8 h 208"/>
                  <a:gd name="T4" fmla="*/ 3 w 95"/>
                  <a:gd name="T5" fmla="*/ 9 h 208"/>
                  <a:gd name="T6" fmla="*/ 7 w 95"/>
                  <a:gd name="T7" fmla="*/ 10 h 208"/>
                  <a:gd name="T8" fmla="*/ 11 w 95"/>
                  <a:gd name="T9" fmla="*/ 11 h 208"/>
                  <a:gd name="T10" fmla="*/ 15 w 95"/>
                  <a:gd name="T11" fmla="*/ 14 h 208"/>
                  <a:gd name="T12" fmla="*/ 20 w 95"/>
                  <a:gd name="T13" fmla="*/ 18 h 208"/>
                  <a:gd name="T14" fmla="*/ 24 w 95"/>
                  <a:gd name="T15" fmla="*/ 21 h 208"/>
                  <a:gd name="T16" fmla="*/ 28 w 95"/>
                  <a:gd name="T17" fmla="*/ 26 h 208"/>
                  <a:gd name="T18" fmla="*/ 32 w 95"/>
                  <a:gd name="T19" fmla="*/ 38 h 208"/>
                  <a:gd name="T20" fmla="*/ 32 w 95"/>
                  <a:gd name="T21" fmla="*/ 51 h 208"/>
                  <a:gd name="T22" fmla="*/ 28 w 95"/>
                  <a:gd name="T23" fmla="*/ 67 h 208"/>
                  <a:gd name="T24" fmla="*/ 20 w 95"/>
                  <a:gd name="T25" fmla="*/ 83 h 208"/>
                  <a:gd name="T26" fmla="*/ 28 w 95"/>
                  <a:gd name="T27" fmla="*/ 87 h 208"/>
                  <a:gd name="T28" fmla="*/ 36 w 95"/>
                  <a:gd name="T29" fmla="*/ 67 h 208"/>
                  <a:gd name="T30" fmla="*/ 41 w 95"/>
                  <a:gd name="T31" fmla="*/ 51 h 208"/>
                  <a:gd name="T32" fmla="*/ 40 w 95"/>
                  <a:gd name="T33" fmla="*/ 35 h 208"/>
                  <a:gd name="T34" fmla="*/ 36 w 95"/>
                  <a:gd name="T35" fmla="*/ 23 h 208"/>
                  <a:gd name="T36" fmla="*/ 32 w 95"/>
                  <a:gd name="T37" fmla="*/ 17 h 208"/>
                  <a:gd name="T38" fmla="*/ 26 w 95"/>
                  <a:gd name="T39" fmla="*/ 11 h 208"/>
                  <a:gd name="T40" fmla="*/ 21 w 95"/>
                  <a:gd name="T41" fmla="*/ 7 h 208"/>
                  <a:gd name="T42" fmla="*/ 15 w 95"/>
                  <a:gd name="T43" fmla="*/ 4 h 208"/>
                  <a:gd name="T44" fmla="*/ 10 w 95"/>
                  <a:gd name="T45" fmla="*/ 2 h 208"/>
                  <a:gd name="T46" fmla="*/ 6 w 95"/>
                  <a:gd name="T47" fmla="*/ 2 h 208"/>
                  <a:gd name="T48" fmla="*/ 3 w 95"/>
                  <a:gd name="T49" fmla="*/ 0 h 208"/>
                  <a:gd name="T50" fmla="*/ 2 w 95"/>
                  <a:gd name="T51" fmla="*/ 0 h 208"/>
                  <a:gd name="T52" fmla="*/ 0 w 95"/>
                  <a:gd name="T53" fmla="*/ 8 h 20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5"/>
                  <a:gd name="T82" fmla="*/ 0 h 208"/>
                  <a:gd name="T83" fmla="*/ 95 w 95"/>
                  <a:gd name="T84" fmla="*/ 208 h 20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5" h="208">
                    <a:moveTo>
                      <a:pt x="0" y="19"/>
                    </a:moveTo>
                    <a:lnTo>
                      <a:pt x="3" y="19"/>
                    </a:lnTo>
                    <a:lnTo>
                      <a:pt x="7" y="21"/>
                    </a:lnTo>
                    <a:lnTo>
                      <a:pt x="16" y="24"/>
                    </a:lnTo>
                    <a:lnTo>
                      <a:pt x="26" y="28"/>
                    </a:lnTo>
                    <a:lnTo>
                      <a:pt x="36" y="34"/>
                    </a:lnTo>
                    <a:lnTo>
                      <a:pt x="47" y="42"/>
                    </a:lnTo>
                    <a:lnTo>
                      <a:pt x="57" y="51"/>
                    </a:lnTo>
                    <a:lnTo>
                      <a:pt x="66" y="64"/>
                    </a:lnTo>
                    <a:lnTo>
                      <a:pt x="73" y="92"/>
                    </a:lnTo>
                    <a:lnTo>
                      <a:pt x="73" y="122"/>
                    </a:lnTo>
                    <a:lnTo>
                      <a:pt x="64" y="159"/>
                    </a:lnTo>
                    <a:lnTo>
                      <a:pt x="47" y="199"/>
                    </a:lnTo>
                    <a:lnTo>
                      <a:pt x="66" y="208"/>
                    </a:lnTo>
                    <a:lnTo>
                      <a:pt x="84" y="163"/>
                    </a:lnTo>
                    <a:lnTo>
                      <a:pt x="95" y="122"/>
                    </a:lnTo>
                    <a:lnTo>
                      <a:pt x="93" y="86"/>
                    </a:lnTo>
                    <a:lnTo>
                      <a:pt x="83" y="56"/>
                    </a:lnTo>
                    <a:lnTo>
                      <a:pt x="73" y="40"/>
                    </a:lnTo>
                    <a:lnTo>
                      <a:pt x="61" y="28"/>
                    </a:lnTo>
                    <a:lnTo>
                      <a:pt x="48" y="18"/>
                    </a:lnTo>
                    <a:lnTo>
                      <a:pt x="35" y="10"/>
                    </a:lnTo>
                    <a:lnTo>
                      <a:pt x="23" y="6"/>
                    </a:lnTo>
                    <a:lnTo>
                      <a:pt x="13" y="2"/>
                    </a:lnTo>
                    <a:lnTo>
                      <a:pt x="7" y="0"/>
                    </a:lnTo>
                    <a:lnTo>
                      <a:pt x="4" y="0"/>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 name="Freeform 65"/>
              <p:cNvSpPr>
                <a:spLocks/>
              </p:cNvSpPr>
              <p:nvPr/>
            </p:nvSpPr>
            <p:spPr bwMode="auto">
              <a:xfrm>
                <a:off x="3074" y="1506"/>
                <a:ext cx="72" cy="95"/>
              </a:xfrm>
              <a:custGeom>
                <a:avLst/>
                <a:gdLst>
                  <a:gd name="T0" fmla="*/ 0 w 90"/>
                  <a:gd name="T1" fmla="*/ 25 h 118"/>
                  <a:gd name="T2" fmla="*/ 2 w 90"/>
                  <a:gd name="T3" fmla="*/ 30 h 118"/>
                  <a:gd name="T4" fmla="*/ 2 w 90"/>
                  <a:gd name="T5" fmla="*/ 35 h 118"/>
                  <a:gd name="T6" fmla="*/ 3 w 90"/>
                  <a:gd name="T7" fmla="*/ 39 h 118"/>
                  <a:gd name="T8" fmla="*/ 5 w 90"/>
                  <a:gd name="T9" fmla="*/ 42 h 118"/>
                  <a:gd name="T10" fmla="*/ 9 w 90"/>
                  <a:gd name="T11" fmla="*/ 45 h 118"/>
                  <a:gd name="T12" fmla="*/ 11 w 90"/>
                  <a:gd name="T13" fmla="*/ 48 h 118"/>
                  <a:gd name="T14" fmla="*/ 15 w 90"/>
                  <a:gd name="T15" fmla="*/ 49 h 118"/>
                  <a:gd name="T16" fmla="*/ 18 w 90"/>
                  <a:gd name="T17" fmla="*/ 49 h 118"/>
                  <a:gd name="T18" fmla="*/ 22 w 90"/>
                  <a:gd name="T19" fmla="*/ 49 h 118"/>
                  <a:gd name="T20" fmla="*/ 26 w 90"/>
                  <a:gd name="T21" fmla="*/ 48 h 118"/>
                  <a:gd name="T22" fmla="*/ 29 w 90"/>
                  <a:gd name="T23" fmla="*/ 45 h 118"/>
                  <a:gd name="T24" fmla="*/ 32 w 90"/>
                  <a:gd name="T25" fmla="*/ 42 h 118"/>
                  <a:gd name="T26" fmla="*/ 34 w 90"/>
                  <a:gd name="T27" fmla="*/ 39 h 118"/>
                  <a:gd name="T28" fmla="*/ 36 w 90"/>
                  <a:gd name="T29" fmla="*/ 35 h 118"/>
                  <a:gd name="T30" fmla="*/ 37 w 90"/>
                  <a:gd name="T31" fmla="*/ 30 h 118"/>
                  <a:gd name="T32" fmla="*/ 37 w 90"/>
                  <a:gd name="T33" fmla="*/ 25 h 118"/>
                  <a:gd name="T34" fmla="*/ 37 w 90"/>
                  <a:gd name="T35" fmla="*/ 20 h 118"/>
                  <a:gd name="T36" fmla="*/ 36 w 90"/>
                  <a:gd name="T37" fmla="*/ 15 h 118"/>
                  <a:gd name="T38" fmla="*/ 34 w 90"/>
                  <a:gd name="T39" fmla="*/ 11 h 118"/>
                  <a:gd name="T40" fmla="*/ 32 w 90"/>
                  <a:gd name="T41" fmla="*/ 7 h 118"/>
                  <a:gd name="T42" fmla="*/ 29 w 90"/>
                  <a:gd name="T43" fmla="*/ 4 h 118"/>
                  <a:gd name="T44" fmla="*/ 26 w 90"/>
                  <a:gd name="T45" fmla="*/ 2 h 118"/>
                  <a:gd name="T46" fmla="*/ 22 w 90"/>
                  <a:gd name="T47" fmla="*/ 2 h 118"/>
                  <a:gd name="T48" fmla="*/ 18 w 90"/>
                  <a:gd name="T49" fmla="*/ 0 h 118"/>
                  <a:gd name="T50" fmla="*/ 15 w 90"/>
                  <a:gd name="T51" fmla="*/ 2 h 118"/>
                  <a:gd name="T52" fmla="*/ 11 w 90"/>
                  <a:gd name="T53" fmla="*/ 2 h 118"/>
                  <a:gd name="T54" fmla="*/ 9 w 90"/>
                  <a:gd name="T55" fmla="*/ 4 h 118"/>
                  <a:gd name="T56" fmla="*/ 5 w 90"/>
                  <a:gd name="T57" fmla="*/ 7 h 118"/>
                  <a:gd name="T58" fmla="*/ 3 w 90"/>
                  <a:gd name="T59" fmla="*/ 11 h 118"/>
                  <a:gd name="T60" fmla="*/ 2 w 90"/>
                  <a:gd name="T61" fmla="*/ 15 h 118"/>
                  <a:gd name="T62" fmla="*/ 2 w 90"/>
                  <a:gd name="T63" fmla="*/ 20 h 118"/>
                  <a:gd name="T64" fmla="*/ 0 w 90"/>
                  <a:gd name="T65" fmla="*/ 25 h 1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0"/>
                  <a:gd name="T100" fmla="*/ 0 h 118"/>
                  <a:gd name="T101" fmla="*/ 90 w 90"/>
                  <a:gd name="T102" fmla="*/ 118 h 11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0" h="118">
                    <a:moveTo>
                      <a:pt x="0" y="60"/>
                    </a:moveTo>
                    <a:lnTo>
                      <a:pt x="2" y="71"/>
                    </a:lnTo>
                    <a:lnTo>
                      <a:pt x="3" y="83"/>
                    </a:lnTo>
                    <a:lnTo>
                      <a:pt x="8" y="92"/>
                    </a:lnTo>
                    <a:lnTo>
                      <a:pt x="13" y="101"/>
                    </a:lnTo>
                    <a:lnTo>
                      <a:pt x="21" y="108"/>
                    </a:lnTo>
                    <a:lnTo>
                      <a:pt x="28" y="114"/>
                    </a:lnTo>
                    <a:lnTo>
                      <a:pt x="37" y="117"/>
                    </a:lnTo>
                    <a:lnTo>
                      <a:pt x="45" y="118"/>
                    </a:lnTo>
                    <a:lnTo>
                      <a:pt x="54" y="117"/>
                    </a:lnTo>
                    <a:lnTo>
                      <a:pt x="63" y="114"/>
                    </a:lnTo>
                    <a:lnTo>
                      <a:pt x="70" y="108"/>
                    </a:lnTo>
                    <a:lnTo>
                      <a:pt x="77" y="101"/>
                    </a:lnTo>
                    <a:lnTo>
                      <a:pt x="83" y="92"/>
                    </a:lnTo>
                    <a:lnTo>
                      <a:pt x="87" y="83"/>
                    </a:lnTo>
                    <a:lnTo>
                      <a:pt x="89" y="71"/>
                    </a:lnTo>
                    <a:lnTo>
                      <a:pt x="90" y="60"/>
                    </a:lnTo>
                    <a:lnTo>
                      <a:pt x="89" y="48"/>
                    </a:lnTo>
                    <a:lnTo>
                      <a:pt x="87" y="37"/>
                    </a:lnTo>
                    <a:lnTo>
                      <a:pt x="83" y="26"/>
                    </a:lnTo>
                    <a:lnTo>
                      <a:pt x="77" y="18"/>
                    </a:lnTo>
                    <a:lnTo>
                      <a:pt x="70" y="10"/>
                    </a:lnTo>
                    <a:lnTo>
                      <a:pt x="63" y="5"/>
                    </a:lnTo>
                    <a:lnTo>
                      <a:pt x="54" y="2"/>
                    </a:lnTo>
                    <a:lnTo>
                      <a:pt x="45" y="0"/>
                    </a:lnTo>
                    <a:lnTo>
                      <a:pt x="37" y="2"/>
                    </a:lnTo>
                    <a:lnTo>
                      <a:pt x="28" y="5"/>
                    </a:lnTo>
                    <a:lnTo>
                      <a:pt x="21" y="10"/>
                    </a:lnTo>
                    <a:lnTo>
                      <a:pt x="13" y="18"/>
                    </a:lnTo>
                    <a:lnTo>
                      <a:pt x="8" y="26"/>
                    </a:lnTo>
                    <a:lnTo>
                      <a:pt x="3" y="37"/>
                    </a:lnTo>
                    <a:lnTo>
                      <a:pt x="2" y="48"/>
                    </a:ln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 name="Freeform 66"/>
              <p:cNvSpPr>
                <a:spLocks/>
              </p:cNvSpPr>
              <p:nvPr/>
            </p:nvSpPr>
            <p:spPr bwMode="auto">
              <a:xfrm>
                <a:off x="3082" y="1514"/>
                <a:ext cx="56" cy="79"/>
              </a:xfrm>
              <a:custGeom>
                <a:avLst/>
                <a:gdLst>
                  <a:gd name="T0" fmla="*/ 0 w 70"/>
                  <a:gd name="T1" fmla="*/ 21 h 98"/>
                  <a:gd name="T2" fmla="*/ 2 w 70"/>
                  <a:gd name="T3" fmla="*/ 13 h 98"/>
                  <a:gd name="T4" fmla="*/ 5 w 70"/>
                  <a:gd name="T5" fmla="*/ 6 h 98"/>
                  <a:gd name="T6" fmla="*/ 9 w 70"/>
                  <a:gd name="T7" fmla="*/ 2 h 98"/>
                  <a:gd name="T8" fmla="*/ 14 w 70"/>
                  <a:gd name="T9" fmla="*/ 0 h 98"/>
                  <a:gd name="T10" fmla="*/ 19 w 70"/>
                  <a:gd name="T11" fmla="*/ 2 h 98"/>
                  <a:gd name="T12" fmla="*/ 24 w 70"/>
                  <a:gd name="T13" fmla="*/ 6 h 98"/>
                  <a:gd name="T14" fmla="*/ 27 w 70"/>
                  <a:gd name="T15" fmla="*/ 13 h 98"/>
                  <a:gd name="T16" fmla="*/ 29 w 70"/>
                  <a:gd name="T17" fmla="*/ 21 h 98"/>
                  <a:gd name="T18" fmla="*/ 27 w 70"/>
                  <a:gd name="T19" fmla="*/ 29 h 98"/>
                  <a:gd name="T20" fmla="*/ 24 w 70"/>
                  <a:gd name="T21" fmla="*/ 35 h 98"/>
                  <a:gd name="T22" fmla="*/ 19 w 70"/>
                  <a:gd name="T23" fmla="*/ 39 h 98"/>
                  <a:gd name="T24" fmla="*/ 14 w 70"/>
                  <a:gd name="T25" fmla="*/ 42 h 98"/>
                  <a:gd name="T26" fmla="*/ 9 w 70"/>
                  <a:gd name="T27" fmla="*/ 39 h 98"/>
                  <a:gd name="T28" fmla="*/ 5 w 70"/>
                  <a:gd name="T29" fmla="*/ 35 h 98"/>
                  <a:gd name="T30" fmla="*/ 2 w 70"/>
                  <a:gd name="T31" fmla="*/ 29 h 98"/>
                  <a:gd name="T32" fmla="*/ 0 w 70"/>
                  <a:gd name="T33" fmla="*/ 21 h 9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0"/>
                  <a:gd name="T52" fmla="*/ 0 h 98"/>
                  <a:gd name="T53" fmla="*/ 70 w 70"/>
                  <a:gd name="T54" fmla="*/ 98 h 9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0" h="98">
                    <a:moveTo>
                      <a:pt x="0" y="50"/>
                    </a:moveTo>
                    <a:lnTo>
                      <a:pt x="3" y="31"/>
                    </a:lnTo>
                    <a:lnTo>
                      <a:pt x="11" y="15"/>
                    </a:lnTo>
                    <a:lnTo>
                      <a:pt x="21" y="5"/>
                    </a:lnTo>
                    <a:lnTo>
                      <a:pt x="35" y="0"/>
                    </a:lnTo>
                    <a:lnTo>
                      <a:pt x="48" y="5"/>
                    </a:lnTo>
                    <a:lnTo>
                      <a:pt x="60" y="15"/>
                    </a:lnTo>
                    <a:lnTo>
                      <a:pt x="67" y="31"/>
                    </a:lnTo>
                    <a:lnTo>
                      <a:pt x="70" y="50"/>
                    </a:lnTo>
                    <a:lnTo>
                      <a:pt x="67" y="69"/>
                    </a:lnTo>
                    <a:lnTo>
                      <a:pt x="60" y="83"/>
                    </a:lnTo>
                    <a:lnTo>
                      <a:pt x="48" y="93"/>
                    </a:lnTo>
                    <a:lnTo>
                      <a:pt x="35" y="98"/>
                    </a:lnTo>
                    <a:lnTo>
                      <a:pt x="21" y="93"/>
                    </a:lnTo>
                    <a:lnTo>
                      <a:pt x="11" y="83"/>
                    </a:lnTo>
                    <a:lnTo>
                      <a:pt x="3" y="69"/>
                    </a:lnTo>
                    <a:lnTo>
                      <a:pt x="0"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nvGrpSpPr>
          <p:cNvPr id="145" name="Group 144"/>
          <p:cNvGrpSpPr/>
          <p:nvPr/>
        </p:nvGrpSpPr>
        <p:grpSpPr>
          <a:xfrm>
            <a:off x="314349" y="5604315"/>
            <a:ext cx="927168" cy="676638"/>
            <a:chOff x="346122" y="5885642"/>
            <a:chExt cx="1049373" cy="765822"/>
          </a:xfrm>
        </p:grpSpPr>
        <p:grpSp>
          <p:nvGrpSpPr>
            <p:cNvPr id="146" name="Group 18"/>
            <p:cNvGrpSpPr>
              <a:grpSpLocks/>
            </p:cNvGrpSpPr>
            <p:nvPr/>
          </p:nvGrpSpPr>
          <p:grpSpPr bwMode="auto">
            <a:xfrm>
              <a:off x="346122" y="5885642"/>
              <a:ext cx="859923" cy="571787"/>
              <a:chOff x="2496" y="1641"/>
              <a:chExt cx="767" cy="510"/>
            </a:xfrm>
          </p:grpSpPr>
          <p:sp>
            <p:nvSpPr>
              <p:cNvPr id="166" name="AutoShape 19"/>
              <p:cNvSpPr>
                <a:spLocks noChangeArrowheads="1"/>
              </p:cNvSpPr>
              <p:nvPr/>
            </p:nvSpPr>
            <p:spPr bwMode="auto">
              <a:xfrm>
                <a:off x="2496" y="1641"/>
                <a:ext cx="767" cy="510"/>
              </a:xfrm>
              <a:prstGeom prst="cube">
                <a:avLst>
                  <a:gd name="adj" fmla="val 18921"/>
                </a:avLst>
              </a:prstGeom>
              <a:solidFill>
                <a:srgbClr val="FFCC99"/>
              </a:solidFill>
              <a:ln w="12700">
                <a:solidFill>
                  <a:schemeClr val="bg1"/>
                </a:solidFill>
                <a:miter lim="800000"/>
                <a:headEnd/>
                <a:tailEnd/>
              </a:ln>
            </p:spPr>
            <p:txBody>
              <a:bodyPr wrap="none" anchor="ctr"/>
              <a:lstStyle/>
              <a:p>
                <a:endParaRPr lang="en-US"/>
              </a:p>
            </p:txBody>
          </p:sp>
          <p:sp>
            <p:nvSpPr>
              <p:cNvPr id="167" name="Rectangle 20"/>
              <p:cNvSpPr>
                <a:spLocks noChangeArrowheads="1"/>
              </p:cNvSpPr>
              <p:nvPr/>
            </p:nvSpPr>
            <p:spPr bwMode="auto">
              <a:xfrm>
                <a:off x="2718" y="1797"/>
                <a:ext cx="221" cy="354"/>
              </a:xfrm>
              <a:prstGeom prst="rect">
                <a:avLst/>
              </a:prstGeom>
              <a:solidFill>
                <a:srgbClr val="CC9900"/>
              </a:solidFill>
              <a:ln w="12700">
                <a:solidFill>
                  <a:schemeClr val="bg1"/>
                </a:solidFill>
                <a:miter lim="800000"/>
                <a:headEnd/>
                <a:tailEnd/>
              </a:ln>
            </p:spPr>
            <p:txBody>
              <a:bodyPr wrap="none" anchor="ctr"/>
              <a:lstStyle/>
              <a:p>
                <a:endParaRPr lang="en-US"/>
              </a:p>
            </p:txBody>
          </p:sp>
          <p:sp>
            <p:nvSpPr>
              <p:cNvPr id="168" name="Rectangle 21"/>
              <p:cNvSpPr>
                <a:spLocks noChangeArrowheads="1"/>
              </p:cNvSpPr>
              <p:nvPr/>
            </p:nvSpPr>
            <p:spPr bwMode="auto">
              <a:xfrm>
                <a:off x="2543" y="1797"/>
                <a:ext cx="112" cy="165"/>
              </a:xfrm>
              <a:prstGeom prst="rect">
                <a:avLst/>
              </a:prstGeom>
              <a:solidFill>
                <a:srgbClr val="FFFFCC"/>
              </a:solidFill>
              <a:ln w="12700">
                <a:solidFill>
                  <a:schemeClr val="bg1"/>
                </a:solidFill>
                <a:miter lim="800000"/>
                <a:headEnd/>
                <a:tailEnd/>
              </a:ln>
            </p:spPr>
            <p:txBody>
              <a:bodyPr wrap="none" anchor="ctr"/>
              <a:lstStyle/>
              <a:p>
                <a:endParaRPr lang="en-US"/>
              </a:p>
            </p:txBody>
          </p:sp>
          <p:sp>
            <p:nvSpPr>
              <p:cNvPr id="169" name="Rectangle 22"/>
              <p:cNvSpPr>
                <a:spLocks noChangeArrowheads="1"/>
              </p:cNvSpPr>
              <p:nvPr/>
            </p:nvSpPr>
            <p:spPr bwMode="auto">
              <a:xfrm>
                <a:off x="2987" y="1797"/>
                <a:ext cx="112" cy="165"/>
              </a:xfrm>
              <a:prstGeom prst="rect">
                <a:avLst/>
              </a:prstGeom>
              <a:solidFill>
                <a:srgbClr val="FFFFCC"/>
              </a:solidFill>
              <a:ln w="12700">
                <a:solidFill>
                  <a:schemeClr val="bg1"/>
                </a:solidFill>
                <a:miter lim="800000"/>
                <a:headEnd/>
                <a:tailEnd/>
              </a:ln>
            </p:spPr>
            <p:txBody>
              <a:bodyPr wrap="none" anchor="ctr"/>
              <a:lstStyle/>
              <a:p>
                <a:endParaRPr lang="en-US"/>
              </a:p>
            </p:txBody>
          </p:sp>
        </p:grpSp>
        <p:grpSp>
          <p:nvGrpSpPr>
            <p:cNvPr id="147" name="Group 29"/>
            <p:cNvGrpSpPr>
              <a:grpSpLocks/>
            </p:cNvGrpSpPr>
            <p:nvPr/>
          </p:nvGrpSpPr>
          <p:grpSpPr bwMode="auto">
            <a:xfrm>
              <a:off x="582661" y="6151431"/>
              <a:ext cx="812834" cy="500033"/>
              <a:chOff x="2943" y="3239"/>
              <a:chExt cx="725" cy="446"/>
            </a:xfrm>
          </p:grpSpPr>
          <p:sp>
            <p:nvSpPr>
              <p:cNvPr id="148" name="Freeform 30"/>
              <p:cNvSpPr>
                <a:spLocks/>
              </p:cNvSpPr>
              <p:nvPr/>
            </p:nvSpPr>
            <p:spPr bwMode="auto">
              <a:xfrm>
                <a:off x="3485" y="3548"/>
                <a:ext cx="87" cy="137"/>
              </a:xfrm>
              <a:custGeom>
                <a:avLst/>
                <a:gdLst>
                  <a:gd name="T0" fmla="*/ 0 w 530"/>
                  <a:gd name="T1" fmla="*/ 0 h 849"/>
                  <a:gd name="T2" fmla="*/ 0 w 530"/>
                  <a:gd name="T3" fmla="*/ 0 h 849"/>
                  <a:gd name="T4" fmla="*/ 0 w 530"/>
                  <a:gd name="T5" fmla="*/ 0 h 849"/>
                  <a:gd name="T6" fmla="*/ 0 w 530"/>
                  <a:gd name="T7" fmla="*/ 0 h 849"/>
                  <a:gd name="T8" fmla="*/ 0 w 530"/>
                  <a:gd name="T9" fmla="*/ 0 h 849"/>
                  <a:gd name="T10" fmla="*/ 0 w 530"/>
                  <a:gd name="T11" fmla="*/ 0 h 849"/>
                  <a:gd name="T12" fmla="*/ 0 w 530"/>
                  <a:gd name="T13" fmla="*/ 0 h 849"/>
                  <a:gd name="T14" fmla="*/ 0 w 530"/>
                  <a:gd name="T15" fmla="*/ 0 h 849"/>
                  <a:gd name="T16" fmla="*/ 0 w 530"/>
                  <a:gd name="T17" fmla="*/ 0 h 849"/>
                  <a:gd name="T18" fmla="*/ 0 w 530"/>
                  <a:gd name="T19" fmla="*/ 0 h 849"/>
                  <a:gd name="T20" fmla="*/ 0 w 530"/>
                  <a:gd name="T21" fmla="*/ 0 h 849"/>
                  <a:gd name="T22" fmla="*/ 0 w 530"/>
                  <a:gd name="T23" fmla="*/ 0 h 849"/>
                  <a:gd name="T24" fmla="*/ 0 w 530"/>
                  <a:gd name="T25" fmla="*/ 0 h 849"/>
                  <a:gd name="T26" fmla="*/ 0 w 530"/>
                  <a:gd name="T27" fmla="*/ 0 h 849"/>
                  <a:gd name="T28" fmla="*/ 0 w 530"/>
                  <a:gd name="T29" fmla="*/ 0 h 849"/>
                  <a:gd name="T30" fmla="*/ 0 w 530"/>
                  <a:gd name="T31" fmla="*/ 0 h 849"/>
                  <a:gd name="T32" fmla="*/ 0 w 530"/>
                  <a:gd name="T33" fmla="*/ 0 h 849"/>
                  <a:gd name="T34" fmla="*/ 0 w 530"/>
                  <a:gd name="T35" fmla="*/ 0 h 849"/>
                  <a:gd name="T36" fmla="*/ 0 w 530"/>
                  <a:gd name="T37" fmla="*/ 0 h 849"/>
                  <a:gd name="T38" fmla="*/ 0 w 530"/>
                  <a:gd name="T39" fmla="*/ 0 h 849"/>
                  <a:gd name="T40" fmla="*/ 0 w 530"/>
                  <a:gd name="T41" fmla="*/ 0 h 849"/>
                  <a:gd name="T42" fmla="*/ 0 w 530"/>
                  <a:gd name="T43" fmla="*/ 0 h 849"/>
                  <a:gd name="T44" fmla="*/ 0 w 530"/>
                  <a:gd name="T45" fmla="*/ 0 h 8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30"/>
                  <a:gd name="T70" fmla="*/ 0 h 849"/>
                  <a:gd name="T71" fmla="*/ 530 w 530"/>
                  <a:gd name="T72" fmla="*/ 849 h 8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30" h="849">
                    <a:moveTo>
                      <a:pt x="302" y="838"/>
                    </a:moveTo>
                    <a:lnTo>
                      <a:pt x="222" y="849"/>
                    </a:lnTo>
                    <a:lnTo>
                      <a:pt x="148" y="821"/>
                    </a:lnTo>
                    <a:lnTo>
                      <a:pt x="81" y="756"/>
                    </a:lnTo>
                    <a:lnTo>
                      <a:pt x="34" y="665"/>
                    </a:lnTo>
                    <a:lnTo>
                      <a:pt x="5" y="551"/>
                    </a:lnTo>
                    <a:lnTo>
                      <a:pt x="0" y="425"/>
                    </a:lnTo>
                    <a:lnTo>
                      <a:pt x="19" y="300"/>
                    </a:lnTo>
                    <a:lnTo>
                      <a:pt x="59" y="184"/>
                    </a:lnTo>
                    <a:lnTo>
                      <a:pt x="118" y="93"/>
                    </a:lnTo>
                    <a:lnTo>
                      <a:pt x="190" y="28"/>
                    </a:lnTo>
                    <a:lnTo>
                      <a:pt x="268" y="0"/>
                    </a:lnTo>
                    <a:lnTo>
                      <a:pt x="346" y="9"/>
                    </a:lnTo>
                    <a:lnTo>
                      <a:pt x="416" y="55"/>
                    </a:lnTo>
                    <a:lnTo>
                      <a:pt x="473" y="133"/>
                    </a:lnTo>
                    <a:lnTo>
                      <a:pt x="513" y="237"/>
                    </a:lnTo>
                    <a:lnTo>
                      <a:pt x="530" y="359"/>
                    </a:lnTo>
                    <a:lnTo>
                      <a:pt x="522" y="484"/>
                    </a:lnTo>
                    <a:lnTo>
                      <a:pt x="494" y="606"/>
                    </a:lnTo>
                    <a:lnTo>
                      <a:pt x="445" y="712"/>
                    </a:lnTo>
                    <a:lnTo>
                      <a:pt x="378" y="790"/>
                    </a:lnTo>
                    <a:lnTo>
                      <a:pt x="302" y="8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9" name="Freeform 31"/>
              <p:cNvSpPr>
                <a:spLocks/>
              </p:cNvSpPr>
              <p:nvPr/>
            </p:nvSpPr>
            <p:spPr bwMode="auto">
              <a:xfrm>
                <a:off x="3357" y="3450"/>
                <a:ext cx="9" cy="7"/>
              </a:xfrm>
              <a:custGeom>
                <a:avLst/>
                <a:gdLst>
                  <a:gd name="T0" fmla="*/ 0 w 53"/>
                  <a:gd name="T1" fmla="*/ 0 h 43"/>
                  <a:gd name="T2" fmla="*/ 0 w 53"/>
                  <a:gd name="T3" fmla="*/ 0 h 43"/>
                  <a:gd name="T4" fmla="*/ 0 w 53"/>
                  <a:gd name="T5" fmla="*/ 0 h 43"/>
                  <a:gd name="T6" fmla="*/ 0 w 53"/>
                  <a:gd name="T7" fmla="*/ 0 h 43"/>
                  <a:gd name="T8" fmla="*/ 0 w 53"/>
                  <a:gd name="T9" fmla="*/ 0 h 43"/>
                  <a:gd name="T10" fmla="*/ 0 w 53"/>
                  <a:gd name="T11" fmla="*/ 0 h 43"/>
                  <a:gd name="T12" fmla="*/ 0 60000 65536"/>
                  <a:gd name="T13" fmla="*/ 0 60000 65536"/>
                  <a:gd name="T14" fmla="*/ 0 60000 65536"/>
                  <a:gd name="T15" fmla="*/ 0 60000 65536"/>
                  <a:gd name="T16" fmla="*/ 0 60000 65536"/>
                  <a:gd name="T17" fmla="*/ 0 60000 65536"/>
                  <a:gd name="T18" fmla="*/ 0 w 53"/>
                  <a:gd name="T19" fmla="*/ 0 h 43"/>
                  <a:gd name="T20" fmla="*/ 53 w 5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3" h="43">
                    <a:moveTo>
                      <a:pt x="53" y="28"/>
                    </a:moveTo>
                    <a:lnTo>
                      <a:pt x="30" y="0"/>
                    </a:lnTo>
                    <a:lnTo>
                      <a:pt x="0" y="26"/>
                    </a:lnTo>
                    <a:lnTo>
                      <a:pt x="9" y="43"/>
                    </a:lnTo>
                    <a:lnTo>
                      <a:pt x="5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0" name="Freeform 32"/>
              <p:cNvSpPr>
                <a:spLocks/>
              </p:cNvSpPr>
              <p:nvPr/>
            </p:nvSpPr>
            <p:spPr bwMode="auto">
              <a:xfrm>
                <a:off x="2943" y="3288"/>
                <a:ext cx="725" cy="336"/>
              </a:xfrm>
              <a:custGeom>
                <a:avLst/>
                <a:gdLst>
                  <a:gd name="T0" fmla="*/ 1 w 1140"/>
                  <a:gd name="T1" fmla="*/ 1 h 526"/>
                  <a:gd name="T2" fmla="*/ 1 w 1140"/>
                  <a:gd name="T3" fmla="*/ 1 h 526"/>
                  <a:gd name="T4" fmla="*/ 0 w 1140"/>
                  <a:gd name="T5" fmla="*/ 1 h 526"/>
                  <a:gd name="T6" fmla="*/ 1 w 1140"/>
                  <a:gd name="T7" fmla="*/ 1 h 526"/>
                  <a:gd name="T8" fmla="*/ 1 w 1140"/>
                  <a:gd name="T9" fmla="*/ 1 h 526"/>
                  <a:gd name="T10" fmla="*/ 1 w 1140"/>
                  <a:gd name="T11" fmla="*/ 1 h 526"/>
                  <a:gd name="T12" fmla="*/ 1 w 1140"/>
                  <a:gd name="T13" fmla="*/ 1 h 526"/>
                  <a:gd name="T14" fmla="*/ 1 w 1140"/>
                  <a:gd name="T15" fmla="*/ 1 h 526"/>
                  <a:gd name="T16" fmla="*/ 1 w 1140"/>
                  <a:gd name="T17" fmla="*/ 1 h 526"/>
                  <a:gd name="T18" fmla="*/ 1 w 1140"/>
                  <a:gd name="T19" fmla="*/ 1 h 526"/>
                  <a:gd name="T20" fmla="*/ 1 w 1140"/>
                  <a:gd name="T21" fmla="*/ 1 h 526"/>
                  <a:gd name="T22" fmla="*/ 1 w 1140"/>
                  <a:gd name="T23" fmla="*/ 1 h 526"/>
                  <a:gd name="T24" fmla="*/ 1 w 1140"/>
                  <a:gd name="T25" fmla="*/ 1 h 526"/>
                  <a:gd name="T26" fmla="*/ 1 w 1140"/>
                  <a:gd name="T27" fmla="*/ 0 h 526"/>
                  <a:gd name="T28" fmla="*/ 1 w 1140"/>
                  <a:gd name="T29" fmla="*/ 0 h 526"/>
                  <a:gd name="T30" fmla="*/ 1 w 1140"/>
                  <a:gd name="T31" fmla="*/ 1 h 526"/>
                  <a:gd name="T32" fmla="*/ 1 w 1140"/>
                  <a:gd name="T33" fmla="*/ 1 h 526"/>
                  <a:gd name="T34" fmla="*/ 1 w 1140"/>
                  <a:gd name="T35" fmla="*/ 1 h 526"/>
                  <a:gd name="T36" fmla="*/ 2 w 1140"/>
                  <a:gd name="T37" fmla="*/ 1 h 526"/>
                  <a:gd name="T38" fmla="*/ 2 w 1140"/>
                  <a:gd name="T39" fmla="*/ 1 h 526"/>
                  <a:gd name="T40" fmla="*/ 2 w 1140"/>
                  <a:gd name="T41" fmla="*/ 1 h 526"/>
                  <a:gd name="T42" fmla="*/ 2 w 1140"/>
                  <a:gd name="T43" fmla="*/ 1 h 526"/>
                  <a:gd name="T44" fmla="*/ 2 w 1140"/>
                  <a:gd name="T45" fmla="*/ 1 h 526"/>
                  <a:gd name="T46" fmla="*/ 2 w 1140"/>
                  <a:gd name="T47" fmla="*/ 1 h 526"/>
                  <a:gd name="T48" fmla="*/ 2 w 1140"/>
                  <a:gd name="T49" fmla="*/ 1 h 526"/>
                  <a:gd name="T50" fmla="*/ 2 w 1140"/>
                  <a:gd name="T51" fmla="*/ 1 h 526"/>
                  <a:gd name="T52" fmla="*/ 2 w 1140"/>
                  <a:gd name="T53" fmla="*/ 1 h 526"/>
                  <a:gd name="T54" fmla="*/ 2 w 1140"/>
                  <a:gd name="T55" fmla="*/ 1 h 526"/>
                  <a:gd name="T56" fmla="*/ 2 w 1140"/>
                  <a:gd name="T57" fmla="*/ 1 h 526"/>
                  <a:gd name="T58" fmla="*/ 2 w 1140"/>
                  <a:gd name="T59" fmla="*/ 1 h 526"/>
                  <a:gd name="T60" fmla="*/ 2 w 1140"/>
                  <a:gd name="T61" fmla="*/ 1 h 526"/>
                  <a:gd name="T62" fmla="*/ 2 w 1140"/>
                  <a:gd name="T63" fmla="*/ 1 h 526"/>
                  <a:gd name="T64" fmla="*/ 2 w 1140"/>
                  <a:gd name="T65" fmla="*/ 1 h 526"/>
                  <a:gd name="T66" fmla="*/ 2 w 1140"/>
                  <a:gd name="T67" fmla="*/ 1 h 526"/>
                  <a:gd name="T68" fmla="*/ 2 w 1140"/>
                  <a:gd name="T69" fmla="*/ 1 h 526"/>
                  <a:gd name="T70" fmla="*/ 2 w 1140"/>
                  <a:gd name="T71" fmla="*/ 1 h 526"/>
                  <a:gd name="T72" fmla="*/ 2 w 1140"/>
                  <a:gd name="T73" fmla="*/ 1 h 526"/>
                  <a:gd name="T74" fmla="*/ 2 w 1140"/>
                  <a:gd name="T75" fmla="*/ 1 h 526"/>
                  <a:gd name="T76" fmla="*/ 2 w 1140"/>
                  <a:gd name="T77" fmla="*/ 1 h 526"/>
                  <a:gd name="T78" fmla="*/ 2 w 1140"/>
                  <a:gd name="T79" fmla="*/ 1 h 526"/>
                  <a:gd name="T80" fmla="*/ 2 w 1140"/>
                  <a:gd name="T81" fmla="*/ 1 h 526"/>
                  <a:gd name="T82" fmla="*/ 1 w 1140"/>
                  <a:gd name="T83" fmla="*/ 1 h 526"/>
                  <a:gd name="T84" fmla="*/ 1 w 1140"/>
                  <a:gd name="T85" fmla="*/ 1 h 526"/>
                  <a:gd name="T86" fmla="*/ 1 w 1140"/>
                  <a:gd name="T87" fmla="*/ 1 h 526"/>
                  <a:gd name="T88" fmla="*/ 1 w 1140"/>
                  <a:gd name="T89" fmla="*/ 1 h 526"/>
                  <a:gd name="T90" fmla="*/ 1 w 1140"/>
                  <a:gd name="T91" fmla="*/ 1 h 526"/>
                  <a:gd name="T92" fmla="*/ 1 w 1140"/>
                  <a:gd name="T93" fmla="*/ 1 h 526"/>
                  <a:gd name="T94" fmla="*/ 1 w 1140"/>
                  <a:gd name="T95" fmla="*/ 1 h 526"/>
                  <a:gd name="T96" fmla="*/ 1 w 1140"/>
                  <a:gd name="T97" fmla="*/ 1 h 526"/>
                  <a:gd name="T98" fmla="*/ 1 w 1140"/>
                  <a:gd name="T99" fmla="*/ 1 h 52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40"/>
                  <a:gd name="T151" fmla="*/ 0 h 526"/>
                  <a:gd name="T152" fmla="*/ 1140 w 1140"/>
                  <a:gd name="T153" fmla="*/ 526 h 52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40" h="526">
                    <a:moveTo>
                      <a:pt x="90" y="501"/>
                    </a:moveTo>
                    <a:lnTo>
                      <a:pt x="19" y="463"/>
                    </a:lnTo>
                    <a:lnTo>
                      <a:pt x="0" y="379"/>
                    </a:lnTo>
                    <a:lnTo>
                      <a:pt x="33" y="286"/>
                    </a:lnTo>
                    <a:lnTo>
                      <a:pt x="121" y="219"/>
                    </a:lnTo>
                    <a:lnTo>
                      <a:pt x="213" y="187"/>
                    </a:lnTo>
                    <a:lnTo>
                      <a:pt x="231" y="85"/>
                    </a:lnTo>
                    <a:lnTo>
                      <a:pt x="244" y="55"/>
                    </a:lnTo>
                    <a:lnTo>
                      <a:pt x="261" y="36"/>
                    </a:lnTo>
                    <a:lnTo>
                      <a:pt x="289" y="21"/>
                    </a:lnTo>
                    <a:lnTo>
                      <a:pt x="321" y="12"/>
                    </a:lnTo>
                    <a:lnTo>
                      <a:pt x="402" y="6"/>
                    </a:lnTo>
                    <a:lnTo>
                      <a:pt x="492" y="3"/>
                    </a:lnTo>
                    <a:lnTo>
                      <a:pt x="579" y="0"/>
                    </a:lnTo>
                    <a:lnTo>
                      <a:pt x="652" y="0"/>
                    </a:lnTo>
                    <a:lnTo>
                      <a:pt x="685" y="7"/>
                    </a:lnTo>
                    <a:lnTo>
                      <a:pt x="720" y="22"/>
                    </a:lnTo>
                    <a:lnTo>
                      <a:pt x="774" y="192"/>
                    </a:lnTo>
                    <a:lnTo>
                      <a:pt x="822" y="204"/>
                    </a:lnTo>
                    <a:lnTo>
                      <a:pt x="873" y="181"/>
                    </a:lnTo>
                    <a:lnTo>
                      <a:pt x="886" y="256"/>
                    </a:lnTo>
                    <a:lnTo>
                      <a:pt x="928" y="180"/>
                    </a:lnTo>
                    <a:lnTo>
                      <a:pt x="946" y="252"/>
                    </a:lnTo>
                    <a:lnTo>
                      <a:pt x="988" y="187"/>
                    </a:lnTo>
                    <a:lnTo>
                      <a:pt x="1000" y="252"/>
                    </a:lnTo>
                    <a:lnTo>
                      <a:pt x="1056" y="195"/>
                    </a:lnTo>
                    <a:lnTo>
                      <a:pt x="1077" y="262"/>
                    </a:lnTo>
                    <a:lnTo>
                      <a:pt x="1140" y="327"/>
                    </a:lnTo>
                    <a:lnTo>
                      <a:pt x="1134" y="429"/>
                    </a:lnTo>
                    <a:lnTo>
                      <a:pt x="1078" y="513"/>
                    </a:lnTo>
                    <a:lnTo>
                      <a:pt x="1021" y="519"/>
                    </a:lnTo>
                    <a:lnTo>
                      <a:pt x="1008" y="384"/>
                    </a:lnTo>
                    <a:lnTo>
                      <a:pt x="996" y="364"/>
                    </a:lnTo>
                    <a:lnTo>
                      <a:pt x="982" y="351"/>
                    </a:lnTo>
                    <a:lnTo>
                      <a:pt x="937" y="336"/>
                    </a:lnTo>
                    <a:lnTo>
                      <a:pt x="901" y="340"/>
                    </a:lnTo>
                    <a:lnTo>
                      <a:pt x="882" y="352"/>
                    </a:lnTo>
                    <a:lnTo>
                      <a:pt x="858" y="381"/>
                    </a:lnTo>
                    <a:lnTo>
                      <a:pt x="847" y="418"/>
                    </a:lnTo>
                    <a:lnTo>
                      <a:pt x="841" y="463"/>
                    </a:lnTo>
                    <a:lnTo>
                      <a:pt x="843" y="523"/>
                    </a:lnTo>
                    <a:lnTo>
                      <a:pt x="354" y="526"/>
                    </a:lnTo>
                    <a:lnTo>
                      <a:pt x="346" y="477"/>
                    </a:lnTo>
                    <a:lnTo>
                      <a:pt x="324" y="430"/>
                    </a:lnTo>
                    <a:lnTo>
                      <a:pt x="289" y="405"/>
                    </a:lnTo>
                    <a:lnTo>
                      <a:pt x="238" y="388"/>
                    </a:lnTo>
                    <a:lnTo>
                      <a:pt x="184" y="391"/>
                    </a:lnTo>
                    <a:lnTo>
                      <a:pt x="136" y="412"/>
                    </a:lnTo>
                    <a:lnTo>
                      <a:pt x="100" y="456"/>
                    </a:lnTo>
                    <a:lnTo>
                      <a:pt x="90" y="501"/>
                    </a:lnTo>
                    <a:close/>
                  </a:path>
                </a:pathLst>
              </a:custGeom>
              <a:solidFill>
                <a:schemeClr val="folHlink"/>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151" name="Freeform 33"/>
              <p:cNvSpPr>
                <a:spLocks/>
              </p:cNvSpPr>
              <p:nvPr/>
            </p:nvSpPr>
            <p:spPr bwMode="auto">
              <a:xfrm>
                <a:off x="3113" y="3325"/>
                <a:ext cx="121" cy="130"/>
              </a:xfrm>
              <a:custGeom>
                <a:avLst/>
                <a:gdLst>
                  <a:gd name="T0" fmla="*/ 0 w 189"/>
                  <a:gd name="T1" fmla="*/ 1 h 204"/>
                  <a:gd name="T2" fmla="*/ 1 w 189"/>
                  <a:gd name="T3" fmla="*/ 1 h 204"/>
                  <a:gd name="T4" fmla="*/ 1 w 189"/>
                  <a:gd name="T5" fmla="*/ 1 h 204"/>
                  <a:gd name="T6" fmla="*/ 1 w 189"/>
                  <a:gd name="T7" fmla="*/ 1 h 204"/>
                  <a:gd name="T8" fmla="*/ 1 w 189"/>
                  <a:gd name="T9" fmla="*/ 1 h 204"/>
                  <a:gd name="T10" fmla="*/ 1 w 189"/>
                  <a:gd name="T11" fmla="*/ 1 h 204"/>
                  <a:gd name="T12" fmla="*/ 1 w 189"/>
                  <a:gd name="T13" fmla="*/ 0 h 204"/>
                  <a:gd name="T14" fmla="*/ 1 w 189"/>
                  <a:gd name="T15" fmla="*/ 1 h 204"/>
                  <a:gd name="T16" fmla="*/ 0 w 189"/>
                  <a:gd name="T17" fmla="*/ 1 h 2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9"/>
                  <a:gd name="T28" fmla="*/ 0 h 204"/>
                  <a:gd name="T29" fmla="*/ 189 w 189"/>
                  <a:gd name="T30" fmla="*/ 204 h 20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9" h="204">
                    <a:moveTo>
                      <a:pt x="0" y="195"/>
                    </a:moveTo>
                    <a:lnTo>
                      <a:pt x="15" y="69"/>
                    </a:lnTo>
                    <a:lnTo>
                      <a:pt x="29" y="45"/>
                    </a:lnTo>
                    <a:lnTo>
                      <a:pt x="41" y="30"/>
                    </a:lnTo>
                    <a:lnTo>
                      <a:pt x="63" y="16"/>
                    </a:lnTo>
                    <a:lnTo>
                      <a:pt x="89" y="9"/>
                    </a:lnTo>
                    <a:lnTo>
                      <a:pt x="189" y="0"/>
                    </a:lnTo>
                    <a:lnTo>
                      <a:pt x="189" y="204"/>
                    </a:lnTo>
                    <a:lnTo>
                      <a:pt x="0" y="195"/>
                    </a:lnTo>
                    <a:close/>
                  </a:path>
                </a:pathLst>
              </a:custGeom>
              <a:solidFill>
                <a:schemeClr val="tx1"/>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152" name="Freeform 34"/>
              <p:cNvSpPr>
                <a:spLocks/>
              </p:cNvSpPr>
              <p:nvPr/>
            </p:nvSpPr>
            <p:spPr bwMode="auto">
              <a:xfrm>
                <a:off x="3255" y="3322"/>
                <a:ext cx="160" cy="135"/>
              </a:xfrm>
              <a:custGeom>
                <a:avLst/>
                <a:gdLst>
                  <a:gd name="T0" fmla="*/ 1 w 252"/>
                  <a:gd name="T1" fmla="*/ 1 h 213"/>
                  <a:gd name="T2" fmla="*/ 0 w 252"/>
                  <a:gd name="T3" fmla="*/ 0 h 213"/>
                  <a:gd name="T4" fmla="*/ 1 w 252"/>
                  <a:gd name="T5" fmla="*/ 0 h 213"/>
                  <a:gd name="T6" fmla="*/ 1 w 252"/>
                  <a:gd name="T7" fmla="*/ 1 h 213"/>
                  <a:gd name="T8" fmla="*/ 1 w 252"/>
                  <a:gd name="T9" fmla="*/ 1 h 213"/>
                  <a:gd name="T10" fmla="*/ 1 w 252"/>
                  <a:gd name="T11" fmla="*/ 1 h 213"/>
                  <a:gd name="T12" fmla="*/ 1 w 252"/>
                  <a:gd name="T13" fmla="*/ 1 h 213"/>
                  <a:gd name="T14" fmla="*/ 0 60000 65536"/>
                  <a:gd name="T15" fmla="*/ 0 60000 65536"/>
                  <a:gd name="T16" fmla="*/ 0 60000 65536"/>
                  <a:gd name="T17" fmla="*/ 0 60000 65536"/>
                  <a:gd name="T18" fmla="*/ 0 60000 65536"/>
                  <a:gd name="T19" fmla="*/ 0 60000 65536"/>
                  <a:gd name="T20" fmla="*/ 0 60000 65536"/>
                  <a:gd name="T21" fmla="*/ 0 w 252"/>
                  <a:gd name="T22" fmla="*/ 0 h 213"/>
                  <a:gd name="T23" fmla="*/ 252 w 252"/>
                  <a:gd name="T24" fmla="*/ 213 h 2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2" h="213">
                    <a:moveTo>
                      <a:pt x="3" y="207"/>
                    </a:moveTo>
                    <a:lnTo>
                      <a:pt x="0" y="0"/>
                    </a:lnTo>
                    <a:lnTo>
                      <a:pt x="210" y="0"/>
                    </a:lnTo>
                    <a:lnTo>
                      <a:pt x="252" y="149"/>
                    </a:lnTo>
                    <a:lnTo>
                      <a:pt x="215" y="191"/>
                    </a:lnTo>
                    <a:lnTo>
                      <a:pt x="99" y="213"/>
                    </a:lnTo>
                    <a:lnTo>
                      <a:pt x="3" y="207"/>
                    </a:lnTo>
                    <a:close/>
                  </a:path>
                </a:pathLst>
              </a:custGeom>
              <a:solidFill>
                <a:schemeClr val="tx1"/>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153" name="Freeform 35"/>
              <p:cNvSpPr>
                <a:spLocks/>
              </p:cNvSpPr>
              <p:nvPr/>
            </p:nvSpPr>
            <p:spPr bwMode="auto">
              <a:xfrm>
                <a:off x="3360" y="3383"/>
                <a:ext cx="45" cy="63"/>
              </a:xfrm>
              <a:custGeom>
                <a:avLst/>
                <a:gdLst>
                  <a:gd name="T0" fmla="*/ 0 w 276"/>
                  <a:gd name="T1" fmla="*/ 0 h 388"/>
                  <a:gd name="T2" fmla="*/ 0 w 276"/>
                  <a:gd name="T3" fmla="*/ 0 h 388"/>
                  <a:gd name="T4" fmla="*/ 0 w 276"/>
                  <a:gd name="T5" fmla="*/ 0 h 388"/>
                  <a:gd name="T6" fmla="*/ 0 w 276"/>
                  <a:gd name="T7" fmla="*/ 0 h 388"/>
                  <a:gd name="T8" fmla="*/ 0 w 276"/>
                  <a:gd name="T9" fmla="*/ 0 h 388"/>
                  <a:gd name="T10" fmla="*/ 0 w 276"/>
                  <a:gd name="T11" fmla="*/ 0 h 388"/>
                  <a:gd name="T12" fmla="*/ 0 w 276"/>
                  <a:gd name="T13" fmla="*/ 0 h 388"/>
                  <a:gd name="T14" fmla="*/ 0 w 276"/>
                  <a:gd name="T15" fmla="*/ 0 h 388"/>
                  <a:gd name="T16" fmla="*/ 0 w 276"/>
                  <a:gd name="T17" fmla="*/ 0 h 388"/>
                  <a:gd name="T18" fmla="*/ 0 w 276"/>
                  <a:gd name="T19" fmla="*/ 0 h 388"/>
                  <a:gd name="T20" fmla="*/ 0 w 276"/>
                  <a:gd name="T21" fmla="*/ 0 h 388"/>
                  <a:gd name="T22" fmla="*/ 0 w 276"/>
                  <a:gd name="T23" fmla="*/ 0 h 388"/>
                  <a:gd name="T24" fmla="*/ 0 w 276"/>
                  <a:gd name="T25" fmla="*/ 0 h 388"/>
                  <a:gd name="T26" fmla="*/ 0 w 276"/>
                  <a:gd name="T27" fmla="*/ 0 h 388"/>
                  <a:gd name="T28" fmla="*/ 0 w 276"/>
                  <a:gd name="T29" fmla="*/ 0 h 388"/>
                  <a:gd name="T30" fmla="*/ 0 w 276"/>
                  <a:gd name="T31" fmla="*/ 0 h 388"/>
                  <a:gd name="T32" fmla="*/ 0 w 276"/>
                  <a:gd name="T33" fmla="*/ 0 h 388"/>
                  <a:gd name="T34" fmla="*/ 0 w 276"/>
                  <a:gd name="T35" fmla="*/ 0 h 388"/>
                  <a:gd name="T36" fmla="*/ 0 w 276"/>
                  <a:gd name="T37" fmla="*/ 0 h 388"/>
                  <a:gd name="T38" fmla="*/ 0 w 276"/>
                  <a:gd name="T39" fmla="*/ 0 h 388"/>
                  <a:gd name="T40" fmla="*/ 0 w 276"/>
                  <a:gd name="T41" fmla="*/ 0 h 388"/>
                  <a:gd name="T42" fmla="*/ 0 w 276"/>
                  <a:gd name="T43" fmla="*/ 0 h 388"/>
                  <a:gd name="T44" fmla="*/ 0 w 276"/>
                  <a:gd name="T45" fmla="*/ 0 h 388"/>
                  <a:gd name="T46" fmla="*/ 0 w 276"/>
                  <a:gd name="T47" fmla="*/ 0 h 388"/>
                  <a:gd name="T48" fmla="*/ 0 w 276"/>
                  <a:gd name="T49" fmla="*/ 0 h 388"/>
                  <a:gd name="T50" fmla="*/ 0 w 276"/>
                  <a:gd name="T51" fmla="*/ 0 h 388"/>
                  <a:gd name="T52" fmla="*/ 0 w 276"/>
                  <a:gd name="T53" fmla="*/ 0 h 388"/>
                  <a:gd name="T54" fmla="*/ 0 w 276"/>
                  <a:gd name="T55" fmla="*/ 0 h 388"/>
                  <a:gd name="T56" fmla="*/ 0 w 276"/>
                  <a:gd name="T57" fmla="*/ 0 h 388"/>
                  <a:gd name="T58" fmla="*/ 0 w 276"/>
                  <a:gd name="T59" fmla="*/ 0 h 388"/>
                  <a:gd name="T60" fmla="*/ 0 w 276"/>
                  <a:gd name="T61" fmla="*/ 0 h 388"/>
                  <a:gd name="T62" fmla="*/ 0 w 276"/>
                  <a:gd name="T63" fmla="*/ 0 h 388"/>
                  <a:gd name="T64" fmla="*/ 0 w 276"/>
                  <a:gd name="T65" fmla="*/ 0 h 388"/>
                  <a:gd name="T66" fmla="*/ 0 w 276"/>
                  <a:gd name="T67" fmla="*/ 0 h 388"/>
                  <a:gd name="T68" fmla="*/ 0 w 276"/>
                  <a:gd name="T69" fmla="*/ 0 h 388"/>
                  <a:gd name="T70" fmla="*/ 0 w 276"/>
                  <a:gd name="T71" fmla="*/ 0 h 388"/>
                  <a:gd name="T72" fmla="*/ 0 w 276"/>
                  <a:gd name="T73" fmla="*/ 0 h 388"/>
                  <a:gd name="T74" fmla="*/ 0 w 276"/>
                  <a:gd name="T75" fmla="*/ 0 h 388"/>
                  <a:gd name="T76" fmla="*/ 0 w 276"/>
                  <a:gd name="T77" fmla="*/ 0 h 388"/>
                  <a:gd name="T78" fmla="*/ 0 w 276"/>
                  <a:gd name="T79" fmla="*/ 0 h 388"/>
                  <a:gd name="T80" fmla="*/ 0 w 276"/>
                  <a:gd name="T81" fmla="*/ 0 h 388"/>
                  <a:gd name="T82" fmla="*/ 0 w 276"/>
                  <a:gd name="T83" fmla="*/ 0 h 388"/>
                  <a:gd name="T84" fmla="*/ 0 w 276"/>
                  <a:gd name="T85" fmla="*/ 0 h 388"/>
                  <a:gd name="T86" fmla="*/ 0 w 276"/>
                  <a:gd name="T87" fmla="*/ 0 h 388"/>
                  <a:gd name="T88" fmla="*/ 0 w 276"/>
                  <a:gd name="T89" fmla="*/ 0 h 388"/>
                  <a:gd name="T90" fmla="*/ 0 w 276"/>
                  <a:gd name="T91" fmla="*/ 0 h 388"/>
                  <a:gd name="T92" fmla="*/ 0 w 276"/>
                  <a:gd name="T93" fmla="*/ 0 h 388"/>
                  <a:gd name="T94" fmla="*/ 0 w 276"/>
                  <a:gd name="T95" fmla="*/ 0 h 388"/>
                  <a:gd name="T96" fmla="*/ 0 w 276"/>
                  <a:gd name="T97" fmla="*/ 0 h 388"/>
                  <a:gd name="T98" fmla="*/ 0 w 276"/>
                  <a:gd name="T99" fmla="*/ 0 h 388"/>
                  <a:gd name="T100" fmla="*/ 0 w 276"/>
                  <a:gd name="T101" fmla="*/ 0 h 388"/>
                  <a:gd name="T102" fmla="*/ 0 w 276"/>
                  <a:gd name="T103" fmla="*/ 0 h 388"/>
                  <a:gd name="T104" fmla="*/ 0 w 276"/>
                  <a:gd name="T105" fmla="*/ 0 h 388"/>
                  <a:gd name="T106" fmla="*/ 0 w 276"/>
                  <a:gd name="T107" fmla="*/ 0 h 388"/>
                  <a:gd name="T108" fmla="*/ 0 w 276"/>
                  <a:gd name="T109" fmla="*/ 0 h 38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76"/>
                  <a:gd name="T166" fmla="*/ 0 h 388"/>
                  <a:gd name="T167" fmla="*/ 276 w 276"/>
                  <a:gd name="T168" fmla="*/ 388 h 38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76" h="388">
                    <a:moveTo>
                      <a:pt x="14" y="325"/>
                    </a:moveTo>
                    <a:lnTo>
                      <a:pt x="6" y="304"/>
                    </a:lnTo>
                    <a:lnTo>
                      <a:pt x="0" y="262"/>
                    </a:lnTo>
                    <a:lnTo>
                      <a:pt x="2" y="217"/>
                    </a:lnTo>
                    <a:lnTo>
                      <a:pt x="12" y="171"/>
                    </a:lnTo>
                    <a:lnTo>
                      <a:pt x="29" y="125"/>
                    </a:lnTo>
                    <a:lnTo>
                      <a:pt x="52" y="84"/>
                    </a:lnTo>
                    <a:lnTo>
                      <a:pt x="80" y="49"/>
                    </a:lnTo>
                    <a:lnTo>
                      <a:pt x="113" y="23"/>
                    </a:lnTo>
                    <a:lnTo>
                      <a:pt x="145" y="6"/>
                    </a:lnTo>
                    <a:lnTo>
                      <a:pt x="179" y="0"/>
                    </a:lnTo>
                    <a:lnTo>
                      <a:pt x="208" y="6"/>
                    </a:lnTo>
                    <a:lnTo>
                      <a:pt x="236" y="23"/>
                    </a:lnTo>
                    <a:lnTo>
                      <a:pt x="255" y="49"/>
                    </a:lnTo>
                    <a:lnTo>
                      <a:pt x="268" y="84"/>
                    </a:lnTo>
                    <a:lnTo>
                      <a:pt x="276" y="125"/>
                    </a:lnTo>
                    <a:lnTo>
                      <a:pt x="274" y="171"/>
                    </a:lnTo>
                    <a:lnTo>
                      <a:pt x="265" y="219"/>
                    </a:lnTo>
                    <a:lnTo>
                      <a:pt x="248" y="264"/>
                    </a:lnTo>
                    <a:lnTo>
                      <a:pt x="225" y="304"/>
                    </a:lnTo>
                    <a:lnTo>
                      <a:pt x="196" y="340"/>
                    </a:lnTo>
                    <a:lnTo>
                      <a:pt x="164" y="367"/>
                    </a:lnTo>
                    <a:lnTo>
                      <a:pt x="130" y="382"/>
                    </a:lnTo>
                    <a:lnTo>
                      <a:pt x="97" y="388"/>
                    </a:lnTo>
                    <a:lnTo>
                      <a:pt x="67" y="382"/>
                    </a:lnTo>
                    <a:lnTo>
                      <a:pt x="40" y="365"/>
                    </a:lnTo>
                    <a:lnTo>
                      <a:pt x="19" y="340"/>
                    </a:lnTo>
                    <a:lnTo>
                      <a:pt x="57" y="319"/>
                    </a:lnTo>
                    <a:lnTo>
                      <a:pt x="80" y="335"/>
                    </a:lnTo>
                    <a:lnTo>
                      <a:pt x="103" y="340"/>
                    </a:lnTo>
                    <a:lnTo>
                      <a:pt x="128" y="338"/>
                    </a:lnTo>
                    <a:lnTo>
                      <a:pt x="152" y="327"/>
                    </a:lnTo>
                    <a:lnTo>
                      <a:pt x="177" y="308"/>
                    </a:lnTo>
                    <a:lnTo>
                      <a:pt x="200" y="283"/>
                    </a:lnTo>
                    <a:lnTo>
                      <a:pt x="217" y="253"/>
                    </a:lnTo>
                    <a:lnTo>
                      <a:pt x="232" y="219"/>
                    </a:lnTo>
                    <a:lnTo>
                      <a:pt x="240" y="183"/>
                    </a:lnTo>
                    <a:lnTo>
                      <a:pt x="242" y="148"/>
                    </a:lnTo>
                    <a:lnTo>
                      <a:pt x="238" y="116"/>
                    </a:lnTo>
                    <a:lnTo>
                      <a:pt x="229" y="89"/>
                    </a:lnTo>
                    <a:lnTo>
                      <a:pt x="213" y="68"/>
                    </a:lnTo>
                    <a:lnTo>
                      <a:pt x="194" y="53"/>
                    </a:lnTo>
                    <a:lnTo>
                      <a:pt x="173" y="49"/>
                    </a:lnTo>
                    <a:lnTo>
                      <a:pt x="147" y="51"/>
                    </a:lnTo>
                    <a:lnTo>
                      <a:pt x="122" y="63"/>
                    </a:lnTo>
                    <a:lnTo>
                      <a:pt x="99" y="82"/>
                    </a:lnTo>
                    <a:lnTo>
                      <a:pt x="76" y="106"/>
                    </a:lnTo>
                    <a:lnTo>
                      <a:pt x="59" y="137"/>
                    </a:lnTo>
                    <a:lnTo>
                      <a:pt x="44" y="171"/>
                    </a:lnTo>
                    <a:lnTo>
                      <a:pt x="35" y="205"/>
                    </a:lnTo>
                    <a:lnTo>
                      <a:pt x="33" y="240"/>
                    </a:lnTo>
                    <a:lnTo>
                      <a:pt x="37" y="272"/>
                    </a:lnTo>
                    <a:lnTo>
                      <a:pt x="48" y="304"/>
                    </a:lnTo>
                    <a:lnTo>
                      <a:pt x="1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 name="Freeform 36"/>
              <p:cNvSpPr>
                <a:spLocks/>
              </p:cNvSpPr>
              <p:nvPr/>
            </p:nvSpPr>
            <p:spPr bwMode="auto">
              <a:xfrm>
                <a:off x="3362" y="3431"/>
                <a:ext cx="9" cy="7"/>
              </a:xfrm>
              <a:custGeom>
                <a:avLst/>
                <a:gdLst>
                  <a:gd name="T0" fmla="*/ 0 w 53"/>
                  <a:gd name="T1" fmla="*/ 0 h 43"/>
                  <a:gd name="T2" fmla="*/ 0 w 53"/>
                  <a:gd name="T3" fmla="*/ 0 h 43"/>
                  <a:gd name="T4" fmla="*/ 0 w 53"/>
                  <a:gd name="T5" fmla="*/ 0 h 43"/>
                  <a:gd name="T6" fmla="*/ 0 w 53"/>
                  <a:gd name="T7" fmla="*/ 0 h 43"/>
                  <a:gd name="T8" fmla="*/ 0 w 53"/>
                  <a:gd name="T9" fmla="*/ 0 h 43"/>
                  <a:gd name="T10" fmla="*/ 0 w 53"/>
                  <a:gd name="T11" fmla="*/ 0 h 43"/>
                  <a:gd name="T12" fmla="*/ 0 60000 65536"/>
                  <a:gd name="T13" fmla="*/ 0 60000 65536"/>
                  <a:gd name="T14" fmla="*/ 0 60000 65536"/>
                  <a:gd name="T15" fmla="*/ 0 60000 65536"/>
                  <a:gd name="T16" fmla="*/ 0 60000 65536"/>
                  <a:gd name="T17" fmla="*/ 0 60000 65536"/>
                  <a:gd name="T18" fmla="*/ 0 w 53"/>
                  <a:gd name="T19" fmla="*/ 0 h 43"/>
                  <a:gd name="T20" fmla="*/ 53 w 5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3" h="43">
                    <a:moveTo>
                      <a:pt x="53" y="28"/>
                    </a:moveTo>
                    <a:lnTo>
                      <a:pt x="30" y="0"/>
                    </a:lnTo>
                    <a:lnTo>
                      <a:pt x="0" y="26"/>
                    </a:lnTo>
                    <a:lnTo>
                      <a:pt x="9" y="43"/>
                    </a:lnTo>
                    <a:lnTo>
                      <a:pt x="5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 name="Freeform 37"/>
              <p:cNvSpPr>
                <a:spLocks/>
              </p:cNvSpPr>
              <p:nvPr/>
            </p:nvSpPr>
            <p:spPr bwMode="auto">
              <a:xfrm>
                <a:off x="3367" y="3401"/>
                <a:ext cx="33" cy="23"/>
              </a:xfrm>
              <a:custGeom>
                <a:avLst/>
                <a:gdLst>
                  <a:gd name="T0" fmla="*/ 0 w 202"/>
                  <a:gd name="T1" fmla="*/ 0 h 141"/>
                  <a:gd name="T2" fmla="*/ 0 w 202"/>
                  <a:gd name="T3" fmla="*/ 0 h 141"/>
                  <a:gd name="T4" fmla="*/ 0 w 202"/>
                  <a:gd name="T5" fmla="*/ 0 h 141"/>
                  <a:gd name="T6" fmla="*/ 0 w 202"/>
                  <a:gd name="T7" fmla="*/ 0 h 141"/>
                  <a:gd name="T8" fmla="*/ 0 w 202"/>
                  <a:gd name="T9" fmla="*/ 0 h 141"/>
                  <a:gd name="T10" fmla="*/ 0 w 202"/>
                  <a:gd name="T11" fmla="*/ 0 h 141"/>
                  <a:gd name="T12" fmla="*/ 0 w 202"/>
                  <a:gd name="T13" fmla="*/ 0 h 141"/>
                  <a:gd name="T14" fmla="*/ 0 60000 65536"/>
                  <a:gd name="T15" fmla="*/ 0 60000 65536"/>
                  <a:gd name="T16" fmla="*/ 0 60000 65536"/>
                  <a:gd name="T17" fmla="*/ 0 60000 65536"/>
                  <a:gd name="T18" fmla="*/ 0 60000 65536"/>
                  <a:gd name="T19" fmla="*/ 0 60000 65536"/>
                  <a:gd name="T20" fmla="*/ 0 60000 65536"/>
                  <a:gd name="T21" fmla="*/ 0 w 202"/>
                  <a:gd name="T22" fmla="*/ 0 h 141"/>
                  <a:gd name="T23" fmla="*/ 202 w 202"/>
                  <a:gd name="T24" fmla="*/ 141 h 1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2" h="141">
                    <a:moveTo>
                      <a:pt x="202" y="78"/>
                    </a:moveTo>
                    <a:lnTo>
                      <a:pt x="23" y="0"/>
                    </a:lnTo>
                    <a:lnTo>
                      <a:pt x="0" y="38"/>
                    </a:lnTo>
                    <a:lnTo>
                      <a:pt x="71" y="141"/>
                    </a:lnTo>
                    <a:lnTo>
                      <a:pt x="202" y="122"/>
                    </a:lnTo>
                    <a:lnTo>
                      <a:pt x="202"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6" name="Freeform 38"/>
              <p:cNvSpPr>
                <a:spLocks/>
              </p:cNvSpPr>
              <p:nvPr/>
            </p:nvSpPr>
            <p:spPr bwMode="auto">
              <a:xfrm>
                <a:off x="3245" y="3415"/>
                <a:ext cx="195" cy="185"/>
              </a:xfrm>
              <a:custGeom>
                <a:avLst/>
                <a:gdLst>
                  <a:gd name="T0" fmla="*/ 0 w 306"/>
                  <a:gd name="T1" fmla="*/ 1 h 290"/>
                  <a:gd name="T2" fmla="*/ 1 w 306"/>
                  <a:gd name="T3" fmla="*/ 1 h 290"/>
                  <a:gd name="T4" fmla="*/ 1 w 306"/>
                  <a:gd name="T5" fmla="*/ 1 h 290"/>
                  <a:gd name="T6" fmla="*/ 1 w 306"/>
                  <a:gd name="T7" fmla="*/ 1 h 290"/>
                  <a:gd name="T8" fmla="*/ 1 w 306"/>
                  <a:gd name="T9" fmla="*/ 1 h 290"/>
                  <a:gd name="T10" fmla="*/ 1 w 306"/>
                  <a:gd name="T11" fmla="*/ 1 h 290"/>
                  <a:gd name="T12" fmla="*/ 1 w 306"/>
                  <a:gd name="T13" fmla="*/ 0 h 290"/>
                  <a:gd name="T14" fmla="*/ 0 60000 65536"/>
                  <a:gd name="T15" fmla="*/ 0 60000 65536"/>
                  <a:gd name="T16" fmla="*/ 0 60000 65536"/>
                  <a:gd name="T17" fmla="*/ 0 60000 65536"/>
                  <a:gd name="T18" fmla="*/ 0 60000 65536"/>
                  <a:gd name="T19" fmla="*/ 0 60000 65536"/>
                  <a:gd name="T20" fmla="*/ 0 60000 65536"/>
                  <a:gd name="T21" fmla="*/ 0 w 306"/>
                  <a:gd name="T22" fmla="*/ 0 h 290"/>
                  <a:gd name="T23" fmla="*/ 306 w 306"/>
                  <a:gd name="T24" fmla="*/ 290 h 2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6" h="290">
                    <a:moveTo>
                      <a:pt x="0" y="71"/>
                    </a:moveTo>
                    <a:lnTo>
                      <a:pt x="3" y="290"/>
                    </a:lnTo>
                    <a:lnTo>
                      <a:pt x="279" y="287"/>
                    </a:lnTo>
                    <a:lnTo>
                      <a:pt x="299" y="272"/>
                    </a:lnTo>
                    <a:lnTo>
                      <a:pt x="306" y="248"/>
                    </a:lnTo>
                    <a:lnTo>
                      <a:pt x="299" y="48"/>
                    </a:lnTo>
                    <a:lnTo>
                      <a:pt x="284" y="0"/>
                    </a:lnTo>
                  </a:path>
                </a:pathLst>
              </a:custGeom>
              <a:noFill/>
              <a:ln w="12700" cap="flat" cmpd="sng">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157" name="Freeform 39"/>
              <p:cNvSpPr>
                <a:spLocks/>
              </p:cNvSpPr>
              <p:nvPr/>
            </p:nvSpPr>
            <p:spPr bwMode="auto">
              <a:xfrm rot="1661969">
                <a:off x="3494" y="3239"/>
                <a:ext cx="130" cy="102"/>
              </a:xfrm>
              <a:custGeom>
                <a:avLst/>
                <a:gdLst>
                  <a:gd name="T0" fmla="*/ 0 w 530"/>
                  <a:gd name="T1" fmla="*/ 0 h 342"/>
                  <a:gd name="T2" fmla="*/ 0 w 530"/>
                  <a:gd name="T3" fmla="*/ 0 h 342"/>
                  <a:gd name="T4" fmla="*/ 0 w 530"/>
                  <a:gd name="T5" fmla="*/ 0 h 342"/>
                  <a:gd name="T6" fmla="*/ 0 w 530"/>
                  <a:gd name="T7" fmla="*/ 0 h 342"/>
                  <a:gd name="T8" fmla="*/ 0 w 530"/>
                  <a:gd name="T9" fmla="*/ 0 h 342"/>
                  <a:gd name="T10" fmla="*/ 0 w 530"/>
                  <a:gd name="T11" fmla="*/ 0 h 342"/>
                  <a:gd name="T12" fmla="*/ 0 w 530"/>
                  <a:gd name="T13" fmla="*/ 0 h 342"/>
                  <a:gd name="T14" fmla="*/ 0 w 530"/>
                  <a:gd name="T15" fmla="*/ 0 h 342"/>
                  <a:gd name="T16" fmla="*/ 0 w 530"/>
                  <a:gd name="T17" fmla="*/ 0 h 342"/>
                  <a:gd name="T18" fmla="*/ 0 w 530"/>
                  <a:gd name="T19" fmla="*/ 0 h 342"/>
                  <a:gd name="T20" fmla="*/ 0 w 530"/>
                  <a:gd name="T21" fmla="*/ 0 h 342"/>
                  <a:gd name="T22" fmla="*/ 0 w 530"/>
                  <a:gd name="T23" fmla="*/ 0 h 342"/>
                  <a:gd name="T24" fmla="*/ 0 w 530"/>
                  <a:gd name="T25" fmla="*/ 0 h 342"/>
                  <a:gd name="T26" fmla="*/ 0 w 530"/>
                  <a:gd name="T27" fmla="*/ 0 h 342"/>
                  <a:gd name="T28" fmla="*/ 0 w 530"/>
                  <a:gd name="T29" fmla="*/ 0 h 342"/>
                  <a:gd name="T30" fmla="*/ 0 w 530"/>
                  <a:gd name="T31" fmla="*/ 0 h 342"/>
                  <a:gd name="T32" fmla="*/ 0 w 530"/>
                  <a:gd name="T33" fmla="*/ 0 h 342"/>
                  <a:gd name="T34" fmla="*/ 0 w 530"/>
                  <a:gd name="T35" fmla="*/ 0 h 342"/>
                  <a:gd name="T36" fmla="*/ 0 w 530"/>
                  <a:gd name="T37" fmla="*/ 0 h 342"/>
                  <a:gd name="T38" fmla="*/ 0 w 530"/>
                  <a:gd name="T39" fmla="*/ 0 h 342"/>
                  <a:gd name="T40" fmla="*/ 0 w 530"/>
                  <a:gd name="T41" fmla="*/ 0 h 342"/>
                  <a:gd name="T42" fmla="*/ 0 w 530"/>
                  <a:gd name="T43" fmla="*/ 0 h 342"/>
                  <a:gd name="T44" fmla="*/ 0 w 530"/>
                  <a:gd name="T45" fmla="*/ 0 h 342"/>
                  <a:gd name="T46" fmla="*/ 0 w 530"/>
                  <a:gd name="T47" fmla="*/ 0 h 342"/>
                  <a:gd name="T48" fmla="*/ 0 w 530"/>
                  <a:gd name="T49" fmla="*/ 0 h 342"/>
                  <a:gd name="T50" fmla="*/ 0 w 530"/>
                  <a:gd name="T51" fmla="*/ 0 h 342"/>
                  <a:gd name="T52" fmla="*/ 0 w 530"/>
                  <a:gd name="T53" fmla="*/ 0 h 342"/>
                  <a:gd name="T54" fmla="*/ 0 w 530"/>
                  <a:gd name="T55" fmla="*/ 0 h 342"/>
                  <a:gd name="T56" fmla="*/ 0 w 530"/>
                  <a:gd name="T57" fmla="*/ 0 h 342"/>
                  <a:gd name="T58" fmla="*/ 0 w 530"/>
                  <a:gd name="T59" fmla="*/ 0 h 342"/>
                  <a:gd name="T60" fmla="*/ 0 w 530"/>
                  <a:gd name="T61" fmla="*/ 0 h 342"/>
                  <a:gd name="T62" fmla="*/ 0 w 530"/>
                  <a:gd name="T63" fmla="*/ 0 h 342"/>
                  <a:gd name="T64" fmla="*/ 0 w 530"/>
                  <a:gd name="T65" fmla="*/ 0 h 342"/>
                  <a:gd name="T66" fmla="*/ 0 w 530"/>
                  <a:gd name="T67" fmla="*/ 0 h 342"/>
                  <a:gd name="T68" fmla="*/ 0 w 530"/>
                  <a:gd name="T69" fmla="*/ 0 h 342"/>
                  <a:gd name="T70" fmla="*/ 0 w 530"/>
                  <a:gd name="T71" fmla="*/ 0 h 342"/>
                  <a:gd name="T72" fmla="*/ 0 w 530"/>
                  <a:gd name="T73" fmla="*/ 0 h 342"/>
                  <a:gd name="T74" fmla="*/ 0 w 530"/>
                  <a:gd name="T75" fmla="*/ 0 h 342"/>
                  <a:gd name="T76" fmla="*/ 0 w 530"/>
                  <a:gd name="T77" fmla="*/ 0 h 342"/>
                  <a:gd name="T78" fmla="*/ 0 w 530"/>
                  <a:gd name="T79" fmla="*/ 0 h 342"/>
                  <a:gd name="T80" fmla="*/ 0 w 530"/>
                  <a:gd name="T81" fmla="*/ 0 h 342"/>
                  <a:gd name="T82" fmla="*/ 0 w 530"/>
                  <a:gd name="T83" fmla="*/ 0 h 342"/>
                  <a:gd name="T84" fmla="*/ 0 w 530"/>
                  <a:gd name="T85" fmla="*/ 0 h 342"/>
                  <a:gd name="T86" fmla="*/ 0 w 530"/>
                  <a:gd name="T87" fmla="*/ 0 h 342"/>
                  <a:gd name="T88" fmla="*/ 0 w 530"/>
                  <a:gd name="T89" fmla="*/ 0 h 342"/>
                  <a:gd name="T90" fmla="*/ 0 w 530"/>
                  <a:gd name="T91" fmla="*/ 0 h 342"/>
                  <a:gd name="T92" fmla="*/ 0 w 530"/>
                  <a:gd name="T93" fmla="*/ 0 h 342"/>
                  <a:gd name="T94" fmla="*/ 0 w 530"/>
                  <a:gd name="T95" fmla="*/ 0 h 342"/>
                  <a:gd name="T96" fmla="*/ 0 w 530"/>
                  <a:gd name="T97" fmla="*/ 0 h 342"/>
                  <a:gd name="T98" fmla="*/ 0 w 530"/>
                  <a:gd name="T99" fmla="*/ 0 h 342"/>
                  <a:gd name="T100" fmla="*/ 0 w 530"/>
                  <a:gd name="T101" fmla="*/ 0 h 3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30"/>
                  <a:gd name="T154" fmla="*/ 0 h 342"/>
                  <a:gd name="T155" fmla="*/ 530 w 530"/>
                  <a:gd name="T156" fmla="*/ 342 h 3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30" h="342">
                    <a:moveTo>
                      <a:pt x="101" y="183"/>
                    </a:moveTo>
                    <a:lnTo>
                      <a:pt x="99" y="183"/>
                    </a:lnTo>
                    <a:lnTo>
                      <a:pt x="91" y="184"/>
                    </a:lnTo>
                    <a:lnTo>
                      <a:pt x="86" y="184"/>
                    </a:lnTo>
                    <a:lnTo>
                      <a:pt x="82" y="186"/>
                    </a:lnTo>
                    <a:lnTo>
                      <a:pt x="76" y="188"/>
                    </a:lnTo>
                    <a:lnTo>
                      <a:pt x="70" y="192"/>
                    </a:lnTo>
                    <a:lnTo>
                      <a:pt x="63" y="194"/>
                    </a:lnTo>
                    <a:lnTo>
                      <a:pt x="55" y="198"/>
                    </a:lnTo>
                    <a:lnTo>
                      <a:pt x="49" y="200"/>
                    </a:lnTo>
                    <a:lnTo>
                      <a:pt x="44" y="203"/>
                    </a:lnTo>
                    <a:lnTo>
                      <a:pt x="36" y="205"/>
                    </a:lnTo>
                    <a:lnTo>
                      <a:pt x="30" y="211"/>
                    </a:lnTo>
                    <a:lnTo>
                      <a:pt x="23" y="215"/>
                    </a:lnTo>
                    <a:lnTo>
                      <a:pt x="19" y="221"/>
                    </a:lnTo>
                    <a:lnTo>
                      <a:pt x="13" y="224"/>
                    </a:lnTo>
                    <a:lnTo>
                      <a:pt x="8" y="230"/>
                    </a:lnTo>
                    <a:lnTo>
                      <a:pt x="4" y="236"/>
                    </a:lnTo>
                    <a:lnTo>
                      <a:pt x="2" y="241"/>
                    </a:lnTo>
                    <a:lnTo>
                      <a:pt x="0" y="249"/>
                    </a:lnTo>
                    <a:lnTo>
                      <a:pt x="0" y="255"/>
                    </a:lnTo>
                    <a:lnTo>
                      <a:pt x="0" y="262"/>
                    </a:lnTo>
                    <a:lnTo>
                      <a:pt x="4" y="270"/>
                    </a:lnTo>
                    <a:lnTo>
                      <a:pt x="6" y="278"/>
                    </a:lnTo>
                    <a:lnTo>
                      <a:pt x="11" y="285"/>
                    </a:lnTo>
                    <a:lnTo>
                      <a:pt x="17" y="295"/>
                    </a:lnTo>
                    <a:lnTo>
                      <a:pt x="29" y="304"/>
                    </a:lnTo>
                    <a:lnTo>
                      <a:pt x="32" y="308"/>
                    </a:lnTo>
                    <a:lnTo>
                      <a:pt x="38" y="314"/>
                    </a:lnTo>
                    <a:lnTo>
                      <a:pt x="44" y="318"/>
                    </a:lnTo>
                    <a:lnTo>
                      <a:pt x="51" y="321"/>
                    </a:lnTo>
                    <a:lnTo>
                      <a:pt x="59" y="327"/>
                    </a:lnTo>
                    <a:lnTo>
                      <a:pt x="67" y="333"/>
                    </a:lnTo>
                    <a:lnTo>
                      <a:pt x="76" y="337"/>
                    </a:lnTo>
                    <a:lnTo>
                      <a:pt x="86" y="342"/>
                    </a:lnTo>
                    <a:lnTo>
                      <a:pt x="89" y="342"/>
                    </a:lnTo>
                    <a:lnTo>
                      <a:pt x="97" y="342"/>
                    </a:lnTo>
                    <a:lnTo>
                      <a:pt x="105" y="342"/>
                    </a:lnTo>
                    <a:lnTo>
                      <a:pt x="108" y="340"/>
                    </a:lnTo>
                    <a:lnTo>
                      <a:pt x="116" y="340"/>
                    </a:lnTo>
                    <a:lnTo>
                      <a:pt x="122" y="338"/>
                    </a:lnTo>
                    <a:lnTo>
                      <a:pt x="127" y="338"/>
                    </a:lnTo>
                    <a:lnTo>
                      <a:pt x="133" y="337"/>
                    </a:lnTo>
                    <a:lnTo>
                      <a:pt x="139" y="337"/>
                    </a:lnTo>
                    <a:lnTo>
                      <a:pt x="146" y="335"/>
                    </a:lnTo>
                    <a:lnTo>
                      <a:pt x="154" y="333"/>
                    </a:lnTo>
                    <a:lnTo>
                      <a:pt x="162" y="331"/>
                    </a:lnTo>
                    <a:lnTo>
                      <a:pt x="167" y="327"/>
                    </a:lnTo>
                    <a:lnTo>
                      <a:pt x="175" y="323"/>
                    </a:lnTo>
                    <a:lnTo>
                      <a:pt x="183" y="321"/>
                    </a:lnTo>
                    <a:lnTo>
                      <a:pt x="188" y="316"/>
                    </a:lnTo>
                    <a:lnTo>
                      <a:pt x="194" y="312"/>
                    </a:lnTo>
                    <a:lnTo>
                      <a:pt x="202" y="306"/>
                    </a:lnTo>
                    <a:lnTo>
                      <a:pt x="209" y="302"/>
                    </a:lnTo>
                    <a:lnTo>
                      <a:pt x="215" y="297"/>
                    </a:lnTo>
                    <a:lnTo>
                      <a:pt x="221" y="289"/>
                    </a:lnTo>
                    <a:lnTo>
                      <a:pt x="226" y="283"/>
                    </a:lnTo>
                    <a:lnTo>
                      <a:pt x="232" y="276"/>
                    </a:lnTo>
                    <a:lnTo>
                      <a:pt x="236" y="266"/>
                    </a:lnTo>
                    <a:lnTo>
                      <a:pt x="240" y="259"/>
                    </a:lnTo>
                    <a:lnTo>
                      <a:pt x="245" y="249"/>
                    </a:lnTo>
                    <a:lnTo>
                      <a:pt x="249" y="240"/>
                    </a:lnTo>
                    <a:lnTo>
                      <a:pt x="251" y="241"/>
                    </a:lnTo>
                    <a:lnTo>
                      <a:pt x="255" y="245"/>
                    </a:lnTo>
                    <a:lnTo>
                      <a:pt x="259" y="251"/>
                    </a:lnTo>
                    <a:lnTo>
                      <a:pt x="268" y="259"/>
                    </a:lnTo>
                    <a:lnTo>
                      <a:pt x="278" y="266"/>
                    </a:lnTo>
                    <a:lnTo>
                      <a:pt x="289" y="274"/>
                    </a:lnTo>
                    <a:lnTo>
                      <a:pt x="295" y="278"/>
                    </a:lnTo>
                    <a:lnTo>
                      <a:pt x="300" y="281"/>
                    </a:lnTo>
                    <a:lnTo>
                      <a:pt x="306" y="283"/>
                    </a:lnTo>
                    <a:lnTo>
                      <a:pt x="314" y="287"/>
                    </a:lnTo>
                    <a:lnTo>
                      <a:pt x="319" y="287"/>
                    </a:lnTo>
                    <a:lnTo>
                      <a:pt x="325" y="289"/>
                    </a:lnTo>
                    <a:lnTo>
                      <a:pt x="331" y="289"/>
                    </a:lnTo>
                    <a:lnTo>
                      <a:pt x="337" y="289"/>
                    </a:lnTo>
                    <a:lnTo>
                      <a:pt x="342" y="287"/>
                    </a:lnTo>
                    <a:lnTo>
                      <a:pt x="348" y="285"/>
                    </a:lnTo>
                    <a:lnTo>
                      <a:pt x="354" y="283"/>
                    </a:lnTo>
                    <a:lnTo>
                      <a:pt x="359" y="280"/>
                    </a:lnTo>
                    <a:lnTo>
                      <a:pt x="365" y="274"/>
                    </a:lnTo>
                    <a:lnTo>
                      <a:pt x="369" y="268"/>
                    </a:lnTo>
                    <a:lnTo>
                      <a:pt x="373" y="259"/>
                    </a:lnTo>
                    <a:lnTo>
                      <a:pt x="376" y="251"/>
                    </a:lnTo>
                    <a:lnTo>
                      <a:pt x="378" y="245"/>
                    </a:lnTo>
                    <a:lnTo>
                      <a:pt x="380" y="240"/>
                    </a:lnTo>
                    <a:lnTo>
                      <a:pt x="380" y="234"/>
                    </a:lnTo>
                    <a:lnTo>
                      <a:pt x="384" y="228"/>
                    </a:lnTo>
                    <a:lnTo>
                      <a:pt x="384" y="221"/>
                    </a:lnTo>
                    <a:lnTo>
                      <a:pt x="386" y="213"/>
                    </a:lnTo>
                    <a:lnTo>
                      <a:pt x="386" y="205"/>
                    </a:lnTo>
                    <a:lnTo>
                      <a:pt x="388" y="198"/>
                    </a:lnTo>
                    <a:lnTo>
                      <a:pt x="390" y="198"/>
                    </a:lnTo>
                    <a:lnTo>
                      <a:pt x="394" y="200"/>
                    </a:lnTo>
                    <a:lnTo>
                      <a:pt x="399" y="200"/>
                    </a:lnTo>
                    <a:lnTo>
                      <a:pt x="409" y="203"/>
                    </a:lnTo>
                    <a:lnTo>
                      <a:pt x="413" y="203"/>
                    </a:lnTo>
                    <a:lnTo>
                      <a:pt x="418" y="205"/>
                    </a:lnTo>
                    <a:lnTo>
                      <a:pt x="424" y="205"/>
                    </a:lnTo>
                    <a:lnTo>
                      <a:pt x="432" y="207"/>
                    </a:lnTo>
                    <a:lnTo>
                      <a:pt x="437" y="207"/>
                    </a:lnTo>
                    <a:lnTo>
                      <a:pt x="443" y="209"/>
                    </a:lnTo>
                    <a:lnTo>
                      <a:pt x="449" y="209"/>
                    </a:lnTo>
                    <a:lnTo>
                      <a:pt x="456" y="211"/>
                    </a:lnTo>
                    <a:lnTo>
                      <a:pt x="462" y="209"/>
                    </a:lnTo>
                    <a:lnTo>
                      <a:pt x="468" y="209"/>
                    </a:lnTo>
                    <a:lnTo>
                      <a:pt x="473" y="209"/>
                    </a:lnTo>
                    <a:lnTo>
                      <a:pt x="481" y="209"/>
                    </a:lnTo>
                    <a:lnTo>
                      <a:pt x="487" y="207"/>
                    </a:lnTo>
                    <a:lnTo>
                      <a:pt x="492" y="207"/>
                    </a:lnTo>
                    <a:lnTo>
                      <a:pt x="498" y="205"/>
                    </a:lnTo>
                    <a:lnTo>
                      <a:pt x="504" y="203"/>
                    </a:lnTo>
                    <a:lnTo>
                      <a:pt x="513" y="198"/>
                    </a:lnTo>
                    <a:lnTo>
                      <a:pt x="521" y="190"/>
                    </a:lnTo>
                    <a:lnTo>
                      <a:pt x="525" y="184"/>
                    </a:lnTo>
                    <a:lnTo>
                      <a:pt x="527" y="181"/>
                    </a:lnTo>
                    <a:lnTo>
                      <a:pt x="529" y="173"/>
                    </a:lnTo>
                    <a:lnTo>
                      <a:pt x="530" y="167"/>
                    </a:lnTo>
                    <a:lnTo>
                      <a:pt x="530" y="158"/>
                    </a:lnTo>
                    <a:lnTo>
                      <a:pt x="530" y="150"/>
                    </a:lnTo>
                    <a:lnTo>
                      <a:pt x="530" y="141"/>
                    </a:lnTo>
                    <a:lnTo>
                      <a:pt x="530" y="133"/>
                    </a:lnTo>
                    <a:lnTo>
                      <a:pt x="529" y="124"/>
                    </a:lnTo>
                    <a:lnTo>
                      <a:pt x="529" y="116"/>
                    </a:lnTo>
                    <a:lnTo>
                      <a:pt x="527" y="106"/>
                    </a:lnTo>
                    <a:lnTo>
                      <a:pt x="527" y="97"/>
                    </a:lnTo>
                    <a:lnTo>
                      <a:pt x="525" y="87"/>
                    </a:lnTo>
                    <a:lnTo>
                      <a:pt x="523" y="78"/>
                    </a:lnTo>
                    <a:lnTo>
                      <a:pt x="519" y="68"/>
                    </a:lnTo>
                    <a:lnTo>
                      <a:pt x="517" y="59"/>
                    </a:lnTo>
                    <a:lnTo>
                      <a:pt x="513" y="51"/>
                    </a:lnTo>
                    <a:lnTo>
                      <a:pt x="510" y="44"/>
                    </a:lnTo>
                    <a:lnTo>
                      <a:pt x="506" y="36"/>
                    </a:lnTo>
                    <a:lnTo>
                      <a:pt x="504" y="30"/>
                    </a:lnTo>
                    <a:lnTo>
                      <a:pt x="498" y="23"/>
                    </a:lnTo>
                    <a:lnTo>
                      <a:pt x="492" y="17"/>
                    </a:lnTo>
                    <a:lnTo>
                      <a:pt x="487" y="10"/>
                    </a:lnTo>
                    <a:lnTo>
                      <a:pt x="481" y="8"/>
                    </a:lnTo>
                    <a:lnTo>
                      <a:pt x="475" y="4"/>
                    </a:lnTo>
                    <a:lnTo>
                      <a:pt x="470" y="2"/>
                    </a:lnTo>
                    <a:lnTo>
                      <a:pt x="462" y="0"/>
                    </a:lnTo>
                    <a:lnTo>
                      <a:pt x="454" y="0"/>
                    </a:lnTo>
                    <a:lnTo>
                      <a:pt x="445" y="0"/>
                    </a:lnTo>
                    <a:lnTo>
                      <a:pt x="437" y="4"/>
                    </a:lnTo>
                    <a:lnTo>
                      <a:pt x="428" y="6"/>
                    </a:lnTo>
                    <a:lnTo>
                      <a:pt x="420" y="13"/>
                    </a:lnTo>
                    <a:lnTo>
                      <a:pt x="411" y="17"/>
                    </a:lnTo>
                    <a:lnTo>
                      <a:pt x="401" y="27"/>
                    </a:lnTo>
                    <a:lnTo>
                      <a:pt x="395" y="30"/>
                    </a:lnTo>
                    <a:lnTo>
                      <a:pt x="390" y="36"/>
                    </a:lnTo>
                    <a:lnTo>
                      <a:pt x="386" y="42"/>
                    </a:lnTo>
                    <a:lnTo>
                      <a:pt x="380" y="49"/>
                    </a:lnTo>
                    <a:lnTo>
                      <a:pt x="378" y="48"/>
                    </a:lnTo>
                    <a:lnTo>
                      <a:pt x="373" y="46"/>
                    </a:lnTo>
                    <a:lnTo>
                      <a:pt x="367" y="42"/>
                    </a:lnTo>
                    <a:lnTo>
                      <a:pt x="357" y="40"/>
                    </a:lnTo>
                    <a:lnTo>
                      <a:pt x="352" y="38"/>
                    </a:lnTo>
                    <a:lnTo>
                      <a:pt x="346" y="36"/>
                    </a:lnTo>
                    <a:lnTo>
                      <a:pt x="338" y="34"/>
                    </a:lnTo>
                    <a:lnTo>
                      <a:pt x="333" y="34"/>
                    </a:lnTo>
                    <a:lnTo>
                      <a:pt x="325" y="32"/>
                    </a:lnTo>
                    <a:lnTo>
                      <a:pt x="319" y="30"/>
                    </a:lnTo>
                    <a:lnTo>
                      <a:pt x="314" y="30"/>
                    </a:lnTo>
                    <a:lnTo>
                      <a:pt x="306" y="30"/>
                    </a:lnTo>
                    <a:lnTo>
                      <a:pt x="298" y="29"/>
                    </a:lnTo>
                    <a:lnTo>
                      <a:pt x="291" y="27"/>
                    </a:lnTo>
                    <a:lnTo>
                      <a:pt x="285" y="27"/>
                    </a:lnTo>
                    <a:lnTo>
                      <a:pt x="278" y="29"/>
                    </a:lnTo>
                    <a:lnTo>
                      <a:pt x="272" y="29"/>
                    </a:lnTo>
                    <a:lnTo>
                      <a:pt x="266" y="30"/>
                    </a:lnTo>
                    <a:lnTo>
                      <a:pt x="259" y="30"/>
                    </a:lnTo>
                    <a:lnTo>
                      <a:pt x="255" y="34"/>
                    </a:lnTo>
                    <a:lnTo>
                      <a:pt x="249" y="34"/>
                    </a:lnTo>
                    <a:lnTo>
                      <a:pt x="243" y="38"/>
                    </a:lnTo>
                    <a:lnTo>
                      <a:pt x="238" y="40"/>
                    </a:lnTo>
                    <a:lnTo>
                      <a:pt x="236" y="46"/>
                    </a:lnTo>
                    <a:lnTo>
                      <a:pt x="232" y="51"/>
                    </a:lnTo>
                    <a:lnTo>
                      <a:pt x="230" y="57"/>
                    </a:lnTo>
                    <a:lnTo>
                      <a:pt x="226" y="63"/>
                    </a:lnTo>
                    <a:lnTo>
                      <a:pt x="226" y="70"/>
                    </a:lnTo>
                    <a:lnTo>
                      <a:pt x="224" y="78"/>
                    </a:lnTo>
                    <a:lnTo>
                      <a:pt x="224" y="86"/>
                    </a:lnTo>
                    <a:lnTo>
                      <a:pt x="221" y="91"/>
                    </a:lnTo>
                    <a:lnTo>
                      <a:pt x="219" y="99"/>
                    </a:lnTo>
                    <a:lnTo>
                      <a:pt x="215" y="105"/>
                    </a:lnTo>
                    <a:lnTo>
                      <a:pt x="211" y="110"/>
                    </a:lnTo>
                    <a:lnTo>
                      <a:pt x="207" y="116"/>
                    </a:lnTo>
                    <a:lnTo>
                      <a:pt x="203" y="122"/>
                    </a:lnTo>
                    <a:lnTo>
                      <a:pt x="192" y="131"/>
                    </a:lnTo>
                    <a:lnTo>
                      <a:pt x="183" y="141"/>
                    </a:lnTo>
                    <a:lnTo>
                      <a:pt x="177" y="145"/>
                    </a:lnTo>
                    <a:lnTo>
                      <a:pt x="171" y="148"/>
                    </a:lnTo>
                    <a:lnTo>
                      <a:pt x="165" y="152"/>
                    </a:lnTo>
                    <a:lnTo>
                      <a:pt x="162" y="156"/>
                    </a:lnTo>
                    <a:lnTo>
                      <a:pt x="154" y="158"/>
                    </a:lnTo>
                    <a:lnTo>
                      <a:pt x="148" y="162"/>
                    </a:lnTo>
                    <a:lnTo>
                      <a:pt x="145" y="165"/>
                    </a:lnTo>
                    <a:lnTo>
                      <a:pt x="139" y="167"/>
                    </a:lnTo>
                    <a:lnTo>
                      <a:pt x="127" y="171"/>
                    </a:lnTo>
                    <a:lnTo>
                      <a:pt x="120" y="175"/>
                    </a:lnTo>
                    <a:lnTo>
                      <a:pt x="112" y="177"/>
                    </a:lnTo>
                    <a:lnTo>
                      <a:pt x="105" y="181"/>
                    </a:lnTo>
                    <a:lnTo>
                      <a:pt x="101" y="183"/>
                    </a:lnTo>
                    <a:close/>
                  </a:path>
                </a:pathLst>
              </a:custGeom>
              <a:solidFill>
                <a:schemeClr val="hlink"/>
              </a:solidFill>
              <a:ln w="12700" cmpd="sng">
                <a:solidFill>
                  <a:schemeClr val="bg1"/>
                </a:solidFill>
                <a:round/>
                <a:headEnd/>
                <a:tailEnd/>
              </a:ln>
            </p:spPr>
            <p:txBody>
              <a:bodyPr/>
              <a:lstStyle/>
              <a:p>
                <a:endParaRPr lang="en-US"/>
              </a:p>
            </p:txBody>
          </p:sp>
          <p:sp>
            <p:nvSpPr>
              <p:cNvPr id="158" name="Line 40"/>
              <p:cNvSpPr>
                <a:spLocks noChangeShapeType="1"/>
              </p:cNvSpPr>
              <p:nvPr/>
            </p:nvSpPr>
            <p:spPr bwMode="auto">
              <a:xfrm flipH="1" flipV="1">
                <a:off x="3544" y="3332"/>
                <a:ext cx="5" cy="7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59" name="Line 41"/>
              <p:cNvSpPr>
                <a:spLocks noChangeShapeType="1"/>
              </p:cNvSpPr>
              <p:nvPr/>
            </p:nvSpPr>
            <p:spPr bwMode="auto">
              <a:xfrm flipV="1">
                <a:off x="3565" y="3332"/>
                <a:ext cx="22" cy="76"/>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60" name="Oval 42"/>
              <p:cNvSpPr>
                <a:spLocks noChangeArrowheads="1"/>
              </p:cNvSpPr>
              <p:nvPr/>
            </p:nvSpPr>
            <p:spPr bwMode="auto">
              <a:xfrm>
                <a:off x="3034" y="3568"/>
                <a:ext cx="103" cy="101"/>
              </a:xfrm>
              <a:prstGeom prst="ellipse">
                <a:avLst/>
              </a:prstGeom>
              <a:solidFill>
                <a:schemeClr val="folHlink"/>
              </a:solidFill>
              <a:ln>
                <a:noFill/>
              </a:ln>
              <a:extLst>
                <a:ext uri="{91240B29-F687-4F45-9708-019B960494DF}">
                  <a14:hiddenLine xmlns:a14="http://schemas.microsoft.com/office/drawing/2010/main" w="28575" algn="ctr">
                    <a:solidFill>
                      <a:srgbClr val="000000"/>
                    </a:solidFill>
                    <a:round/>
                    <a:headEnd/>
                    <a:tailEnd/>
                  </a14:hiddenLine>
                </a:ext>
              </a:extLst>
            </p:spPr>
            <p:txBody>
              <a:bodyPr lIns="0" tIns="0" rIns="0" bIns="0" anchor="ctr">
                <a:spAutoFit/>
              </a:bodyPr>
              <a:lstStyle/>
              <a:p>
                <a:endParaRPr lang="en-US"/>
              </a:p>
            </p:txBody>
          </p:sp>
          <p:sp>
            <p:nvSpPr>
              <p:cNvPr id="161" name="Freeform 43"/>
              <p:cNvSpPr>
                <a:spLocks/>
              </p:cNvSpPr>
              <p:nvPr/>
            </p:nvSpPr>
            <p:spPr bwMode="auto">
              <a:xfrm>
                <a:off x="3022" y="3556"/>
                <a:ext cx="126" cy="126"/>
              </a:xfrm>
              <a:custGeom>
                <a:avLst/>
                <a:gdLst>
                  <a:gd name="T0" fmla="*/ 0 w 770"/>
                  <a:gd name="T1" fmla="*/ 0 h 778"/>
                  <a:gd name="T2" fmla="*/ 0 w 770"/>
                  <a:gd name="T3" fmla="*/ 0 h 778"/>
                  <a:gd name="T4" fmla="*/ 0 w 770"/>
                  <a:gd name="T5" fmla="*/ 0 h 778"/>
                  <a:gd name="T6" fmla="*/ 0 w 770"/>
                  <a:gd name="T7" fmla="*/ 0 h 778"/>
                  <a:gd name="T8" fmla="*/ 0 w 770"/>
                  <a:gd name="T9" fmla="*/ 0 h 778"/>
                  <a:gd name="T10" fmla="*/ 0 w 770"/>
                  <a:gd name="T11" fmla="*/ 0 h 778"/>
                  <a:gd name="T12" fmla="*/ 0 w 770"/>
                  <a:gd name="T13" fmla="*/ 0 h 778"/>
                  <a:gd name="T14" fmla="*/ 0 w 770"/>
                  <a:gd name="T15" fmla="*/ 0 h 778"/>
                  <a:gd name="T16" fmla="*/ 0 w 770"/>
                  <a:gd name="T17" fmla="*/ 0 h 778"/>
                  <a:gd name="T18" fmla="*/ 0 w 770"/>
                  <a:gd name="T19" fmla="*/ 0 h 778"/>
                  <a:gd name="T20" fmla="*/ 0 w 770"/>
                  <a:gd name="T21" fmla="*/ 0 h 778"/>
                  <a:gd name="T22" fmla="*/ 0 w 770"/>
                  <a:gd name="T23" fmla="*/ 0 h 778"/>
                  <a:gd name="T24" fmla="*/ 0 w 770"/>
                  <a:gd name="T25" fmla="*/ 0 h 778"/>
                  <a:gd name="T26" fmla="*/ 0 w 770"/>
                  <a:gd name="T27" fmla="*/ 0 h 778"/>
                  <a:gd name="T28" fmla="*/ 0 w 770"/>
                  <a:gd name="T29" fmla="*/ 0 h 778"/>
                  <a:gd name="T30" fmla="*/ 0 w 770"/>
                  <a:gd name="T31" fmla="*/ 0 h 778"/>
                  <a:gd name="T32" fmla="*/ 0 w 770"/>
                  <a:gd name="T33" fmla="*/ 0 h 778"/>
                  <a:gd name="T34" fmla="*/ 0 w 770"/>
                  <a:gd name="T35" fmla="*/ 0 h 778"/>
                  <a:gd name="T36" fmla="*/ 0 w 770"/>
                  <a:gd name="T37" fmla="*/ 0 h 778"/>
                  <a:gd name="T38" fmla="*/ 0 w 770"/>
                  <a:gd name="T39" fmla="*/ 0 h 778"/>
                  <a:gd name="T40" fmla="*/ 0 w 770"/>
                  <a:gd name="T41" fmla="*/ 0 h 778"/>
                  <a:gd name="T42" fmla="*/ 0 w 770"/>
                  <a:gd name="T43" fmla="*/ 0 h 778"/>
                  <a:gd name="T44" fmla="*/ 0 w 770"/>
                  <a:gd name="T45" fmla="*/ 0 h 778"/>
                  <a:gd name="T46" fmla="*/ 0 w 770"/>
                  <a:gd name="T47" fmla="*/ 0 h 778"/>
                  <a:gd name="T48" fmla="*/ 0 w 770"/>
                  <a:gd name="T49" fmla="*/ 0 h 778"/>
                  <a:gd name="T50" fmla="*/ 0 w 770"/>
                  <a:gd name="T51" fmla="*/ 0 h 778"/>
                  <a:gd name="T52" fmla="*/ 0 w 770"/>
                  <a:gd name="T53" fmla="*/ 0 h 778"/>
                  <a:gd name="T54" fmla="*/ 0 w 770"/>
                  <a:gd name="T55" fmla="*/ 0 h 778"/>
                  <a:gd name="T56" fmla="*/ 0 w 770"/>
                  <a:gd name="T57" fmla="*/ 0 h 778"/>
                  <a:gd name="T58" fmla="*/ 0 w 770"/>
                  <a:gd name="T59" fmla="*/ 0 h 778"/>
                  <a:gd name="T60" fmla="*/ 0 w 770"/>
                  <a:gd name="T61" fmla="*/ 0 h 778"/>
                  <a:gd name="T62" fmla="*/ 0 w 770"/>
                  <a:gd name="T63" fmla="*/ 0 h 778"/>
                  <a:gd name="T64" fmla="*/ 0 w 770"/>
                  <a:gd name="T65" fmla="*/ 0 h 778"/>
                  <a:gd name="T66" fmla="*/ 0 w 770"/>
                  <a:gd name="T67" fmla="*/ 0 h 778"/>
                  <a:gd name="T68" fmla="*/ 0 w 770"/>
                  <a:gd name="T69" fmla="*/ 0 h 778"/>
                  <a:gd name="T70" fmla="*/ 0 w 770"/>
                  <a:gd name="T71" fmla="*/ 0 h 778"/>
                  <a:gd name="T72" fmla="*/ 0 w 770"/>
                  <a:gd name="T73" fmla="*/ 0 h 778"/>
                  <a:gd name="T74" fmla="*/ 0 w 770"/>
                  <a:gd name="T75" fmla="*/ 0 h 778"/>
                  <a:gd name="T76" fmla="*/ 0 w 770"/>
                  <a:gd name="T77" fmla="*/ 0 h 778"/>
                  <a:gd name="T78" fmla="*/ 0 w 770"/>
                  <a:gd name="T79" fmla="*/ 0 h 778"/>
                  <a:gd name="T80" fmla="*/ 0 w 770"/>
                  <a:gd name="T81" fmla="*/ 0 h 778"/>
                  <a:gd name="T82" fmla="*/ 0 w 770"/>
                  <a:gd name="T83" fmla="*/ 0 h 778"/>
                  <a:gd name="T84" fmla="*/ 0 w 770"/>
                  <a:gd name="T85" fmla="*/ 0 h 778"/>
                  <a:gd name="T86" fmla="*/ 0 w 770"/>
                  <a:gd name="T87" fmla="*/ 0 h 778"/>
                  <a:gd name="T88" fmla="*/ 0 w 770"/>
                  <a:gd name="T89" fmla="*/ 0 h 778"/>
                  <a:gd name="T90" fmla="*/ 0 w 770"/>
                  <a:gd name="T91" fmla="*/ 0 h 778"/>
                  <a:gd name="T92" fmla="*/ 0 w 770"/>
                  <a:gd name="T93" fmla="*/ 0 h 778"/>
                  <a:gd name="T94" fmla="*/ 0 w 770"/>
                  <a:gd name="T95" fmla="*/ 0 h 778"/>
                  <a:gd name="T96" fmla="*/ 0 w 770"/>
                  <a:gd name="T97" fmla="*/ 0 h 778"/>
                  <a:gd name="T98" fmla="*/ 0 w 770"/>
                  <a:gd name="T99" fmla="*/ 0 h 778"/>
                  <a:gd name="T100" fmla="*/ 0 w 770"/>
                  <a:gd name="T101" fmla="*/ 0 h 778"/>
                  <a:gd name="T102" fmla="*/ 0 w 770"/>
                  <a:gd name="T103" fmla="*/ 0 h 778"/>
                  <a:gd name="T104" fmla="*/ 0 w 770"/>
                  <a:gd name="T105" fmla="*/ 0 h 778"/>
                  <a:gd name="T106" fmla="*/ 0 w 770"/>
                  <a:gd name="T107" fmla="*/ 0 h 778"/>
                  <a:gd name="T108" fmla="*/ 0 w 770"/>
                  <a:gd name="T109" fmla="*/ 0 h 77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70"/>
                  <a:gd name="T166" fmla="*/ 0 h 778"/>
                  <a:gd name="T167" fmla="*/ 770 w 770"/>
                  <a:gd name="T168" fmla="*/ 778 h 77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70" h="778">
                    <a:moveTo>
                      <a:pt x="165" y="708"/>
                    </a:moveTo>
                    <a:lnTo>
                      <a:pt x="123" y="675"/>
                    </a:lnTo>
                    <a:lnTo>
                      <a:pt x="60" y="605"/>
                    </a:lnTo>
                    <a:lnTo>
                      <a:pt x="20" y="521"/>
                    </a:lnTo>
                    <a:lnTo>
                      <a:pt x="0" y="430"/>
                    </a:lnTo>
                    <a:lnTo>
                      <a:pt x="0" y="337"/>
                    </a:lnTo>
                    <a:lnTo>
                      <a:pt x="24" y="246"/>
                    </a:lnTo>
                    <a:lnTo>
                      <a:pt x="68" y="164"/>
                    </a:lnTo>
                    <a:lnTo>
                      <a:pt x="131" y="96"/>
                    </a:lnTo>
                    <a:lnTo>
                      <a:pt x="209" y="42"/>
                    </a:lnTo>
                    <a:lnTo>
                      <a:pt x="296" y="10"/>
                    </a:lnTo>
                    <a:lnTo>
                      <a:pt x="389" y="0"/>
                    </a:lnTo>
                    <a:lnTo>
                      <a:pt x="482" y="14"/>
                    </a:lnTo>
                    <a:lnTo>
                      <a:pt x="570" y="48"/>
                    </a:lnTo>
                    <a:lnTo>
                      <a:pt x="644" y="103"/>
                    </a:lnTo>
                    <a:lnTo>
                      <a:pt x="707" y="173"/>
                    </a:lnTo>
                    <a:lnTo>
                      <a:pt x="749" y="255"/>
                    </a:lnTo>
                    <a:lnTo>
                      <a:pt x="770" y="346"/>
                    </a:lnTo>
                    <a:lnTo>
                      <a:pt x="768" y="441"/>
                    </a:lnTo>
                    <a:lnTo>
                      <a:pt x="745" y="531"/>
                    </a:lnTo>
                    <a:lnTo>
                      <a:pt x="699" y="614"/>
                    </a:lnTo>
                    <a:lnTo>
                      <a:pt x="636" y="683"/>
                    </a:lnTo>
                    <a:lnTo>
                      <a:pt x="559" y="736"/>
                    </a:lnTo>
                    <a:lnTo>
                      <a:pt x="471" y="767"/>
                    </a:lnTo>
                    <a:lnTo>
                      <a:pt x="378" y="778"/>
                    </a:lnTo>
                    <a:lnTo>
                      <a:pt x="287" y="765"/>
                    </a:lnTo>
                    <a:lnTo>
                      <a:pt x="199" y="732"/>
                    </a:lnTo>
                    <a:lnTo>
                      <a:pt x="287" y="668"/>
                    </a:lnTo>
                    <a:lnTo>
                      <a:pt x="366" y="681"/>
                    </a:lnTo>
                    <a:lnTo>
                      <a:pt x="437" y="677"/>
                    </a:lnTo>
                    <a:lnTo>
                      <a:pt x="505" y="656"/>
                    </a:lnTo>
                    <a:lnTo>
                      <a:pt x="564" y="618"/>
                    </a:lnTo>
                    <a:lnTo>
                      <a:pt x="614" y="569"/>
                    </a:lnTo>
                    <a:lnTo>
                      <a:pt x="652" y="508"/>
                    </a:lnTo>
                    <a:lnTo>
                      <a:pt x="671" y="441"/>
                    </a:lnTo>
                    <a:lnTo>
                      <a:pt x="676" y="371"/>
                    </a:lnTo>
                    <a:lnTo>
                      <a:pt x="663" y="301"/>
                    </a:lnTo>
                    <a:lnTo>
                      <a:pt x="635" y="236"/>
                    </a:lnTo>
                    <a:lnTo>
                      <a:pt x="591" y="181"/>
                    </a:lnTo>
                    <a:lnTo>
                      <a:pt x="534" y="137"/>
                    </a:lnTo>
                    <a:lnTo>
                      <a:pt x="471" y="109"/>
                    </a:lnTo>
                    <a:lnTo>
                      <a:pt x="401" y="97"/>
                    </a:lnTo>
                    <a:lnTo>
                      <a:pt x="330" y="101"/>
                    </a:lnTo>
                    <a:lnTo>
                      <a:pt x="264" y="122"/>
                    </a:lnTo>
                    <a:lnTo>
                      <a:pt x="203" y="160"/>
                    </a:lnTo>
                    <a:lnTo>
                      <a:pt x="154" y="210"/>
                    </a:lnTo>
                    <a:lnTo>
                      <a:pt x="116" y="269"/>
                    </a:lnTo>
                    <a:lnTo>
                      <a:pt x="97" y="337"/>
                    </a:lnTo>
                    <a:lnTo>
                      <a:pt x="91" y="407"/>
                    </a:lnTo>
                    <a:lnTo>
                      <a:pt x="104" y="478"/>
                    </a:lnTo>
                    <a:lnTo>
                      <a:pt x="135" y="540"/>
                    </a:lnTo>
                    <a:lnTo>
                      <a:pt x="176" y="597"/>
                    </a:lnTo>
                    <a:lnTo>
                      <a:pt x="243" y="647"/>
                    </a:lnTo>
                    <a:lnTo>
                      <a:pt x="165" y="7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2" name="Freeform 44"/>
              <p:cNvSpPr>
                <a:spLocks/>
              </p:cNvSpPr>
              <p:nvPr/>
            </p:nvSpPr>
            <p:spPr bwMode="auto">
              <a:xfrm>
                <a:off x="3049" y="3661"/>
                <a:ext cx="24" cy="15"/>
              </a:xfrm>
              <a:custGeom>
                <a:avLst/>
                <a:gdLst>
                  <a:gd name="T0" fmla="*/ 0 w 150"/>
                  <a:gd name="T1" fmla="*/ 0 h 93"/>
                  <a:gd name="T2" fmla="*/ 0 w 150"/>
                  <a:gd name="T3" fmla="*/ 0 h 93"/>
                  <a:gd name="T4" fmla="*/ 0 w 150"/>
                  <a:gd name="T5" fmla="*/ 0 h 93"/>
                  <a:gd name="T6" fmla="*/ 0 w 150"/>
                  <a:gd name="T7" fmla="*/ 0 h 93"/>
                  <a:gd name="T8" fmla="*/ 0 w 150"/>
                  <a:gd name="T9" fmla="*/ 0 h 93"/>
                  <a:gd name="T10" fmla="*/ 0 w 150"/>
                  <a:gd name="T11" fmla="*/ 0 h 93"/>
                  <a:gd name="T12" fmla="*/ 0 60000 65536"/>
                  <a:gd name="T13" fmla="*/ 0 60000 65536"/>
                  <a:gd name="T14" fmla="*/ 0 60000 65536"/>
                  <a:gd name="T15" fmla="*/ 0 60000 65536"/>
                  <a:gd name="T16" fmla="*/ 0 60000 65536"/>
                  <a:gd name="T17" fmla="*/ 0 60000 65536"/>
                  <a:gd name="T18" fmla="*/ 0 w 150"/>
                  <a:gd name="T19" fmla="*/ 0 h 93"/>
                  <a:gd name="T20" fmla="*/ 150 w 150"/>
                  <a:gd name="T21" fmla="*/ 93 h 93"/>
                </a:gdLst>
                <a:ahLst/>
                <a:cxnLst>
                  <a:cxn ang="T12">
                    <a:pos x="T0" y="T1"/>
                  </a:cxn>
                  <a:cxn ang="T13">
                    <a:pos x="T2" y="T3"/>
                  </a:cxn>
                  <a:cxn ang="T14">
                    <a:pos x="T4" y="T5"/>
                  </a:cxn>
                  <a:cxn ang="T15">
                    <a:pos x="T6" y="T7"/>
                  </a:cxn>
                  <a:cxn ang="T16">
                    <a:pos x="T8" y="T9"/>
                  </a:cxn>
                  <a:cxn ang="T17">
                    <a:pos x="T10" y="T11"/>
                  </a:cxn>
                </a:cxnLst>
                <a:rect l="T18" t="T19" r="T20" b="T21"/>
                <a:pathLst>
                  <a:path w="150" h="93">
                    <a:moveTo>
                      <a:pt x="150" y="36"/>
                    </a:moveTo>
                    <a:lnTo>
                      <a:pt x="59" y="0"/>
                    </a:lnTo>
                    <a:lnTo>
                      <a:pt x="0" y="67"/>
                    </a:lnTo>
                    <a:lnTo>
                      <a:pt x="42" y="93"/>
                    </a:lnTo>
                    <a:lnTo>
                      <a:pt x="15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3" name="Oval 45"/>
              <p:cNvSpPr>
                <a:spLocks noChangeArrowheads="1"/>
              </p:cNvSpPr>
              <p:nvPr/>
            </p:nvSpPr>
            <p:spPr bwMode="auto">
              <a:xfrm>
                <a:off x="3492" y="3528"/>
                <a:ext cx="80" cy="138"/>
              </a:xfrm>
              <a:prstGeom prst="ellipse">
                <a:avLst/>
              </a:prstGeom>
              <a:solidFill>
                <a:schemeClr val="folHlink"/>
              </a:solidFill>
              <a:ln>
                <a:noFill/>
              </a:ln>
              <a:extLs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endParaRPr lang="en-US"/>
              </a:p>
            </p:txBody>
          </p:sp>
          <p:sp>
            <p:nvSpPr>
              <p:cNvPr id="164" name="Freeform 46"/>
              <p:cNvSpPr>
                <a:spLocks/>
              </p:cNvSpPr>
              <p:nvPr/>
            </p:nvSpPr>
            <p:spPr bwMode="auto">
              <a:xfrm>
                <a:off x="3484" y="3518"/>
                <a:ext cx="99" cy="158"/>
              </a:xfrm>
              <a:custGeom>
                <a:avLst/>
                <a:gdLst>
                  <a:gd name="T0" fmla="*/ 0 w 606"/>
                  <a:gd name="T1" fmla="*/ 0 h 969"/>
                  <a:gd name="T2" fmla="*/ 0 w 606"/>
                  <a:gd name="T3" fmla="*/ 0 h 969"/>
                  <a:gd name="T4" fmla="*/ 0 w 606"/>
                  <a:gd name="T5" fmla="*/ 0 h 969"/>
                  <a:gd name="T6" fmla="*/ 0 w 606"/>
                  <a:gd name="T7" fmla="*/ 0 h 969"/>
                  <a:gd name="T8" fmla="*/ 0 w 606"/>
                  <a:gd name="T9" fmla="*/ 0 h 969"/>
                  <a:gd name="T10" fmla="*/ 0 w 606"/>
                  <a:gd name="T11" fmla="*/ 0 h 969"/>
                  <a:gd name="T12" fmla="*/ 0 w 606"/>
                  <a:gd name="T13" fmla="*/ 0 h 969"/>
                  <a:gd name="T14" fmla="*/ 0 w 606"/>
                  <a:gd name="T15" fmla="*/ 0 h 969"/>
                  <a:gd name="T16" fmla="*/ 0 w 606"/>
                  <a:gd name="T17" fmla="*/ 0 h 969"/>
                  <a:gd name="T18" fmla="*/ 0 w 606"/>
                  <a:gd name="T19" fmla="*/ 0 h 969"/>
                  <a:gd name="T20" fmla="*/ 0 w 606"/>
                  <a:gd name="T21" fmla="*/ 0 h 969"/>
                  <a:gd name="T22" fmla="*/ 0 w 606"/>
                  <a:gd name="T23" fmla="*/ 0 h 969"/>
                  <a:gd name="T24" fmla="*/ 0 w 606"/>
                  <a:gd name="T25" fmla="*/ 0 h 969"/>
                  <a:gd name="T26" fmla="*/ 0 w 606"/>
                  <a:gd name="T27" fmla="*/ 0 h 969"/>
                  <a:gd name="T28" fmla="*/ 0 w 606"/>
                  <a:gd name="T29" fmla="*/ 0 h 969"/>
                  <a:gd name="T30" fmla="*/ 0 w 606"/>
                  <a:gd name="T31" fmla="*/ 0 h 969"/>
                  <a:gd name="T32" fmla="*/ 0 w 606"/>
                  <a:gd name="T33" fmla="*/ 0 h 969"/>
                  <a:gd name="T34" fmla="*/ 0 w 606"/>
                  <a:gd name="T35" fmla="*/ 0 h 969"/>
                  <a:gd name="T36" fmla="*/ 0 w 606"/>
                  <a:gd name="T37" fmla="*/ 0 h 969"/>
                  <a:gd name="T38" fmla="*/ 0 w 606"/>
                  <a:gd name="T39" fmla="*/ 0 h 969"/>
                  <a:gd name="T40" fmla="*/ 0 w 606"/>
                  <a:gd name="T41" fmla="*/ 0 h 969"/>
                  <a:gd name="T42" fmla="*/ 0 w 606"/>
                  <a:gd name="T43" fmla="*/ 0 h 969"/>
                  <a:gd name="T44" fmla="*/ 0 w 606"/>
                  <a:gd name="T45" fmla="*/ 0 h 969"/>
                  <a:gd name="T46" fmla="*/ 0 w 606"/>
                  <a:gd name="T47" fmla="*/ 0 h 969"/>
                  <a:gd name="T48" fmla="*/ 0 w 606"/>
                  <a:gd name="T49" fmla="*/ 0 h 969"/>
                  <a:gd name="T50" fmla="*/ 0 w 606"/>
                  <a:gd name="T51" fmla="*/ 0 h 969"/>
                  <a:gd name="T52" fmla="*/ 0 w 606"/>
                  <a:gd name="T53" fmla="*/ 0 h 969"/>
                  <a:gd name="T54" fmla="*/ 0 w 606"/>
                  <a:gd name="T55" fmla="*/ 0 h 969"/>
                  <a:gd name="T56" fmla="*/ 0 w 606"/>
                  <a:gd name="T57" fmla="*/ 0 h 969"/>
                  <a:gd name="T58" fmla="*/ 0 w 606"/>
                  <a:gd name="T59" fmla="*/ 0 h 969"/>
                  <a:gd name="T60" fmla="*/ 0 w 606"/>
                  <a:gd name="T61" fmla="*/ 0 h 969"/>
                  <a:gd name="T62" fmla="*/ 0 w 606"/>
                  <a:gd name="T63" fmla="*/ 0 h 969"/>
                  <a:gd name="T64" fmla="*/ 0 w 606"/>
                  <a:gd name="T65" fmla="*/ 0 h 969"/>
                  <a:gd name="T66" fmla="*/ 0 w 606"/>
                  <a:gd name="T67" fmla="*/ 0 h 969"/>
                  <a:gd name="T68" fmla="*/ 0 w 606"/>
                  <a:gd name="T69" fmla="*/ 0 h 969"/>
                  <a:gd name="T70" fmla="*/ 0 w 606"/>
                  <a:gd name="T71" fmla="*/ 0 h 969"/>
                  <a:gd name="T72" fmla="*/ 0 w 606"/>
                  <a:gd name="T73" fmla="*/ 0 h 969"/>
                  <a:gd name="T74" fmla="*/ 0 w 606"/>
                  <a:gd name="T75" fmla="*/ 0 h 969"/>
                  <a:gd name="T76" fmla="*/ 0 w 606"/>
                  <a:gd name="T77" fmla="*/ 0 h 969"/>
                  <a:gd name="T78" fmla="*/ 0 w 606"/>
                  <a:gd name="T79" fmla="*/ 0 h 969"/>
                  <a:gd name="T80" fmla="*/ 0 w 606"/>
                  <a:gd name="T81" fmla="*/ 0 h 969"/>
                  <a:gd name="T82" fmla="*/ 0 w 606"/>
                  <a:gd name="T83" fmla="*/ 0 h 969"/>
                  <a:gd name="T84" fmla="*/ 0 w 606"/>
                  <a:gd name="T85" fmla="*/ 0 h 969"/>
                  <a:gd name="T86" fmla="*/ 0 w 606"/>
                  <a:gd name="T87" fmla="*/ 0 h 969"/>
                  <a:gd name="T88" fmla="*/ 0 w 606"/>
                  <a:gd name="T89" fmla="*/ 0 h 969"/>
                  <a:gd name="T90" fmla="*/ 0 w 606"/>
                  <a:gd name="T91" fmla="*/ 0 h 969"/>
                  <a:gd name="T92" fmla="*/ 0 w 606"/>
                  <a:gd name="T93" fmla="*/ 0 h 969"/>
                  <a:gd name="T94" fmla="*/ 0 w 606"/>
                  <a:gd name="T95" fmla="*/ 0 h 969"/>
                  <a:gd name="T96" fmla="*/ 0 w 606"/>
                  <a:gd name="T97" fmla="*/ 0 h 969"/>
                  <a:gd name="T98" fmla="*/ 0 w 606"/>
                  <a:gd name="T99" fmla="*/ 0 h 969"/>
                  <a:gd name="T100" fmla="*/ 0 w 606"/>
                  <a:gd name="T101" fmla="*/ 0 h 969"/>
                  <a:gd name="T102" fmla="*/ 0 w 606"/>
                  <a:gd name="T103" fmla="*/ 0 h 969"/>
                  <a:gd name="T104" fmla="*/ 0 w 606"/>
                  <a:gd name="T105" fmla="*/ 0 h 969"/>
                  <a:gd name="T106" fmla="*/ 0 w 606"/>
                  <a:gd name="T107" fmla="*/ 0 h 969"/>
                  <a:gd name="T108" fmla="*/ 0 w 606"/>
                  <a:gd name="T109" fmla="*/ 0 h 96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06"/>
                  <a:gd name="T166" fmla="*/ 0 h 969"/>
                  <a:gd name="T167" fmla="*/ 606 w 606"/>
                  <a:gd name="T168" fmla="*/ 969 h 96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06" h="969">
                    <a:moveTo>
                      <a:pt x="99" y="866"/>
                    </a:moveTo>
                    <a:lnTo>
                      <a:pt x="70" y="825"/>
                    </a:lnTo>
                    <a:lnTo>
                      <a:pt x="30" y="732"/>
                    </a:lnTo>
                    <a:lnTo>
                      <a:pt x="7" y="625"/>
                    </a:lnTo>
                    <a:lnTo>
                      <a:pt x="0" y="509"/>
                    </a:lnTo>
                    <a:lnTo>
                      <a:pt x="13" y="393"/>
                    </a:lnTo>
                    <a:lnTo>
                      <a:pt x="42" y="279"/>
                    </a:lnTo>
                    <a:lnTo>
                      <a:pt x="83" y="180"/>
                    </a:lnTo>
                    <a:lnTo>
                      <a:pt x="141" y="99"/>
                    </a:lnTo>
                    <a:lnTo>
                      <a:pt x="207" y="38"/>
                    </a:lnTo>
                    <a:lnTo>
                      <a:pt x="279" y="5"/>
                    </a:lnTo>
                    <a:lnTo>
                      <a:pt x="352" y="0"/>
                    </a:lnTo>
                    <a:lnTo>
                      <a:pt x="422" y="21"/>
                    </a:lnTo>
                    <a:lnTo>
                      <a:pt x="487" y="70"/>
                    </a:lnTo>
                    <a:lnTo>
                      <a:pt x="540" y="144"/>
                    </a:lnTo>
                    <a:lnTo>
                      <a:pt x="578" y="237"/>
                    </a:lnTo>
                    <a:lnTo>
                      <a:pt x="601" y="344"/>
                    </a:lnTo>
                    <a:lnTo>
                      <a:pt x="606" y="460"/>
                    </a:lnTo>
                    <a:lnTo>
                      <a:pt x="595" y="576"/>
                    </a:lnTo>
                    <a:lnTo>
                      <a:pt x="566" y="688"/>
                    </a:lnTo>
                    <a:lnTo>
                      <a:pt x="523" y="787"/>
                    </a:lnTo>
                    <a:lnTo>
                      <a:pt x="466" y="870"/>
                    </a:lnTo>
                    <a:lnTo>
                      <a:pt x="401" y="929"/>
                    </a:lnTo>
                    <a:lnTo>
                      <a:pt x="329" y="963"/>
                    </a:lnTo>
                    <a:lnTo>
                      <a:pt x="256" y="969"/>
                    </a:lnTo>
                    <a:lnTo>
                      <a:pt x="186" y="946"/>
                    </a:lnTo>
                    <a:lnTo>
                      <a:pt x="123" y="901"/>
                    </a:lnTo>
                    <a:lnTo>
                      <a:pt x="198" y="825"/>
                    </a:lnTo>
                    <a:lnTo>
                      <a:pt x="258" y="849"/>
                    </a:lnTo>
                    <a:lnTo>
                      <a:pt x="314" y="847"/>
                    </a:lnTo>
                    <a:lnTo>
                      <a:pt x="367" y="827"/>
                    </a:lnTo>
                    <a:lnTo>
                      <a:pt x="418" y="785"/>
                    </a:lnTo>
                    <a:lnTo>
                      <a:pt x="462" y="726"/>
                    </a:lnTo>
                    <a:lnTo>
                      <a:pt x="498" y="654"/>
                    </a:lnTo>
                    <a:lnTo>
                      <a:pt x="521" y="570"/>
                    </a:lnTo>
                    <a:lnTo>
                      <a:pt x="532" y="483"/>
                    </a:lnTo>
                    <a:lnTo>
                      <a:pt x="530" y="393"/>
                    </a:lnTo>
                    <a:lnTo>
                      <a:pt x="515" y="311"/>
                    </a:lnTo>
                    <a:lnTo>
                      <a:pt x="487" y="239"/>
                    </a:lnTo>
                    <a:lnTo>
                      <a:pt x="448" y="180"/>
                    </a:lnTo>
                    <a:lnTo>
                      <a:pt x="403" y="140"/>
                    </a:lnTo>
                    <a:lnTo>
                      <a:pt x="350" y="119"/>
                    </a:lnTo>
                    <a:lnTo>
                      <a:pt x="294" y="121"/>
                    </a:lnTo>
                    <a:lnTo>
                      <a:pt x="241" y="142"/>
                    </a:lnTo>
                    <a:lnTo>
                      <a:pt x="190" y="184"/>
                    </a:lnTo>
                    <a:lnTo>
                      <a:pt x="146" y="243"/>
                    </a:lnTo>
                    <a:lnTo>
                      <a:pt x="112" y="315"/>
                    </a:lnTo>
                    <a:lnTo>
                      <a:pt x="87" y="399"/>
                    </a:lnTo>
                    <a:lnTo>
                      <a:pt x="76" y="486"/>
                    </a:lnTo>
                    <a:lnTo>
                      <a:pt x="78" y="576"/>
                    </a:lnTo>
                    <a:lnTo>
                      <a:pt x="93" y="657"/>
                    </a:lnTo>
                    <a:lnTo>
                      <a:pt x="120" y="730"/>
                    </a:lnTo>
                    <a:lnTo>
                      <a:pt x="165" y="796"/>
                    </a:lnTo>
                    <a:lnTo>
                      <a:pt x="99" y="8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5" name="Freeform 47"/>
              <p:cNvSpPr>
                <a:spLocks/>
              </p:cNvSpPr>
              <p:nvPr/>
            </p:nvSpPr>
            <p:spPr bwMode="auto">
              <a:xfrm>
                <a:off x="3499" y="3646"/>
                <a:ext cx="21" cy="19"/>
              </a:xfrm>
              <a:custGeom>
                <a:avLst/>
                <a:gdLst>
                  <a:gd name="T0" fmla="*/ 0 w 122"/>
                  <a:gd name="T1" fmla="*/ 0 h 116"/>
                  <a:gd name="T2" fmla="*/ 0 w 122"/>
                  <a:gd name="T3" fmla="*/ 0 h 116"/>
                  <a:gd name="T4" fmla="*/ 0 w 122"/>
                  <a:gd name="T5" fmla="*/ 0 h 116"/>
                  <a:gd name="T6" fmla="*/ 0 w 122"/>
                  <a:gd name="T7" fmla="*/ 0 h 116"/>
                  <a:gd name="T8" fmla="*/ 0 w 122"/>
                  <a:gd name="T9" fmla="*/ 0 h 116"/>
                  <a:gd name="T10" fmla="*/ 0 w 122"/>
                  <a:gd name="T11" fmla="*/ 0 h 116"/>
                  <a:gd name="T12" fmla="*/ 0 60000 65536"/>
                  <a:gd name="T13" fmla="*/ 0 60000 65536"/>
                  <a:gd name="T14" fmla="*/ 0 60000 65536"/>
                  <a:gd name="T15" fmla="*/ 0 60000 65536"/>
                  <a:gd name="T16" fmla="*/ 0 60000 65536"/>
                  <a:gd name="T17" fmla="*/ 0 60000 65536"/>
                  <a:gd name="T18" fmla="*/ 0 w 122"/>
                  <a:gd name="T19" fmla="*/ 0 h 116"/>
                  <a:gd name="T20" fmla="*/ 122 w 122"/>
                  <a:gd name="T21" fmla="*/ 116 h 116"/>
                </a:gdLst>
                <a:ahLst/>
                <a:cxnLst>
                  <a:cxn ang="T12">
                    <a:pos x="T0" y="T1"/>
                  </a:cxn>
                  <a:cxn ang="T13">
                    <a:pos x="T2" y="T3"/>
                  </a:cxn>
                  <a:cxn ang="T14">
                    <a:pos x="T4" y="T5"/>
                  </a:cxn>
                  <a:cxn ang="T15">
                    <a:pos x="T6" y="T7"/>
                  </a:cxn>
                  <a:cxn ang="T16">
                    <a:pos x="T8" y="T9"/>
                  </a:cxn>
                  <a:cxn ang="T17">
                    <a:pos x="T10" y="T11"/>
                  </a:cxn>
                </a:cxnLst>
                <a:rect l="T18" t="T19" r="T20" b="T21"/>
                <a:pathLst>
                  <a:path w="122" h="116">
                    <a:moveTo>
                      <a:pt x="122" y="53"/>
                    </a:moveTo>
                    <a:lnTo>
                      <a:pt x="55" y="0"/>
                    </a:lnTo>
                    <a:lnTo>
                      <a:pt x="0" y="80"/>
                    </a:lnTo>
                    <a:lnTo>
                      <a:pt x="30" y="116"/>
                    </a:lnTo>
                    <a:lnTo>
                      <a:pt x="122"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170" name="Line 70"/>
          <p:cNvSpPr>
            <a:spLocks noChangeShapeType="1"/>
          </p:cNvSpPr>
          <p:nvPr/>
        </p:nvSpPr>
        <p:spPr bwMode="auto">
          <a:xfrm flipH="1" flipV="1">
            <a:off x="2499095" y="4362591"/>
            <a:ext cx="213571" cy="0"/>
          </a:xfrm>
          <a:prstGeom prst="line">
            <a:avLst/>
          </a:prstGeom>
          <a:noFill/>
          <a:ln w="28575">
            <a:solidFill>
              <a:srgbClr val="777777"/>
            </a:solidFill>
            <a:prstDash val="sysDash"/>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grpSp>
        <p:nvGrpSpPr>
          <p:cNvPr id="177" name="Group 2"/>
          <p:cNvGrpSpPr>
            <a:grpSpLocks/>
          </p:cNvGrpSpPr>
          <p:nvPr/>
        </p:nvGrpSpPr>
        <p:grpSpPr bwMode="auto">
          <a:xfrm>
            <a:off x="1308100" y="4756150"/>
            <a:ext cx="1216025" cy="833438"/>
            <a:chOff x="3182" y="2642"/>
            <a:chExt cx="1186" cy="813"/>
          </a:xfrm>
        </p:grpSpPr>
        <p:grpSp>
          <p:nvGrpSpPr>
            <p:cNvPr id="178" name="Group 3"/>
            <p:cNvGrpSpPr>
              <a:grpSpLocks/>
            </p:cNvGrpSpPr>
            <p:nvPr/>
          </p:nvGrpSpPr>
          <p:grpSpPr bwMode="auto">
            <a:xfrm>
              <a:off x="3182" y="2642"/>
              <a:ext cx="1186" cy="813"/>
              <a:chOff x="1732" y="3507"/>
              <a:chExt cx="1186" cy="813"/>
            </a:xfrm>
          </p:grpSpPr>
          <p:sp>
            <p:nvSpPr>
              <p:cNvPr id="190" name="AutoShape 4"/>
              <p:cNvSpPr>
                <a:spLocks noChangeArrowheads="1"/>
              </p:cNvSpPr>
              <p:nvPr/>
            </p:nvSpPr>
            <p:spPr bwMode="auto">
              <a:xfrm>
                <a:off x="1732" y="3507"/>
                <a:ext cx="1186" cy="813"/>
              </a:xfrm>
              <a:prstGeom prst="roundRect">
                <a:avLst>
                  <a:gd name="adj" fmla="val 16667"/>
                </a:avLst>
              </a:prstGeom>
              <a:solidFill>
                <a:schemeClr val="folHlink"/>
              </a:solidFill>
              <a:ln w="28575" algn="ctr">
                <a:solidFill>
                  <a:schemeClr val="folHlink"/>
                </a:solidFill>
                <a:round/>
                <a:headEnd/>
                <a:tailEnd/>
              </a:ln>
            </p:spPr>
            <p:txBody>
              <a:bodyPr lIns="0" tIns="0" rIns="0" bIns="0" anchor="ctr">
                <a:spAutoFit/>
              </a:bodyPr>
              <a:lstStyle/>
              <a:p>
                <a:endParaRPr lang="en-US"/>
              </a:p>
            </p:txBody>
          </p:sp>
          <p:sp>
            <p:nvSpPr>
              <p:cNvPr id="191" name="AutoShape 5"/>
              <p:cNvSpPr>
                <a:spLocks noChangeArrowheads="1"/>
              </p:cNvSpPr>
              <p:nvPr/>
            </p:nvSpPr>
            <p:spPr bwMode="auto">
              <a:xfrm>
                <a:off x="1762" y="3537"/>
                <a:ext cx="1127" cy="754"/>
              </a:xfrm>
              <a:prstGeom prst="roundRect">
                <a:avLst>
                  <a:gd name="adj" fmla="val 16667"/>
                </a:avLst>
              </a:prstGeom>
              <a:solidFill>
                <a:srgbClr val="FFFFFF"/>
              </a:solidFill>
              <a:ln w="28575" algn="ctr">
                <a:solidFill>
                  <a:schemeClr val="folHlink"/>
                </a:solidFill>
                <a:round/>
                <a:headEnd/>
                <a:tailEnd/>
              </a:ln>
            </p:spPr>
            <p:txBody>
              <a:bodyPr lIns="0" tIns="0" rIns="0" bIns="0" anchor="ctr">
                <a:spAutoFit/>
              </a:bodyPr>
              <a:lstStyle/>
              <a:p>
                <a:endParaRPr lang="en-US"/>
              </a:p>
            </p:txBody>
          </p:sp>
        </p:grpSp>
        <p:grpSp>
          <p:nvGrpSpPr>
            <p:cNvPr id="179" name="Group 6"/>
            <p:cNvGrpSpPr>
              <a:grpSpLocks/>
            </p:cNvGrpSpPr>
            <p:nvPr/>
          </p:nvGrpSpPr>
          <p:grpSpPr bwMode="auto">
            <a:xfrm>
              <a:off x="3309" y="2668"/>
              <a:ext cx="876" cy="739"/>
              <a:chOff x="3309" y="2668"/>
              <a:chExt cx="876" cy="739"/>
            </a:xfrm>
          </p:grpSpPr>
          <p:sp>
            <p:nvSpPr>
              <p:cNvPr id="180" name="Freeform 7"/>
              <p:cNvSpPr>
                <a:spLocks/>
              </p:cNvSpPr>
              <p:nvPr/>
            </p:nvSpPr>
            <p:spPr bwMode="auto">
              <a:xfrm>
                <a:off x="3344" y="2668"/>
                <a:ext cx="841" cy="739"/>
              </a:xfrm>
              <a:custGeom>
                <a:avLst/>
                <a:gdLst>
                  <a:gd name="T0" fmla="*/ 50 w 638"/>
                  <a:gd name="T1" fmla="*/ 1680 h 561"/>
                  <a:gd name="T2" fmla="*/ 50 w 638"/>
                  <a:gd name="T3" fmla="*/ 967 h 561"/>
                  <a:gd name="T4" fmla="*/ 0 w 638"/>
                  <a:gd name="T5" fmla="*/ 876 h 561"/>
                  <a:gd name="T6" fmla="*/ 1003 w 638"/>
                  <a:gd name="T7" fmla="*/ 18 h 561"/>
                  <a:gd name="T8" fmla="*/ 1366 w 638"/>
                  <a:gd name="T9" fmla="*/ 361 h 561"/>
                  <a:gd name="T10" fmla="*/ 1366 w 638"/>
                  <a:gd name="T11" fmla="*/ 0 h 561"/>
                  <a:gd name="T12" fmla="*/ 1654 w 638"/>
                  <a:gd name="T13" fmla="*/ 0 h 561"/>
                  <a:gd name="T14" fmla="*/ 1654 w 638"/>
                  <a:gd name="T15" fmla="*/ 642 h 561"/>
                  <a:gd name="T16" fmla="*/ 1927 w 638"/>
                  <a:gd name="T17" fmla="*/ 865 h 561"/>
                  <a:gd name="T18" fmla="*/ 1828 w 638"/>
                  <a:gd name="T19" fmla="*/ 958 h 561"/>
                  <a:gd name="T20" fmla="*/ 1828 w 638"/>
                  <a:gd name="T21" fmla="*/ 1689 h 561"/>
                  <a:gd name="T22" fmla="*/ 50 w 638"/>
                  <a:gd name="T23" fmla="*/ 1680 h 56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38"/>
                  <a:gd name="T37" fmla="*/ 0 h 561"/>
                  <a:gd name="T38" fmla="*/ 638 w 638"/>
                  <a:gd name="T39" fmla="*/ 561 h 56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38" h="561">
                    <a:moveTo>
                      <a:pt x="17" y="558"/>
                    </a:moveTo>
                    <a:lnTo>
                      <a:pt x="17" y="321"/>
                    </a:lnTo>
                    <a:lnTo>
                      <a:pt x="0" y="291"/>
                    </a:lnTo>
                    <a:lnTo>
                      <a:pt x="332" y="6"/>
                    </a:lnTo>
                    <a:lnTo>
                      <a:pt x="452" y="120"/>
                    </a:lnTo>
                    <a:lnTo>
                      <a:pt x="452" y="0"/>
                    </a:lnTo>
                    <a:lnTo>
                      <a:pt x="548" y="0"/>
                    </a:lnTo>
                    <a:lnTo>
                      <a:pt x="548" y="213"/>
                    </a:lnTo>
                    <a:lnTo>
                      <a:pt x="638" y="288"/>
                    </a:lnTo>
                    <a:lnTo>
                      <a:pt x="605" y="318"/>
                    </a:lnTo>
                    <a:lnTo>
                      <a:pt x="605" y="561"/>
                    </a:lnTo>
                    <a:lnTo>
                      <a:pt x="17" y="558"/>
                    </a:lnTo>
                    <a:close/>
                  </a:path>
                </a:pathLst>
              </a:custGeom>
              <a:solidFill>
                <a:schemeClr val="folHlink"/>
              </a:solidFill>
              <a:ln w="12700">
                <a:solidFill>
                  <a:schemeClr val="bg1"/>
                </a:solidFill>
                <a:round/>
                <a:headEnd/>
                <a:tailEnd/>
              </a:ln>
            </p:spPr>
            <p:txBody>
              <a:bodyPr wrap="none" lIns="0" tIns="0" rIns="0" bIns="0" anchor="ctr">
                <a:spAutoFit/>
              </a:bodyPr>
              <a:lstStyle/>
              <a:p>
                <a:endParaRPr lang="en-US"/>
              </a:p>
            </p:txBody>
          </p:sp>
          <p:sp>
            <p:nvSpPr>
              <p:cNvPr id="181" name="Rectangle 8"/>
              <p:cNvSpPr>
                <a:spLocks noChangeArrowheads="1"/>
              </p:cNvSpPr>
              <p:nvPr/>
            </p:nvSpPr>
            <p:spPr bwMode="auto">
              <a:xfrm>
                <a:off x="3695" y="3136"/>
                <a:ext cx="174" cy="268"/>
              </a:xfrm>
              <a:prstGeom prst="rect">
                <a:avLst/>
              </a:prstGeom>
              <a:solidFill>
                <a:schemeClr val="folHlink"/>
              </a:solidFill>
              <a:ln w="12700" algn="ctr">
                <a:solidFill>
                  <a:schemeClr val="bg1"/>
                </a:solidFill>
                <a:miter lim="800000"/>
                <a:headEnd/>
                <a:tailEnd/>
              </a:ln>
            </p:spPr>
            <p:txBody>
              <a:bodyPr lIns="0" tIns="0" rIns="0" bIns="0" anchor="ctr">
                <a:spAutoFit/>
              </a:bodyPr>
              <a:lstStyle/>
              <a:p>
                <a:endParaRPr lang="en-US"/>
              </a:p>
            </p:txBody>
          </p:sp>
          <p:sp>
            <p:nvSpPr>
              <p:cNvPr id="182" name="Rectangle 9"/>
              <p:cNvSpPr>
                <a:spLocks noChangeArrowheads="1"/>
              </p:cNvSpPr>
              <p:nvPr/>
            </p:nvSpPr>
            <p:spPr bwMode="auto">
              <a:xfrm>
                <a:off x="3928" y="3140"/>
                <a:ext cx="174" cy="154"/>
              </a:xfrm>
              <a:prstGeom prst="rect">
                <a:avLst/>
              </a:prstGeom>
              <a:solidFill>
                <a:schemeClr val="folHlink"/>
              </a:solidFill>
              <a:ln w="12700" algn="ctr">
                <a:solidFill>
                  <a:schemeClr val="bg1"/>
                </a:solidFill>
                <a:miter lim="800000"/>
                <a:headEnd/>
                <a:tailEnd/>
              </a:ln>
            </p:spPr>
            <p:txBody>
              <a:bodyPr wrap="none" lIns="0" tIns="0" rIns="0" bIns="0" anchor="ctr">
                <a:spAutoFit/>
              </a:bodyPr>
              <a:lstStyle/>
              <a:p>
                <a:endParaRPr lang="en-US"/>
              </a:p>
            </p:txBody>
          </p:sp>
          <p:sp>
            <p:nvSpPr>
              <p:cNvPr id="183" name="Line 10"/>
              <p:cNvSpPr>
                <a:spLocks noChangeShapeType="1"/>
              </p:cNvSpPr>
              <p:nvPr/>
            </p:nvSpPr>
            <p:spPr bwMode="auto">
              <a:xfrm>
                <a:off x="3928" y="3219"/>
                <a:ext cx="174"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84" name="Line 11"/>
              <p:cNvSpPr>
                <a:spLocks noChangeShapeType="1"/>
              </p:cNvSpPr>
              <p:nvPr/>
            </p:nvSpPr>
            <p:spPr bwMode="auto">
              <a:xfrm>
                <a:off x="4015" y="3140"/>
                <a:ext cx="0" cy="15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85" name="Rectangle 12"/>
              <p:cNvSpPr>
                <a:spLocks noChangeArrowheads="1"/>
              </p:cNvSpPr>
              <p:nvPr/>
            </p:nvSpPr>
            <p:spPr bwMode="auto">
              <a:xfrm>
                <a:off x="3446" y="3140"/>
                <a:ext cx="174" cy="154"/>
              </a:xfrm>
              <a:prstGeom prst="rect">
                <a:avLst/>
              </a:prstGeom>
              <a:solidFill>
                <a:schemeClr val="folHlink"/>
              </a:solidFill>
              <a:ln w="12700" algn="ctr">
                <a:solidFill>
                  <a:schemeClr val="bg1"/>
                </a:solidFill>
                <a:miter lim="800000"/>
                <a:headEnd/>
                <a:tailEnd/>
              </a:ln>
            </p:spPr>
            <p:txBody>
              <a:bodyPr wrap="none" lIns="0" tIns="0" rIns="0" bIns="0" anchor="ctr">
                <a:spAutoFit/>
              </a:bodyPr>
              <a:lstStyle/>
              <a:p>
                <a:endParaRPr lang="en-US"/>
              </a:p>
            </p:txBody>
          </p:sp>
          <p:sp>
            <p:nvSpPr>
              <p:cNvPr id="186" name="Line 13"/>
              <p:cNvSpPr>
                <a:spLocks noChangeShapeType="1"/>
              </p:cNvSpPr>
              <p:nvPr/>
            </p:nvSpPr>
            <p:spPr bwMode="auto">
              <a:xfrm>
                <a:off x="3446" y="3219"/>
                <a:ext cx="174"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87" name="Line 14"/>
              <p:cNvSpPr>
                <a:spLocks noChangeShapeType="1"/>
              </p:cNvSpPr>
              <p:nvPr/>
            </p:nvSpPr>
            <p:spPr bwMode="auto">
              <a:xfrm>
                <a:off x="3533" y="3138"/>
                <a:ext cx="0" cy="15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88" name="Freeform 15"/>
              <p:cNvSpPr>
                <a:spLocks/>
              </p:cNvSpPr>
              <p:nvPr/>
            </p:nvSpPr>
            <p:spPr bwMode="auto">
              <a:xfrm>
                <a:off x="3309" y="2675"/>
                <a:ext cx="326" cy="428"/>
              </a:xfrm>
              <a:custGeom>
                <a:avLst/>
                <a:gdLst>
                  <a:gd name="T0" fmla="*/ 7 w 1163"/>
                  <a:gd name="T1" fmla="*/ 4 h 1531"/>
                  <a:gd name="T2" fmla="*/ 7 w 1163"/>
                  <a:gd name="T3" fmla="*/ 3 h 1531"/>
                  <a:gd name="T4" fmla="*/ 7 w 1163"/>
                  <a:gd name="T5" fmla="*/ 3 h 1531"/>
                  <a:gd name="T6" fmla="*/ 6 w 1163"/>
                  <a:gd name="T7" fmla="*/ 3 h 1531"/>
                  <a:gd name="T8" fmla="*/ 6 w 1163"/>
                  <a:gd name="T9" fmla="*/ 4 h 1531"/>
                  <a:gd name="T10" fmla="*/ 6 w 1163"/>
                  <a:gd name="T11" fmla="*/ 4 h 1531"/>
                  <a:gd name="T12" fmla="*/ 6 w 1163"/>
                  <a:gd name="T13" fmla="*/ 4 h 1531"/>
                  <a:gd name="T14" fmla="*/ 5 w 1163"/>
                  <a:gd name="T15" fmla="*/ 5 h 1531"/>
                  <a:gd name="T16" fmla="*/ 5 w 1163"/>
                  <a:gd name="T17" fmla="*/ 6 h 1531"/>
                  <a:gd name="T18" fmla="*/ 5 w 1163"/>
                  <a:gd name="T19" fmla="*/ 7 h 1531"/>
                  <a:gd name="T20" fmla="*/ 5 w 1163"/>
                  <a:gd name="T21" fmla="*/ 7 h 1531"/>
                  <a:gd name="T22" fmla="*/ 4 w 1163"/>
                  <a:gd name="T23" fmla="*/ 8 h 1531"/>
                  <a:gd name="T24" fmla="*/ 4 w 1163"/>
                  <a:gd name="T25" fmla="*/ 8 h 1531"/>
                  <a:gd name="T26" fmla="*/ 4 w 1163"/>
                  <a:gd name="T27" fmla="*/ 7 h 1531"/>
                  <a:gd name="T28" fmla="*/ 4 w 1163"/>
                  <a:gd name="T29" fmla="*/ 6 h 1531"/>
                  <a:gd name="T30" fmla="*/ 4 w 1163"/>
                  <a:gd name="T31" fmla="*/ 5 h 1531"/>
                  <a:gd name="T32" fmla="*/ 5 w 1163"/>
                  <a:gd name="T33" fmla="*/ 4 h 1531"/>
                  <a:gd name="T34" fmla="*/ 4 w 1163"/>
                  <a:gd name="T35" fmla="*/ 3 h 1531"/>
                  <a:gd name="T36" fmla="*/ 4 w 1163"/>
                  <a:gd name="T37" fmla="*/ 2 h 1531"/>
                  <a:gd name="T38" fmla="*/ 3 w 1163"/>
                  <a:gd name="T39" fmla="*/ 1 h 1531"/>
                  <a:gd name="T40" fmla="*/ 3 w 1163"/>
                  <a:gd name="T41" fmla="*/ 1 h 1531"/>
                  <a:gd name="T42" fmla="*/ 4 w 1163"/>
                  <a:gd name="T43" fmla="*/ 0 h 1531"/>
                  <a:gd name="T44" fmla="*/ 3 w 1163"/>
                  <a:gd name="T45" fmla="*/ 0 h 1531"/>
                  <a:gd name="T46" fmla="*/ 3 w 1163"/>
                  <a:gd name="T47" fmla="*/ 1 h 1531"/>
                  <a:gd name="T48" fmla="*/ 3 w 1163"/>
                  <a:gd name="T49" fmla="*/ 2 h 1531"/>
                  <a:gd name="T50" fmla="*/ 3 w 1163"/>
                  <a:gd name="T51" fmla="*/ 3 h 1531"/>
                  <a:gd name="T52" fmla="*/ 3 w 1163"/>
                  <a:gd name="T53" fmla="*/ 4 h 1531"/>
                  <a:gd name="T54" fmla="*/ 2 w 1163"/>
                  <a:gd name="T55" fmla="*/ 6 h 1531"/>
                  <a:gd name="T56" fmla="*/ 2 w 1163"/>
                  <a:gd name="T57" fmla="*/ 5 h 1531"/>
                  <a:gd name="T58" fmla="*/ 2 w 1163"/>
                  <a:gd name="T59" fmla="*/ 4 h 1531"/>
                  <a:gd name="T60" fmla="*/ 2 w 1163"/>
                  <a:gd name="T61" fmla="*/ 3 h 1531"/>
                  <a:gd name="T62" fmla="*/ 2 w 1163"/>
                  <a:gd name="T63" fmla="*/ 3 h 1531"/>
                  <a:gd name="T64" fmla="*/ 2 w 1163"/>
                  <a:gd name="T65" fmla="*/ 2 h 1531"/>
                  <a:gd name="T66" fmla="*/ 2 w 1163"/>
                  <a:gd name="T67" fmla="*/ 2 h 1531"/>
                  <a:gd name="T68" fmla="*/ 2 w 1163"/>
                  <a:gd name="T69" fmla="*/ 3 h 1531"/>
                  <a:gd name="T70" fmla="*/ 1 w 1163"/>
                  <a:gd name="T71" fmla="*/ 4 h 1531"/>
                  <a:gd name="T72" fmla="*/ 1 w 1163"/>
                  <a:gd name="T73" fmla="*/ 5 h 1531"/>
                  <a:gd name="T74" fmla="*/ 0 w 1163"/>
                  <a:gd name="T75" fmla="*/ 6 h 1531"/>
                  <a:gd name="T76" fmla="*/ 0 w 1163"/>
                  <a:gd name="T77" fmla="*/ 6 h 1531"/>
                  <a:gd name="T78" fmla="*/ 0 w 1163"/>
                  <a:gd name="T79" fmla="*/ 7 h 1531"/>
                  <a:gd name="T80" fmla="*/ 1 w 1163"/>
                  <a:gd name="T81" fmla="*/ 8 h 1531"/>
                  <a:gd name="T82" fmla="*/ 1 w 1163"/>
                  <a:gd name="T83" fmla="*/ 8 h 1531"/>
                  <a:gd name="T84" fmla="*/ 2 w 1163"/>
                  <a:gd name="T85" fmla="*/ 8 h 1531"/>
                  <a:gd name="T86" fmla="*/ 2 w 1163"/>
                  <a:gd name="T87" fmla="*/ 9 h 1531"/>
                  <a:gd name="T88" fmla="*/ 3 w 1163"/>
                  <a:gd name="T89" fmla="*/ 9 h 1531"/>
                  <a:gd name="T90" fmla="*/ 3 w 1163"/>
                  <a:gd name="T91" fmla="*/ 9 h 1531"/>
                  <a:gd name="T92" fmla="*/ 3 w 1163"/>
                  <a:gd name="T93" fmla="*/ 9 h 1531"/>
                  <a:gd name="T94" fmla="*/ 3 w 1163"/>
                  <a:gd name="T95" fmla="*/ 9 h 1531"/>
                  <a:gd name="T96" fmla="*/ 3 w 1163"/>
                  <a:gd name="T97" fmla="*/ 9 h 1531"/>
                  <a:gd name="T98" fmla="*/ 3 w 1163"/>
                  <a:gd name="T99" fmla="*/ 9 h 1531"/>
                  <a:gd name="T100" fmla="*/ 4 w 1163"/>
                  <a:gd name="T101" fmla="*/ 9 h 1531"/>
                  <a:gd name="T102" fmla="*/ 4 w 1163"/>
                  <a:gd name="T103" fmla="*/ 9 h 1531"/>
                  <a:gd name="T104" fmla="*/ 5 w 1163"/>
                  <a:gd name="T105" fmla="*/ 9 h 1531"/>
                  <a:gd name="T106" fmla="*/ 5 w 1163"/>
                  <a:gd name="T107" fmla="*/ 9 h 1531"/>
                  <a:gd name="T108" fmla="*/ 6 w 1163"/>
                  <a:gd name="T109" fmla="*/ 9 h 1531"/>
                  <a:gd name="T110" fmla="*/ 7 w 1163"/>
                  <a:gd name="T111" fmla="*/ 8 h 1531"/>
                  <a:gd name="T112" fmla="*/ 7 w 1163"/>
                  <a:gd name="T113" fmla="*/ 7 h 1531"/>
                  <a:gd name="T114" fmla="*/ 7 w 1163"/>
                  <a:gd name="T115" fmla="*/ 6 h 153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63"/>
                  <a:gd name="T175" fmla="*/ 0 h 1531"/>
                  <a:gd name="T176" fmla="*/ 1163 w 1163"/>
                  <a:gd name="T177" fmla="*/ 1531 h 153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63" h="1531">
                    <a:moveTo>
                      <a:pt x="1077" y="804"/>
                    </a:moveTo>
                    <a:lnTo>
                      <a:pt x="1075" y="773"/>
                    </a:lnTo>
                    <a:lnTo>
                      <a:pt x="1075" y="739"/>
                    </a:lnTo>
                    <a:lnTo>
                      <a:pt x="1077" y="700"/>
                    </a:lnTo>
                    <a:lnTo>
                      <a:pt x="1082" y="660"/>
                    </a:lnTo>
                    <a:lnTo>
                      <a:pt x="1090" y="621"/>
                    </a:lnTo>
                    <a:lnTo>
                      <a:pt x="1101" y="585"/>
                    </a:lnTo>
                    <a:lnTo>
                      <a:pt x="1116" y="553"/>
                    </a:lnTo>
                    <a:lnTo>
                      <a:pt x="1134" y="528"/>
                    </a:lnTo>
                    <a:lnTo>
                      <a:pt x="1121" y="535"/>
                    </a:lnTo>
                    <a:lnTo>
                      <a:pt x="1108" y="538"/>
                    </a:lnTo>
                    <a:lnTo>
                      <a:pt x="1095" y="543"/>
                    </a:lnTo>
                    <a:lnTo>
                      <a:pt x="1082" y="546"/>
                    </a:lnTo>
                    <a:lnTo>
                      <a:pt x="1070" y="551"/>
                    </a:lnTo>
                    <a:lnTo>
                      <a:pt x="1057" y="556"/>
                    </a:lnTo>
                    <a:lnTo>
                      <a:pt x="1046" y="563"/>
                    </a:lnTo>
                    <a:lnTo>
                      <a:pt x="1034" y="571"/>
                    </a:lnTo>
                    <a:lnTo>
                      <a:pt x="1025" y="579"/>
                    </a:lnTo>
                    <a:lnTo>
                      <a:pt x="1016" y="587"/>
                    </a:lnTo>
                    <a:lnTo>
                      <a:pt x="1008" y="597"/>
                    </a:lnTo>
                    <a:lnTo>
                      <a:pt x="1000" y="605"/>
                    </a:lnTo>
                    <a:lnTo>
                      <a:pt x="992" y="615"/>
                    </a:lnTo>
                    <a:lnTo>
                      <a:pt x="984" y="625"/>
                    </a:lnTo>
                    <a:lnTo>
                      <a:pt x="977" y="634"/>
                    </a:lnTo>
                    <a:lnTo>
                      <a:pt x="969" y="644"/>
                    </a:lnTo>
                    <a:lnTo>
                      <a:pt x="949" y="670"/>
                    </a:lnTo>
                    <a:lnTo>
                      <a:pt x="931" y="696"/>
                    </a:lnTo>
                    <a:lnTo>
                      <a:pt x="915" y="722"/>
                    </a:lnTo>
                    <a:lnTo>
                      <a:pt x="899" y="750"/>
                    </a:lnTo>
                    <a:lnTo>
                      <a:pt x="884" y="778"/>
                    </a:lnTo>
                    <a:lnTo>
                      <a:pt x="871" y="806"/>
                    </a:lnTo>
                    <a:lnTo>
                      <a:pt x="858" y="835"/>
                    </a:lnTo>
                    <a:lnTo>
                      <a:pt x="848" y="866"/>
                    </a:lnTo>
                    <a:lnTo>
                      <a:pt x="838" y="899"/>
                    </a:lnTo>
                    <a:lnTo>
                      <a:pt x="832" y="931"/>
                    </a:lnTo>
                    <a:lnTo>
                      <a:pt x="825" y="965"/>
                    </a:lnTo>
                    <a:lnTo>
                      <a:pt x="819" y="1000"/>
                    </a:lnTo>
                    <a:lnTo>
                      <a:pt x="812" y="1032"/>
                    </a:lnTo>
                    <a:lnTo>
                      <a:pt x="802" y="1067"/>
                    </a:lnTo>
                    <a:lnTo>
                      <a:pt x="793" y="1099"/>
                    </a:lnTo>
                    <a:lnTo>
                      <a:pt x="778" y="1130"/>
                    </a:lnTo>
                    <a:lnTo>
                      <a:pt x="770" y="1147"/>
                    </a:lnTo>
                    <a:lnTo>
                      <a:pt x="760" y="1161"/>
                    </a:lnTo>
                    <a:lnTo>
                      <a:pt x="749" y="1174"/>
                    </a:lnTo>
                    <a:lnTo>
                      <a:pt x="735" y="1186"/>
                    </a:lnTo>
                    <a:lnTo>
                      <a:pt x="722" y="1197"/>
                    </a:lnTo>
                    <a:lnTo>
                      <a:pt x="709" y="1209"/>
                    </a:lnTo>
                    <a:lnTo>
                      <a:pt x="696" y="1220"/>
                    </a:lnTo>
                    <a:lnTo>
                      <a:pt x="682" y="1230"/>
                    </a:lnTo>
                    <a:lnTo>
                      <a:pt x="677" y="1223"/>
                    </a:lnTo>
                    <a:lnTo>
                      <a:pt x="672" y="1217"/>
                    </a:lnTo>
                    <a:lnTo>
                      <a:pt x="667" y="1212"/>
                    </a:lnTo>
                    <a:lnTo>
                      <a:pt x="660" y="1205"/>
                    </a:lnTo>
                    <a:lnTo>
                      <a:pt x="628" y="1168"/>
                    </a:lnTo>
                    <a:lnTo>
                      <a:pt x="605" y="1130"/>
                    </a:lnTo>
                    <a:lnTo>
                      <a:pt x="590" y="1091"/>
                    </a:lnTo>
                    <a:lnTo>
                      <a:pt x="585" y="1050"/>
                    </a:lnTo>
                    <a:lnTo>
                      <a:pt x="587" y="1009"/>
                    </a:lnTo>
                    <a:lnTo>
                      <a:pt x="593" y="967"/>
                    </a:lnTo>
                    <a:lnTo>
                      <a:pt x="606" y="923"/>
                    </a:lnTo>
                    <a:lnTo>
                      <a:pt x="624" y="877"/>
                    </a:lnTo>
                    <a:lnTo>
                      <a:pt x="641" y="843"/>
                    </a:lnTo>
                    <a:lnTo>
                      <a:pt x="660" y="807"/>
                    </a:lnTo>
                    <a:lnTo>
                      <a:pt x="682" y="770"/>
                    </a:lnTo>
                    <a:lnTo>
                      <a:pt x="703" y="732"/>
                    </a:lnTo>
                    <a:lnTo>
                      <a:pt x="721" y="693"/>
                    </a:lnTo>
                    <a:lnTo>
                      <a:pt x="735" y="654"/>
                    </a:lnTo>
                    <a:lnTo>
                      <a:pt x="744" y="615"/>
                    </a:lnTo>
                    <a:lnTo>
                      <a:pt x="744" y="576"/>
                    </a:lnTo>
                    <a:lnTo>
                      <a:pt x="734" y="538"/>
                    </a:lnTo>
                    <a:lnTo>
                      <a:pt x="717" y="504"/>
                    </a:lnTo>
                    <a:lnTo>
                      <a:pt x="693" y="470"/>
                    </a:lnTo>
                    <a:lnTo>
                      <a:pt x="667" y="439"/>
                    </a:lnTo>
                    <a:lnTo>
                      <a:pt x="636" y="409"/>
                    </a:lnTo>
                    <a:lnTo>
                      <a:pt x="606" y="380"/>
                    </a:lnTo>
                    <a:lnTo>
                      <a:pt x="579" y="350"/>
                    </a:lnTo>
                    <a:lnTo>
                      <a:pt x="554" y="323"/>
                    </a:lnTo>
                    <a:lnTo>
                      <a:pt x="535" y="290"/>
                    </a:lnTo>
                    <a:lnTo>
                      <a:pt x="523" y="253"/>
                    </a:lnTo>
                    <a:lnTo>
                      <a:pt x="518" y="213"/>
                    </a:lnTo>
                    <a:lnTo>
                      <a:pt x="518" y="174"/>
                    </a:lnTo>
                    <a:lnTo>
                      <a:pt x="523" y="145"/>
                    </a:lnTo>
                    <a:lnTo>
                      <a:pt x="531" y="120"/>
                    </a:lnTo>
                    <a:lnTo>
                      <a:pt x="543" y="98"/>
                    </a:lnTo>
                    <a:lnTo>
                      <a:pt x="556" y="78"/>
                    </a:lnTo>
                    <a:lnTo>
                      <a:pt x="570" y="58"/>
                    </a:lnTo>
                    <a:lnTo>
                      <a:pt x="588" y="39"/>
                    </a:lnTo>
                    <a:lnTo>
                      <a:pt x="606" y="21"/>
                    </a:lnTo>
                    <a:lnTo>
                      <a:pt x="626" y="0"/>
                    </a:lnTo>
                    <a:lnTo>
                      <a:pt x="592" y="10"/>
                    </a:lnTo>
                    <a:lnTo>
                      <a:pt x="556" y="21"/>
                    </a:lnTo>
                    <a:lnTo>
                      <a:pt x="521" y="36"/>
                    </a:lnTo>
                    <a:lnTo>
                      <a:pt x="490" y="54"/>
                    </a:lnTo>
                    <a:lnTo>
                      <a:pt x="464" y="76"/>
                    </a:lnTo>
                    <a:lnTo>
                      <a:pt x="443" y="103"/>
                    </a:lnTo>
                    <a:lnTo>
                      <a:pt x="430" y="135"/>
                    </a:lnTo>
                    <a:lnTo>
                      <a:pt x="425" y="174"/>
                    </a:lnTo>
                    <a:lnTo>
                      <a:pt x="428" y="227"/>
                    </a:lnTo>
                    <a:lnTo>
                      <a:pt x="438" y="280"/>
                    </a:lnTo>
                    <a:lnTo>
                      <a:pt x="450" y="333"/>
                    </a:lnTo>
                    <a:lnTo>
                      <a:pt x="464" y="385"/>
                    </a:lnTo>
                    <a:lnTo>
                      <a:pt x="476" y="437"/>
                    </a:lnTo>
                    <a:lnTo>
                      <a:pt x="486" y="489"/>
                    </a:lnTo>
                    <a:lnTo>
                      <a:pt x="490" y="543"/>
                    </a:lnTo>
                    <a:lnTo>
                      <a:pt x="489" y="597"/>
                    </a:lnTo>
                    <a:lnTo>
                      <a:pt x="479" y="646"/>
                    </a:lnTo>
                    <a:lnTo>
                      <a:pt x="461" y="691"/>
                    </a:lnTo>
                    <a:lnTo>
                      <a:pt x="438" y="735"/>
                    </a:lnTo>
                    <a:lnTo>
                      <a:pt x="412" y="776"/>
                    </a:lnTo>
                    <a:lnTo>
                      <a:pt x="383" y="817"/>
                    </a:lnTo>
                    <a:lnTo>
                      <a:pt x="352" y="856"/>
                    </a:lnTo>
                    <a:lnTo>
                      <a:pt x="321" y="895"/>
                    </a:lnTo>
                    <a:lnTo>
                      <a:pt x="291" y="934"/>
                    </a:lnTo>
                    <a:lnTo>
                      <a:pt x="291" y="905"/>
                    </a:lnTo>
                    <a:lnTo>
                      <a:pt x="294" y="876"/>
                    </a:lnTo>
                    <a:lnTo>
                      <a:pt x="301" y="845"/>
                    </a:lnTo>
                    <a:lnTo>
                      <a:pt x="309" y="815"/>
                    </a:lnTo>
                    <a:lnTo>
                      <a:pt x="319" y="786"/>
                    </a:lnTo>
                    <a:lnTo>
                      <a:pt x="330" y="757"/>
                    </a:lnTo>
                    <a:lnTo>
                      <a:pt x="340" y="729"/>
                    </a:lnTo>
                    <a:lnTo>
                      <a:pt x="350" y="701"/>
                    </a:lnTo>
                    <a:lnTo>
                      <a:pt x="366" y="651"/>
                    </a:lnTo>
                    <a:lnTo>
                      <a:pt x="378" y="600"/>
                    </a:lnTo>
                    <a:lnTo>
                      <a:pt x="386" y="549"/>
                    </a:lnTo>
                    <a:lnTo>
                      <a:pt x="386" y="497"/>
                    </a:lnTo>
                    <a:lnTo>
                      <a:pt x="384" y="470"/>
                    </a:lnTo>
                    <a:lnTo>
                      <a:pt x="379" y="440"/>
                    </a:lnTo>
                    <a:lnTo>
                      <a:pt x="370" y="412"/>
                    </a:lnTo>
                    <a:lnTo>
                      <a:pt x="356" y="388"/>
                    </a:lnTo>
                    <a:lnTo>
                      <a:pt x="345" y="375"/>
                    </a:lnTo>
                    <a:lnTo>
                      <a:pt x="332" y="365"/>
                    </a:lnTo>
                    <a:lnTo>
                      <a:pt x="317" y="357"/>
                    </a:lnTo>
                    <a:lnTo>
                      <a:pt x="303" y="349"/>
                    </a:lnTo>
                    <a:lnTo>
                      <a:pt x="288" y="342"/>
                    </a:lnTo>
                    <a:lnTo>
                      <a:pt x="273" y="334"/>
                    </a:lnTo>
                    <a:lnTo>
                      <a:pt x="258" y="326"/>
                    </a:lnTo>
                    <a:lnTo>
                      <a:pt x="244" y="316"/>
                    </a:lnTo>
                    <a:lnTo>
                      <a:pt x="260" y="368"/>
                    </a:lnTo>
                    <a:lnTo>
                      <a:pt x="273" y="417"/>
                    </a:lnTo>
                    <a:lnTo>
                      <a:pt x="280" y="465"/>
                    </a:lnTo>
                    <a:lnTo>
                      <a:pt x="281" y="512"/>
                    </a:lnTo>
                    <a:lnTo>
                      <a:pt x="276" y="558"/>
                    </a:lnTo>
                    <a:lnTo>
                      <a:pt x="263" y="603"/>
                    </a:lnTo>
                    <a:lnTo>
                      <a:pt x="242" y="649"/>
                    </a:lnTo>
                    <a:lnTo>
                      <a:pt x="211" y="695"/>
                    </a:lnTo>
                    <a:lnTo>
                      <a:pt x="188" y="722"/>
                    </a:lnTo>
                    <a:lnTo>
                      <a:pt x="167" y="752"/>
                    </a:lnTo>
                    <a:lnTo>
                      <a:pt x="144" y="778"/>
                    </a:lnTo>
                    <a:lnTo>
                      <a:pt x="121" y="806"/>
                    </a:lnTo>
                    <a:lnTo>
                      <a:pt x="100" y="833"/>
                    </a:lnTo>
                    <a:lnTo>
                      <a:pt x="79" y="861"/>
                    </a:lnTo>
                    <a:lnTo>
                      <a:pt x="59" y="889"/>
                    </a:lnTo>
                    <a:lnTo>
                      <a:pt x="43" y="917"/>
                    </a:lnTo>
                    <a:lnTo>
                      <a:pt x="28" y="946"/>
                    </a:lnTo>
                    <a:lnTo>
                      <a:pt x="15" y="975"/>
                    </a:lnTo>
                    <a:lnTo>
                      <a:pt x="7" y="1006"/>
                    </a:lnTo>
                    <a:lnTo>
                      <a:pt x="0" y="1039"/>
                    </a:lnTo>
                    <a:lnTo>
                      <a:pt x="0" y="1071"/>
                    </a:lnTo>
                    <a:lnTo>
                      <a:pt x="2" y="1106"/>
                    </a:lnTo>
                    <a:lnTo>
                      <a:pt x="10" y="1143"/>
                    </a:lnTo>
                    <a:lnTo>
                      <a:pt x="23" y="1181"/>
                    </a:lnTo>
                    <a:lnTo>
                      <a:pt x="38" y="1215"/>
                    </a:lnTo>
                    <a:lnTo>
                      <a:pt x="56" y="1248"/>
                    </a:lnTo>
                    <a:lnTo>
                      <a:pt x="77" y="1277"/>
                    </a:lnTo>
                    <a:lnTo>
                      <a:pt x="102" y="1305"/>
                    </a:lnTo>
                    <a:lnTo>
                      <a:pt x="128" y="1329"/>
                    </a:lnTo>
                    <a:lnTo>
                      <a:pt x="156" y="1349"/>
                    </a:lnTo>
                    <a:lnTo>
                      <a:pt x="188" y="1367"/>
                    </a:lnTo>
                    <a:lnTo>
                      <a:pt x="223" y="1380"/>
                    </a:lnTo>
                    <a:lnTo>
                      <a:pt x="240" y="1385"/>
                    </a:lnTo>
                    <a:lnTo>
                      <a:pt x="258" y="1391"/>
                    </a:lnTo>
                    <a:lnTo>
                      <a:pt x="276" y="1396"/>
                    </a:lnTo>
                    <a:lnTo>
                      <a:pt x="293" y="1401"/>
                    </a:lnTo>
                    <a:lnTo>
                      <a:pt x="311" y="1406"/>
                    </a:lnTo>
                    <a:lnTo>
                      <a:pt x="327" y="1412"/>
                    </a:lnTo>
                    <a:lnTo>
                      <a:pt x="343" y="1417"/>
                    </a:lnTo>
                    <a:lnTo>
                      <a:pt x="360" y="1422"/>
                    </a:lnTo>
                    <a:lnTo>
                      <a:pt x="374" y="1429"/>
                    </a:lnTo>
                    <a:lnTo>
                      <a:pt x="391" y="1435"/>
                    </a:lnTo>
                    <a:lnTo>
                      <a:pt x="405" y="1443"/>
                    </a:lnTo>
                    <a:lnTo>
                      <a:pt x="422" y="1452"/>
                    </a:lnTo>
                    <a:lnTo>
                      <a:pt x="438" y="1460"/>
                    </a:lnTo>
                    <a:lnTo>
                      <a:pt x="453" y="1469"/>
                    </a:lnTo>
                    <a:lnTo>
                      <a:pt x="469" y="1479"/>
                    </a:lnTo>
                    <a:lnTo>
                      <a:pt x="486" y="1491"/>
                    </a:lnTo>
                    <a:lnTo>
                      <a:pt x="494" y="1499"/>
                    </a:lnTo>
                    <a:lnTo>
                      <a:pt x="492" y="1483"/>
                    </a:lnTo>
                    <a:lnTo>
                      <a:pt x="490" y="1468"/>
                    </a:lnTo>
                    <a:lnTo>
                      <a:pt x="489" y="1453"/>
                    </a:lnTo>
                    <a:lnTo>
                      <a:pt x="489" y="1437"/>
                    </a:lnTo>
                    <a:lnTo>
                      <a:pt x="500" y="1448"/>
                    </a:lnTo>
                    <a:lnTo>
                      <a:pt x="510" y="1460"/>
                    </a:lnTo>
                    <a:lnTo>
                      <a:pt x="520" y="1471"/>
                    </a:lnTo>
                    <a:lnTo>
                      <a:pt x="528" y="1483"/>
                    </a:lnTo>
                    <a:lnTo>
                      <a:pt x="536" y="1494"/>
                    </a:lnTo>
                    <a:lnTo>
                      <a:pt x="543" y="1507"/>
                    </a:lnTo>
                    <a:lnTo>
                      <a:pt x="548" y="1518"/>
                    </a:lnTo>
                    <a:lnTo>
                      <a:pt x="552" y="1531"/>
                    </a:lnTo>
                    <a:lnTo>
                      <a:pt x="557" y="1523"/>
                    </a:lnTo>
                    <a:lnTo>
                      <a:pt x="564" y="1517"/>
                    </a:lnTo>
                    <a:lnTo>
                      <a:pt x="572" y="1512"/>
                    </a:lnTo>
                    <a:lnTo>
                      <a:pt x="579" y="1507"/>
                    </a:lnTo>
                    <a:lnTo>
                      <a:pt x="595" y="1518"/>
                    </a:lnTo>
                    <a:lnTo>
                      <a:pt x="613" y="1520"/>
                    </a:lnTo>
                    <a:lnTo>
                      <a:pt x="633" y="1515"/>
                    </a:lnTo>
                    <a:lnTo>
                      <a:pt x="652" y="1505"/>
                    </a:lnTo>
                    <a:lnTo>
                      <a:pt x="672" y="1494"/>
                    </a:lnTo>
                    <a:lnTo>
                      <a:pt x="691" y="1481"/>
                    </a:lnTo>
                    <a:lnTo>
                      <a:pt x="709" y="1469"/>
                    </a:lnTo>
                    <a:lnTo>
                      <a:pt x="727" y="1461"/>
                    </a:lnTo>
                    <a:lnTo>
                      <a:pt x="752" y="1455"/>
                    </a:lnTo>
                    <a:lnTo>
                      <a:pt x="776" y="1450"/>
                    </a:lnTo>
                    <a:lnTo>
                      <a:pt x="801" y="1445"/>
                    </a:lnTo>
                    <a:lnTo>
                      <a:pt x="825" y="1442"/>
                    </a:lnTo>
                    <a:lnTo>
                      <a:pt x="851" y="1439"/>
                    </a:lnTo>
                    <a:lnTo>
                      <a:pt x="876" y="1435"/>
                    </a:lnTo>
                    <a:lnTo>
                      <a:pt x="900" y="1432"/>
                    </a:lnTo>
                    <a:lnTo>
                      <a:pt x="927" y="1429"/>
                    </a:lnTo>
                    <a:lnTo>
                      <a:pt x="949" y="1424"/>
                    </a:lnTo>
                    <a:lnTo>
                      <a:pt x="974" y="1417"/>
                    </a:lnTo>
                    <a:lnTo>
                      <a:pt x="997" y="1411"/>
                    </a:lnTo>
                    <a:lnTo>
                      <a:pt x="1020" y="1401"/>
                    </a:lnTo>
                    <a:lnTo>
                      <a:pt x="1041" y="1391"/>
                    </a:lnTo>
                    <a:lnTo>
                      <a:pt x="1062" y="1377"/>
                    </a:lnTo>
                    <a:lnTo>
                      <a:pt x="1082" y="1362"/>
                    </a:lnTo>
                    <a:lnTo>
                      <a:pt x="1100" y="1342"/>
                    </a:lnTo>
                    <a:lnTo>
                      <a:pt x="1142" y="1277"/>
                    </a:lnTo>
                    <a:lnTo>
                      <a:pt x="1162" y="1210"/>
                    </a:lnTo>
                    <a:lnTo>
                      <a:pt x="1163" y="1143"/>
                    </a:lnTo>
                    <a:lnTo>
                      <a:pt x="1152" y="1078"/>
                    </a:lnTo>
                    <a:lnTo>
                      <a:pt x="1132" y="1009"/>
                    </a:lnTo>
                    <a:lnTo>
                      <a:pt x="1110" y="943"/>
                    </a:lnTo>
                    <a:lnTo>
                      <a:pt x="1090" y="874"/>
                    </a:lnTo>
                    <a:lnTo>
                      <a:pt x="1077" y="804"/>
                    </a:lnTo>
                    <a:close/>
                  </a:path>
                </a:pathLst>
              </a:custGeom>
              <a:solidFill>
                <a:schemeClr val="hlink"/>
              </a:solidFill>
              <a:ln w="9525">
                <a:solidFill>
                  <a:schemeClr val="bg1"/>
                </a:solidFill>
                <a:round/>
                <a:headEnd/>
                <a:tailEnd/>
              </a:ln>
            </p:spPr>
            <p:txBody>
              <a:bodyPr/>
              <a:lstStyle/>
              <a:p>
                <a:endParaRPr lang="en-US"/>
              </a:p>
            </p:txBody>
          </p:sp>
          <p:sp>
            <p:nvSpPr>
              <p:cNvPr id="189" name="Freeform 16"/>
              <p:cNvSpPr>
                <a:spLocks/>
              </p:cNvSpPr>
              <p:nvPr/>
            </p:nvSpPr>
            <p:spPr bwMode="auto">
              <a:xfrm>
                <a:off x="3332" y="2706"/>
                <a:ext cx="43" cy="49"/>
              </a:xfrm>
              <a:custGeom>
                <a:avLst/>
                <a:gdLst>
                  <a:gd name="T0" fmla="*/ 1 w 154"/>
                  <a:gd name="T1" fmla="*/ 1 h 173"/>
                  <a:gd name="T2" fmla="*/ 1 w 154"/>
                  <a:gd name="T3" fmla="*/ 1 h 173"/>
                  <a:gd name="T4" fmla="*/ 1 w 154"/>
                  <a:gd name="T5" fmla="*/ 1 h 173"/>
                  <a:gd name="T6" fmla="*/ 1 w 154"/>
                  <a:gd name="T7" fmla="*/ 1 h 173"/>
                  <a:gd name="T8" fmla="*/ 1 w 154"/>
                  <a:gd name="T9" fmla="*/ 1 h 173"/>
                  <a:gd name="T10" fmla="*/ 1 w 154"/>
                  <a:gd name="T11" fmla="*/ 1 h 173"/>
                  <a:gd name="T12" fmla="*/ 1 w 154"/>
                  <a:gd name="T13" fmla="*/ 1 h 173"/>
                  <a:gd name="T14" fmla="*/ 1 w 154"/>
                  <a:gd name="T15" fmla="*/ 1 h 173"/>
                  <a:gd name="T16" fmla="*/ 1 w 154"/>
                  <a:gd name="T17" fmla="*/ 0 h 173"/>
                  <a:gd name="T18" fmla="*/ 1 w 154"/>
                  <a:gd name="T19" fmla="*/ 0 h 173"/>
                  <a:gd name="T20" fmla="*/ 0 w 154"/>
                  <a:gd name="T21" fmla="*/ 0 h 173"/>
                  <a:gd name="T22" fmla="*/ 0 w 154"/>
                  <a:gd name="T23" fmla="*/ 0 h 173"/>
                  <a:gd name="T24" fmla="*/ 0 w 154"/>
                  <a:gd name="T25" fmla="*/ 0 h 173"/>
                  <a:gd name="T26" fmla="*/ 0 w 154"/>
                  <a:gd name="T27" fmla="*/ 0 h 173"/>
                  <a:gd name="T28" fmla="*/ 0 w 154"/>
                  <a:gd name="T29" fmla="*/ 0 h 173"/>
                  <a:gd name="T30" fmla="*/ 0 w 154"/>
                  <a:gd name="T31" fmla="*/ 0 h 173"/>
                  <a:gd name="T32" fmla="*/ 0 w 154"/>
                  <a:gd name="T33" fmla="*/ 0 h 173"/>
                  <a:gd name="T34" fmla="*/ 0 w 154"/>
                  <a:gd name="T35" fmla="*/ 0 h 173"/>
                  <a:gd name="T36" fmla="*/ 0 w 154"/>
                  <a:gd name="T37" fmla="*/ 0 h 173"/>
                  <a:gd name="T38" fmla="*/ 0 w 154"/>
                  <a:gd name="T39" fmla="*/ 1 h 173"/>
                  <a:gd name="T40" fmla="*/ 0 w 154"/>
                  <a:gd name="T41" fmla="*/ 1 h 173"/>
                  <a:gd name="T42" fmla="*/ 0 w 154"/>
                  <a:gd name="T43" fmla="*/ 1 h 173"/>
                  <a:gd name="T44" fmla="*/ 1 w 154"/>
                  <a:gd name="T45" fmla="*/ 1 h 173"/>
                  <a:gd name="T46" fmla="*/ 1 w 154"/>
                  <a:gd name="T47" fmla="*/ 1 h 173"/>
                  <a:gd name="T48" fmla="*/ 1 w 154"/>
                  <a:gd name="T49" fmla="*/ 1 h 173"/>
                  <a:gd name="T50" fmla="*/ 1 w 154"/>
                  <a:gd name="T51" fmla="*/ 1 h 17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54"/>
                  <a:gd name="T79" fmla="*/ 0 h 173"/>
                  <a:gd name="T80" fmla="*/ 154 w 154"/>
                  <a:gd name="T81" fmla="*/ 173 h 17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54" h="173">
                    <a:moveTo>
                      <a:pt x="154" y="131"/>
                    </a:moveTo>
                    <a:lnTo>
                      <a:pt x="149" y="116"/>
                    </a:lnTo>
                    <a:lnTo>
                      <a:pt x="144" y="105"/>
                    </a:lnTo>
                    <a:lnTo>
                      <a:pt x="138" y="95"/>
                    </a:lnTo>
                    <a:lnTo>
                      <a:pt x="128" y="87"/>
                    </a:lnTo>
                    <a:lnTo>
                      <a:pt x="118" y="80"/>
                    </a:lnTo>
                    <a:lnTo>
                      <a:pt x="108" y="74"/>
                    </a:lnTo>
                    <a:lnTo>
                      <a:pt x="95" y="69"/>
                    </a:lnTo>
                    <a:lnTo>
                      <a:pt x="82" y="62"/>
                    </a:lnTo>
                    <a:lnTo>
                      <a:pt x="71" y="57"/>
                    </a:lnTo>
                    <a:lnTo>
                      <a:pt x="59" y="53"/>
                    </a:lnTo>
                    <a:lnTo>
                      <a:pt x="48" y="48"/>
                    </a:lnTo>
                    <a:lnTo>
                      <a:pt x="38" y="41"/>
                    </a:lnTo>
                    <a:lnTo>
                      <a:pt x="30" y="35"/>
                    </a:lnTo>
                    <a:lnTo>
                      <a:pt x="22" y="26"/>
                    </a:lnTo>
                    <a:lnTo>
                      <a:pt x="17" y="15"/>
                    </a:lnTo>
                    <a:lnTo>
                      <a:pt x="12" y="0"/>
                    </a:lnTo>
                    <a:lnTo>
                      <a:pt x="0" y="36"/>
                    </a:lnTo>
                    <a:lnTo>
                      <a:pt x="4" y="66"/>
                    </a:lnTo>
                    <a:lnTo>
                      <a:pt x="18" y="88"/>
                    </a:lnTo>
                    <a:lnTo>
                      <a:pt x="41" y="106"/>
                    </a:lnTo>
                    <a:lnTo>
                      <a:pt x="69" y="123"/>
                    </a:lnTo>
                    <a:lnTo>
                      <a:pt x="98" y="139"/>
                    </a:lnTo>
                    <a:lnTo>
                      <a:pt x="128" y="155"/>
                    </a:lnTo>
                    <a:lnTo>
                      <a:pt x="151" y="173"/>
                    </a:lnTo>
                    <a:lnTo>
                      <a:pt x="154" y="131"/>
                    </a:lnTo>
                    <a:close/>
                  </a:path>
                </a:pathLst>
              </a:custGeom>
              <a:solidFill>
                <a:schemeClr val="hlink"/>
              </a:solidFill>
              <a:ln w="9525">
                <a:solidFill>
                  <a:schemeClr val="bg1"/>
                </a:solidFill>
                <a:round/>
                <a:headEnd/>
                <a:tailEnd/>
              </a:ln>
            </p:spPr>
            <p:txBody>
              <a:bodyPr/>
              <a:lstStyle/>
              <a:p>
                <a:endParaRPr lang="en-US"/>
              </a:p>
            </p:txBody>
          </p:sp>
        </p:grpSp>
      </p:grpSp>
      <p:grpSp>
        <p:nvGrpSpPr>
          <p:cNvPr id="192" name="Group 17"/>
          <p:cNvGrpSpPr>
            <a:grpSpLocks/>
          </p:cNvGrpSpPr>
          <p:nvPr/>
        </p:nvGrpSpPr>
        <p:grpSpPr bwMode="auto">
          <a:xfrm>
            <a:off x="1308100" y="5641975"/>
            <a:ext cx="1201738" cy="822325"/>
            <a:chOff x="1808" y="2634"/>
            <a:chExt cx="1186" cy="813"/>
          </a:xfrm>
        </p:grpSpPr>
        <p:grpSp>
          <p:nvGrpSpPr>
            <p:cNvPr id="193" name="Group 18"/>
            <p:cNvGrpSpPr>
              <a:grpSpLocks/>
            </p:cNvGrpSpPr>
            <p:nvPr/>
          </p:nvGrpSpPr>
          <p:grpSpPr bwMode="auto">
            <a:xfrm>
              <a:off x="1808" y="2634"/>
              <a:ext cx="1186" cy="813"/>
              <a:chOff x="1732" y="3507"/>
              <a:chExt cx="1186" cy="813"/>
            </a:xfrm>
          </p:grpSpPr>
          <p:sp>
            <p:nvSpPr>
              <p:cNvPr id="200" name="AutoShape 19"/>
              <p:cNvSpPr>
                <a:spLocks noChangeArrowheads="1"/>
              </p:cNvSpPr>
              <p:nvPr/>
            </p:nvSpPr>
            <p:spPr bwMode="auto">
              <a:xfrm>
                <a:off x="1732" y="3507"/>
                <a:ext cx="1186" cy="813"/>
              </a:xfrm>
              <a:prstGeom prst="roundRect">
                <a:avLst>
                  <a:gd name="adj" fmla="val 16667"/>
                </a:avLst>
              </a:prstGeom>
              <a:solidFill>
                <a:schemeClr val="folHlink"/>
              </a:solidFill>
              <a:ln w="28575" algn="ctr">
                <a:solidFill>
                  <a:schemeClr val="folHlink"/>
                </a:solidFill>
                <a:round/>
                <a:headEnd/>
                <a:tailEnd/>
              </a:ln>
            </p:spPr>
            <p:txBody>
              <a:bodyPr lIns="0" tIns="0" rIns="0" bIns="0" anchor="ctr">
                <a:spAutoFit/>
              </a:bodyPr>
              <a:lstStyle/>
              <a:p>
                <a:endParaRPr lang="en-US"/>
              </a:p>
            </p:txBody>
          </p:sp>
          <p:sp>
            <p:nvSpPr>
              <p:cNvPr id="201" name="AutoShape 20"/>
              <p:cNvSpPr>
                <a:spLocks noChangeArrowheads="1"/>
              </p:cNvSpPr>
              <p:nvPr/>
            </p:nvSpPr>
            <p:spPr bwMode="auto">
              <a:xfrm>
                <a:off x="1762" y="3537"/>
                <a:ext cx="1127" cy="754"/>
              </a:xfrm>
              <a:prstGeom prst="roundRect">
                <a:avLst>
                  <a:gd name="adj" fmla="val 16667"/>
                </a:avLst>
              </a:prstGeom>
              <a:solidFill>
                <a:srgbClr val="FFFFFF"/>
              </a:solidFill>
              <a:ln w="28575" algn="ctr">
                <a:solidFill>
                  <a:schemeClr val="folHlink"/>
                </a:solidFill>
                <a:round/>
                <a:headEnd/>
                <a:tailEnd/>
              </a:ln>
            </p:spPr>
            <p:txBody>
              <a:bodyPr lIns="0" tIns="0" rIns="0" bIns="0" anchor="ctr">
                <a:spAutoFit/>
              </a:bodyPr>
              <a:lstStyle/>
              <a:p>
                <a:endParaRPr lang="en-US"/>
              </a:p>
            </p:txBody>
          </p:sp>
        </p:grpSp>
        <p:grpSp>
          <p:nvGrpSpPr>
            <p:cNvPr id="194" name="Group 21"/>
            <p:cNvGrpSpPr>
              <a:grpSpLocks/>
            </p:cNvGrpSpPr>
            <p:nvPr/>
          </p:nvGrpSpPr>
          <p:grpSpPr bwMode="auto">
            <a:xfrm>
              <a:off x="2083" y="2655"/>
              <a:ext cx="617" cy="784"/>
              <a:chOff x="2900" y="2726"/>
              <a:chExt cx="505" cy="642"/>
            </a:xfrm>
          </p:grpSpPr>
          <p:sp>
            <p:nvSpPr>
              <p:cNvPr id="195" name="Oval 22"/>
              <p:cNvSpPr>
                <a:spLocks noChangeArrowheads="1"/>
              </p:cNvSpPr>
              <p:nvPr/>
            </p:nvSpPr>
            <p:spPr bwMode="auto">
              <a:xfrm>
                <a:off x="3036" y="2726"/>
                <a:ext cx="251" cy="274"/>
              </a:xfrm>
              <a:prstGeom prst="ellipse">
                <a:avLst/>
              </a:prstGeom>
              <a:solidFill>
                <a:schemeClr val="folHlink"/>
              </a:solidFill>
              <a:ln w="12700" algn="ctr">
                <a:solidFill>
                  <a:schemeClr val="bg1"/>
                </a:solidFill>
                <a:round/>
                <a:headEnd/>
                <a:tailEnd/>
              </a:ln>
            </p:spPr>
            <p:txBody>
              <a:bodyPr lIns="0" tIns="0" rIns="0" bIns="0" anchor="ctr">
                <a:spAutoFit/>
              </a:bodyPr>
              <a:lstStyle/>
              <a:p>
                <a:endParaRPr lang="en-US"/>
              </a:p>
            </p:txBody>
          </p:sp>
          <p:sp>
            <p:nvSpPr>
              <p:cNvPr id="196" name="Freeform 23"/>
              <p:cNvSpPr>
                <a:spLocks/>
              </p:cNvSpPr>
              <p:nvPr/>
            </p:nvSpPr>
            <p:spPr bwMode="auto">
              <a:xfrm>
                <a:off x="2931" y="2996"/>
                <a:ext cx="474" cy="372"/>
              </a:xfrm>
              <a:custGeom>
                <a:avLst/>
                <a:gdLst>
                  <a:gd name="T0" fmla="*/ 201 w 474"/>
                  <a:gd name="T1" fmla="*/ 0 h 372"/>
                  <a:gd name="T2" fmla="*/ 86 w 474"/>
                  <a:gd name="T3" fmla="*/ 21 h 372"/>
                  <a:gd name="T4" fmla="*/ 12 w 474"/>
                  <a:gd name="T5" fmla="*/ 61 h 372"/>
                  <a:gd name="T6" fmla="*/ 0 w 474"/>
                  <a:gd name="T7" fmla="*/ 188 h 372"/>
                  <a:gd name="T8" fmla="*/ 6 w 474"/>
                  <a:gd name="T9" fmla="*/ 275 h 372"/>
                  <a:gd name="T10" fmla="*/ 110 w 474"/>
                  <a:gd name="T11" fmla="*/ 310 h 372"/>
                  <a:gd name="T12" fmla="*/ 104 w 474"/>
                  <a:gd name="T13" fmla="*/ 372 h 372"/>
                  <a:gd name="T14" fmla="*/ 385 w 474"/>
                  <a:gd name="T15" fmla="*/ 357 h 372"/>
                  <a:gd name="T16" fmla="*/ 390 w 474"/>
                  <a:gd name="T17" fmla="*/ 280 h 372"/>
                  <a:gd name="T18" fmla="*/ 474 w 474"/>
                  <a:gd name="T19" fmla="*/ 211 h 372"/>
                  <a:gd name="T20" fmla="*/ 465 w 474"/>
                  <a:gd name="T21" fmla="*/ 67 h 372"/>
                  <a:gd name="T22" fmla="*/ 438 w 474"/>
                  <a:gd name="T23" fmla="*/ 16 h 372"/>
                  <a:gd name="T24" fmla="*/ 201 w 474"/>
                  <a:gd name="T25" fmla="*/ 0 h 3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74"/>
                  <a:gd name="T40" fmla="*/ 0 h 372"/>
                  <a:gd name="T41" fmla="*/ 474 w 474"/>
                  <a:gd name="T42" fmla="*/ 372 h 3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74" h="372">
                    <a:moveTo>
                      <a:pt x="201" y="0"/>
                    </a:moveTo>
                    <a:lnTo>
                      <a:pt x="86" y="21"/>
                    </a:lnTo>
                    <a:lnTo>
                      <a:pt x="12" y="61"/>
                    </a:lnTo>
                    <a:lnTo>
                      <a:pt x="0" y="188"/>
                    </a:lnTo>
                    <a:lnTo>
                      <a:pt x="6" y="275"/>
                    </a:lnTo>
                    <a:lnTo>
                      <a:pt x="110" y="310"/>
                    </a:lnTo>
                    <a:lnTo>
                      <a:pt x="104" y="372"/>
                    </a:lnTo>
                    <a:lnTo>
                      <a:pt x="385" y="357"/>
                    </a:lnTo>
                    <a:lnTo>
                      <a:pt x="390" y="280"/>
                    </a:lnTo>
                    <a:lnTo>
                      <a:pt x="474" y="211"/>
                    </a:lnTo>
                    <a:lnTo>
                      <a:pt x="465" y="67"/>
                    </a:lnTo>
                    <a:lnTo>
                      <a:pt x="438" y="16"/>
                    </a:lnTo>
                    <a:lnTo>
                      <a:pt x="201" y="0"/>
                    </a:lnTo>
                    <a:close/>
                  </a:path>
                </a:pathLst>
              </a:custGeom>
              <a:solidFill>
                <a:schemeClr val="folHlink"/>
              </a:solidFill>
              <a:ln w="12700">
                <a:solidFill>
                  <a:schemeClr val="bg1"/>
                </a:solidFill>
                <a:round/>
                <a:headEnd/>
                <a:tailEnd/>
              </a:ln>
            </p:spPr>
            <p:txBody>
              <a:bodyPr lIns="0" tIns="0" rIns="0" bIns="0" anchor="ctr">
                <a:spAutoFit/>
              </a:bodyPr>
              <a:lstStyle/>
              <a:p>
                <a:endParaRPr lang="en-US"/>
              </a:p>
            </p:txBody>
          </p:sp>
          <p:sp>
            <p:nvSpPr>
              <p:cNvPr id="197" name="Freeform 24"/>
              <p:cNvSpPr>
                <a:spLocks/>
              </p:cNvSpPr>
              <p:nvPr/>
            </p:nvSpPr>
            <p:spPr bwMode="auto">
              <a:xfrm>
                <a:off x="2900" y="3068"/>
                <a:ext cx="409" cy="264"/>
              </a:xfrm>
              <a:custGeom>
                <a:avLst/>
                <a:gdLst>
                  <a:gd name="T0" fmla="*/ 5 w 559"/>
                  <a:gd name="T1" fmla="*/ 1 h 434"/>
                  <a:gd name="T2" fmla="*/ 62 w 559"/>
                  <a:gd name="T3" fmla="*/ 0 h 434"/>
                  <a:gd name="T4" fmla="*/ 57 w 559"/>
                  <a:gd name="T5" fmla="*/ 26 h 434"/>
                  <a:gd name="T6" fmla="*/ 110 w 559"/>
                  <a:gd name="T7" fmla="*/ 19 h 434"/>
                  <a:gd name="T8" fmla="*/ 144 w 559"/>
                  <a:gd name="T9" fmla="*/ 25 h 434"/>
                  <a:gd name="T10" fmla="*/ 160 w 559"/>
                  <a:gd name="T11" fmla="*/ 40 h 434"/>
                  <a:gd name="T12" fmla="*/ 149 w 559"/>
                  <a:gd name="T13" fmla="*/ 54 h 434"/>
                  <a:gd name="T14" fmla="*/ 110 w 559"/>
                  <a:gd name="T15" fmla="*/ 60 h 434"/>
                  <a:gd name="T16" fmla="*/ 67 w 559"/>
                  <a:gd name="T17" fmla="*/ 60 h 434"/>
                  <a:gd name="T18" fmla="*/ 26 w 559"/>
                  <a:gd name="T19" fmla="*/ 56 h 434"/>
                  <a:gd name="T20" fmla="*/ 2 w 559"/>
                  <a:gd name="T21" fmla="*/ 43 h 434"/>
                  <a:gd name="T22" fmla="*/ 0 w 559"/>
                  <a:gd name="T23" fmla="*/ 20 h 434"/>
                  <a:gd name="T24" fmla="*/ 5 w 559"/>
                  <a:gd name="T25" fmla="*/ 1 h 43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59"/>
                  <a:gd name="T40" fmla="*/ 0 h 434"/>
                  <a:gd name="T41" fmla="*/ 559 w 559"/>
                  <a:gd name="T42" fmla="*/ 434 h 43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59" h="434">
                    <a:moveTo>
                      <a:pt x="17" y="8"/>
                    </a:moveTo>
                    <a:lnTo>
                      <a:pt x="217" y="0"/>
                    </a:lnTo>
                    <a:lnTo>
                      <a:pt x="200" y="192"/>
                    </a:lnTo>
                    <a:lnTo>
                      <a:pt x="384" y="142"/>
                    </a:lnTo>
                    <a:lnTo>
                      <a:pt x="501" y="184"/>
                    </a:lnTo>
                    <a:lnTo>
                      <a:pt x="559" y="292"/>
                    </a:lnTo>
                    <a:lnTo>
                      <a:pt x="517" y="392"/>
                    </a:lnTo>
                    <a:lnTo>
                      <a:pt x="384" y="434"/>
                    </a:lnTo>
                    <a:lnTo>
                      <a:pt x="234" y="434"/>
                    </a:lnTo>
                    <a:lnTo>
                      <a:pt x="92" y="409"/>
                    </a:lnTo>
                    <a:lnTo>
                      <a:pt x="8" y="317"/>
                    </a:lnTo>
                    <a:lnTo>
                      <a:pt x="0" y="150"/>
                    </a:lnTo>
                    <a:lnTo>
                      <a:pt x="17" y="8"/>
                    </a:lnTo>
                    <a:close/>
                  </a:path>
                </a:pathLst>
              </a:custGeom>
              <a:solidFill>
                <a:schemeClr val="hlink"/>
              </a:solidFill>
              <a:ln w="6350">
                <a:solidFill>
                  <a:schemeClr val="bg1"/>
                </a:solidFill>
                <a:round/>
                <a:headEnd/>
                <a:tailEnd/>
              </a:ln>
            </p:spPr>
            <p:txBody>
              <a:bodyPr wrap="none" lIns="0" tIns="0" rIns="0" bIns="0" anchor="ctr">
                <a:spAutoFit/>
              </a:bodyPr>
              <a:lstStyle/>
              <a:p>
                <a:endParaRPr lang="en-US"/>
              </a:p>
            </p:txBody>
          </p:sp>
          <p:sp>
            <p:nvSpPr>
              <p:cNvPr id="198" name="Freeform 25"/>
              <p:cNvSpPr>
                <a:spLocks/>
              </p:cNvSpPr>
              <p:nvPr/>
            </p:nvSpPr>
            <p:spPr bwMode="auto">
              <a:xfrm>
                <a:off x="3022" y="2996"/>
                <a:ext cx="219" cy="331"/>
              </a:xfrm>
              <a:custGeom>
                <a:avLst/>
                <a:gdLst>
                  <a:gd name="T0" fmla="*/ 71 w 300"/>
                  <a:gd name="T1" fmla="*/ 0 h 543"/>
                  <a:gd name="T2" fmla="*/ 0 w 300"/>
                  <a:gd name="T3" fmla="*/ 75 h 543"/>
                  <a:gd name="T4" fmla="*/ 54 w 300"/>
                  <a:gd name="T5" fmla="*/ 75 h 543"/>
                  <a:gd name="T6" fmla="*/ 85 w 300"/>
                  <a:gd name="T7" fmla="*/ 2 h 543"/>
                  <a:gd name="T8" fmla="*/ 0 60000 65536"/>
                  <a:gd name="T9" fmla="*/ 0 60000 65536"/>
                  <a:gd name="T10" fmla="*/ 0 60000 65536"/>
                  <a:gd name="T11" fmla="*/ 0 60000 65536"/>
                  <a:gd name="T12" fmla="*/ 0 w 300"/>
                  <a:gd name="T13" fmla="*/ 0 h 543"/>
                  <a:gd name="T14" fmla="*/ 300 w 300"/>
                  <a:gd name="T15" fmla="*/ 543 h 543"/>
                </a:gdLst>
                <a:ahLst/>
                <a:cxnLst>
                  <a:cxn ang="T8">
                    <a:pos x="T0" y="T1"/>
                  </a:cxn>
                  <a:cxn ang="T9">
                    <a:pos x="T2" y="T3"/>
                  </a:cxn>
                  <a:cxn ang="T10">
                    <a:pos x="T4" y="T5"/>
                  </a:cxn>
                  <a:cxn ang="T11">
                    <a:pos x="T6" y="T7"/>
                  </a:cxn>
                </a:cxnLst>
                <a:rect l="T12" t="T13" r="T14" b="T15"/>
                <a:pathLst>
                  <a:path w="300" h="543">
                    <a:moveTo>
                      <a:pt x="250" y="0"/>
                    </a:moveTo>
                    <a:lnTo>
                      <a:pt x="0" y="543"/>
                    </a:lnTo>
                    <a:lnTo>
                      <a:pt x="192" y="543"/>
                    </a:lnTo>
                    <a:lnTo>
                      <a:pt x="300" y="17"/>
                    </a:lnTo>
                  </a:path>
                </a:pathLst>
              </a:custGeom>
              <a:solidFill>
                <a:schemeClr val="hlink"/>
              </a:solidFill>
              <a:ln w="6350">
                <a:solidFill>
                  <a:schemeClr val="bg1"/>
                </a:solidFill>
                <a:round/>
                <a:headEnd/>
                <a:tailEnd/>
              </a:ln>
            </p:spPr>
            <p:txBody>
              <a:bodyPr wrap="none" lIns="0" tIns="0" rIns="0" bIns="0" anchor="ctr">
                <a:spAutoFit/>
              </a:bodyPr>
              <a:lstStyle/>
              <a:p>
                <a:endParaRPr lang="en-US"/>
              </a:p>
            </p:txBody>
          </p:sp>
          <p:sp>
            <p:nvSpPr>
              <p:cNvPr id="199" name="Line 26"/>
              <p:cNvSpPr>
                <a:spLocks noChangeShapeType="1"/>
              </p:cNvSpPr>
              <p:nvPr/>
            </p:nvSpPr>
            <p:spPr bwMode="auto">
              <a:xfrm flipV="1">
                <a:off x="3321" y="3093"/>
                <a:ext cx="13" cy="178"/>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grpSp>
        <p:nvGrpSpPr>
          <p:cNvPr id="202" name="Group 27"/>
          <p:cNvGrpSpPr>
            <a:grpSpLocks/>
          </p:cNvGrpSpPr>
          <p:nvPr/>
        </p:nvGrpSpPr>
        <p:grpSpPr bwMode="auto">
          <a:xfrm>
            <a:off x="1298575" y="3876675"/>
            <a:ext cx="1216025" cy="833438"/>
            <a:chOff x="463" y="1743"/>
            <a:chExt cx="1186" cy="813"/>
          </a:xfrm>
        </p:grpSpPr>
        <p:sp>
          <p:nvSpPr>
            <p:cNvPr id="203" name="Freeform 28"/>
            <p:cNvSpPr>
              <a:spLocks/>
            </p:cNvSpPr>
            <p:nvPr/>
          </p:nvSpPr>
          <p:spPr bwMode="auto">
            <a:xfrm>
              <a:off x="1338" y="2248"/>
              <a:ext cx="137" cy="216"/>
            </a:xfrm>
            <a:custGeom>
              <a:avLst/>
              <a:gdLst>
                <a:gd name="T0" fmla="*/ 1 w 530"/>
                <a:gd name="T1" fmla="*/ 4 h 849"/>
                <a:gd name="T2" fmla="*/ 1 w 530"/>
                <a:gd name="T3" fmla="*/ 4 h 849"/>
                <a:gd name="T4" fmla="*/ 1 w 530"/>
                <a:gd name="T5" fmla="*/ 3 h 849"/>
                <a:gd name="T6" fmla="*/ 0 w 530"/>
                <a:gd name="T7" fmla="*/ 3 h 849"/>
                <a:gd name="T8" fmla="*/ 0 w 530"/>
                <a:gd name="T9" fmla="*/ 3 h 849"/>
                <a:gd name="T10" fmla="*/ 0 w 530"/>
                <a:gd name="T11" fmla="*/ 2 h 849"/>
                <a:gd name="T12" fmla="*/ 0 w 530"/>
                <a:gd name="T13" fmla="*/ 2 h 849"/>
                <a:gd name="T14" fmla="*/ 0 w 530"/>
                <a:gd name="T15" fmla="*/ 1 h 849"/>
                <a:gd name="T16" fmla="*/ 0 w 530"/>
                <a:gd name="T17" fmla="*/ 1 h 849"/>
                <a:gd name="T18" fmla="*/ 1 w 530"/>
                <a:gd name="T19" fmla="*/ 1 h 849"/>
                <a:gd name="T20" fmla="*/ 1 w 530"/>
                <a:gd name="T21" fmla="*/ 0 h 849"/>
                <a:gd name="T22" fmla="*/ 1 w 530"/>
                <a:gd name="T23" fmla="*/ 0 h 849"/>
                <a:gd name="T24" fmla="*/ 2 w 530"/>
                <a:gd name="T25" fmla="*/ 0 h 849"/>
                <a:gd name="T26" fmla="*/ 2 w 530"/>
                <a:gd name="T27" fmla="*/ 0 h 849"/>
                <a:gd name="T28" fmla="*/ 2 w 530"/>
                <a:gd name="T29" fmla="*/ 1 h 849"/>
                <a:gd name="T30" fmla="*/ 2 w 530"/>
                <a:gd name="T31" fmla="*/ 1 h 849"/>
                <a:gd name="T32" fmla="*/ 2 w 530"/>
                <a:gd name="T33" fmla="*/ 2 h 849"/>
                <a:gd name="T34" fmla="*/ 2 w 530"/>
                <a:gd name="T35" fmla="*/ 2 h 849"/>
                <a:gd name="T36" fmla="*/ 2 w 530"/>
                <a:gd name="T37" fmla="*/ 3 h 849"/>
                <a:gd name="T38" fmla="*/ 2 w 530"/>
                <a:gd name="T39" fmla="*/ 3 h 849"/>
                <a:gd name="T40" fmla="*/ 2 w 530"/>
                <a:gd name="T41" fmla="*/ 3 h 849"/>
                <a:gd name="T42" fmla="*/ 1 w 530"/>
                <a:gd name="T43" fmla="*/ 4 h 849"/>
                <a:gd name="T44" fmla="*/ 1 w 530"/>
                <a:gd name="T45" fmla="*/ 4 h 8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30"/>
                <a:gd name="T70" fmla="*/ 0 h 849"/>
                <a:gd name="T71" fmla="*/ 530 w 530"/>
                <a:gd name="T72" fmla="*/ 849 h 8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30" h="849">
                  <a:moveTo>
                    <a:pt x="302" y="838"/>
                  </a:moveTo>
                  <a:lnTo>
                    <a:pt x="222" y="849"/>
                  </a:lnTo>
                  <a:lnTo>
                    <a:pt x="148" y="821"/>
                  </a:lnTo>
                  <a:lnTo>
                    <a:pt x="81" y="756"/>
                  </a:lnTo>
                  <a:lnTo>
                    <a:pt x="34" y="665"/>
                  </a:lnTo>
                  <a:lnTo>
                    <a:pt x="5" y="551"/>
                  </a:lnTo>
                  <a:lnTo>
                    <a:pt x="0" y="425"/>
                  </a:lnTo>
                  <a:lnTo>
                    <a:pt x="19" y="300"/>
                  </a:lnTo>
                  <a:lnTo>
                    <a:pt x="59" y="184"/>
                  </a:lnTo>
                  <a:lnTo>
                    <a:pt x="118" y="93"/>
                  </a:lnTo>
                  <a:lnTo>
                    <a:pt x="190" y="28"/>
                  </a:lnTo>
                  <a:lnTo>
                    <a:pt x="268" y="0"/>
                  </a:lnTo>
                  <a:lnTo>
                    <a:pt x="346" y="9"/>
                  </a:lnTo>
                  <a:lnTo>
                    <a:pt x="416" y="55"/>
                  </a:lnTo>
                  <a:lnTo>
                    <a:pt x="473" y="133"/>
                  </a:lnTo>
                  <a:lnTo>
                    <a:pt x="513" y="237"/>
                  </a:lnTo>
                  <a:lnTo>
                    <a:pt x="530" y="359"/>
                  </a:lnTo>
                  <a:lnTo>
                    <a:pt x="522" y="484"/>
                  </a:lnTo>
                  <a:lnTo>
                    <a:pt x="494" y="606"/>
                  </a:lnTo>
                  <a:lnTo>
                    <a:pt x="445" y="712"/>
                  </a:lnTo>
                  <a:lnTo>
                    <a:pt x="378" y="790"/>
                  </a:lnTo>
                  <a:lnTo>
                    <a:pt x="302" y="8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4" name="Freeform 29"/>
            <p:cNvSpPr>
              <a:spLocks/>
            </p:cNvSpPr>
            <p:nvPr/>
          </p:nvSpPr>
          <p:spPr bwMode="auto">
            <a:xfrm>
              <a:off x="1137" y="2095"/>
              <a:ext cx="14" cy="10"/>
            </a:xfrm>
            <a:custGeom>
              <a:avLst/>
              <a:gdLst>
                <a:gd name="T0" fmla="*/ 0 w 53"/>
                <a:gd name="T1" fmla="*/ 0 h 43"/>
                <a:gd name="T2" fmla="*/ 0 w 53"/>
                <a:gd name="T3" fmla="*/ 0 h 43"/>
                <a:gd name="T4" fmla="*/ 0 w 53"/>
                <a:gd name="T5" fmla="*/ 0 h 43"/>
                <a:gd name="T6" fmla="*/ 0 w 53"/>
                <a:gd name="T7" fmla="*/ 0 h 43"/>
                <a:gd name="T8" fmla="*/ 0 w 53"/>
                <a:gd name="T9" fmla="*/ 0 h 43"/>
                <a:gd name="T10" fmla="*/ 0 w 53"/>
                <a:gd name="T11" fmla="*/ 0 h 43"/>
                <a:gd name="T12" fmla="*/ 0 60000 65536"/>
                <a:gd name="T13" fmla="*/ 0 60000 65536"/>
                <a:gd name="T14" fmla="*/ 0 60000 65536"/>
                <a:gd name="T15" fmla="*/ 0 60000 65536"/>
                <a:gd name="T16" fmla="*/ 0 60000 65536"/>
                <a:gd name="T17" fmla="*/ 0 60000 65536"/>
                <a:gd name="T18" fmla="*/ 0 w 53"/>
                <a:gd name="T19" fmla="*/ 0 h 43"/>
                <a:gd name="T20" fmla="*/ 53 w 5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3" h="43">
                  <a:moveTo>
                    <a:pt x="53" y="28"/>
                  </a:moveTo>
                  <a:lnTo>
                    <a:pt x="30" y="0"/>
                  </a:lnTo>
                  <a:lnTo>
                    <a:pt x="0" y="26"/>
                  </a:lnTo>
                  <a:lnTo>
                    <a:pt x="9" y="43"/>
                  </a:lnTo>
                  <a:lnTo>
                    <a:pt x="5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5" name="AutoShape 30"/>
            <p:cNvSpPr>
              <a:spLocks noChangeArrowheads="1"/>
            </p:cNvSpPr>
            <p:nvPr/>
          </p:nvSpPr>
          <p:spPr bwMode="auto">
            <a:xfrm>
              <a:off x="463" y="1743"/>
              <a:ext cx="1186" cy="813"/>
            </a:xfrm>
            <a:prstGeom prst="roundRect">
              <a:avLst>
                <a:gd name="adj" fmla="val 16667"/>
              </a:avLst>
            </a:prstGeom>
            <a:solidFill>
              <a:schemeClr val="folHlink"/>
            </a:solidFill>
            <a:ln w="28575" algn="ctr">
              <a:solidFill>
                <a:schemeClr val="folHlink"/>
              </a:solidFill>
              <a:round/>
              <a:headEnd/>
              <a:tailEnd/>
            </a:ln>
          </p:spPr>
          <p:txBody>
            <a:bodyPr lIns="0" tIns="0" rIns="0" bIns="0" anchor="ctr">
              <a:spAutoFit/>
            </a:bodyPr>
            <a:lstStyle/>
            <a:p>
              <a:endParaRPr lang="en-US"/>
            </a:p>
          </p:txBody>
        </p:sp>
        <p:sp>
          <p:nvSpPr>
            <p:cNvPr id="206" name="AutoShape 31"/>
            <p:cNvSpPr>
              <a:spLocks noChangeArrowheads="1"/>
            </p:cNvSpPr>
            <p:nvPr/>
          </p:nvSpPr>
          <p:spPr bwMode="auto">
            <a:xfrm>
              <a:off x="493" y="1773"/>
              <a:ext cx="1127" cy="754"/>
            </a:xfrm>
            <a:prstGeom prst="roundRect">
              <a:avLst>
                <a:gd name="adj" fmla="val 16667"/>
              </a:avLst>
            </a:prstGeom>
            <a:solidFill>
              <a:srgbClr val="FFFFFF"/>
            </a:solidFill>
            <a:ln w="28575" algn="ctr">
              <a:solidFill>
                <a:schemeClr val="folHlink"/>
              </a:solidFill>
              <a:round/>
              <a:headEnd/>
              <a:tailEnd/>
            </a:ln>
          </p:spPr>
          <p:txBody>
            <a:bodyPr lIns="0" tIns="0" rIns="0" bIns="0" anchor="ctr">
              <a:spAutoFit/>
            </a:bodyPr>
            <a:lstStyle/>
            <a:p>
              <a:endParaRPr lang="en-US"/>
            </a:p>
          </p:txBody>
        </p:sp>
        <p:sp>
          <p:nvSpPr>
            <p:cNvPr id="207" name="Freeform 32"/>
            <p:cNvSpPr>
              <a:spLocks/>
            </p:cNvSpPr>
            <p:nvPr/>
          </p:nvSpPr>
          <p:spPr bwMode="auto">
            <a:xfrm>
              <a:off x="486" y="1841"/>
              <a:ext cx="1140" cy="526"/>
            </a:xfrm>
            <a:custGeom>
              <a:avLst/>
              <a:gdLst>
                <a:gd name="T0" fmla="*/ 90 w 1140"/>
                <a:gd name="T1" fmla="*/ 501 h 526"/>
                <a:gd name="T2" fmla="*/ 19 w 1140"/>
                <a:gd name="T3" fmla="*/ 463 h 526"/>
                <a:gd name="T4" fmla="*/ 0 w 1140"/>
                <a:gd name="T5" fmla="*/ 379 h 526"/>
                <a:gd name="T6" fmla="*/ 33 w 1140"/>
                <a:gd name="T7" fmla="*/ 286 h 526"/>
                <a:gd name="T8" fmla="*/ 121 w 1140"/>
                <a:gd name="T9" fmla="*/ 219 h 526"/>
                <a:gd name="T10" fmla="*/ 213 w 1140"/>
                <a:gd name="T11" fmla="*/ 187 h 526"/>
                <a:gd name="T12" fmla="*/ 231 w 1140"/>
                <a:gd name="T13" fmla="*/ 85 h 526"/>
                <a:gd name="T14" fmla="*/ 244 w 1140"/>
                <a:gd name="T15" fmla="*/ 55 h 526"/>
                <a:gd name="T16" fmla="*/ 261 w 1140"/>
                <a:gd name="T17" fmla="*/ 36 h 526"/>
                <a:gd name="T18" fmla="*/ 289 w 1140"/>
                <a:gd name="T19" fmla="*/ 21 h 526"/>
                <a:gd name="T20" fmla="*/ 321 w 1140"/>
                <a:gd name="T21" fmla="*/ 12 h 526"/>
                <a:gd name="T22" fmla="*/ 402 w 1140"/>
                <a:gd name="T23" fmla="*/ 6 h 526"/>
                <a:gd name="T24" fmla="*/ 492 w 1140"/>
                <a:gd name="T25" fmla="*/ 3 h 526"/>
                <a:gd name="T26" fmla="*/ 579 w 1140"/>
                <a:gd name="T27" fmla="*/ 0 h 526"/>
                <a:gd name="T28" fmla="*/ 652 w 1140"/>
                <a:gd name="T29" fmla="*/ 0 h 526"/>
                <a:gd name="T30" fmla="*/ 685 w 1140"/>
                <a:gd name="T31" fmla="*/ 7 h 526"/>
                <a:gd name="T32" fmla="*/ 720 w 1140"/>
                <a:gd name="T33" fmla="*/ 22 h 526"/>
                <a:gd name="T34" fmla="*/ 774 w 1140"/>
                <a:gd name="T35" fmla="*/ 192 h 526"/>
                <a:gd name="T36" fmla="*/ 822 w 1140"/>
                <a:gd name="T37" fmla="*/ 204 h 526"/>
                <a:gd name="T38" fmla="*/ 873 w 1140"/>
                <a:gd name="T39" fmla="*/ 181 h 526"/>
                <a:gd name="T40" fmla="*/ 886 w 1140"/>
                <a:gd name="T41" fmla="*/ 256 h 526"/>
                <a:gd name="T42" fmla="*/ 928 w 1140"/>
                <a:gd name="T43" fmla="*/ 180 h 526"/>
                <a:gd name="T44" fmla="*/ 946 w 1140"/>
                <a:gd name="T45" fmla="*/ 252 h 526"/>
                <a:gd name="T46" fmla="*/ 988 w 1140"/>
                <a:gd name="T47" fmla="*/ 187 h 526"/>
                <a:gd name="T48" fmla="*/ 1000 w 1140"/>
                <a:gd name="T49" fmla="*/ 252 h 526"/>
                <a:gd name="T50" fmla="*/ 1056 w 1140"/>
                <a:gd name="T51" fmla="*/ 195 h 526"/>
                <a:gd name="T52" fmla="*/ 1077 w 1140"/>
                <a:gd name="T53" fmla="*/ 262 h 526"/>
                <a:gd name="T54" fmla="*/ 1140 w 1140"/>
                <a:gd name="T55" fmla="*/ 327 h 526"/>
                <a:gd name="T56" fmla="*/ 1134 w 1140"/>
                <a:gd name="T57" fmla="*/ 429 h 526"/>
                <a:gd name="T58" fmla="*/ 1078 w 1140"/>
                <a:gd name="T59" fmla="*/ 513 h 526"/>
                <a:gd name="T60" fmla="*/ 1021 w 1140"/>
                <a:gd name="T61" fmla="*/ 519 h 526"/>
                <a:gd name="T62" fmla="*/ 1008 w 1140"/>
                <a:gd name="T63" fmla="*/ 384 h 526"/>
                <a:gd name="T64" fmla="*/ 996 w 1140"/>
                <a:gd name="T65" fmla="*/ 364 h 526"/>
                <a:gd name="T66" fmla="*/ 982 w 1140"/>
                <a:gd name="T67" fmla="*/ 351 h 526"/>
                <a:gd name="T68" fmla="*/ 937 w 1140"/>
                <a:gd name="T69" fmla="*/ 336 h 526"/>
                <a:gd name="T70" fmla="*/ 901 w 1140"/>
                <a:gd name="T71" fmla="*/ 340 h 526"/>
                <a:gd name="T72" fmla="*/ 882 w 1140"/>
                <a:gd name="T73" fmla="*/ 352 h 526"/>
                <a:gd name="T74" fmla="*/ 858 w 1140"/>
                <a:gd name="T75" fmla="*/ 381 h 526"/>
                <a:gd name="T76" fmla="*/ 847 w 1140"/>
                <a:gd name="T77" fmla="*/ 418 h 526"/>
                <a:gd name="T78" fmla="*/ 841 w 1140"/>
                <a:gd name="T79" fmla="*/ 463 h 526"/>
                <a:gd name="T80" fmla="*/ 843 w 1140"/>
                <a:gd name="T81" fmla="*/ 523 h 526"/>
                <a:gd name="T82" fmla="*/ 354 w 1140"/>
                <a:gd name="T83" fmla="*/ 526 h 526"/>
                <a:gd name="T84" fmla="*/ 346 w 1140"/>
                <a:gd name="T85" fmla="*/ 477 h 526"/>
                <a:gd name="T86" fmla="*/ 324 w 1140"/>
                <a:gd name="T87" fmla="*/ 430 h 526"/>
                <a:gd name="T88" fmla="*/ 289 w 1140"/>
                <a:gd name="T89" fmla="*/ 405 h 526"/>
                <a:gd name="T90" fmla="*/ 238 w 1140"/>
                <a:gd name="T91" fmla="*/ 388 h 526"/>
                <a:gd name="T92" fmla="*/ 184 w 1140"/>
                <a:gd name="T93" fmla="*/ 391 h 526"/>
                <a:gd name="T94" fmla="*/ 136 w 1140"/>
                <a:gd name="T95" fmla="*/ 412 h 526"/>
                <a:gd name="T96" fmla="*/ 100 w 1140"/>
                <a:gd name="T97" fmla="*/ 456 h 526"/>
                <a:gd name="T98" fmla="*/ 90 w 1140"/>
                <a:gd name="T99" fmla="*/ 501 h 52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40"/>
                <a:gd name="T151" fmla="*/ 0 h 526"/>
                <a:gd name="T152" fmla="*/ 1140 w 1140"/>
                <a:gd name="T153" fmla="*/ 526 h 52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40" h="526">
                  <a:moveTo>
                    <a:pt x="90" y="501"/>
                  </a:moveTo>
                  <a:lnTo>
                    <a:pt x="19" y="463"/>
                  </a:lnTo>
                  <a:lnTo>
                    <a:pt x="0" y="379"/>
                  </a:lnTo>
                  <a:lnTo>
                    <a:pt x="33" y="286"/>
                  </a:lnTo>
                  <a:lnTo>
                    <a:pt x="121" y="219"/>
                  </a:lnTo>
                  <a:lnTo>
                    <a:pt x="213" y="187"/>
                  </a:lnTo>
                  <a:lnTo>
                    <a:pt x="231" y="85"/>
                  </a:lnTo>
                  <a:lnTo>
                    <a:pt x="244" y="55"/>
                  </a:lnTo>
                  <a:lnTo>
                    <a:pt x="261" y="36"/>
                  </a:lnTo>
                  <a:lnTo>
                    <a:pt x="289" y="21"/>
                  </a:lnTo>
                  <a:lnTo>
                    <a:pt x="321" y="12"/>
                  </a:lnTo>
                  <a:lnTo>
                    <a:pt x="402" y="6"/>
                  </a:lnTo>
                  <a:lnTo>
                    <a:pt x="492" y="3"/>
                  </a:lnTo>
                  <a:lnTo>
                    <a:pt x="579" y="0"/>
                  </a:lnTo>
                  <a:lnTo>
                    <a:pt x="652" y="0"/>
                  </a:lnTo>
                  <a:lnTo>
                    <a:pt x="685" y="7"/>
                  </a:lnTo>
                  <a:lnTo>
                    <a:pt x="720" y="22"/>
                  </a:lnTo>
                  <a:lnTo>
                    <a:pt x="774" y="192"/>
                  </a:lnTo>
                  <a:lnTo>
                    <a:pt x="822" y="204"/>
                  </a:lnTo>
                  <a:lnTo>
                    <a:pt x="873" y="181"/>
                  </a:lnTo>
                  <a:lnTo>
                    <a:pt x="886" y="256"/>
                  </a:lnTo>
                  <a:lnTo>
                    <a:pt x="928" y="180"/>
                  </a:lnTo>
                  <a:lnTo>
                    <a:pt x="946" y="252"/>
                  </a:lnTo>
                  <a:lnTo>
                    <a:pt x="988" y="187"/>
                  </a:lnTo>
                  <a:lnTo>
                    <a:pt x="1000" y="252"/>
                  </a:lnTo>
                  <a:lnTo>
                    <a:pt x="1056" y="195"/>
                  </a:lnTo>
                  <a:lnTo>
                    <a:pt x="1077" y="262"/>
                  </a:lnTo>
                  <a:lnTo>
                    <a:pt x="1140" y="327"/>
                  </a:lnTo>
                  <a:lnTo>
                    <a:pt x="1134" y="429"/>
                  </a:lnTo>
                  <a:lnTo>
                    <a:pt x="1078" y="513"/>
                  </a:lnTo>
                  <a:lnTo>
                    <a:pt x="1021" y="519"/>
                  </a:lnTo>
                  <a:lnTo>
                    <a:pt x="1008" y="384"/>
                  </a:lnTo>
                  <a:lnTo>
                    <a:pt x="996" y="364"/>
                  </a:lnTo>
                  <a:lnTo>
                    <a:pt x="982" y="351"/>
                  </a:lnTo>
                  <a:lnTo>
                    <a:pt x="937" y="336"/>
                  </a:lnTo>
                  <a:lnTo>
                    <a:pt x="901" y="340"/>
                  </a:lnTo>
                  <a:lnTo>
                    <a:pt x="882" y="352"/>
                  </a:lnTo>
                  <a:lnTo>
                    <a:pt x="858" y="381"/>
                  </a:lnTo>
                  <a:lnTo>
                    <a:pt x="847" y="418"/>
                  </a:lnTo>
                  <a:lnTo>
                    <a:pt x="841" y="463"/>
                  </a:lnTo>
                  <a:lnTo>
                    <a:pt x="843" y="523"/>
                  </a:lnTo>
                  <a:lnTo>
                    <a:pt x="354" y="526"/>
                  </a:lnTo>
                  <a:lnTo>
                    <a:pt x="346" y="477"/>
                  </a:lnTo>
                  <a:lnTo>
                    <a:pt x="324" y="430"/>
                  </a:lnTo>
                  <a:lnTo>
                    <a:pt x="289" y="405"/>
                  </a:lnTo>
                  <a:lnTo>
                    <a:pt x="238" y="388"/>
                  </a:lnTo>
                  <a:lnTo>
                    <a:pt x="184" y="391"/>
                  </a:lnTo>
                  <a:lnTo>
                    <a:pt x="136" y="412"/>
                  </a:lnTo>
                  <a:lnTo>
                    <a:pt x="100" y="456"/>
                  </a:lnTo>
                  <a:lnTo>
                    <a:pt x="90" y="501"/>
                  </a:lnTo>
                  <a:close/>
                </a:path>
              </a:pathLst>
            </a:custGeom>
            <a:solidFill>
              <a:schemeClr val="folHlink"/>
            </a:solidFill>
            <a:ln w="12700">
              <a:solidFill>
                <a:schemeClr val="bg1"/>
              </a:solidFill>
              <a:round/>
              <a:headEnd/>
              <a:tailEnd/>
            </a:ln>
          </p:spPr>
          <p:txBody>
            <a:bodyPr lIns="0" tIns="0" rIns="0" bIns="0" anchor="ctr">
              <a:spAutoFit/>
            </a:bodyPr>
            <a:lstStyle/>
            <a:p>
              <a:endParaRPr lang="en-US"/>
            </a:p>
          </p:txBody>
        </p:sp>
        <p:sp>
          <p:nvSpPr>
            <p:cNvPr id="208" name="Freeform 33"/>
            <p:cNvSpPr>
              <a:spLocks/>
            </p:cNvSpPr>
            <p:nvPr/>
          </p:nvSpPr>
          <p:spPr bwMode="auto">
            <a:xfrm>
              <a:off x="754" y="1898"/>
              <a:ext cx="189" cy="204"/>
            </a:xfrm>
            <a:custGeom>
              <a:avLst/>
              <a:gdLst>
                <a:gd name="T0" fmla="*/ 0 w 189"/>
                <a:gd name="T1" fmla="*/ 195 h 204"/>
                <a:gd name="T2" fmla="*/ 15 w 189"/>
                <a:gd name="T3" fmla="*/ 69 h 204"/>
                <a:gd name="T4" fmla="*/ 29 w 189"/>
                <a:gd name="T5" fmla="*/ 45 h 204"/>
                <a:gd name="T6" fmla="*/ 41 w 189"/>
                <a:gd name="T7" fmla="*/ 30 h 204"/>
                <a:gd name="T8" fmla="*/ 63 w 189"/>
                <a:gd name="T9" fmla="*/ 16 h 204"/>
                <a:gd name="T10" fmla="*/ 89 w 189"/>
                <a:gd name="T11" fmla="*/ 9 h 204"/>
                <a:gd name="T12" fmla="*/ 189 w 189"/>
                <a:gd name="T13" fmla="*/ 0 h 204"/>
                <a:gd name="T14" fmla="*/ 189 w 189"/>
                <a:gd name="T15" fmla="*/ 204 h 204"/>
                <a:gd name="T16" fmla="*/ 0 w 189"/>
                <a:gd name="T17" fmla="*/ 195 h 2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9"/>
                <a:gd name="T28" fmla="*/ 0 h 204"/>
                <a:gd name="T29" fmla="*/ 189 w 189"/>
                <a:gd name="T30" fmla="*/ 204 h 20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9" h="204">
                  <a:moveTo>
                    <a:pt x="0" y="195"/>
                  </a:moveTo>
                  <a:lnTo>
                    <a:pt x="15" y="69"/>
                  </a:lnTo>
                  <a:lnTo>
                    <a:pt x="29" y="45"/>
                  </a:lnTo>
                  <a:lnTo>
                    <a:pt x="41" y="30"/>
                  </a:lnTo>
                  <a:lnTo>
                    <a:pt x="63" y="16"/>
                  </a:lnTo>
                  <a:lnTo>
                    <a:pt x="89" y="9"/>
                  </a:lnTo>
                  <a:lnTo>
                    <a:pt x="189" y="0"/>
                  </a:lnTo>
                  <a:lnTo>
                    <a:pt x="189" y="204"/>
                  </a:lnTo>
                  <a:lnTo>
                    <a:pt x="0" y="195"/>
                  </a:lnTo>
                  <a:close/>
                </a:path>
              </a:pathLst>
            </a:custGeom>
            <a:solidFill>
              <a:schemeClr val="tx1"/>
            </a:solidFill>
            <a:ln w="12700">
              <a:solidFill>
                <a:schemeClr val="bg1"/>
              </a:solidFill>
              <a:round/>
              <a:headEnd/>
              <a:tailEnd/>
            </a:ln>
          </p:spPr>
          <p:txBody>
            <a:bodyPr wrap="none" lIns="0" tIns="0" rIns="0" bIns="0" anchor="ctr">
              <a:spAutoFit/>
            </a:bodyPr>
            <a:lstStyle/>
            <a:p>
              <a:endParaRPr lang="en-US"/>
            </a:p>
          </p:txBody>
        </p:sp>
        <p:sp>
          <p:nvSpPr>
            <p:cNvPr id="209" name="Freeform 34"/>
            <p:cNvSpPr>
              <a:spLocks/>
            </p:cNvSpPr>
            <p:nvPr/>
          </p:nvSpPr>
          <p:spPr bwMode="auto">
            <a:xfrm>
              <a:off x="976" y="1893"/>
              <a:ext cx="252" cy="213"/>
            </a:xfrm>
            <a:custGeom>
              <a:avLst/>
              <a:gdLst>
                <a:gd name="T0" fmla="*/ 3 w 252"/>
                <a:gd name="T1" fmla="*/ 207 h 213"/>
                <a:gd name="T2" fmla="*/ 0 w 252"/>
                <a:gd name="T3" fmla="*/ 0 h 213"/>
                <a:gd name="T4" fmla="*/ 210 w 252"/>
                <a:gd name="T5" fmla="*/ 0 h 213"/>
                <a:gd name="T6" fmla="*/ 252 w 252"/>
                <a:gd name="T7" fmla="*/ 149 h 213"/>
                <a:gd name="T8" fmla="*/ 215 w 252"/>
                <a:gd name="T9" fmla="*/ 191 h 213"/>
                <a:gd name="T10" fmla="*/ 99 w 252"/>
                <a:gd name="T11" fmla="*/ 213 h 213"/>
                <a:gd name="T12" fmla="*/ 3 w 252"/>
                <a:gd name="T13" fmla="*/ 207 h 213"/>
                <a:gd name="T14" fmla="*/ 0 60000 65536"/>
                <a:gd name="T15" fmla="*/ 0 60000 65536"/>
                <a:gd name="T16" fmla="*/ 0 60000 65536"/>
                <a:gd name="T17" fmla="*/ 0 60000 65536"/>
                <a:gd name="T18" fmla="*/ 0 60000 65536"/>
                <a:gd name="T19" fmla="*/ 0 60000 65536"/>
                <a:gd name="T20" fmla="*/ 0 60000 65536"/>
                <a:gd name="T21" fmla="*/ 0 w 252"/>
                <a:gd name="T22" fmla="*/ 0 h 213"/>
                <a:gd name="T23" fmla="*/ 252 w 252"/>
                <a:gd name="T24" fmla="*/ 213 h 2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2" h="213">
                  <a:moveTo>
                    <a:pt x="3" y="207"/>
                  </a:moveTo>
                  <a:lnTo>
                    <a:pt x="0" y="0"/>
                  </a:lnTo>
                  <a:lnTo>
                    <a:pt x="210" y="0"/>
                  </a:lnTo>
                  <a:lnTo>
                    <a:pt x="252" y="149"/>
                  </a:lnTo>
                  <a:lnTo>
                    <a:pt x="215" y="191"/>
                  </a:lnTo>
                  <a:lnTo>
                    <a:pt x="99" y="213"/>
                  </a:lnTo>
                  <a:lnTo>
                    <a:pt x="3" y="207"/>
                  </a:lnTo>
                  <a:close/>
                </a:path>
              </a:pathLst>
            </a:custGeom>
            <a:solidFill>
              <a:schemeClr val="tx1"/>
            </a:solidFill>
            <a:ln w="12700">
              <a:solidFill>
                <a:schemeClr val="bg1"/>
              </a:solidFill>
              <a:round/>
              <a:headEnd/>
              <a:tailEnd/>
            </a:ln>
          </p:spPr>
          <p:txBody>
            <a:bodyPr wrap="none" lIns="0" tIns="0" rIns="0" bIns="0" anchor="ctr">
              <a:spAutoFit/>
            </a:bodyPr>
            <a:lstStyle/>
            <a:p>
              <a:endParaRPr lang="en-US"/>
            </a:p>
          </p:txBody>
        </p:sp>
        <p:sp>
          <p:nvSpPr>
            <p:cNvPr id="210" name="Freeform 35"/>
            <p:cNvSpPr>
              <a:spLocks/>
            </p:cNvSpPr>
            <p:nvPr/>
          </p:nvSpPr>
          <p:spPr bwMode="auto">
            <a:xfrm>
              <a:off x="1142" y="1990"/>
              <a:ext cx="71" cy="99"/>
            </a:xfrm>
            <a:custGeom>
              <a:avLst/>
              <a:gdLst>
                <a:gd name="T0" fmla="*/ 0 w 276"/>
                <a:gd name="T1" fmla="*/ 1 h 388"/>
                <a:gd name="T2" fmla="*/ 0 w 276"/>
                <a:gd name="T3" fmla="*/ 1 h 388"/>
                <a:gd name="T4" fmla="*/ 0 w 276"/>
                <a:gd name="T5" fmla="*/ 1 h 388"/>
                <a:gd name="T6" fmla="*/ 0 w 276"/>
                <a:gd name="T7" fmla="*/ 1 h 388"/>
                <a:gd name="T8" fmla="*/ 0 w 276"/>
                <a:gd name="T9" fmla="*/ 1 h 388"/>
                <a:gd name="T10" fmla="*/ 0 w 276"/>
                <a:gd name="T11" fmla="*/ 1 h 388"/>
                <a:gd name="T12" fmla="*/ 0 w 276"/>
                <a:gd name="T13" fmla="*/ 0 h 388"/>
                <a:gd name="T14" fmla="*/ 0 w 276"/>
                <a:gd name="T15" fmla="*/ 0 h 388"/>
                <a:gd name="T16" fmla="*/ 1 w 276"/>
                <a:gd name="T17" fmla="*/ 0 h 388"/>
                <a:gd name="T18" fmla="*/ 1 w 276"/>
                <a:gd name="T19" fmla="*/ 0 h 388"/>
                <a:gd name="T20" fmla="*/ 1 w 276"/>
                <a:gd name="T21" fmla="*/ 0 h 388"/>
                <a:gd name="T22" fmla="*/ 1 w 276"/>
                <a:gd name="T23" fmla="*/ 0 h 388"/>
                <a:gd name="T24" fmla="*/ 1 w 276"/>
                <a:gd name="T25" fmla="*/ 0 h 388"/>
                <a:gd name="T26" fmla="*/ 1 w 276"/>
                <a:gd name="T27" fmla="*/ 0 h 388"/>
                <a:gd name="T28" fmla="*/ 1 w 276"/>
                <a:gd name="T29" fmla="*/ 0 h 388"/>
                <a:gd name="T30" fmla="*/ 1 w 276"/>
                <a:gd name="T31" fmla="*/ 1 h 388"/>
                <a:gd name="T32" fmla="*/ 1 w 276"/>
                <a:gd name="T33" fmla="*/ 1 h 388"/>
                <a:gd name="T34" fmla="*/ 1 w 276"/>
                <a:gd name="T35" fmla="*/ 1 h 388"/>
                <a:gd name="T36" fmla="*/ 1 w 276"/>
                <a:gd name="T37" fmla="*/ 1 h 388"/>
                <a:gd name="T38" fmla="*/ 1 w 276"/>
                <a:gd name="T39" fmla="*/ 1 h 388"/>
                <a:gd name="T40" fmla="*/ 1 w 276"/>
                <a:gd name="T41" fmla="*/ 2 h 388"/>
                <a:gd name="T42" fmla="*/ 1 w 276"/>
                <a:gd name="T43" fmla="*/ 2 h 388"/>
                <a:gd name="T44" fmla="*/ 1 w 276"/>
                <a:gd name="T45" fmla="*/ 2 h 388"/>
                <a:gd name="T46" fmla="*/ 1 w 276"/>
                <a:gd name="T47" fmla="*/ 2 h 388"/>
                <a:gd name="T48" fmla="*/ 0 w 276"/>
                <a:gd name="T49" fmla="*/ 2 h 388"/>
                <a:gd name="T50" fmla="*/ 0 w 276"/>
                <a:gd name="T51" fmla="*/ 2 h 388"/>
                <a:gd name="T52" fmla="*/ 0 w 276"/>
                <a:gd name="T53" fmla="*/ 2 h 388"/>
                <a:gd name="T54" fmla="*/ 0 w 276"/>
                <a:gd name="T55" fmla="*/ 1 h 388"/>
                <a:gd name="T56" fmla="*/ 0 w 276"/>
                <a:gd name="T57" fmla="*/ 2 h 388"/>
                <a:gd name="T58" fmla="*/ 1 w 276"/>
                <a:gd name="T59" fmla="*/ 2 h 388"/>
                <a:gd name="T60" fmla="*/ 1 w 276"/>
                <a:gd name="T61" fmla="*/ 2 h 388"/>
                <a:gd name="T62" fmla="*/ 1 w 276"/>
                <a:gd name="T63" fmla="*/ 1 h 388"/>
                <a:gd name="T64" fmla="*/ 1 w 276"/>
                <a:gd name="T65" fmla="*/ 1 h 388"/>
                <a:gd name="T66" fmla="*/ 1 w 276"/>
                <a:gd name="T67" fmla="*/ 1 h 388"/>
                <a:gd name="T68" fmla="*/ 1 w 276"/>
                <a:gd name="T69" fmla="*/ 1 h 388"/>
                <a:gd name="T70" fmla="*/ 1 w 276"/>
                <a:gd name="T71" fmla="*/ 1 h 388"/>
                <a:gd name="T72" fmla="*/ 1 w 276"/>
                <a:gd name="T73" fmla="*/ 1 h 388"/>
                <a:gd name="T74" fmla="*/ 1 w 276"/>
                <a:gd name="T75" fmla="*/ 1 h 388"/>
                <a:gd name="T76" fmla="*/ 1 w 276"/>
                <a:gd name="T77" fmla="*/ 1 h 388"/>
                <a:gd name="T78" fmla="*/ 1 w 276"/>
                <a:gd name="T79" fmla="*/ 1 h 388"/>
                <a:gd name="T80" fmla="*/ 1 w 276"/>
                <a:gd name="T81" fmla="*/ 0 h 388"/>
                <a:gd name="T82" fmla="*/ 1 w 276"/>
                <a:gd name="T83" fmla="*/ 0 h 388"/>
                <a:gd name="T84" fmla="*/ 1 w 276"/>
                <a:gd name="T85" fmla="*/ 0 h 388"/>
                <a:gd name="T86" fmla="*/ 1 w 276"/>
                <a:gd name="T87" fmla="*/ 0 h 388"/>
                <a:gd name="T88" fmla="*/ 1 w 276"/>
                <a:gd name="T89" fmla="*/ 0 h 388"/>
                <a:gd name="T90" fmla="*/ 1 w 276"/>
                <a:gd name="T91" fmla="*/ 0 h 388"/>
                <a:gd name="T92" fmla="*/ 0 w 276"/>
                <a:gd name="T93" fmla="*/ 1 h 388"/>
                <a:gd name="T94" fmla="*/ 0 w 276"/>
                <a:gd name="T95" fmla="*/ 1 h 388"/>
                <a:gd name="T96" fmla="*/ 0 w 276"/>
                <a:gd name="T97" fmla="*/ 1 h 388"/>
                <a:gd name="T98" fmla="*/ 0 w 276"/>
                <a:gd name="T99" fmla="*/ 1 h 388"/>
                <a:gd name="T100" fmla="*/ 0 w 276"/>
                <a:gd name="T101" fmla="*/ 1 h 388"/>
                <a:gd name="T102" fmla="*/ 0 w 276"/>
                <a:gd name="T103" fmla="*/ 1 h 388"/>
                <a:gd name="T104" fmla="*/ 0 w 276"/>
                <a:gd name="T105" fmla="*/ 1 h 388"/>
                <a:gd name="T106" fmla="*/ 0 w 276"/>
                <a:gd name="T107" fmla="*/ 1 h 388"/>
                <a:gd name="T108" fmla="*/ 0 w 276"/>
                <a:gd name="T109" fmla="*/ 1 h 38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76"/>
                <a:gd name="T166" fmla="*/ 0 h 388"/>
                <a:gd name="T167" fmla="*/ 276 w 276"/>
                <a:gd name="T168" fmla="*/ 388 h 38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76" h="388">
                  <a:moveTo>
                    <a:pt x="14" y="325"/>
                  </a:moveTo>
                  <a:lnTo>
                    <a:pt x="6" y="304"/>
                  </a:lnTo>
                  <a:lnTo>
                    <a:pt x="0" y="262"/>
                  </a:lnTo>
                  <a:lnTo>
                    <a:pt x="2" y="217"/>
                  </a:lnTo>
                  <a:lnTo>
                    <a:pt x="12" y="171"/>
                  </a:lnTo>
                  <a:lnTo>
                    <a:pt x="29" y="125"/>
                  </a:lnTo>
                  <a:lnTo>
                    <a:pt x="52" y="84"/>
                  </a:lnTo>
                  <a:lnTo>
                    <a:pt x="80" y="49"/>
                  </a:lnTo>
                  <a:lnTo>
                    <a:pt x="113" y="23"/>
                  </a:lnTo>
                  <a:lnTo>
                    <a:pt x="145" y="6"/>
                  </a:lnTo>
                  <a:lnTo>
                    <a:pt x="179" y="0"/>
                  </a:lnTo>
                  <a:lnTo>
                    <a:pt x="208" y="6"/>
                  </a:lnTo>
                  <a:lnTo>
                    <a:pt x="236" y="23"/>
                  </a:lnTo>
                  <a:lnTo>
                    <a:pt x="255" y="49"/>
                  </a:lnTo>
                  <a:lnTo>
                    <a:pt x="268" y="84"/>
                  </a:lnTo>
                  <a:lnTo>
                    <a:pt x="276" y="125"/>
                  </a:lnTo>
                  <a:lnTo>
                    <a:pt x="274" y="171"/>
                  </a:lnTo>
                  <a:lnTo>
                    <a:pt x="265" y="219"/>
                  </a:lnTo>
                  <a:lnTo>
                    <a:pt x="248" y="264"/>
                  </a:lnTo>
                  <a:lnTo>
                    <a:pt x="225" y="304"/>
                  </a:lnTo>
                  <a:lnTo>
                    <a:pt x="196" y="340"/>
                  </a:lnTo>
                  <a:lnTo>
                    <a:pt x="164" y="367"/>
                  </a:lnTo>
                  <a:lnTo>
                    <a:pt x="130" y="382"/>
                  </a:lnTo>
                  <a:lnTo>
                    <a:pt x="97" y="388"/>
                  </a:lnTo>
                  <a:lnTo>
                    <a:pt x="67" y="382"/>
                  </a:lnTo>
                  <a:lnTo>
                    <a:pt x="40" y="365"/>
                  </a:lnTo>
                  <a:lnTo>
                    <a:pt x="19" y="340"/>
                  </a:lnTo>
                  <a:lnTo>
                    <a:pt x="57" y="319"/>
                  </a:lnTo>
                  <a:lnTo>
                    <a:pt x="80" y="335"/>
                  </a:lnTo>
                  <a:lnTo>
                    <a:pt x="103" y="340"/>
                  </a:lnTo>
                  <a:lnTo>
                    <a:pt x="128" y="338"/>
                  </a:lnTo>
                  <a:lnTo>
                    <a:pt x="152" y="327"/>
                  </a:lnTo>
                  <a:lnTo>
                    <a:pt x="177" y="308"/>
                  </a:lnTo>
                  <a:lnTo>
                    <a:pt x="200" y="283"/>
                  </a:lnTo>
                  <a:lnTo>
                    <a:pt x="217" y="253"/>
                  </a:lnTo>
                  <a:lnTo>
                    <a:pt x="232" y="219"/>
                  </a:lnTo>
                  <a:lnTo>
                    <a:pt x="240" y="183"/>
                  </a:lnTo>
                  <a:lnTo>
                    <a:pt x="242" y="148"/>
                  </a:lnTo>
                  <a:lnTo>
                    <a:pt x="238" y="116"/>
                  </a:lnTo>
                  <a:lnTo>
                    <a:pt x="229" y="89"/>
                  </a:lnTo>
                  <a:lnTo>
                    <a:pt x="213" y="68"/>
                  </a:lnTo>
                  <a:lnTo>
                    <a:pt x="194" y="53"/>
                  </a:lnTo>
                  <a:lnTo>
                    <a:pt x="173" y="49"/>
                  </a:lnTo>
                  <a:lnTo>
                    <a:pt x="147" y="51"/>
                  </a:lnTo>
                  <a:lnTo>
                    <a:pt x="122" y="63"/>
                  </a:lnTo>
                  <a:lnTo>
                    <a:pt x="99" y="82"/>
                  </a:lnTo>
                  <a:lnTo>
                    <a:pt x="76" y="106"/>
                  </a:lnTo>
                  <a:lnTo>
                    <a:pt x="59" y="137"/>
                  </a:lnTo>
                  <a:lnTo>
                    <a:pt x="44" y="171"/>
                  </a:lnTo>
                  <a:lnTo>
                    <a:pt x="35" y="205"/>
                  </a:lnTo>
                  <a:lnTo>
                    <a:pt x="33" y="240"/>
                  </a:lnTo>
                  <a:lnTo>
                    <a:pt x="37" y="272"/>
                  </a:lnTo>
                  <a:lnTo>
                    <a:pt x="48" y="304"/>
                  </a:lnTo>
                  <a:lnTo>
                    <a:pt x="1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1" name="Freeform 36"/>
            <p:cNvSpPr>
              <a:spLocks/>
            </p:cNvSpPr>
            <p:nvPr/>
          </p:nvSpPr>
          <p:spPr bwMode="auto">
            <a:xfrm>
              <a:off x="1145" y="2065"/>
              <a:ext cx="14" cy="10"/>
            </a:xfrm>
            <a:custGeom>
              <a:avLst/>
              <a:gdLst>
                <a:gd name="T0" fmla="*/ 0 w 53"/>
                <a:gd name="T1" fmla="*/ 0 h 43"/>
                <a:gd name="T2" fmla="*/ 0 w 53"/>
                <a:gd name="T3" fmla="*/ 0 h 43"/>
                <a:gd name="T4" fmla="*/ 0 w 53"/>
                <a:gd name="T5" fmla="*/ 0 h 43"/>
                <a:gd name="T6" fmla="*/ 0 w 53"/>
                <a:gd name="T7" fmla="*/ 0 h 43"/>
                <a:gd name="T8" fmla="*/ 0 w 53"/>
                <a:gd name="T9" fmla="*/ 0 h 43"/>
                <a:gd name="T10" fmla="*/ 0 w 53"/>
                <a:gd name="T11" fmla="*/ 0 h 43"/>
                <a:gd name="T12" fmla="*/ 0 60000 65536"/>
                <a:gd name="T13" fmla="*/ 0 60000 65536"/>
                <a:gd name="T14" fmla="*/ 0 60000 65536"/>
                <a:gd name="T15" fmla="*/ 0 60000 65536"/>
                <a:gd name="T16" fmla="*/ 0 60000 65536"/>
                <a:gd name="T17" fmla="*/ 0 60000 65536"/>
                <a:gd name="T18" fmla="*/ 0 w 53"/>
                <a:gd name="T19" fmla="*/ 0 h 43"/>
                <a:gd name="T20" fmla="*/ 53 w 5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3" h="43">
                  <a:moveTo>
                    <a:pt x="53" y="28"/>
                  </a:moveTo>
                  <a:lnTo>
                    <a:pt x="30" y="0"/>
                  </a:lnTo>
                  <a:lnTo>
                    <a:pt x="0" y="26"/>
                  </a:lnTo>
                  <a:lnTo>
                    <a:pt x="9" y="43"/>
                  </a:lnTo>
                  <a:lnTo>
                    <a:pt x="5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2" name="Freeform 37"/>
            <p:cNvSpPr>
              <a:spLocks/>
            </p:cNvSpPr>
            <p:nvPr/>
          </p:nvSpPr>
          <p:spPr bwMode="auto">
            <a:xfrm>
              <a:off x="1153" y="2018"/>
              <a:ext cx="51" cy="36"/>
            </a:xfrm>
            <a:custGeom>
              <a:avLst/>
              <a:gdLst>
                <a:gd name="T0" fmla="*/ 1 w 202"/>
                <a:gd name="T1" fmla="*/ 0 h 141"/>
                <a:gd name="T2" fmla="*/ 0 w 202"/>
                <a:gd name="T3" fmla="*/ 0 h 141"/>
                <a:gd name="T4" fmla="*/ 0 w 202"/>
                <a:gd name="T5" fmla="*/ 0 h 141"/>
                <a:gd name="T6" fmla="*/ 0 w 202"/>
                <a:gd name="T7" fmla="*/ 1 h 141"/>
                <a:gd name="T8" fmla="*/ 1 w 202"/>
                <a:gd name="T9" fmla="*/ 1 h 141"/>
                <a:gd name="T10" fmla="*/ 1 w 202"/>
                <a:gd name="T11" fmla="*/ 0 h 141"/>
                <a:gd name="T12" fmla="*/ 1 w 202"/>
                <a:gd name="T13" fmla="*/ 0 h 141"/>
                <a:gd name="T14" fmla="*/ 0 60000 65536"/>
                <a:gd name="T15" fmla="*/ 0 60000 65536"/>
                <a:gd name="T16" fmla="*/ 0 60000 65536"/>
                <a:gd name="T17" fmla="*/ 0 60000 65536"/>
                <a:gd name="T18" fmla="*/ 0 60000 65536"/>
                <a:gd name="T19" fmla="*/ 0 60000 65536"/>
                <a:gd name="T20" fmla="*/ 0 60000 65536"/>
                <a:gd name="T21" fmla="*/ 0 w 202"/>
                <a:gd name="T22" fmla="*/ 0 h 141"/>
                <a:gd name="T23" fmla="*/ 202 w 202"/>
                <a:gd name="T24" fmla="*/ 141 h 1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2" h="141">
                  <a:moveTo>
                    <a:pt x="202" y="78"/>
                  </a:moveTo>
                  <a:lnTo>
                    <a:pt x="23" y="0"/>
                  </a:lnTo>
                  <a:lnTo>
                    <a:pt x="0" y="38"/>
                  </a:lnTo>
                  <a:lnTo>
                    <a:pt x="71" y="141"/>
                  </a:lnTo>
                  <a:lnTo>
                    <a:pt x="202" y="122"/>
                  </a:lnTo>
                  <a:lnTo>
                    <a:pt x="202"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3" name="Freeform 38"/>
            <p:cNvSpPr>
              <a:spLocks/>
            </p:cNvSpPr>
            <p:nvPr/>
          </p:nvSpPr>
          <p:spPr bwMode="auto">
            <a:xfrm>
              <a:off x="961" y="2040"/>
              <a:ext cx="306" cy="290"/>
            </a:xfrm>
            <a:custGeom>
              <a:avLst/>
              <a:gdLst>
                <a:gd name="T0" fmla="*/ 0 w 306"/>
                <a:gd name="T1" fmla="*/ 71 h 290"/>
                <a:gd name="T2" fmla="*/ 3 w 306"/>
                <a:gd name="T3" fmla="*/ 290 h 290"/>
                <a:gd name="T4" fmla="*/ 279 w 306"/>
                <a:gd name="T5" fmla="*/ 287 h 290"/>
                <a:gd name="T6" fmla="*/ 299 w 306"/>
                <a:gd name="T7" fmla="*/ 272 h 290"/>
                <a:gd name="T8" fmla="*/ 306 w 306"/>
                <a:gd name="T9" fmla="*/ 248 h 290"/>
                <a:gd name="T10" fmla="*/ 299 w 306"/>
                <a:gd name="T11" fmla="*/ 48 h 290"/>
                <a:gd name="T12" fmla="*/ 284 w 306"/>
                <a:gd name="T13" fmla="*/ 0 h 290"/>
                <a:gd name="T14" fmla="*/ 0 60000 65536"/>
                <a:gd name="T15" fmla="*/ 0 60000 65536"/>
                <a:gd name="T16" fmla="*/ 0 60000 65536"/>
                <a:gd name="T17" fmla="*/ 0 60000 65536"/>
                <a:gd name="T18" fmla="*/ 0 60000 65536"/>
                <a:gd name="T19" fmla="*/ 0 60000 65536"/>
                <a:gd name="T20" fmla="*/ 0 60000 65536"/>
                <a:gd name="T21" fmla="*/ 0 w 306"/>
                <a:gd name="T22" fmla="*/ 0 h 290"/>
                <a:gd name="T23" fmla="*/ 306 w 306"/>
                <a:gd name="T24" fmla="*/ 290 h 2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6" h="290">
                  <a:moveTo>
                    <a:pt x="0" y="71"/>
                  </a:moveTo>
                  <a:lnTo>
                    <a:pt x="3" y="290"/>
                  </a:lnTo>
                  <a:lnTo>
                    <a:pt x="279" y="287"/>
                  </a:lnTo>
                  <a:lnTo>
                    <a:pt x="299" y="272"/>
                  </a:lnTo>
                  <a:lnTo>
                    <a:pt x="306" y="248"/>
                  </a:lnTo>
                  <a:lnTo>
                    <a:pt x="299" y="48"/>
                  </a:lnTo>
                  <a:lnTo>
                    <a:pt x="284" y="0"/>
                  </a:lnTo>
                </a:path>
              </a:pathLst>
            </a:cu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sp>
          <p:nvSpPr>
            <p:cNvPr id="214" name="Freeform 39"/>
            <p:cNvSpPr>
              <a:spLocks/>
            </p:cNvSpPr>
            <p:nvPr/>
          </p:nvSpPr>
          <p:spPr bwMode="auto">
            <a:xfrm rot="1661969">
              <a:off x="1352" y="1764"/>
              <a:ext cx="205" cy="160"/>
            </a:xfrm>
            <a:custGeom>
              <a:avLst/>
              <a:gdLst>
                <a:gd name="T0" fmla="*/ 2 w 530"/>
                <a:gd name="T1" fmla="*/ 9 h 342"/>
                <a:gd name="T2" fmla="*/ 1 w 530"/>
                <a:gd name="T3" fmla="*/ 9 h 342"/>
                <a:gd name="T4" fmla="*/ 1 w 530"/>
                <a:gd name="T5" fmla="*/ 10 h 342"/>
                <a:gd name="T6" fmla="*/ 0 w 530"/>
                <a:gd name="T7" fmla="*/ 11 h 342"/>
                <a:gd name="T8" fmla="*/ 0 w 530"/>
                <a:gd name="T9" fmla="*/ 12 h 342"/>
                <a:gd name="T10" fmla="*/ 0 w 530"/>
                <a:gd name="T11" fmla="*/ 14 h 342"/>
                <a:gd name="T12" fmla="*/ 1 w 530"/>
                <a:gd name="T13" fmla="*/ 15 h 342"/>
                <a:gd name="T14" fmla="*/ 1 w 530"/>
                <a:gd name="T15" fmla="*/ 16 h 342"/>
                <a:gd name="T16" fmla="*/ 2 w 530"/>
                <a:gd name="T17" fmla="*/ 16 h 342"/>
                <a:gd name="T18" fmla="*/ 2 w 530"/>
                <a:gd name="T19" fmla="*/ 16 h 342"/>
                <a:gd name="T20" fmla="*/ 3 w 530"/>
                <a:gd name="T21" fmla="*/ 16 h 342"/>
                <a:gd name="T22" fmla="*/ 3 w 530"/>
                <a:gd name="T23" fmla="*/ 16 h 342"/>
                <a:gd name="T24" fmla="*/ 4 w 530"/>
                <a:gd name="T25" fmla="*/ 15 h 342"/>
                <a:gd name="T26" fmla="*/ 5 w 530"/>
                <a:gd name="T27" fmla="*/ 14 h 342"/>
                <a:gd name="T28" fmla="*/ 5 w 530"/>
                <a:gd name="T29" fmla="*/ 13 h 342"/>
                <a:gd name="T30" fmla="*/ 6 w 530"/>
                <a:gd name="T31" fmla="*/ 12 h 342"/>
                <a:gd name="T32" fmla="*/ 6 w 530"/>
                <a:gd name="T33" fmla="*/ 13 h 342"/>
                <a:gd name="T34" fmla="*/ 7 w 530"/>
                <a:gd name="T35" fmla="*/ 14 h 342"/>
                <a:gd name="T36" fmla="*/ 7 w 530"/>
                <a:gd name="T37" fmla="*/ 14 h 342"/>
                <a:gd name="T38" fmla="*/ 8 w 530"/>
                <a:gd name="T39" fmla="*/ 14 h 342"/>
                <a:gd name="T40" fmla="*/ 9 w 530"/>
                <a:gd name="T41" fmla="*/ 13 h 342"/>
                <a:gd name="T42" fmla="*/ 9 w 530"/>
                <a:gd name="T43" fmla="*/ 11 h 342"/>
                <a:gd name="T44" fmla="*/ 9 w 530"/>
                <a:gd name="T45" fmla="*/ 10 h 342"/>
                <a:gd name="T46" fmla="*/ 9 w 530"/>
                <a:gd name="T47" fmla="*/ 10 h 342"/>
                <a:gd name="T48" fmla="*/ 9 w 530"/>
                <a:gd name="T49" fmla="*/ 10 h 342"/>
                <a:gd name="T50" fmla="*/ 10 w 530"/>
                <a:gd name="T51" fmla="*/ 10 h 342"/>
                <a:gd name="T52" fmla="*/ 10 w 530"/>
                <a:gd name="T53" fmla="*/ 10 h 342"/>
                <a:gd name="T54" fmla="*/ 11 w 530"/>
                <a:gd name="T55" fmla="*/ 10 h 342"/>
                <a:gd name="T56" fmla="*/ 12 w 530"/>
                <a:gd name="T57" fmla="*/ 9 h 342"/>
                <a:gd name="T58" fmla="*/ 12 w 530"/>
                <a:gd name="T59" fmla="*/ 7 h 342"/>
                <a:gd name="T60" fmla="*/ 12 w 530"/>
                <a:gd name="T61" fmla="*/ 6 h 342"/>
                <a:gd name="T62" fmla="*/ 12 w 530"/>
                <a:gd name="T63" fmla="*/ 4 h 342"/>
                <a:gd name="T64" fmla="*/ 12 w 530"/>
                <a:gd name="T65" fmla="*/ 2 h 342"/>
                <a:gd name="T66" fmla="*/ 11 w 530"/>
                <a:gd name="T67" fmla="*/ 1 h 342"/>
                <a:gd name="T68" fmla="*/ 10 w 530"/>
                <a:gd name="T69" fmla="*/ 0 h 342"/>
                <a:gd name="T70" fmla="*/ 10 w 530"/>
                <a:gd name="T71" fmla="*/ 0 h 342"/>
                <a:gd name="T72" fmla="*/ 9 w 530"/>
                <a:gd name="T73" fmla="*/ 1 h 342"/>
                <a:gd name="T74" fmla="*/ 9 w 530"/>
                <a:gd name="T75" fmla="*/ 2 h 342"/>
                <a:gd name="T76" fmla="*/ 8 w 530"/>
                <a:gd name="T77" fmla="*/ 2 h 342"/>
                <a:gd name="T78" fmla="*/ 8 w 530"/>
                <a:gd name="T79" fmla="*/ 1 h 342"/>
                <a:gd name="T80" fmla="*/ 7 w 530"/>
                <a:gd name="T81" fmla="*/ 1 h 342"/>
                <a:gd name="T82" fmla="*/ 7 w 530"/>
                <a:gd name="T83" fmla="*/ 1 h 342"/>
                <a:gd name="T84" fmla="*/ 6 w 530"/>
                <a:gd name="T85" fmla="*/ 1 h 342"/>
                <a:gd name="T86" fmla="*/ 5 w 530"/>
                <a:gd name="T87" fmla="*/ 2 h 342"/>
                <a:gd name="T88" fmla="*/ 5 w 530"/>
                <a:gd name="T89" fmla="*/ 3 h 342"/>
                <a:gd name="T90" fmla="*/ 5 w 530"/>
                <a:gd name="T91" fmla="*/ 4 h 342"/>
                <a:gd name="T92" fmla="*/ 5 w 530"/>
                <a:gd name="T93" fmla="*/ 6 h 342"/>
                <a:gd name="T94" fmla="*/ 4 w 530"/>
                <a:gd name="T95" fmla="*/ 7 h 342"/>
                <a:gd name="T96" fmla="*/ 3 w 530"/>
                <a:gd name="T97" fmla="*/ 7 h 342"/>
                <a:gd name="T98" fmla="*/ 3 w 530"/>
                <a:gd name="T99" fmla="*/ 8 h 342"/>
                <a:gd name="T100" fmla="*/ 2 w 530"/>
                <a:gd name="T101" fmla="*/ 9 h 3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30"/>
                <a:gd name="T154" fmla="*/ 0 h 342"/>
                <a:gd name="T155" fmla="*/ 530 w 530"/>
                <a:gd name="T156" fmla="*/ 342 h 3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30" h="342">
                  <a:moveTo>
                    <a:pt x="101" y="183"/>
                  </a:moveTo>
                  <a:lnTo>
                    <a:pt x="99" y="183"/>
                  </a:lnTo>
                  <a:lnTo>
                    <a:pt x="91" y="184"/>
                  </a:lnTo>
                  <a:lnTo>
                    <a:pt x="86" y="184"/>
                  </a:lnTo>
                  <a:lnTo>
                    <a:pt x="82" y="186"/>
                  </a:lnTo>
                  <a:lnTo>
                    <a:pt x="76" y="188"/>
                  </a:lnTo>
                  <a:lnTo>
                    <a:pt x="70" y="192"/>
                  </a:lnTo>
                  <a:lnTo>
                    <a:pt x="63" y="194"/>
                  </a:lnTo>
                  <a:lnTo>
                    <a:pt x="55" y="198"/>
                  </a:lnTo>
                  <a:lnTo>
                    <a:pt x="49" y="200"/>
                  </a:lnTo>
                  <a:lnTo>
                    <a:pt x="44" y="203"/>
                  </a:lnTo>
                  <a:lnTo>
                    <a:pt x="36" y="205"/>
                  </a:lnTo>
                  <a:lnTo>
                    <a:pt x="30" y="211"/>
                  </a:lnTo>
                  <a:lnTo>
                    <a:pt x="23" y="215"/>
                  </a:lnTo>
                  <a:lnTo>
                    <a:pt x="19" y="221"/>
                  </a:lnTo>
                  <a:lnTo>
                    <a:pt x="13" y="224"/>
                  </a:lnTo>
                  <a:lnTo>
                    <a:pt x="8" y="230"/>
                  </a:lnTo>
                  <a:lnTo>
                    <a:pt x="4" y="236"/>
                  </a:lnTo>
                  <a:lnTo>
                    <a:pt x="2" y="241"/>
                  </a:lnTo>
                  <a:lnTo>
                    <a:pt x="0" y="249"/>
                  </a:lnTo>
                  <a:lnTo>
                    <a:pt x="0" y="255"/>
                  </a:lnTo>
                  <a:lnTo>
                    <a:pt x="0" y="262"/>
                  </a:lnTo>
                  <a:lnTo>
                    <a:pt x="4" y="270"/>
                  </a:lnTo>
                  <a:lnTo>
                    <a:pt x="6" y="278"/>
                  </a:lnTo>
                  <a:lnTo>
                    <a:pt x="11" y="285"/>
                  </a:lnTo>
                  <a:lnTo>
                    <a:pt x="17" y="295"/>
                  </a:lnTo>
                  <a:lnTo>
                    <a:pt x="29" y="304"/>
                  </a:lnTo>
                  <a:lnTo>
                    <a:pt x="32" y="308"/>
                  </a:lnTo>
                  <a:lnTo>
                    <a:pt x="38" y="314"/>
                  </a:lnTo>
                  <a:lnTo>
                    <a:pt x="44" y="318"/>
                  </a:lnTo>
                  <a:lnTo>
                    <a:pt x="51" y="321"/>
                  </a:lnTo>
                  <a:lnTo>
                    <a:pt x="59" y="327"/>
                  </a:lnTo>
                  <a:lnTo>
                    <a:pt x="67" y="333"/>
                  </a:lnTo>
                  <a:lnTo>
                    <a:pt x="76" y="337"/>
                  </a:lnTo>
                  <a:lnTo>
                    <a:pt x="86" y="342"/>
                  </a:lnTo>
                  <a:lnTo>
                    <a:pt x="89" y="342"/>
                  </a:lnTo>
                  <a:lnTo>
                    <a:pt x="97" y="342"/>
                  </a:lnTo>
                  <a:lnTo>
                    <a:pt x="105" y="342"/>
                  </a:lnTo>
                  <a:lnTo>
                    <a:pt x="108" y="340"/>
                  </a:lnTo>
                  <a:lnTo>
                    <a:pt x="116" y="340"/>
                  </a:lnTo>
                  <a:lnTo>
                    <a:pt x="122" y="338"/>
                  </a:lnTo>
                  <a:lnTo>
                    <a:pt x="127" y="338"/>
                  </a:lnTo>
                  <a:lnTo>
                    <a:pt x="133" y="337"/>
                  </a:lnTo>
                  <a:lnTo>
                    <a:pt x="139" y="337"/>
                  </a:lnTo>
                  <a:lnTo>
                    <a:pt x="146" y="335"/>
                  </a:lnTo>
                  <a:lnTo>
                    <a:pt x="154" y="333"/>
                  </a:lnTo>
                  <a:lnTo>
                    <a:pt x="162" y="331"/>
                  </a:lnTo>
                  <a:lnTo>
                    <a:pt x="167" y="327"/>
                  </a:lnTo>
                  <a:lnTo>
                    <a:pt x="175" y="323"/>
                  </a:lnTo>
                  <a:lnTo>
                    <a:pt x="183" y="321"/>
                  </a:lnTo>
                  <a:lnTo>
                    <a:pt x="188" y="316"/>
                  </a:lnTo>
                  <a:lnTo>
                    <a:pt x="194" y="312"/>
                  </a:lnTo>
                  <a:lnTo>
                    <a:pt x="202" y="306"/>
                  </a:lnTo>
                  <a:lnTo>
                    <a:pt x="209" y="302"/>
                  </a:lnTo>
                  <a:lnTo>
                    <a:pt x="215" y="297"/>
                  </a:lnTo>
                  <a:lnTo>
                    <a:pt x="221" y="289"/>
                  </a:lnTo>
                  <a:lnTo>
                    <a:pt x="226" y="283"/>
                  </a:lnTo>
                  <a:lnTo>
                    <a:pt x="232" y="276"/>
                  </a:lnTo>
                  <a:lnTo>
                    <a:pt x="236" y="266"/>
                  </a:lnTo>
                  <a:lnTo>
                    <a:pt x="240" y="259"/>
                  </a:lnTo>
                  <a:lnTo>
                    <a:pt x="245" y="249"/>
                  </a:lnTo>
                  <a:lnTo>
                    <a:pt x="249" y="240"/>
                  </a:lnTo>
                  <a:lnTo>
                    <a:pt x="251" y="241"/>
                  </a:lnTo>
                  <a:lnTo>
                    <a:pt x="255" y="245"/>
                  </a:lnTo>
                  <a:lnTo>
                    <a:pt x="259" y="251"/>
                  </a:lnTo>
                  <a:lnTo>
                    <a:pt x="268" y="259"/>
                  </a:lnTo>
                  <a:lnTo>
                    <a:pt x="278" y="266"/>
                  </a:lnTo>
                  <a:lnTo>
                    <a:pt x="289" y="274"/>
                  </a:lnTo>
                  <a:lnTo>
                    <a:pt x="295" y="278"/>
                  </a:lnTo>
                  <a:lnTo>
                    <a:pt x="300" y="281"/>
                  </a:lnTo>
                  <a:lnTo>
                    <a:pt x="306" y="283"/>
                  </a:lnTo>
                  <a:lnTo>
                    <a:pt x="314" y="287"/>
                  </a:lnTo>
                  <a:lnTo>
                    <a:pt x="319" y="287"/>
                  </a:lnTo>
                  <a:lnTo>
                    <a:pt x="325" y="289"/>
                  </a:lnTo>
                  <a:lnTo>
                    <a:pt x="331" y="289"/>
                  </a:lnTo>
                  <a:lnTo>
                    <a:pt x="337" y="289"/>
                  </a:lnTo>
                  <a:lnTo>
                    <a:pt x="342" y="287"/>
                  </a:lnTo>
                  <a:lnTo>
                    <a:pt x="348" y="285"/>
                  </a:lnTo>
                  <a:lnTo>
                    <a:pt x="354" y="283"/>
                  </a:lnTo>
                  <a:lnTo>
                    <a:pt x="359" y="280"/>
                  </a:lnTo>
                  <a:lnTo>
                    <a:pt x="365" y="274"/>
                  </a:lnTo>
                  <a:lnTo>
                    <a:pt x="369" y="268"/>
                  </a:lnTo>
                  <a:lnTo>
                    <a:pt x="373" y="259"/>
                  </a:lnTo>
                  <a:lnTo>
                    <a:pt x="376" y="251"/>
                  </a:lnTo>
                  <a:lnTo>
                    <a:pt x="378" y="245"/>
                  </a:lnTo>
                  <a:lnTo>
                    <a:pt x="380" y="240"/>
                  </a:lnTo>
                  <a:lnTo>
                    <a:pt x="380" y="234"/>
                  </a:lnTo>
                  <a:lnTo>
                    <a:pt x="384" y="228"/>
                  </a:lnTo>
                  <a:lnTo>
                    <a:pt x="384" y="221"/>
                  </a:lnTo>
                  <a:lnTo>
                    <a:pt x="386" y="213"/>
                  </a:lnTo>
                  <a:lnTo>
                    <a:pt x="386" y="205"/>
                  </a:lnTo>
                  <a:lnTo>
                    <a:pt x="388" y="198"/>
                  </a:lnTo>
                  <a:lnTo>
                    <a:pt x="390" y="198"/>
                  </a:lnTo>
                  <a:lnTo>
                    <a:pt x="394" y="200"/>
                  </a:lnTo>
                  <a:lnTo>
                    <a:pt x="399" y="200"/>
                  </a:lnTo>
                  <a:lnTo>
                    <a:pt x="409" y="203"/>
                  </a:lnTo>
                  <a:lnTo>
                    <a:pt x="413" y="203"/>
                  </a:lnTo>
                  <a:lnTo>
                    <a:pt x="418" y="205"/>
                  </a:lnTo>
                  <a:lnTo>
                    <a:pt x="424" y="205"/>
                  </a:lnTo>
                  <a:lnTo>
                    <a:pt x="432" y="207"/>
                  </a:lnTo>
                  <a:lnTo>
                    <a:pt x="437" y="207"/>
                  </a:lnTo>
                  <a:lnTo>
                    <a:pt x="443" y="209"/>
                  </a:lnTo>
                  <a:lnTo>
                    <a:pt x="449" y="209"/>
                  </a:lnTo>
                  <a:lnTo>
                    <a:pt x="456" y="211"/>
                  </a:lnTo>
                  <a:lnTo>
                    <a:pt x="462" y="209"/>
                  </a:lnTo>
                  <a:lnTo>
                    <a:pt x="468" y="209"/>
                  </a:lnTo>
                  <a:lnTo>
                    <a:pt x="473" y="209"/>
                  </a:lnTo>
                  <a:lnTo>
                    <a:pt x="481" y="209"/>
                  </a:lnTo>
                  <a:lnTo>
                    <a:pt x="487" y="207"/>
                  </a:lnTo>
                  <a:lnTo>
                    <a:pt x="492" y="207"/>
                  </a:lnTo>
                  <a:lnTo>
                    <a:pt x="498" y="205"/>
                  </a:lnTo>
                  <a:lnTo>
                    <a:pt x="504" y="203"/>
                  </a:lnTo>
                  <a:lnTo>
                    <a:pt x="513" y="198"/>
                  </a:lnTo>
                  <a:lnTo>
                    <a:pt x="521" y="190"/>
                  </a:lnTo>
                  <a:lnTo>
                    <a:pt x="525" y="184"/>
                  </a:lnTo>
                  <a:lnTo>
                    <a:pt x="527" y="181"/>
                  </a:lnTo>
                  <a:lnTo>
                    <a:pt x="529" y="173"/>
                  </a:lnTo>
                  <a:lnTo>
                    <a:pt x="530" y="167"/>
                  </a:lnTo>
                  <a:lnTo>
                    <a:pt x="530" y="158"/>
                  </a:lnTo>
                  <a:lnTo>
                    <a:pt x="530" y="150"/>
                  </a:lnTo>
                  <a:lnTo>
                    <a:pt x="530" y="141"/>
                  </a:lnTo>
                  <a:lnTo>
                    <a:pt x="530" y="133"/>
                  </a:lnTo>
                  <a:lnTo>
                    <a:pt x="529" y="124"/>
                  </a:lnTo>
                  <a:lnTo>
                    <a:pt x="529" y="116"/>
                  </a:lnTo>
                  <a:lnTo>
                    <a:pt x="527" y="106"/>
                  </a:lnTo>
                  <a:lnTo>
                    <a:pt x="527" y="97"/>
                  </a:lnTo>
                  <a:lnTo>
                    <a:pt x="525" y="87"/>
                  </a:lnTo>
                  <a:lnTo>
                    <a:pt x="523" y="78"/>
                  </a:lnTo>
                  <a:lnTo>
                    <a:pt x="519" y="68"/>
                  </a:lnTo>
                  <a:lnTo>
                    <a:pt x="517" y="59"/>
                  </a:lnTo>
                  <a:lnTo>
                    <a:pt x="513" y="51"/>
                  </a:lnTo>
                  <a:lnTo>
                    <a:pt x="510" y="44"/>
                  </a:lnTo>
                  <a:lnTo>
                    <a:pt x="506" y="36"/>
                  </a:lnTo>
                  <a:lnTo>
                    <a:pt x="504" y="30"/>
                  </a:lnTo>
                  <a:lnTo>
                    <a:pt x="498" y="23"/>
                  </a:lnTo>
                  <a:lnTo>
                    <a:pt x="492" y="17"/>
                  </a:lnTo>
                  <a:lnTo>
                    <a:pt x="487" y="10"/>
                  </a:lnTo>
                  <a:lnTo>
                    <a:pt x="481" y="8"/>
                  </a:lnTo>
                  <a:lnTo>
                    <a:pt x="475" y="4"/>
                  </a:lnTo>
                  <a:lnTo>
                    <a:pt x="470" y="2"/>
                  </a:lnTo>
                  <a:lnTo>
                    <a:pt x="462" y="0"/>
                  </a:lnTo>
                  <a:lnTo>
                    <a:pt x="454" y="0"/>
                  </a:lnTo>
                  <a:lnTo>
                    <a:pt x="445" y="0"/>
                  </a:lnTo>
                  <a:lnTo>
                    <a:pt x="437" y="4"/>
                  </a:lnTo>
                  <a:lnTo>
                    <a:pt x="428" y="6"/>
                  </a:lnTo>
                  <a:lnTo>
                    <a:pt x="420" y="13"/>
                  </a:lnTo>
                  <a:lnTo>
                    <a:pt x="411" y="17"/>
                  </a:lnTo>
                  <a:lnTo>
                    <a:pt x="401" y="27"/>
                  </a:lnTo>
                  <a:lnTo>
                    <a:pt x="395" y="30"/>
                  </a:lnTo>
                  <a:lnTo>
                    <a:pt x="390" y="36"/>
                  </a:lnTo>
                  <a:lnTo>
                    <a:pt x="386" y="42"/>
                  </a:lnTo>
                  <a:lnTo>
                    <a:pt x="380" y="49"/>
                  </a:lnTo>
                  <a:lnTo>
                    <a:pt x="378" y="48"/>
                  </a:lnTo>
                  <a:lnTo>
                    <a:pt x="373" y="46"/>
                  </a:lnTo>
                  <a:lnTo>
                    <a:pt x="367" y="42"/>
                  </a:lnTo>
                  <a:lnTo>
                    <a:pt x="357" y="40"/>
                  </a:lnTo>
                  <a:lnTo>
                    <a:pt x="352" y="38"/>
                  </a:lnTo>
                  <a:lnTo>
                    <a:pt x="346" y="36"/>
                  </a:lnTo>
                  <a:lnTo>
                    <a:pt x="338" y="34"/>
                  </a:lnTo>
                  <a:lnTo>
                    <a:pt x="333" y="34"/>
                  </a:lnTo>
                  <a:lnTo>
                    <a:pt x="325" y="32"/>
                  </a:lnTo>
                  <a:lnTo>
                    <a:pt x="319" y="30"/>
                  </a:lnTo>
                  <a:lnTo>
                    <a:pt x="314" y="30"/>
                  </a:lnTo>
                  <a:lnTo>
                    <a:pt x="306" y="30"/>
                  </a:lnTo>
                  <a:lnTo>
                    <a:pt x="298" y="29"/>
                  </a:lnTo>
                  <a:lnTo>
                    <a:pt x="291" y="27"/>
                  </a:lnTo>
                  <a:lnTo>
                    <a:pt x="285" y="27"/>
                  </a:lnTo>
                  <a:lnTo>
                    <a:pt x="278" y="29"/>
                  </a:lnTo>
                  <a:lnTo>
                    <a:pt x="272" y="29"/>
                  </a:lnTo>
                  <a:lnTo>
                    <a:pt x="266" y="30"/>
                  </a:lnTo>
                  <a:lnTo>
                    <a:pt x="259" y="30"/>
                  </a:lnTo>
                  <a:lnTo>
                    <a:pt x="255" y="34"/>
                  </a:lnTo>
                  <a:lnTo>
                    <a:pt x="249" y="34"/>
                  </a:lnTo>
                  <a:lnTo>
                    <a:pt x="243" y="38"/>
                  </a:lnTo>
                  <a:lnTo>
                    <a:pt x="238" y="40"/>
                  </a:lnTo>
                  <a:lnTo>
                    <a:pt x="236" y="46"/>
                  </a:lnTo>
                  <a:lnTo>
                    <a:pt x="232" y="51"/>
                  </a:lnTo>
                  <a:lnTo>
                    <a:pt x="230" y="57"/>
                  </a:lnTo>
                  <a:lnTo>
                    <a:pt x="226" y="63"/>
                  </a:lnTo>
                  <a:lnTo>
                    <a:pt x="226" y="70"/>
                  </a:lnTo>
                  <a:lnTo>
                    <a:pt x="224" y="78"/>
                  </a:lnTo>
                  <a:lnTo>
                    <a:pt x="224" y="86"/>
                  </a:lnTo>
                  <a:lnTo>
                    <a:pt x="221" y="91"/>
                  </a:lnTo>
                  <a:lnTo>
                    <a:pt x="219" y="99"/>
                  </a:lnTo>
                  <a:lnTo>
                    <a:pt x="215" y="105"/>
                  </a:lnTo>
                  <a:lnTo>
                    <a:pt x="211" y="110"/>
                  </a:lnTo>
                  <a:lnTo>
                    <a:pt x="207" y="116"/>
                  </a:lnTo>
                  <a:lnTo>
                    <a:pt x="203" y="122"/>
                  </a:lnTo>
                  <a:lnTo>
                    <a:pt x="192" y="131"/>
                  </a:lnTo>
                  <a:lnTo>
                    <a:pt x="183" y="141"/>
                  </a:lnTo>
                  <a:lnTo>
                    <a:pt x="177" y="145"/>
                  </a:lnTo>
                  <a:lnTo>
                    <a:pt x="171" y="148"/>
                  </a:lnTo>
                  <a:lnTo>
                    <a:pt x="165" y="152"/>
                  </a:lnTo>
                  <a:lnTo>
                    <a:pt x="162" y="156"/>
                  </a:lnTo>
                  <a:lnTo>
                    <a:pt x="154" y="158"/>
                  </a:lnTo>
                  <a:lnTo>
                    <a:pt x="148" y="162"/>
                  </a:lnTo>
                  <a:lnTo>
                    <a:pt x="145" y="165"/>
                  </a:lnTo>
                  <a:lnTo>
                    <a:pt x="139" y="167"/>
                  </a:lnTo>
                  <a:lnTo>
                    <a:pt x="127" y="171"/>
                  </a:lnTo>
                  <a:lnTo>
                    <a:pt x="120" y="175"/>
                  </a:lnTo>
                  <a:lnTo>
                    <a:pt x="112" y="177"/>
                  </a:lnTo>
                  <a:lnTo>
                    <a:pt x="105" y="181"/>
                  </a:lnTo>
                  <a:lnTo>
                    <a:pt x="101" y="183"/>
                  </a:lnTo>
                  <a:close/>
                </a:path>
              </a:pathLst>
            </a:custGeom>
            <a:solidFill>
              <a:schemeClr val="hlink"/>
            </a:solidFill>
            <a:ln w="12700">
              <a:solidFill>
                <a:schemeClr val="bg1"/>
              </a:solidFill>
              <a:round/>
              <a:headEnd/>
              <a:tailEnd/>
            </a:ln>
          </p:spPr>
          <p:txBody>
            <a:bodyPr/>
            <a:lstStyle/>
            <a:p>
              <a:endParaRPr lang="en-US"/>
            </a:p>
          </p:txBody>
        </p:sp>
        <p:sp>
          <p:nvSpPr>
            <p:cNvPr id="215" name="Line 40"/>
            <p:cNvSpPr>
              <a:spLocks noChangeShapeType="1"/>
            </p:cNvSpPr>
            <p:nvPr/>
          </p:nvSpPr>
          <p:spPr bwMode="auto">
            <a:xfrm flipH="1" flipV="1">
              <a:off x="1431" y="1910"/>
              <a:ext cx="8" cy="11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216" name="Line 41"/>
            <p:cNvSpPr>
              <a:spLocks noChangeShapeType="1"/>
            </p:cNvSpPr>
            <p:nvPr/>
          </p:nvSpPr>
          <p:spPr bwMode="auto">
            <a:xfrm flipV="1">
              <a:off x="1464" y="1910"/>
              <a:ext cx="34" cy="118"/>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217" name="Oval 42"/>
            <p:cNvSpPr>
              <a:spLocks noChangeArrowheads="1"/>
            </p:cNvSpPr>
            <p:nvPr/>
          </p:nvSpPr>
          <p:spPr bwMode="auto">
            <a:xfrm>
              <a:off x="629" y="2280"/>
              <a:ext cx="162" cy="159"/>
            </a:xfrm>
            <a:prstGeom prst="ellipse">
              <a:avLst/>
            </a:prstGeom>
            <a:solidFill>
              <a:schemeClr val="folHlink"/>
            </a:solidFill>
            <a:ln>
              <a:noFill/>
            </a:ln>
            <a:extLst>
              <a:ext uri="{91240B29-F687-4F45-9708-019B960494DF}">
                <a14:hiddenLine xmlns:a14="http://schemas.microsoft.com/office/drawing/2010/main" w="28575" algn="ctr">
                  <a:solidFill>
                    <a:srgbClr val="000000"/>
                  </a:solidFill>
                  <a:round/>
                  <a:headEnd/>
                  <a:tailEnd/>
                </a14:hiddenLine>
              </a:ext>
            </a:extLst>
          </p:spPr>
          <p:txBody>
            <a:bodyPr lIns="0" tIns="0" rIns="0" bIns="0" anchor="ctr">
              <a:spAutoFit/>
            </a:bodyPr>
            <a:lstStyle/>
            <a:p>
              <a:endParaRPr lang="en-US"/>
            </a:p>
          </p:txBody>
        </p:sp>
        <p:sp>
          <p:nvSpPr>
            <p:cNvPr id="218" name="Freeform 43"/>
            <p:cNvSpPr>
              <a:spLocks/>
            </p:cNvSpPr>
            <p:nvPr/>
          </p:nvSpPr>
          <p:spPr bwMode="auto">
            <a:xfrm>
              <a:off x="611" y="2261"/>
              <a:ext cx="197" cy="198"/>
            </a:xfrm>
            <a:custGeom>
              <a:avLst/>
              <a:gdLst>
                <a:gd name="T0" fmla="*/ 1 w 770"/>
                <a:gd name="T1" fmla="*/ 3 h 778"/>
                <a:gd name="T2" fmla="*/ 1 w 770"/>
                <a:gd name="T3" fmla="*/ 3 h 778"/>
                <a:gd name="T4" fmla="*/ 0 w 770"/>
                <a:gd name="T5" fmla="*/ 3 h 778"/>
                <a:gd name="T6" fmla="*/ 0 w 770"/>
                <a:gd name="T7" fmla="*/ 2 h 778"/>
                <a:gd name="T8" fmla="*/ 0 w 770"/>
                <a:gd name="T9" fmla="*/ 2 h 778"/>
                <a:gd name="T10" fmla="*/ 0 w 770"/>
                <a:gd name="T11" fmla="*/ 2 h 778"/>
                <a:gd name="T12" fmla="*/ 0 w 770"/>
                <a:gd name="T13" fmla="*/ 1 h 778"/>
                <a:gd name="T14" fmla="*/ 0 w 770"/>
                <a:gd name="T15" fmla="*/ 1 h 778"/>
                <a:gd name="T16" fmla="*/ 1 w 770"/>
                <a:gd name="T17" fmla="*/ 1 h 778"/>
                <a:gd name="T18" fmla="*/ 1 w 770"/>
                <a:gd name="T19" fmla="*/ 0 h 778"/>
                <a:gd name="T20" fmla="*/ 1 w 770"/>
                <a:gd name="T21" fmla="*/ 0 h 778"/>
                <a:gd name="T22" fmla="*/ 2 w 770"/>
                <a:gd name="T23" fmla="*/ 0 h 778"/>
                <a:gd name="T24" fmla="*/ 2 w 770"/>
                <a:gd name="T25" fmla="*/ 0 h 778"/>
                <a:gd name="T26" fmla="*/ 2 w 770"/>
                <a:gd name="T27" fmla="*/ 0 h 778"/>
                <a:gd name="T28" fmla="*/ 3 w 770"/>
                <a:gd name="T29" fmla="*/ 1 h 778"/>
                <a:gd name="T30" fmla="*/ 3 w 770"/>
                <a:gd name="T31" fmla="*/ 1 h 778"/>
                <a:gd name="T32" fmla="*/ 3 w 770"/>
                <a:gd name="T33" fmla="*/ 1 h 778"/>
                <a:gd name="T34" fmla="*/ 3 w 770"/>
                <a:gd name="T35" fmla="*/ 2 h 778"/>
                <a:gd name="T36" fmla="*/ 3 w 770"/>
                <a:gd name="T37" fmla="*/ 2 h 778"/>
                <a:gd name="T38" fmla="*/ 3 w 770"/>
                <a:gd name="T39" fmla="*/ 2 h 778"/>
                <a:gd name="T40" fmla="*/ 3 w 770"/>
                <a:gd name="T41" fmla="*/ 3 h 778"/>
                <a:gd name="T42" fmla="*/ 3 w 770"/>
                <a:gd name="T43" fmla="*/ 3 h 778"/>
                <a:gd name="T44" fmla="*/ 2 w 770"/>
                <a:gd name="T45" fmla="*/ 3 h 778"/>
                <a:gd name="T46" fmla="*/ 2 w 770"/>
                <a:gd name="T47" fmla="*/ 3 h 778"/>
                <a:gd name="T48" fmla="*/ 2 w 770"/>
                <a:gd name="T49" fmla="*/ 3 h 778"/>
                <a:gd name="T50" fmla="*/ 1 w 770"/>
                <a:gd name="T51" fmla="*/ 3 h 778"/>
                <a:gd name="T52" fmla="*/ 1 w 770"/>
                <a:gd name="T53" fmla="*/ 3 h 778"/>
                <a:gd name="T54" fmla="*/ 1 w 770"/>
                <a:gd name="T55" fmla="*/ 3 h 778"/>
                <a:gd name="T56" fmla="*/ 2 w 770"/>
                <a:gd name="T57" fmla="*/ 3 h 778"/>
                <a:gd name="T58" fmla="*/ 2 w 770"/>
                <a:gd name="T59" fmla="*/ 3 h 778"/>
                <a:gd name="T60" fmla="*/ 2 w 770"/>
                <a:gd name="T61" fmla="*/ 3 h 778"/>
                <a:gd name="T62" fmla="*/ 2 w 770"/>
                <a:gd name="T63" fmla="*/ 3 h 778"/>
                <a:gd name="T64" fmla="*/ 3 w 770"/>
                <a:gd name="T65" fmla="*/ 2 h 778"/>
                <a:gd name="T66" fmla="*/ 3 w 770"/>
                <a:gd name="T67" fmla="*/ 2 h 778"/>
                <a:gd name="T68" fmla="*/ 3 w 770"/>
                <a:gd name="T69" fmla="*/ 2 h 778"/>
                <a:gd name="T70" fmla="*/ 3 w 770"/>
                <a:gd name="T71" fmla="*/ 2 h 778"/>
                <a:gd name="T72" fmla="*/ 3 w 770"/>
                <a:gd name="T73" fmla="*/ 1 h 778"/>
                <a:gd name="T74" fmla="*/ 3 w 770"/>
                <a:gd name="T75" fmla="*/ 1 h 778"/>
                <a:gd name="T76" fmla="*/ 3 w 770"/>
                <a:gd name="T77" fmla="*/ 1 h 778"/>
                <a:gd name="T78" fmla="*/ 2 w 770"/>
                <a:gd name="T79" fmla="*/ 1 h 778"/>
                <a:gd name="T80" fmla="*/ 2 w 770"/>
                <a:gd name="T81" fmla="*/ 1 h 778"/>
                <a:gd name="T82" fmla="*/ 2 w 770"/>
                <a:gd name="T83" fmla="*/ 1 h 778"/>
                <a:gd name="T84" fmla="*/ 1 w 770"/>
                <a:gd name="T85" fmla="*/ 1 h 778"/>
                <a:gd name="T86" fmla="*/ 1 w 770"/>
                <a:gd name="T87" fmla="*/ 1 h 778"/>
                <a:gd name="T88" fmla="*/ 1 w 770"/>
                <a:gd name="T89" fmla="*/ 1 h 778"/>
                <a:gd name="T90" fmla="*/ 1 w 770"/>
                <a:gd name="T91" fmla="*/ 1 h 778"/>
                <a:gd name="T92" fmla="*/ 1 w 770"/>
                <a:gd name="T93" fmla="*/ 1 h 778"/>
                <a:gd name="T94" fmla="*/ 1 w 770"/>
                <a:gd name="T95" fmla="*/ 2 h 778"/>
                <a:gd name="T96" fmla="*/ 1 w 770"/>
                <a:gd name="T97" fmla="*/ 2 h 778"/>
                <a:gd name="T98" fmla="*/ 1 w 770"/>
                <a:gd name="T99" fmla="*/ 2 h 778"/>
                <a:gd name="T100" fmla="*/ 1 w 770"/>
                <a:gd name="T101" fmla="*/ 2 h 778"/>
                <a:gd name="T102" fmla="*/ 1 w 770"/>
                <a:gd name="T103" fmla="*/ 3 h 778"/>
                <a:gd name="T104" fmla="*/ 1 w 770"/>
                <a:gd name="T105" fmla="*/ 3 h 778"/>
                <a:gd name="T106" fmla="*/ 1 w 770"/>
                <a:gd name="T107" fmla="*/ 3 h 778"/>
                <a:gd name="T108" fmla="*/ 1 w 770"/>
                <a:gd name="T109" fmla="*/ 3 h 77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70"/>
                <a:gd name="T166" fmla="*/ 0 h 778"/>
                <a:gd name="T167" fmla="*/ 770 w 770"/>
                <a:gd name="T168" fmla="*/ 778 h 77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70" h="778">
                  <a:moveTo>
                    <a:pt x="165" y="708"/>
                  </a:moveTo>
                  <a:lnTo>
                    <a:pt x="123" y="675"/>
                  </a:lnTo>
                  <a:lnTo>
                    <a:pt x="60" y="605"/>
                  </a:lnTo>
                  <a:lnTo>
                    <a:pt x="20" y="521"/>
                  </a:lnTo>
                  <a:lnTo>
                    <a:pt x="0" y="430"/>
                  </a:lnTo>
                  <a:lnTo>
                    <a:pt x="0" y="337"/>
                  </a:lnTo>
                  <a:lnTo>
                    <a:pt x="24" y="246"/>
                  </a:lnTo>
                  <a:lnTo>
                    <a:pt x="68" y="164"/>
                  </a:lnTo>
                  <a:lnTo>
                    <a:pt x="131" y="96"/>
                  </a:lnTo>
                  <a:lnTo>
                    <a:pt x="209" y="42"/>
                  </a:lnTo>
                  <a:lnTo>
                    <a:pt x="296" y="10"/>
                  </a:lnTo>
                  <a:lnTo>
                    <a:pt x="389" y="0"/>
                  </a:lnTo>
                  <a:lnTo>
                    <a:pt x="482" y="14"/>
                  </a:lnTo>
                  <a:lnTo>
                    <a:pt x="570" y="48"/>
                  </a:lnTo>
                  <a:lnTo>
                    <a:pt x="644" y="103"/>
                  </a:lnTo>
                  <a:lnTo>
                    <a:pt x="707" y="173"/>
                  </a:lnTo>
                  <a:lnTo>
                    <a:pt x="749" y="255"/>
                  </a:lnTo>
                  <a:lnTo>
                    <a:pt x="770" y="346"/>
                  </a:lnTo>
                  <a:lnTo>
                    <a:pt x="768" y="441"/>
                  </a:lnTo>
                  <a:lnTo>
                    <a:pt x="745" y="531"/>
                  </a:lnTo>
                  <a:lnTo>
                    <a:pt x="699" y="614"/>
                  </a:lnTo>
                  <a:lnTo>
                    <a:pt x="636" y="683"/>
                  </a:lnTo>
                  <a:lnTo>
                    <a:pt x="559" y="736"/>
                  </a:lnTo>
                  <a:lnTo>
                    <a:pt x="471" y="767"/>
                  </a:lnTo>
                  <a:lnTo>
                    <a:pt x="378" y="778"/>
                  </a:lnTo>
                  <a:lnTo>
                    <a:pt x="287" y="765"/>
                  </a:lnTo>
                  <a:lnTo>
                    <a:pt x="199" y="732"/>
                  </a:lnTo>
                  <a:lnTo>
                    <a:pt x="287" y="668"/>
                  </a:lnTo>
                  <a:lnTo>
                    <a:pt x="366" y="681"/>
                  </a:lnTo>
                  <a:lnTo>
                    <a:pt x="437" y="677"/>
                  </a:lnTo>
                  <a:lnTo>
                    <a:pt x="505" y="656"/>
                  </a:lnTo>
                  <a:lnTo>
                    <a:pt x="564" y="618"/>
                  </a:lnTo>
                  <a:lnTo>
                    <a:pt x="614" y="569"/>
                  </a:lnTo>
                  <a:lnTo>
                    <a:pt x="652" y="508"/>
                  </a:lnTo>
                  <a:lnTo>
                    <a:pt x="671" y="441"/>
                  </a:lnTo>
                  <a:lnTo>
                    <a:pt x="676" y="371"/>
                  </a:lnTo>
                  <a:lnTo>
                    <a:pt x="663" y="301"/>
                  </a:lnTo>
                  <a:lnTo>
                    <a:pt x="635" y="236"/>
                  </a:lnTo>
                  <a:lnTo>
                    <a:pt x="591" y="181"/>
                  </a:lnTo>
                  <a:lnTo>
                    <a:pt x="534" y="137"/>
                  </a:lnTo>
                  <a:lnTo>
                    <a:pt x="471" y="109"/>
                  </a:lnTo>
                  <a:lnTo>
                    <a:pt x="401" y="97"/>
                  </a:lnTo>
                  <a:lnTo>
                    <a:pt x="330" y="101"/>
                  </a:lnTo>
                  <a:lnTo>
                    <a:pt x="264" y="122"/>
                  </a:lnTo>
                  <a:lnTo>
                    <a:pt x="203" y="160"/>
                  </a:lnTo>
                  <a:lnTo>
                    <a:pt x="154" y="210"/>
                  </a:lnTo>
                  <a:lnTo>
                    <a:pt x="116" y="269"/>
                  </a:lnTo>
                  <a:lnTo>
                    <a:pt x="97" y="337"/>
                  </a:lnTo>
                  <a:lnTo>
                    <a:pt x="91" y="407"/>
                  </a:lnTo>
                  <a:lnTo>
                    <a:pt x="104" y="478"/>
                  </a:lnTo>
                  <a:lnTo>
                    <a:pt x="135" y="540"/>
                  </a:lnTo>
                  <a:lnTo>
                    <a:pt x="176" y="597"/>
                  </a:lnTo>
                  <a:lnTo>
                    <a:pt x="243" y="647"/>
                  </a:lnTo>
                  <a:lnTo>
                    <a:pt x="165" y="7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 name="Freeform 44"/>
            <p:cNvSpPr>
              <a:spLocks/>
            </p:cNvSpPr>
            <p:nvPr/>
          </p:nvSpPr>
          <p:spPr bwMode="auto">
            <a:xfrm>
              <a:off x="653" y="2425"/>
              <a:ext cx="38" cy="24"/>
            </a:xfrm>
            <a:custGeom>
              <a:avLst/>
              <a:gdLst>
                <a:gd name="T0" fmla="*/ 1 w 150"/>
                <a:gd name="T1" fmla="*/ 0 h 93"/>
                <a:gd name="T2" fmla="*/ 0 w 150"/>
                <a:gd name="T3" fmla="*/ 0 h 93"/>
                <a:gd name="T4" fmla="*/ 0 w 150"/>
                <a:gd name="T5" fmla="*/ 0 h 93"/>
                <a:gd name="T6" fmla="*/ 0 w 150"/>
                <a:gd name="T7" fmla="*/ 1 h 93"/>
                <a:gd name="T8" fmla="*/ 1 w 150"/>
                <a:gd name="T9" fmla="*/ 0 h 93"/>
                <a:gd name="T10" fmla="*/ 1 w 150"/>
                <a:gd name="T11" fmla="*/ 0 h 93"/>
                <a:gd name="T12" fmla="*/ 0 60000 65536"/>
                <a:gd name="T13" fmla="*/ 0 60000 65536"/>
                <a:gd name="T14" fmla="*/ 0 60000 65536"/>
                <a:gd name="T15" fmla="*/ 0 60000 65536"/>
                <a:gd name="T16" fmla="*/ 0 60000 65536"/>
                <a:gd name="T17" fmla="*/ 0 60000 65536"/>
                <a:gd name="T18" fmla="*/ 0 w 150"/>
                <a:gd name="T19" fmla="*/ 0 h 93"/>
                <a:gd name="T20" fmla="*/ 150 w 150"/>
                <a:gd name="T21" fmla="*/ 93 h 93"/>
              </a:gdLst>
              <a:ahLst/>
              <a:cxnLst>
                <a:cxn ang="T12">
                  <a:pos x="T0" y="T1"/>
                </a:cxn>
                <a:cxn ang="T13">
                  <a:pos x="T2" y="T3"/>
                </a:cxn>
                <a:cxn ang="T14">
                  <a:pos x="T4" y="T5"/>
                </a:cxn>
                <a:cxn ang="T15">
                  <a:pos x="T6" y="T7"/>
                </a:cxn>
                <a:cxn ang="T16">
                  <a:pos x="T8" y="T9"/>
                </a:cxn>
                <a:cxn ang="T17">
                  <a:pos x="T10" y="T11"/>
                </a:cxn>
              </a:cxnLst>
              <a:rect l="T18" t="T19" r="T20" b="T21"/>
              <a:pathLst>
                <a:path w="150" h="93">
                  <a:moveTo>
                    <a:pt x="150" y="36"/>
                  </a:moveTo>
                  <a:lnTo>
                    <a:pt x="59" y="0"/>
                  </a:lnTo>
                  <a:lnTo>
                    <a:pt x="0" y="67"/>
                  </a:lnTo>
                  <a:lnTo>
                    <a:pt x="42" y="93"/>
                  </a:lnTo>
                  <a:lnTo>
                    <a:pt x="15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0" name="Oval 45"/>
            <p:cNvSpPr>
              <a:spLocks noChangeArrowheads="1"/>
            </p:cNvSpPr>
            <p:nvPr/>
          </p:nvSpPr>
          <p:spPr bwMode="auto">
            <a:xfrm>
              <a:off x="1349" y="2217"/>
              <a:ext cx="126" cy="216"/>
            </a:xfrm>
            <a:prstGeom prst="ellipse">
              <a:avLst/>
            </a:prstGeom>
            <a:solidFill>
              <a:schemeClr val="folHlink"/>
            </a:solidFill>
            <a:ln>
              <a:noFill/>
            </a:ln>
            <a:extLs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endParaRPr lang="en-US"/>
            </a:p>
          </p:txBody>
        </p:sp>
        <p:sp>
          <p:nvSpPr>
            <p:cNvPr id="221" name="Freeform 46"/>
            <p:cNvSpPr>
              <a:spLocks/>
            </p:cNvSpPr>
            <p:nvPr/>
          </p:nvSpPr>
          <p:spPr bwMode="auto">
            <a:xfrm>
              <a:off x="1336" y="2201"/>
              <a:ext cx="156" cy="249"/>
            </a:xfrm>
            <a:custGeom>
              <a:avLst/>
              <a:gdLst>
                <a:gd name="T0" fmla="*/ 1 w 606"/>
                <a:gd name="T1" fmla="*/ 4 h 969"/>
                <a:gd name="T2" fmla="*/ 0 w 606"/>
                <a:gd name="T3" fmla="*/ 4 h 969"/>
                <a:gd name="T4" fmla="*/ 0 w 606"/>
                <a:gd name="T5" fmla="*/ 3 h 969"/>
                <a:gd name="T6" fmla="*/ 0 w 606"/>
                <a:gd name="T7" fmla="*/ 3 h 969"/>
                <a:gd name="T8" fmla="*/ 0 w 606"/>
                <a:gd name="T9" fmla="*/ 2 h 969"/>
                <a:gd name="T10" fmla="*/ 0 w 606"/>
                <a:gd name="T11" fmla="*/ 2 h 969"/>
                <a:gd name="T12" fmla="*/ 0 w 606"/>
                <a:gd name="T13" fmla="*/ 1 h 969"/>
                <a:gd name="T14" fmla="*/ 0 w 606"/>
                <a:gd name="T15" fmla="*/ 1 h 969"/>
                <a:gd name="T16" fmla="*/ 1 w 606"/>
                <a:gd name="T17" fmla="*/ 1 h 969"/>
                <a:gd name="T18" fmla="*/ 1 w 606"/>
                <a:gd name="T19" fmla="*/ 0 h 969"/>
                <a:gd name="T20" fmla="*/ 1 w 606"/>
                <a:gd name="T21" fmla="*/ 0 h 969"/>
                <a:gd name="T22" fmla="*/ 2 w 606"/>
                <a:gd name="T23" fmla="*/ 0 h 969"/>
                <a:gd name="T24" fmla="*/ 2 w 606"/>
                <a:gd name="T25" fmla="*/ 0 h 969"/>
                <a:gd name="T26" fmla="*/ 2 w 606"/>
                <a:gd name="T27" fmla="*/ 0 h 969"/>
                <a:gd name="T28" fmla="*/ 2 w 606"/>
                <a:gd name="T29" fmla="*/ 1 h 969"/>
                <a:gd name="T30" fmla="*/ 3 w 606"/>
                <a:gd name="T31" fmla="*/ 1 h 969"/>
                <a:gd name="T32" fmla="*/ 3 w 606"/>
                <a:gd name="T33" fmla="*/ 2 h 969"/>
                <a:gd name="T34" fmla="*/ 3 w 606"/>
                <a:gd name="T35" fmla="*/ 2 h 969"/>
                <a:gd name="T36" fmla="*/ 3 w 606"/>
                <a:gd name="T37" fmla="*/ 3 h 969"/>
                <a:gd name="T38" fmla="*/ 3 w 606"/>
                <a:gd name="T39" fmla="*/ 3 h 969"/>
                <a:gd name="T40" fmla="*/ 2 w 606"/>
                <a:gd name="T41" fmla="*/ 3 h 969"/>
                <a:gd name="T42" fmla="*/ 2 w 606"/>
                <a:gd name="T43" fmla="*/ 4 h 969"/>
                <a:gd name="T44" fmla="*/ 2 w 606"/>
                <a:gd name="T45" fmla="*/ 4 h 969"/>
                <a:gd name="T46" fmla="*/ 2 w 606"/>
                <a:gd name="T47" fmla="*/ 4 h 969"/>
                <a:gd name="T48" fmla="*/ 1 w 606"/>
                <a:gd name="T49" fmla="*/ 4 h 969"/>
                <a:gd name="T50" fmla="*/ 1 w 606"/>
                <a:gd name="T51" fmla="*/ 4 h 969"/>
                <a:gd name="T52" fmla="*/ 1 w 606"/>
                <a:gd name="T53" fmla="*/ 4 h 969"/>
                <a:gd name="T54" fmla="*/ 1 w 606"/>
                <a:gd name="T55" fmla="*/ 4 h 969"/>
                <a:gd name="T56" fmla="*/ 1 w 606"/>
                <a:gd name="T57" fmla="*/ 4 h 969"/>
                <a:gd name="T58" fmla="*/ 1 w 606"/>
                <a:gd name="T59" fmla="*/ 4 h 969"/>
                <a:gd name="T60" fmla="*/ 2 w 606"/>
                <a:gd name="T61" fmla="*/ 4 h 969"/>
                <a:gd name="T62" fmla="*/ 2 w 606"/>
                <a:gd name="T63" fmla="*/ 3 h 969"/>
                <a:gd name="T64" fmla="*/ 2 w 606"/>
                <a:gd name="T65" fmla="*/ 3 h 969"/>
                <a:gd name="T66" fmla="*/ 2 w 606"/>
                <a:gd name="T67" fmla="*/ 3 h 969"/>
                <a:gd name="T68" fmla="*/ 2 w 606"/>
                <a:gd name="T69" fmla="*/ 3 h 969"/>
                <a:gd name="T70" fmla="*/ 2 w 606"/>
                <a:gd name="T71" fmla="*/ 2 h 969"/>
                <a:gd name="T72" fmla="*/ 2 w 606"/>
                <a:gd name="T73" fmla="*/ 2 h 969"/>
                <a:gd name="T74" fmla="*/ 2 w 606"/>
                <a:gd name="T75" fmla="*/ 1 h 969"/>
                <a:gd name="T76" fmla="*/ 2 w 606"/>
                <a:gd name="T77" fmla="*/ 1 h 969"/>
                <a:gd name="T78" fmla="*/ 2 w 606"/>
                <a:gd name="T79" fmla="*/ 1 h 969"/>
                <a:gd name="T80" fmla="*/ 2 w 606"/>
                <a:gd name="T81" fmla="*/ 1 h 969"/>
                <a:gd name="T82" fmla="*/ 2 w 606"/>
                <a:gd name="T83" fmla="*/ 1 h 969"/>
                <a:gd name="T84" fmla="*/ 1 w 606"/>
                <a:gd name="T85" fmla="*/ 1 h 969"/>
                <a:gd name="T86" fmla="*/ 1 w 606"/>
                <a:gd name="T87" fmla="*/ 1 h 969"/>
                <a:gd name="T88" fmla="*/ 1 w 606"/>
                <a:gd name="T89" fmla="*/ 1 h 969"/>
                <a:gd name="T90" fmla="*/ 1 w 606"/>
                <a:gd name="T91" fmla="*/ 1 h 969"/>
                <a:gd name="T92" fmla="*/ 1 w 606"/>
                <a:gd name="T93" fmla="*/ 1 h 969"/>
                <a:gd name="T94" fmla="*/ 1 w 606"/>
                <a:gd name="T95" fmla="*/ 2 h 969"/>
                <a:gd name="T96" fmla="*/ 0 w 606"/>
                <a:gd name="T97" fmla="*/ 2 h 969"/>
                <a:gd name="T98" fmla="*/ 0 w 606"/>
                <a:gd name="T99" fmla="*/ 3 h 969"/>
                <a:gd name="T100" fmla="*/ 1 w 606"/>
                <a:gd name="T101" fmla="*/ 3 h 969"/>
                <a:gd name="T102" fmla="*/ 1 w 606"/>
                <a:gd name="T103" fmla="*/ 3 h 969"/>
                <a:gd name="T104" fmla="*/ 1 w 606"/>
                <a:gd name="T105" fmla="*/ 4 h 969"/>
                <a:gd name="T106" fmla="*/ 1 w 606"/>
                <a:gd name="T107" fmla="*/ 4 h 969"/>
                <a:gd name="T108" fmla="*/ 1 w 606"/>
                <a:gd name="T109" fmla="*/ 4 h 96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06"/>
                <a:gd name="T166" fmla="*/ 0 h 969"/>
                <a:gd name="T167" fmla="*/ 606 w 606"/>
                <a:gd name="T168" fmla="*/ 969 h 96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06" h="969">
                  <a:moveTo>
                    <a:pt x="99" y="866"/>
                  </a:moveTo>
                  <a:lnTo>
                    <a:pt x="70" y="825"/>
                  </a:lnTo>
                  <a:lnTo>
                    <a:pt x="30" y="732"/>
                  </a:lnTo>
                  <a:lnTo>
                    <a:pt x="7" y="625"/>
                  </a:lnTo>
                  <a:lnTo>
                    <a:pt x="0" y="509"/>
                  </a:lnTo>
                  <a:lnTo>
                    <a:pt x="13" y="393"/>
                  </a:lnTo>
                  <a:lnTo>
                    <a:pt x="42" y="279"/>
                  </a:lnTo>
                  <a:lnTo>
                    <a:pt x="83" y="180"/>
                  </a:lnTo>
                  <a:lnTo>
                    <a:pt x="141" y="99"/>
                  </a:lnTo>
                  <a:lnTo>
                    <a:pt x="207" y="38"/>
                  </a:lnTo>
                  <a:lnTo>
                    <a:pt x="279" y="5"/>
                  </a:lnTo>
                  <a:lnTo>
                    <a:pt x="352" y="0"/>
                  </a:lnTo>
                  <a:lnTo>
                    <a:pt x="422" y="21"/>
                  </a:lnTo>
                  <a:lnTo>
                    <a:pt x="487" y="70"/>
                  </a:lnTo>
                  <a:lnTo>
                    <a:pt x="540" y="144"/>
                  </a:lnTo>
                  <a:lnTo>
                    <a:pt x="578" y="237"/>
                  </a:lnTo>
                  <a:lnTo>
                    <a:pt x="601" y="344"/>
                  </a:lnTo>
                  <a:lnTo>
                    <a:pt x="606" y="460"/>
                  </a:lnTo>
                  <a:lnTo>
                    <a:pt x="595" y="576"/>
                  </a:lnTo>
                  <a:lnTo>
                    <a:pt x="566" y="688"/>
                  </a:lnTo>
                  <a:lnTo>
                    <a:pt x="523" y="787"/>
                  </a:lnTo>
                  <a:lnTo>
                    <a:pt x="466" y="870"/>
                  </a:lnTo>
                  <a:lnTo>
                    <a:pt x="401" y="929"/>
                  </a:lnTo>
                  <a:lnTo>
                    <a:pt x="329" y="963"/>
                  </a:lnTo>
                  <a:lnTo>
                    <a:pt x="256" y="969"/>
                  </a:lnTo>
                  <a:lnTo>
                    <a:pt x="186" y="946"/>
                  </a:lnTo>
                  <a:lnTo>
                    <a:pt x="123" y="901"/>
                  </a:lnTo>
                  <a:lnTo>
                    <a:pt x="198" y="825"/>
                  </a:lnTo>
                  <a:lnTo>
                    <a:pt x="258" y="849"/>
                  </a:lnTo>
                  <a:lnTo>
                    <a:pt x="314" y="847"/>
                  </a:lnTo>
                  <a:lnTo>
                    <a:pt x="367" y="827"/>
                  </a:lnTo>
                  <a:lnTo>
                    <a:pt x="418" y="785"/>
                  </a:lnTo>
                  <a:lnTo>
                    <a:pt x="462" y="726"/>
                  </a:lnTo>
                  <a:lnTo>
                    <a:pt x="498" y="654"/>
                  </a:lnTo>
                  <a:lnTo>
                    <a:pt x="521" y="570"/>
                  </a:lnTo>
                  <a:lnTo>
                    <a:pt x="532" y="483"/>
                  </a:lnTo>
                  <a:lnTo>
                    <a:pt x="530" y="393"/>
                  </a:lnTo>
                  <a:lnTo>
                    <a:pt x="515" y="311"/>
                  </a:lnTo>
                  <a:lnTo>
                    <a:pt x="487" y="239"/>
                  </a:lnTo>
                  <a:lnTo>
                    <a:pt x="448" y="180"/>
                  </a:lnTo>
                  <a:lnTo>
                    <a:pt x="403" y="140"/>
                  </a:lnTo>
                  <a:lnTo>
                    <a:pt x="350" y="119"/>
                  </a:lnTo>
                  <a:lnTo>
                    <a:pt x="294" y="121"/>
                  </a:lnTo>
                  <a:lnTo>
                    <a:pt x="241" y="142"/>
                  </a:lnTo>
                  <a:lnTo>
                    <a:pt x="190" y="184"/>
                  </a:lnTo>
                  <a:lnTo>
                    <a:pt x="146" y="243"/>
                  </a:lnTo>
                  <a:lnTo>
                    <a:pt x="112" y="315"/>
                  </a:lnTo>
                  <a:lnTo>
                    <a:pt x="87" y="399"/>
                  </a:lnTo>
                  <a:lnTo>
                    <a:pt x="76" y="486"/>
                  </a:lnTo>
                  <a:lnTo>
                    <a:pt x="78" y="576"/>
                  </a:lnTo>
                  <a:lnTo>
                    <a:pt x="93" y="657"/>
                  </a:lnTo>
                  <a:lnTo>
                    <a:pt x="120" y="730"/>
                  </a:lnTo>
                  <a:lnTo>
                    <a:pt x="165" y="796"/>
                  </a:lnTo>
                  <a:lnTo>
                    <a:pt x="99" y="8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2" name="Freeform 47"/>
            <p:cNvSpPr>
              <a:spLocks/>
            </p:cNvSpPr>
            <p:nvPr/>
          </p:nvSpPr>
          <p:spPr bwMode="auto">
            <a:xfrm>
              <a:off x="1360" y="2402"/>
              <a:ext cx="33" cy="30"/>
            </a:xfrm>
            <a:custGeom>
              <a:avLst/>
              <a:gdLst>
                <a:gd name="T0" fmla="*/ 1 w 122"/>
                <a:gd name="T1" fmla="*/ 0 h 116"/>
                <a:gd name="T2" fmla="*/ 0 w 122"/>
                <a:gd name="T3" fmla="*/ 0 h 116"/>
                <a:gd name="T4" fmla="*/ 0 w 122"/>
                <a:gd name="T5" fmla="*/ 0 h 116"/>
                <a:gd name="T6" fmla="*/ 0 w 122"/>
                <a:gd name="T7" fmla="*/ 1 h 116"/>
                <a:gd name="T8" fmla="*/ 1 w 122"/>
                <a:gd name="T9" fmla="*/ 0 h 116"/>
                <a:gd name="T10" fmla="*/ 1 w 122"/>
                <a:gd name="T11" fmla="*/ 0 h 116"/>
                <a:gd name="T12" fmla="*/ 0 60000 65536"/>
                <a:gd name="T13" fmla="*/ 0 60000 65536"/>
                <a:gd name="T14" fmla="*/ 0 60000 65536"/>
                <a:gd name="T15" fmla="*/ 0 60000 65536"/>
                <a:gd name="T16" fmla="*/ 0 60000 65536"/>
                <a:gd name="T17" fmla="*/ 0 60000 65536"/>
                <a:gd name="T18" fmla="*/ 0 w 122"/>
                <a:gd name="T19" fmla="*/ 0 h 116"/>
                <a:gd name="T20" fmla="*/ 122 w 122"/>
                <a:gd name="T21" fmla="*/ 116 h 116"/>
              </a:gdLst>
              <a:ahLst/>
              <a:cxnLst>
                <a:cxn ang="T12">
                  <a:pos x="T0" y="T1"/>
                </a:cxn>
                <a:cxn ang="T13">
                  <a:pos x="T2" y="T3"/>
                </a:cxn>
                <a:cxn ang="T14">
                  <a:pos x="T4" y="T5"/>
                </a:cxn>
                <a:cxn ang="T15">
                  <a:pos x="T6" y="T7"/>
                </a:cxn>
                <a:cxn ang="T16">
                  <a:pos x="T8" y="T9"/>
                </a:cxn>
                <a:cxn ang="T17">
                  <a:pos x="T10" y="T11"/>
                </a:cxn>
              </a:cxnLst>
              <a:rect l="T18" t="T19" r="T20" b="T21"/>
              <a:pathLst>
                <a:path w="122" h="116">
                  <a:moveTo>
                    <a:pt x="122" y="53"/>
                  </a:moveTo>
                  <a:lnTo>
                    <a:pt x="55" y="0"/>
                  </a:lnTo>
                  <a:lnTo>
                    <a:pt x="0" y="80"/>
                  </a:lnTo>
                  <a:lnTo>
                    <a:pt x="30" y="116"/>
                  </a:lnTo>
                  <a:lnTo>
                    <a:pt x="122"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23" name="Text Box 98"/>
          <p:cNvSpPr txBox="1">
            <a:spLocks noChangeArrowheads="1"/>
          </p:cNvSpPr>
          <p:nvPr/>
        </p:nvSpPr>
        <p:spPr bwMode="auto">
          <a:xfrm>
            <a:off x="1322388" y="3549650"/>
            <a:ext cx="1171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a:t>incident</a:t>
            </a:r>
          </a:p>
        </p:txBody>
      </p:sp>
      <p:sp>
        <p:nvSpPr>
          <p:cNvPr id="224" name="Line 116"/>
          <p:cNvSpPr>
            <a:spLocks noChangeShapeType="1"/>
          </p:cNvSpPr>
          <p:nvPr/>
        </p:nvSpPr>
        <p:spPr bwMode="auto">
          <a:xfrm>
            <a:off x="1900238" y="3313113"/>
            <a:ext cx="0" cy="2333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nvGrpSpPr>
          <p:cNvPr id="171" name="Group 170"/>
          <p:cNvGrpSpPr/>
          <p:nvPr/>
        </p:nvGrpSpPr>
        <p:grpSpPr>
          <a:xfrm>
            <a:off x="2692479" y="3833629"/>
            <a:ext cx="762000" cy="741506"/>
            <a:chOff x="4343400" y="4495800"/>
            <a:chExt cx="762000" cy="741506"/>
          </a:xfrm>
        </p:grpSpPr>
        <p:sp>
          <p:nvSpPr>
            <p:cNvPr id="172" name="Rounded Rectangle 171"/>
            <p:cNvSpPr/>
            <p:nvPr/>
          </p:nvSpPr>
          <p:spPr bwMode="auto">
            <a:xfrm>
              <a:off x="4343400" y="4495800"/>
              <a:ext cx="762000" cy="741506"/>
            </a:xfrm>
            <a:prstGeom prst="roundRect">
              <a:avLst/>
            </a:prstGeom>
            <a:solidFill>
              <a:schemeClr val="tx1"/>
            </a:solidFill>
            <a:ln w="19050" algn="ctr">
              <a:solidFill>
                <a:schemeClr val="bg1"/>
              </a:solidFill>
              <a:round/>
              <a:headEnd/>
              <a:tailEnd/>
            </a:ln>
          </p:spPr>
          <p:txBody>
            <a:bodyPr wrap="none" lIns="0" tIns="0" rIns="0" bIns="0" rtlCol="0" anchor="ctr">
              <a:noAutofit/>
            </a:bodyPr>
            <a:lstStyle/>
            <a:p>
              <a:pPr algn="ctr">
                <a:spcBef>
                  <a:spcPct val="50000"/>
                </a:spcBef>
                <a:spcAft>
                  <a:spcPct val="30000"/>
                </a:spcAft>
                <a:buClr>
                  <a:schemeClr val="tx1"/>
                </a:buClr>
              </a:pPr>
              <a:endParaRPr lang="en-US">
                <a:solidFill>
                  <a:schemeClr val="bg1"/>
                </a:solidFill>
              </a:endParaRPr>
            </a:p>
          </p:txBody>
        </p:sp>
        <p:cxnSp>
          <p:nvCxnSpPr>
            <p:cNvPr id="175" name="Straight Connector 174"/>
            <p:cNvCxnSpPr/>
            <p:nvPr/>
          </p:nvCxnSpPr>
          <p:spPr bwMode="auto">
            <a:xfrm flipH="1">
              <a:off x="4495800" y="4631931"/>
              <a:ext cx="457200" cy="473989"/>
            </a:xfrm>
            <a:prstGeom prst="line">
              <a:avLst/>
            </a:prstGeom>
            <a:noFill/>
            <a:ln w="19050" cap="flat" cmpd="sng" algn="ctr">
              <a:solidFill>
                <a:schemeClr val="bg1"/>
              </a:solidFill>
              <a:prstDash val="solid"/>
              <a:round/>
              <a:headEnd type="none" w="med" len="med"/>
              <a:tailEnd type="none" w="med" len="med"/>
            </a:ln>
            <a:effectLst/>
          </p:spPr>
        </p:cxnSp>
        <p:pic>
          <p:nvPicPr>
            <p:cNvPr id="176" name="Picture 17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2605" y="4574511"/>
              <a:ext cx="281795" cy="281795"/>
            </a:xfrm>
            <a:prstGeom prst="rect">
              <a:avLst/>
            </a:prstGeom>
          </p:spPr>
        </p:pic>
        <p:pic>
          <p:nvPicPr>
            <p:cNvPr id="225" name="Picture 2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4400" y="4827610"/>
              <a:ext cx="304800" cy="304800"/>
            </a:xfrm>
            <a:prstGeom prst="rect">
              <a:avLst/>
            </a:prstGeom>
          </p:spPr>
        </p:pic>
      </p:grpSp>
      <p:grpSp>
        <p:nvGrpSpPr>
          <p:cNvPr id="173" name="Group 172"/>
          <p:cNvGrpSpPr/>
          <p:nvPr/>
        </p:nvGrpSpPr>
        <p:grpSpPr>
          <a:xfrm>
            <a:off x="2874197" y="3986029"/>
            <a:ext cx="762000" cy="741506"/>
            <a:chOff x="4343400" y="4495800"/>
            <a:chExt cx="762000" cy="741506"/>
          </a:xfrm>
        </p:grpSpPr>
        <p:sp>
          <p:nvSpPr>
            <p:cNvPr id="174" name="Rounded Rectangle 173"/>
            <p:cNvSpPr/>
            <p:nvPr/>
          </p:nvSpPr>
          <p:spPr bwMode="auto">
            <a:xfrm>
              <a:off x="4343400" y="4495800"/>
              <a:ext cx="762000" cy="741506"/>
            </a:xfrm>
            <a:prstGeom prst="roundRect">
              <a:avLst/>
            </a:prstGeom>
            <a:solidFill>
              <a:schemeClr val="tx1"/>
            </a:solidFill>
            <a:ln w="19050" algn="ctr">
              <a:solidFill>
                <a:schemeClr val="bg1"/>
              </a:solidFill>
              <a:round/>
              <a:headEnd/>
              <a:tailEnd/>
            </a:ln>
          </p:spPr>
          <p:txBody>
            <a:bodyPr wrap="none" lIns="0" tIns="0" rIns="0" bIns="0" rtlCol="0" anchor="ctr">
              <a:noAutofit/>
            </a:bodyPr>
            <a:lstStyle/>
            <a:p>
              <a:pPr algn="ctr">
                <a:spcBef>
                  <a:spcPct val="50000"/>
                </a:spcBef>
                <a:spcAft>
                  <a:spcPct val="30000"/>
                </a:spcAft>
                <a:buClr>
                  <a:schemeClr val="tx1"/>
                </a:buClr>
              </a:pPr>
              <a:endParaRPr lang="en-US">
                <a:solidFill>
                  <a:schemeClr val="bg1"/>
                </a:solidFill>
              </a:endParaRPr>
            </a:p>
          </p:txBody>
        </p:sp>
        <p:cxnSp>
          <p:nvCxnSpPr>
            <p:cNvPr id="236" name="Straight Connector 235"/>
            <p:cNvCxnSpPr/>
            <p:nvPr/>
          </p:nvCxnSpPr>
          <p:spPr bwMode="auto">
            <a:xfrm flipH="1">
              <a:off x="4495800" y="4631931"/>
              <a:ext cx="457200" cy="473989"/>
            </a:xfrm>
            <a:prstGeom prst="line">
              <a:avLst/>
            </a:prstGeom>
            <a:noFill/>
            <a:ln w="19050" cap="flat" cmpd="sng" algn="ctr">
              <a:solidFill>
                <a:schemeClr val="bg1"/>
              </a:solidFill>
              <a:prstDash val="solid"/>
              <a:round/>
              <a:headEnd type="none" w="med" len="med"/>
              <a:tailEnd type="none" w="med" len="med"/>
            </a:ln>
            <a:effectLst/>
          </p:spPr>
        </p:cxnSp>
        <p:pic>
          <p:nvPicPr>
            <p:cNvPr id="237" name="Picture 2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2605" y="4574511"/>
              <a:ext cx="281795" cy="281795"/>
            </a:xfrm>
            <a:prstGeom prst="rect">
              <a:avLst/>
            </a:prstGeom>
          </p:spPr>
        </p:pic>
        <p:pic>
          <p:nvPicPr>
            <p:cNvPr id="238" name="Picture 23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4400" y="4827610"/>
              <a:ext cx="304800" cy="304800"/>
            </a:xfrm>
            <a:prstGeom prst="rect">
              <a:avLst/>
            </a:prstGeom>
          </p:spPr>
        </p:pic>
      </p:grpSp>
      <p:grpSp>
        <p:nvGrpSpPr>
          <p:cNvPr id="306" name="Group 305"/>
          <p:cNvGrpSpPr/>
          <p:nvPr/>
        </p:nvGrpSpPr>
        <p:grpSpPr>
          <a:xfrm>
            <a:off x="2692479" y="4756194"/>
            <a:ext cx="762000" cy="741506"/>
            <a:chOff x="4343400" y="4495800"/>
            <a:chExt cx="762000" cy="741506"/>
          </a:xfrm>
        </p:grpSpPr>
        <p:sp>
          <p:nvSpPr>
            <p:cNvPr id="307" name="Rounded Rectangle 306"/>
            <p:cNvSpPr/>
            <p:nvPr/>
          </p:nvSpPr>
          <p:spPr bwMode="auto">
            <a:xfrm>
              <a:off x="4343400" y="4495800"/>
              <a:ext cx="762000" cy="741506"/>
            </a:xfrm>
            <a:prstGeom prst="roundRect">
              <a:avLst/>
            </a:prstGeom>
            <a:solidFill>
              <a:schemeClr val="tx1"/>
            </a:solidFill>
            <a:ln w="19050" algn="ctr">
              <a:solidFill>
                <a:schemeClr val="bg1"/>
              </a:solidFill>
              <a:round/>
              <a:headEnd/>
              <a:tailEnd/>
            </a:ln>
          </p:spPr>
          <p:txBody>
            <a:bodyPr wrap="none" lIns="0" tIns="0" rIns="0" bIns="0" rtlCol="0" anchor="ctr">
              <a:noAutofit/>
            </a:bodyPr>
            <a:lstStyle/>
            <a:p>
              <a:pPr algn="ctr">
                <a:spcBef>
                  <a:spcPct val="50000"/>
                </a:spcBef>
                <a:spcAft>
                  <a:spcPct val="30000"/>
                </a:spcAft>
                <a:buClr>
                  <a:schemeClr val="tx1"/>
                </a:buClr>
              </a:pPr>
              <a:endParaRPr lang="en-US">
                <a:solidFill>
                  <a:schemeClr val="bg1"/>
                </a:solidFill>
              </a:endParaRPr>
            </a:p>
          </p:txBody>
        </p:sp>
        <p:cxnSp>
          <p:nvCxnSpPr>
            <p:cNvPr id="308" name="Straight Connector 307"/>
            <p:cNvCxnSpPr/>
            <p:nvPr/>
          </p:nvCxnSpPr>
          <p:spPr bwMode="auto">
            <a:xfrm flipH="1">
              <a:off x="4495800" y="4631931"/>
              <a:ext cx="457200" cy="473989"/>
            </a:xfrm>
            <a:prstGeom prst="line">
              <a:avLst/>
            </a:prstGeom>
            <a:noFill/>
            <a:ln w="19050" cap="flat" cmpd="sng" algn="ctr">
              <a:solidFill>
                <a:schemeClr val="bg1"/>
              </a:solidFill>
              <a:prstDash val="solid"/>
              <a:round/>
              <a:headEnd type="none" w="med" len="med"/>
              <a:tailEnd type="none" w="med" len="med"/>
            </a:ln>
            <a:effectLst/>
          </p:spPr>
        </p:cxnSp>
        <p:pic>
          <p:nvPicPr>
            <p:cNvPr id="309" name="Picture 3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2605" y="4574511"/>
              <a:ext cx="281795" cy="281795"/>
            </a:xfrm>
            <a:prstGeom prst="rect">
              <a:avLst/>
            </a:prstGeom>
          </p:spPr>
        </p:pic>
        <p:pic>
          <p:nvPicPr>
            <p:cNvPr id="310" name="Picture 30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4400" y="4827610"/>
              <a:ext cx="304800" cy="304800"/>
            </a:xfrm>
            <a:prstGeom prst="rect">
              <a:avLst/>
            </a:prstGeom>
          </p:spPr>
        </p:pic>
      </p:grpSp>
      <p:grpSp>
        <p:nvGrpSpPr>
          <p:cNvPr id="311" name="Group 310"/>
          <p:cNvGrpSpPr/>
          <p:nvPr/>
        </p:nvGrpSpPr>
        <p:grpSpPr>
          <a:xfrm>
            <a:off x="2859287" y="4908594"/>
            <a:ext cx="762000" cy="741506"/>
            <a:chOff x="4343400" y="4495800"/>
            <a:chExt cx="762000" cy="741506"/>
          </a:xfrm>
        </p:grpSpPr>
        <p:sp>
          <p:nvSpPr>
            <p:cNvPr id="312" name="Rounded Rectangle 311"/>
            <p:cNvSpPr/>
            <p:nvPr/>
          </p:nvSpPr>
          <p:spPr bwMode="auto">
            <a:xfrm>
              <a:off x="4343400" y="4495800"/>
              <a:ext cx="762000" cy="741506"/>
            </a:xfrm>
            <a:prstGeom prst="roundRect">
              <a:avLst/>
            </a:prstGeom>
            <a:solidFill>
              <a:schemeClr val="tx1"/>
            </a:solidFill>
            <a:ln w="19050" algn="ctr">
              <a:solidFill>
                <a:schemeClr val="bg1"/>
              </a:solidFill>
              <a:round/>
              <a:headEnd/>
              <a:tailEnd/>
            </a:ln>
          </p:spPr>
          <p:txBody>
            <a:bodyPr wrap="none" lIns="0" tIns="0" rIns="0" bIns="0" rtlCol="0" anchor="ctr">
              <a:noAutofit/>
            </a:bodyPr>
            <a:lstStyle/>
            <a:p>
              <a:pPr algn="ctr">
                <a:spcBef>
                  <a:spcPct val="50000"/>
                </a:spcBef>
                <a:spcAft>
                  <a:spcPct val="30000"/>
                </a:spcAft>
                <a:buClr>
                  <a:schemeClr val="tx1"/>
                </a:buClr>
              </a:pPr>
              <a:endParaRPr lang="en-US">
                <a:solidFill>
                  <a:schemeClr val="bg1"/>
                </a:solidFill>
              </a:endParaRPr>
            </a:p>
          </p:txBody>
        </p:sp>
        <p:cxnSp>
          <p:nvCxnSpPr>
            <p:cNvPr id="313" name="Straight Connector 312"/>
            <p:cNvCxnSpPr/>
            <p:nvPr/>
          </p:nvCxnSpPr>
          <p:spPr bwMode="auto">
            <a:xfrm flipH="1">
              <a:off x="4495800" y="4631931"/>
              <a:ext cx="457200" cy="473989"/>
            </a:xfrm>
            <a:prstGeom prst="line">
              <a:avLst/>
            </a:prstGeom>
            <a:noFill/>
            <a:ln w="19050" cap="flat" cmpd="sng" algn="ctr">
              <a:solidFill>
                <a:schemeClr val="bg1"/>
              </a:solidFill>
              <a:prstDash val="solid"/>
              <a:round/>
              <a:headEnd type="none" w="med" len="med"/>
              <a:tailEnd type="none" w="med" len="med"/>
            </a:ln>
            <a:effectLst/>
          </p:spPr>
        </p:cxnSp>
        <p:pic>
          <p:nvPicPr>
            <p:cNvPr id="314" name="Picture 3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2605" y="4574511"/>
              <a:ext cx="281795" cy="281795"/>
            </a:xfrm>
            <a:prstGeom prst="rect">
              <a:avLst/>
            </a:prstGeom>
          </p:spPr>
        </p:pic>
        <p:pic>
          <p:nvPicPr>
            <p:cNvPr id="315" name="Picture 3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4400" y="4827610"/>
              <a:ext cx="304800" cy="304800"/>
            </a:xfrm>
            <a:prstGeom prst="rect">
              <a:avLst/>
            </a:prstGeom>
          </p:spPr>
        </p:pic>
      </p:grpSp>
      <p:grpSp>
        <p:nvGrpSpPr>
          <p:cNvPr id="326" name="Group 325"/>
          <p:cNvGrpSpPr/>
          <p:nvPr/>
        </p:nvGrpSpPr>
        <p:grpSpPr>
          <a:xfrm>
            <a:off x="2692479" y="5669691"/>
            <a:ext cx="762000" cy="741506"/>
            <a:chOff x="4343400" y="4495800"/>
            <a:chExt cx="762000" cy="741506"/>
          </a:xfrm>
        </p:grpSpPr>
        <p:sp>
          <p:nvSpPr>
            <p:cNvPr id="327" name="Rounded Rectangle 326"/>
            <p:cNvSpPr/>
            <p:nvPr/>
          </p:nvSpPr>
          <p:spPr bwMode="auto">
            <a:xfrm>
              <a:off x="4343400" y="4495800"/>
              <a:ext cx="762000" cy="741506"/>
            </a:xfrm>
            <a:prstGeom prst="roundRect">
              <a:avLst/>
            </a:prstGeom>
            <a:solidFill>
              <a:schemeClr val="tx1"/>
            </a:solidFill>
            <a:ln w="19050" algn="ctr">
              <a:solidFill>
                <a:schemeClr val="bg1"/>
              </a:solidFill>
              <a:round/>
              <a:headEnd/>
              <a:tailEnd/>
            </a:ln>
          </p:spPr>
          <p:txBody>
            <a:bodyPr wrap="none" lIns="0" tIns="0" rIns="0" bIns="0" rtlCol="0" anchor="ctr">
              <a:noAutofit/>
            </a:bodyPr>
            <a:lstStyle/>
            <a:p>
              <a:pPr algn="ctr">
                <a:spcBef>
                  <a:spcPct val="50000"/>
                </a:spcBef>
                <a:spcAft>
                  <a:spcPct val="30000"/>
                </a:spcAft>
                <a:buClr>
                  <a:schemeClr val="tx1"/>
                </a:buClr>
              </a:pPr>
              <a:endParaRPr lang="en-US">
                <a:solidFill>
                  <a:schemeClr val="bg1"/>
                </a:solidFill>
              </a:endParaRPr>
            </a:p>
          </p:txBody>
        </p:sp>
        <p:cxnSp>
          <p:nvCxnSpPr>
            <p:cNvPr id="328" name="Straight Connector 327"/>
            <p:cNvCxnSpPr/>
            <p:nvPr/>
          </p:nvCxnSpPr>
          <p:spPr bwMode="auto">
            <a:xfrm flipH="1">
              <a:off x="4495800" y="4631931"/>
              <a:ext cx="457200" cy="473989"/>
            </a:xfrm>
            <a:prstGeom prst="line">
              <a:avLst/>
            </a:prstGeom>
            <a:noFill/>
            <a:ln w="19050" cap="flat" cmpd="sng" algn="ctr">
              <a:solidFill>
                <a:schemeClr val="bg1"/>
              </a:solidFill>
              <a:prstDash val="solid"/>
              <a:round/>
              <a:headEnd type="none" w="med" len="med"/>
              <a:tailEnd type="none" w="med" len="med"/>
            </a:ln>
            <a:effectLst/>
          </p:spPr>
        </p:cxnSp>
        <p:pic>
          <p:nvPicPr>
            <p:cNvPr id="329" name="Picture 3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2605" y="4574511"/>
              <a:ext cx="281795" cy="281795"/>
            </a:xfrm>
            <a:prstGeom prst="rect">
              <a:avLst/>
            </a:prstGeom>
          </p:spPr>
        </p:pic>
        <p:pic>
          <p:nvPicPr>
            <p:cNvPr id="330" name="Picture 3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4400" y="4827610"/>
              <a:ext cx="304800" cy="304800"/>
            </a:xfrm>
            <a:prstGeom prst="rect">
              <a:avLst/>
            </a:prstGeom>
          </p:spPr>
        </p:pic>
      </p:grpSp>
      <p:grpSp>
        <p:nvGrpSpPr>
          <p:cNvPr id="331" name="Group 330"/>
          <p:cNvGrpSpPr/>
          <p:nvPr/>
        </p:nvGrpSpPr>
        <p:grpSpPr>
          <a:xfrm>
            <a:off x="2844879" y="5822091"/>
            <a:ext cx="762000" cy="741506"/>
            <a:chOff x="4343400" y="4495800"/>
            <a:chExt cx="762000" cy="741506"/>
          </a:xfrm>
        </p:grpSpPr>
        <p:sp>
          <p:nvSpPr>
            <p:cNvPr id="332" name="Rounded Rectangle 331"/>
            <p:cNvSpPr/>
            <p:nvPr/>
          </p:nvSpPr>
          <p:spPr bwMode="auto">
            <a:xfrm>
              <a:off x="4343400" y="4495800"/>
              <a:ext cx="762000" cy="741506"/>
            </a:xfrm>
            <a:prstGeom prst="roundRect">
              <a:avLst/>
            </a:prstGeom>
            <a:solidFill>
              <a:schemeClr val="tx1"/>
            </a:solidFill>
            <a:ln w="19050" algn="ctr">
              <a:solidFill>
                <a:schemeClr val="bg1"/>
              </a:solidFill>
              <a:round/>
              <a:headEnd/>
              <a:tailEnd/>
            </a:ln>
          </p:spPr>
          <p:txBody>
            <a:bodyPr wrap="none" lIns="0" tIns="0" rIns="0" bIns="0" rtlCol="0" anchor="ctr">
              <a:noAutofit/>
            </a:bodyPr>
            <a:lstStyle/>
            <a:p>
              <a:pPr algn="ctr">
                <a:spcBef>
                  <a:spcPct val="50000"/>
                </a:spcBef>
                <a:spcAft>
                  <a:spcPct val="30000"/>
                </a:spcAft>
                <a:buClr>
                  <a:schemeClr val="tx1"/>
                </a:buClr>
              </a:pPr>
              <a:endParaRPr lang="en-US">
                <a:solidFill>
                  <a:schemeClr val="bg1"/>
                </a:solidFill>
              </a:endParaRPr>
            </a:p>
          </p:txBody>
        </p:sp>
        <p:cxnSp>
          <p:nvCxnSpPr>
            <p:cNvPr id="333" name="Straight Connector 332"/>
            <p:cNvCxnSpPr/>
            <p:nvPr/>
          </p:nvCxnSpPr>
          <p:spPr bwMode="auto">
            <a:xfrm flipH="1">
              <a:off x="4495800" y="4631931"/>
              <a:ext cx="457200" cy="473989"/>
            </a:xfrm>
            <a:prstGeom prst="line">
              <a:avLst/>
            </a:prstGeom>
            <a:noFill/>
            <a:ln w="19050" cap="flat" cmpd="sng" algn="ctr">
              <a:solidFill>
                <a:schemeClr val="bg1"/>
              </a:solidFill>
              <a:prstDash val="solid"/>
              <a:round/>
              <a:headEnd type="none" w="med" len="med"/>
              <a:tailEnd type="none" w="med" len="med"/>
            </a:ln>
            <a:effectLst/>
          </p:spPr>
        </p:cxnSp>
        <p:pic>
          <p:nvPicPr>
            <p:cNvPr id="334" name="Picture 3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2605" y="4574511"/>
              <a:ext cx="281795" cy="281795"/>
            </a:xfrm>
            <a:prstGeom prst="rect">
              <a:avLst/>
            </a:prstGeom>
          </p:spPr>
        </p:pic>
        <p:pic>
          <p:nvPicPr>
            <p:cNvPr id="335" name="Picture 3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4400" y="4827610"/>
              <a:ext cx="304800" cy="304800"/>
            </a:xfrm>
            <a:prstGeom prst="rect">
              <a:avLst/>
            </a:prstGeom>
          </p:spPr>
        </p:pic>
      </p:grpSp>
    </p:spTree>
    <p:extLst>
      <p:ext uri="{BB962C8B-B14F-4D97-AF65-F5344CB8AC3E}">
        <p14:creationId xmlns:p14="http://schemas.microsoft.com/office/powerpoint/2010/main" val="417089292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Line 2"/>
          <p:cNvSpPr>
            <a:spLocks noChangeShapeType="1"/>
          </p:cNvSpPr>
          <p:nvPr/>
        </p:nvSpPr>
        <p:spPr bwMode="auto">
          <a:xfrm flipV="1">
            <a:off x="4500563" y="1625600"/>
            <a:ext cx="0" cy="171450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4339" name="Line 3"/>
          <p:cNvSpPr>
            <a:spLocks noChangeShapeType="1"/>
          </p:cNvSpPr>
          <p:nvPr/>
        </p:nvSpPr>
        <p:spPr bwMode="auto">
          <a:xfrm>
            <a:off x="698500" y="3330575"/>
            <a:ext cx="381476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4340" name="Rectangle 4"/>
          <p:cNvSpPr>
            <a:spLocks noGrp="1" noChangeArrowheads="1"/>
          </p:cNvSpPr>
          <p:nvPr>
            <p:ph type="title"/>
          </p:nvPr>
        </p:nvSpPr>
        <p:spPr/>
        <p:txBody>
          <a:bodyPr/>
          <a:lstStyle/>
          <a:p>
            <a:r>
              <a:rPr lang="en-US"/>
              <a:t>Exposures</a:t>
            </a:r>
          </a:p>
        </p:txBody>
      </p:sp>
      <p:sp>
        <p:nvSpPr>
          <p:cNvPr id="14341" name="Rectangle 72"/>
          <p:cNvSpPr>
            <a:spLocks noGrp="1" noChangeArrowheads="1"/>
          </p:cNvSpPr>
          <p:nvPr>
            <p:ph idx="1"/>
          </p:nvPr>
        </p:nvSpPr>
        <p:spPr>
          <a:xfrm>
            <a:off x="5341938" y="1042988"/>
            <a:ext cx="3495675" cy="5197475"/>
          </a:xfrm>
        </p:spPr>
        <p:txBody>
          <a:bodyPr/>
          <a:lstStyle/>
          <a:p>
            <a:pPr>
              <a:buFont typeface="Arial" charset="0"/>
              <a:buChar char="•"/>
            </a:pPr>
            <a:r>
              <a:rPr lang="en-US" dirty="0"/>
              <a:t>An </a:t>
            </a:r>
            <a:r>
              <a:rPr lang="en-US" b="1" dirty="0"/>
              <a:t>exposure</a:t>
            </a:r>
            <a:r>
              <a:rPr lang="en-US" dirty="0"/>
              <a:t> is a set of data used to track a potential payment from one coverage to one claimant</a:t>
            </a:r>
          </a:p>
        </p:txBody>
      </p:sp>
      <p:grpSp>
        <p:nvGrpSpPr>
          <p:cNvPr id="14342" name="Group 5"/>
          <p:cNvGrpSpPr>
            <a:grpSpLocks/>
          </p:cNvGrpSpPr>
          <p:nvPr/>
        </p:nvGrpSpPr>
        <p:grpSpPr bwMode="auto">
          <a:xfrm>
            <a:off x="3749675" y="1974850"/>
            <a:ext cx="1512888" cy="1114425"/>
            <a:chOff x="2083" y="1606"/>
            <a:chExt cx="1489" cy="1097"/>
          </a:xfrm>
        </p:grpSpPr>
        <p:sp>
          <p:nvSpPr>
            <p:cNvPr id="14445" name="Rectangle 6"/>
            <p:cNvSpPr>
              <a:spLocks noChangeArrowheads="1"/>
            </p:cNvSpPr>
            <p:nvPr/>
          </p:nvSpPr>
          <p:spPr bwMode="auto">
            <a:xfrm>
              <a:off x="2083" y="1606"/>
              <a:ext cx="1489" cy="1097"/>
            </a:xfrm>
            <a:prstGeom prst="rect">
              <a:avLst/>
            </a:prstGeom>
            <a:solidFill>
              <a:srgbClr val="B2B2B2"/>
            </a:solidFill>
            <a:ln w="12700" algn="ctr">
              <a:solidFill>
                <a:schemeClr val="bg1"/>
              </a:solidFill>
              <a:miter lim="800000"/>
              <a:headEnd/>
              <a:tailEnd/>
            </a:ln>
          </p:spPr>
          <p:txBody>
            <a:bodyPr lIns="0" tIns="0" rIns="0" bIns="0" anchor="ctr">
              <a:spAutoFit/>
            </a:bodyPr>
            <a:lstStyle/>
            <a:p>
              <a:endParaRPr lang="en-US"/>
            </a:p>
          </p:txBody>
        </p:sp>
        <p:sp>
          <p:nvSpPr>
            <p:cNvPr id="14446" name="Freeform 7"/>
            <p:cNvSpPr>
              <a:spLocks/>
            </p:cNvSpPr>
            <p:nvPr/>
          </p:nvSpPr>
          <p:spPr bwMode="auto">
            <a:xfrm>
              <a:off x="3351" y="2073"/>
              <a:ext cx="217" cy="63"/>
            </a:xfrm>
            <a:custGeom>
              <a:avLst/>
              <a:gdLst>
                <a:gd name="T0" fmla="*/ 0 w 217"/>
                <a:gd name="T1" fmla="*/ 63 h 63"/>
                <a:gd name="T2" fmla="*/ 217 w 217"/>
                <a:gd name="T3" fmla="*/ 58 h 63"/>
                <a:gd name="T4" fmla="*/ 216 w 217"/>
                <a:gd name="T5" fmla="*/ 0 h 63"/>
                <a:gd name="T6" fmla="*/ 2 w 217"/>
                <a:gd name="T7" fmla="*/ 12 h 63"/>
                <a:gd name="T8" fmla="*/ 0 w 217"/>
                <a:gd name="T9" fmla="*/ 63 h 63"/>
                <a:gd name="T10" fmla="*/ 0 60000 65536"/>
                <a:gd name="T11" fmla="*/ 0 60000 65536"/>
                <a:gd name="T12" fmla="*/ 0 60000 65536"/>
                <a:gd name="T13" fmla="*/ 0 60000 65536"/>
                <a:gd name="T14" fmla="*/ 0 60000 65536"/>
                <a:gd name="T15" fmla="*/ 0 w 217"/>
                <a:gd name="T16" fmla="*/ 0 h 63"/>
                <a:gd name="T17" fmla="*/ 217 w 217"/>
                <a:gd name="T18" fmla="*/ 63 h 63"/>
              </a:gdLst>
              <a:ahLst/>
              <a:cxnLst>
                <a:cxn ang="T10">
                  <a:pos x="T0" y="T1"/>
                </a:cxn>
                <a:cxn ang="T11">
                  <a:pos x="T2" y="T3"/>
                </a:cxn>
                <a:cxn ang="T12">
                  <a:pos x="T4" y="T5"/>
                </a:cxn>
                <a:cxn ang="T13">
                  <a:pos x="T6" y="T7"/>
                </a:cxn>
                <a:cxn ang="T14">
                  <a:pos x="T8" y="T9"/>
                </a:cxn>
              </a:cxnLst>
              <a:rect l="T15" t="T16" r="T17" b="T18"/>
              <a:pathLst>
                <a:path w="217" h="63">
                  <a:moveTo>
                    <a:pt x="0" y="63"/>
                  </a:moveTo>
                  <a:lnTo>
                    <a:pt x="217" y="58"/>
                  </a:lnTo>
                  <a:lnTo>
                    <a:pt x="216" y="0"/>
                  </a:lnTo>
                  <a:lnTo>
                    <a:pt x="2" y="12"/>
                  </a:lnTo>
                  <a:lnTo>
                    <a:pt x="0" y="63"/>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14447" name="Freeform 8"/>
            <p:cNvSpPr>
              <a:spLocks/>
            </p:cNvSpPr>
            <p:nvPr/>
          </p:nvSpPr>
          <p:spPr bwMode="auto">
            <a:xfrm>
              <a:off x="3351" y="2259"/>
              <a:ext cx="217" cy="63"/>
            </a:xfrm>
            <a:custGeom>
              <a:avLst/>
              <a:gdLst>
                <a:gd name="T0" fmla="*/ 0 w 217"/>
                <a:gd name="T1" fmla="*/ 63 h 63"/>
                <a:gd name="T2" fmla="*/ 217 w 217"/>
                <a:gd name="T3" fmla="*/ 58 h 63"/>
                <a:gd name="T4" fmla="*/ 216 w 217"/>
                <a:gd name="T5" fmla="*/ 0 h 63"/>
                <a:gd name="T6" fmla="*/ 2 w 217"/>
                <a:gd name="T7" fmla="*/ 12 h 63"/>
                <a:gd name="T8" fmla="*/ 0 w 217"/>
                <a:gd name="T9" fmla="*/ 63 h 63"/>
                <a:gd name="T10" fmla="*/ 0 60000 65536"/>
                <a:gd name="T11" fmla="*/ 0 60000 65536"/>
                <a:gd name="T12" fmla="*/ 0 60000 65536"/>
                <a:gd name="T13" fmla="*/ 0 60000 65536"/>
                <a:gd name="T14" fmla="*/ 0 60000 65536"/>
                <a:gd name="T15" fmla="*/ 0 w 217"/>
                <a:gd name="T16" fmla="*/ 0 h 63"/>
                <a:gd name="T17" fmla="*/ 217 w 217"/>
                <a:gd name="T18" fmla="*/ 63 h 63"/>
              </a:gdLst>
              <a:ahLst/>
              <a:cxnLst>
                <a:cxn ang="T10">
                  <a:pos x="T0" y="T1"/>
                </a:cxn>
                <a:cxn ang="T11">
                  <a:pos x="T2" y="T3"/>
                </a:cxn>
                <a:cxn ang="T12">
                  <a:pos x="T4" y="T5"/>
                </a:cxn>
                <a:cxn ang="T13">
                  <a:pos x="T6" y="T7"/>
                </a:cxn>
                <a:cxn ang="T14">
                  <a:pos x="T8" y="T9"/>
                </a:cxn>
              </a:cxnLst>
              <a:rect l="T15" t="T16" r="T17" b="T18"/>
              <a:pathLst>
                <a:path w="217" h="63">
                  <a:moveTo>
                    <a:pt x="0" y="63"/>
                  </a:moveTo>
                  <a:lnTo>
                    <a:pt x="217" y="58"/>
                  </a:lnTo>
                  <a:lnTo>
                    <a:pt x="216" y="0"/>
                  </a:lnTo>
                  <a:lnTo>
                    <a:pt x="2" y="12"/>
                  </a:lnTo>
                  <a:lnTo>
                    <a:pt x="0" y="63"/>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14448" name="Freeform 9"/>
            <p:cNvSpPr>
              <a:spLocks/>
            </p:cNvSpPr>
            <p:nvPr/>
          </p:nvSpPr>
          <p:spPr bwMode="auto">
            <a:xfrm>
              <a:off x="2238" y="2493"/>
              <a:ext cx="114" cy="207"/>
            </a:xfrm>
            <a:custGeom>
              <a:avLst/>
              <a:gdLst>
                <a:gd name="T0" fmla="*/ 66 w 114"/>
                <a:gd name="T1" fmla="*/ 0 h 207"/>
                <a:gd name="T2" fmla="*/ 0 w 114"/>
                <a:gd name="T3" fmla="*/ 207 h 207"/>
                <a:gd name="T4" fmla="*/ 54 w 114"/>
                <a:gd name="T5" fmla="*/ 207 h 207"/>
                <a:gd name="T6" fmla="*/ 114 w 114"/>
                <a:gd name="T7" fmla="*/ 18 h 207"/>
                <a:gd name="T8" fmla="*/ 66 w 114"/>
                <a:gd name="T9" fmla="*/ 0 h 207"/>
                <a:gd name="T10" fmla="*/ 0 60000 65536"/>
                <a:gd name="T11" fmla="*/ 0 60000 65536"/>
                <a:gd name="T12" fmla="*/ 0 60000 65536"/>
                <a:gd name="T13" fmla="*/ 0 60000 65536"/>
                <a:gd name="T14" fmla="*/ 0 60000 65536"/>
                <a:gd name="T15" fmla="*/ 0 w 114"/>
                <a:gd name="T16" fmla="*/ 0 h 207"/>
                <a:gd name="T17" fmla="*/ 114 w 114"/>
                <a:gd name="T18" fmla="*/ 207 h 207"/>
              </a:gdLst>
              <a:ahLst/>
              <a:cxnLst>
                <a:cxn ang="T10">
                  <a:pos x="T0" y="T1"/>
                </a:cxn>
                <a:cxn ang="T11">
                  <a:pos x="T2" y="T3"/>
                </a:cxn>
                <a:cxn ang="T12">
                  <a:pos x="T4" y="T5"/>
                </a:cxn>
                <a:cxn ang="T13">
                  <a:pos x="T6" y="T7"/>
                </a:cxn>
                <a:cxn ang="T14">
                  <a:pos x="T8" y="T9"/>
                </a:cxn>
              </a:cxnLst>
              <a:rect l="T15" t="T16" r="T17" b="T18"/>
              <a:pathLst>
                <a:path w="114" h="207">
                  <a:moveTo>
                    <a:pt x="66" y="0"/>
                  </a:moveTo>
                  <a:lnTo>
                    <a:pt x="0" y="207"/>
                  </a:lnTo>
                  <a:lnTo>
                    <a:pt x="54" y="207"/>
                  </a:lnTo>
                  <a:lnTo>
                    <a:pt x="114" y="18"/>
                  </a:lnTo>
                  <a:lnTo>
                    <a:pt x="66" y="0"/>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14449" name="Freeform 10"/>
            <p:cNvSpPr>
              <a:spLocks/>
            </p:cNvSpPr>
            <p:nvPr/>
          </p:nvSpPr>
          <p:spPr bwMode="auto">
            <a:xfrm>
              <a:off x="2436" y="2541"/>
              <a:ext cx="102" cy="159"/>
            </a:xfrm>
            <a:custGeom>
              <a:avLst/>
              <a:gdLst>
                <a:gd name="T0" fmla="*/ 51 w 102"/>
                <a:gd name="T1" fmla="*/ 0 h 159"/>
                <a:gd name="T2" fmla="*/ 0 w 102"/>
                <a:gd name="T3" fmla="*/ 159 h 159"/>
                <a:gd name="T4" fmla="*/ 54 w 102"/>
                <a:gd name="T5" fmla="*/ 159 h 159"/>
                <a:gd name="T6" fmla="*/ 102 w 102"/>
                <a:gd name="T7" fmla="*/ 0 h 159"/>
                <a:gd name="T8" fmla="*/ 51 w 102"/>
                <a:gd name="T9" fmla="*/ 0 h 159"/>
                <a:gd name="T10" fmla="*/ 0 60000 65536"/>
                <a:gd name="T11" fmla="*/ 0 60000 65536"/>
                <a:gd name="T12" fmla="*/ 0 60000 65536"/>
                <a:gd name="T13" fmla="*/ 0 60000 65536"/>
                <a:gd name="T14" fmla="*/ 0 60000 65536"/>
                <a:gd name="T15" fmla="*/ 0 w 102"/>
                <a:gd name="T16" fmla="*/ 0 h 159"/>
                <a:gd name="T17" fmla="*/ 102 w 102"/>
                <a:gd name="T18" fmla="*/ 159 h 159"/>
              </a:gdLst>
              <a:ahLst/>
              <a:cxnLst>
                <a:cxn ang="T10">
                  <a:pos x="T0" y="T1"/>
                </a:cxn>
                <a:cxn ang="T11">
                  <a:pos x="T2" y="T3"/>
                </a:cxn>
                <a:cxn ang="T12">
                  <a:pos x="T4" y="T5"/>
                </a:cxn>
                <a:cxn ang="T13">
                  <a:pos x="T6" y="T7"/>
                </a:cxn>
                <a:cxn ang="T14">
                  <a:pos x="T8" y="T9"/>
                </a:cxn>
              </a:cxnLst>
              <a:rect l="T15" t="T16" r="T17" b="T18"/>
              <a:pathLst>
                <a:path w="102" h="159">
                  <a:moveTo>
                    <a:pt x="51" y="0"/>
                  </a:moveTo>
                  <a:lnTo>
                    <a:pt x="0" y="159"/>
                  </a:lnTo>
                  <a:lnTo>
                    <a:pt x="54" y="159"/>
                  </a:lnTo>
                  <a:lnTo>
                    <a:pt x="102" y="0"/>
                  </a:lnTo>
                  <a:lnTo>
                    <a:pt x="51" y="0"/>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14450" name="Rectangle 11"/>
            <p:cNvSpPr>
              <a:spLocks noChangeArrowheads="1"/>
            </p:cNvSpPr>
            <p:nvPr/>
          </p:nvSpPr>
          <p:spPr bwMode="auto">
            <a:xfrm>
              <a:off x="2762" y="1606"/>
              <a:ext cx="810" cy="248"/>
            </a:xfrm>
            <a:prstGeom prst="rect">
              <a:avLst/>
            </a:prstGeom>
            <a:solidFill>
              <a:srgbClr val="009900"/>
            </a:solidFill>
            <a:ln w="12700" algn="ctr">
              <a:solidFill>
                <a:schemeClr val="bg1"/>
              </a:solidFill>
              <a:miter lim="800000"/>
              <a:headEnd/>
              <a:tailEnd/>
            </a:ln>
          </p:spPr>
          <p:txBody>
            <a:bodyPr wrap="none" lIns="0" tIns="0" rIns="0" bIns="0" anchor="ctr">
              <a:spAutoFit/>
            </a:bodyPr>
            <a:lstStyle/>
            <a:p>
              <a:endParaRPr lang="en-US"/>
            </a:p>
          </p:txBody>
        </p:sp>
        <p:sp>
          <p:nvSpPr>
            <p:cNvPr id="14451" name="Rectangle 12"/>
            <p:cNvSpPr>
              <a:spLocks noChangeArrowheads="1"/>
            </p:cNvSpPr>
            <p:nvPr/>
          </p:nvSpPr>
          <p:spPr bwMode="auto">
            <a:xfrm>
              <a:off x="2778" y="1874"/>
              <a:ext cx="62" cy="827"/>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14452" name="AutoShape 13"/>
            <p:cNvSpPr>
              <a:spLocks noChangeArrowheads="1"/>
            </p:cNvSpPr>
            <p:nvPr/>
          </p:nvSpPr>
          <p:spPr bwMode="auto">
            <a:xfrm rot="2681173">
              <a:off x="2441" y="1752"/>
              <a:ext cx="559" cy="573"/>
            </a:xfrm>
            <a:prstGeom prst="irregularSeal2">
              <a:avLst/>
            </a:prstGeom>
            <a:gradFill rotWithShape="1">
              <a:gsLst>
                <a:gs pos="0">
                  <a:srgbClr val="FFFF66"/>
                </a:gs>
                <a:gs pos="100000">
                  <a:srgbClr val="FF0000"/>
                </a:gs>
              </a:gsLst>
              <a:path path="shape">
                <a:fillToRect l="50000" t="50000" r="50000" b="50000"/>
              </a:path>
            </a:gra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0" tIns="0" rIns="0" bIns="0" anchor="ctr">
              <a:spAutoFit/>
            </a:bodyPr>
            <a:lstStyle/>
            <a:p>
              <a:endParaRPr lang="en-US"/>
            </a:p>
          </p:txBody>
        </p:sp>
        <p:sp>
          <p:nvSpPr>
            <p:cNvPr id="14453" name="Freeform 14"/>
            <p:cNvSpPr>
              <a:spLocks/>
            </p:cNvSpPr>
            <p:nvPr/>
          </p:nvSpPr>
          <p:spPr bwMode="auto">
            <a:xfrm>
              <a:off x="2219" y="2561"/>
              <a:ext cx="369" cy="104"/>
            </a:xfrm>
            <a:custGeom>
              <a:avLst/>
              <a:gdLst>
                <a:gd name="T0" fmla="*/ 0 w 992"/>
                <a:gd name="T1" fmla="*/ 0 h 280"/>
                <a:gd name="T2" fmla="*/ 19 w 992"/>
                <a:gd name="T3" fmla="*/ 4 h 280"/>
                <a:gd name="T4" fmla="*/ 18 w 992"/>
                <a:gd name="T5" fmla="*/ 5 h 280"/>
                <a:gd name="T6" fmla="*/ 0 w 992"/>
                <a:gd name="T7" fmla="*/ 1 h 280"/>
                <a:gd name="T8" fmla="*/ 0 w 992"/>
                <a:gd name="T9" fmla="*/ 0 h 280"/>
                <a:gd name="T10" fmla="*/ 0 60000 65536"/>
                <a:gd name="T11" fmla="*/ 0 60000 65536"/>
                <a:gd name="T12" fmla="*/ 0 60000 65536"/>
                <a:gd name="T13" fmla="*/ 0 60000 65536"/>
                <a:gd name="T14" fmla="*/ 0 60000 65536"/>
                <a:gd name="T15" fmla="*/ 0 w 992"/>
                <a:gd name="T16" fmla="*/ 0 h 280"/>
                <a:gd name="T17" fmla="*/ 992 w 992"/>
                <a:gd name="T18" fmla="*/ 280 h 280"/>
              </a:gdLst>
              <a:ahLst/>
              <a:cxnLst>
                <a:cxn ang="T10">
                  <a:pos x="T0" y="T1"/>
                </a:cxn>
                <a:cxn ang="T11">
                  <a:pos x="T2" y="T3"/>
                </a:cxn>
                <a:cxn ang="T12">
                  <a:pos x="T4" y="T5"/>
                </a:cxn>
                <a:cxn ang="T13">
                  <a:pos x="T6" y="T7"/>
                </a:cxn>
                <a:cxn ang="T14">
                  <a:pos x="T8" y="T9"/>
                </a:cxn>
              </a:cxnLst>
              <a:rect l="T15" t="T16" r="T17" b="T18"/>
              <a:pathLst>
                <a:path w="992" h="280">
                  <a:moveTo>
                    <a:pt x="0" y="0"/>
                  </a:moveTo>
                  <a:lnTo>
                    <a:pt x="992" y="240"/>
                  </a:lnTo>
                  <a:lnTo>
                    <a:pt x="936" y="280"/>
                  </a:lnTo>
                  <a:lnTo>
                    <a:pt x="16" y="56"/>
                  </a:lnTo>
                  <a:lnTo>
                    <a:pt x="0" y="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14454" name="Freeform 15"/>
            <p:cNvSpPr>
              <a:spLocks/>
            </p:cNvSpPr>
            <p:nvPr/>
          </p:nvSpPr>
          <p:spPr bwMode="auto">
            <a:xfrm>
              <a:off x="3429" y="2008"/>
              <a:ext cx="51" cy="375"/>
            </a:xfrm>
            <a:custGeom>
              <a:avLst/>
              <a:gdLst>
                <a:gd name="T0" fmla="*/ 0 w 136"/>
                <a:gd name="T1" fmla="*/ 0 h 1008"/>
                <a:gd name="T2" fmla="*/ 2 w 136"/>
                <a:gd name="T3" fmla="*/ 19 h 1008"/>
                <a:gd name="T4" fmla="*/ 3 w 136"/>
                <a:gd name="T5" fmla="*/ 17 h 1008"/>
                <a:gd name="T6" fmla="*/ 1 w 136"/>
                <a:gd name="T7" fmla="*/ 1 h 1008"/>
                <a:gd name="T8" fmla="*/ 0 w 136"/>
                <a:gd name="T9" fmla="*/ 0 h 1008"/>
                <a:gd name="T10" fmla="*/ 0 60000 65536"/>
                <a:gd name="T11" fmla="*/ 0 60000 65536"/>
                <a:gd name="T12" fmla="*/ 0 60000 65536"/>
                <a:gd name="T13" fmla="*/ 0 60000 65536"/>
                <a:gd name="T14" fmla="*/ 0 60000 65536"/>
                <a:gd name="T15" fmla="*/ 0 w 136"/>
                <a:gd name="T16" fmla="*/ 0 h 1008"/>
                <a:gd name="T17" fmla="*/ 136 w 136"/>
                <a:gd name="T18" fmla="*/ 1008 h 1008"/>
              </a:gdLst>
              <a:ahLst/>
              <a:cxnLst>
                <a:cxn ang="T10">
                  <a:pos x="T0" y="T1"/>
                </a:cxn>
                <a:cxn ang="T11">
                  <a:pos x="T2" y="T3"/>
                </a:cxn>
                <a:cxn ang="T12">
                  <a:pos x="T4" y="T5"/>
                </a:cxn>
                <a:cxn ang="T13">
                  <a:pos x="T6" y="T7"/>
                </a:cxn>
                <a:cxn ang="T14">
                  <a:pos x="T8" y="T9"/>
                </a:cxn>
              </a:cxnLst>
              <a:rect l="T15" t="T16" r="T17" b="T18"/>
              <a:pathLst>
                <a:path w="136" h="1008">
                  <a:moveTo>
                    <a:pt x="0" y="0"/>
                  </a:moveTo>
                  <a:lnTo>
                    <a:pt x="80" y="1008"/>
                  </a:lnTo>
                  <a:lnTo>
                    <a:pt x="136" y="920"/>
                  </a:lnTo>
                  <a:lnTo>
                    <a:pt x="56" y="48"/>
                  </a:lnTo>
                  <a:lnTo>
                    <a:pt x="0" y="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14455" name="Rectangle 16"/>
            <p:cNvSpPr>
              <a:spLocks noChangeArrowheads="1"/>
            </p:cNvSpPr>
            <p:nvPr/>
          </p:nvSpPr>
          <p:spPr bwMode="auto">
            <a:xfrm>
              <a:off x="2124" y="1610"/>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14456" name="Rectangle 17"/>
            <p:cNvSpPr>
              <a:spLocks noChangeArrowheads="1"/>
            </p:cNvSpPr>
            <p:nvPr/>
          </p:nvSpPr>
          <p:spPr bwMode="auto">
            <a:xfrm rot="5400000">
              <a:off x="3069" y="2371"/>
              <a:ext cx="27" cy="253"/>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14457" name="Rectangle 18"/>
            <p:cNvSpPr>
              <a:spLocks noChangeArrowheads="1"/>
            </p:cNvSpPr>
            <p:nvPr/>
          </p:nvSpPr>
          <p:spPr bwMode="auto">
            <a:xfrm rot="5400000">
              <a:off x="3399" y="2371"/>
              <a:ext cx="27" cy="253"/>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grpSp>
          <p:nvGrpSpPr>
            <p:cNvPr id="14458" name="Group 19"/>
            <p:cNvGrpSpPr>
              <a:grpSpLocks/>
            </p:cNvGrpSpPr>
            <p:nvPr/>
          </p:nvGrpSpPr>
          <p:grpSpPr bwMode="auto">
            <a:xfrm>
              <a:off x="2221" y="1871"/>
              <a:ext cx="518" cy="782"/>
              <a:chOff x="2400" y="1656"/>
              <a:chExt cx="752" cy="1136"/>
            </a:xfrm>
          </p:grpSpPr>
          <p:sp>
            <p:nvSpPr>
              <p:cNvPr id="14471" name="Freeform 20"/>
              <p:cNvSpPr>
                <a:spLocks/>
              </p:cNvSpPr>
              <p:nvPr/>
            </p:nvSpPr>
            <p:spPr bwMode="auto">
              <a:xfrm>
                <a:off x="2400" y="1656"/>
                <a:ext cx="752" cy="1136"/>
              </a:xfrm>
              <a:custGeom>
                <a:avLst/>
                <a:gdLst>
                  <a:gd name="T0" fmla="*/ 240 w 752"/>
                  <a:gd name="T1" fmla="*/ 0 h 1136"/>
                  <a:gd name="T2" fmla="*/ 0 w 752"/>
                  <a:gd name="T3" fmla="*/ 1008 h 1136"/>
                  <a:gd name="T4" fmla="*/ 528 w 752"/>
                  <a:gd name="T5" fmla="*/ 1136 h 1136"/>
                  <a:gd name="T6" fmla="*/ 688 w 752"/>
                  <a:gd name="T7" fmla="*/ 384 h 1136"/>
                  <a:gd name="T8" fmla="*/ 680 w 752"/>
                  <a:gd name="T9" fmla="*/ 328 h 1136"/>
                  <a:gd name="T10" fmla="*/ 712 w 752"/>
                  <a:gd name="T11" fmla="*/ 280 h 1136"/>
                  <a:gd name="T12" fmla="*/ 752 w 752"/>
                  <a:gd name="T13" fmla="*/ 88 h 1136"/>
                  <a:gd name="T14" fmla="*/ 240 w 752"/>
                  <a:gd name="T15" fmla="*/ 0 h 1136"/>
                  <a:gd name="T16" fmla="*/ 0 60000 65536"/>
                  <a:gd name="T17" fmla="*/ 0 60000 65536"/>
                  <a:gd name="T18" fmla="*/ 0 60000 65536"/>
                  <a:gd name="T19" fmla="*/ 0 60000 65536"/>
                  <a:gd name="T20" fmla="*/ 0 60000 65536"/>
                  <a:gd name="T21" fmla="*/ 0 60000 65536"/>
                  <a:gd name="T22" fmla="*/ 0 60000 65536"/>
                  <a:gd name="T23" fmla="*/ 0 60000 65536"/>
                  <a:gd name="T24" fmla="*/ 0 w 752"/>
                  <a:gd name="T25" fmla="*/ 0 h 1136"/>
                  <a:gd name="T26" fmla="*/ 752 w 752"/>
                  <a:gd name="T27" fmla="*/ 1136 h 11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2" h="1136">
                    <a:moveTo>
                      <a:pt x="240" y="0"/>
                    </a:moveTo>
                    <a:lnTo>
                      <a:pt x="0" y="1008"/>
                    </a:lnTo>
                    <a:lnTo>
                      <a:pt x="528" y="1136"/>
                    </a:lnTo>
                    <a:lnTo>
                      <a:pt x="688" y="384"/>
                    </a:lnTo>
                    <a:lnTo>
                      <a:pt x="680" y="328"/>
                    </a:lnTo>
                    <a:lnTo>
                      <a:pt x="712" y="280"/>
                    </a:lnTo>
                    <a:lnTo>
                      <a:pt x="752" y="88"/>
                    </a:lnTo>
                    <a:lnTo>
                      <a:pt x="240" y="0"/>
                    </a:lnTo>
                    <a:close/>
                  </a:path>
                </a:pathLst>
              </a:custGeom>
              <a:solidFill>
                <a:schemeClr val="folHlink"/>
              </a:solidFill>
              <a:ln w="12700">
                <a:solidFill>
                  <a:schemeClr val="bg1"/>
                </a:solidFill>
                <a:round/>
                <a:headEnd/>
                <a:tailEnd/>
              </a:ln>
            </p:spPr>
            <p:txBody>
              <a:bodyPr wrap="none" lIns="0" tIns="0" rIns="0" bIns="0" anchor="ctr">
                <a:spAutoFit/>
              </a:bodyPr>
              <a:lstStyle/>
              <a:p>
                <a:endParaRPr lang="en-US"/>
              </a:p>
            </p:txBody>
          </p:sp>
          <p:sp>
            <p:nvSpPr>
              <p:cNvPr id="14472" name="Freeform 21"/>
              <p:cNvSpPr>
                <a:spLocks/>
              </p:cNvSpPr>
              <p:nvPr/>
            </p:nvSpPr>
            <p:spPr bwMode="auto">
              <a:xfrm>
                <a:off x="2608" y="1952"/>
                <a:ext cx="448" cy="192"/>
              </a:xfrm>
              <a:custGeom>
                <a:avLst/>
                <a:gdLst>
                  <a:gd name="T0" fmla="*/ 0 w 448"/>
                  <a:gd name="T1" fmla="*/ 8 h 192"/>
                  <a:gd name="T2" fmla="*/ 48 w 448"/>
                  <a:gd name="T3" fmla="*/ 136 h 192"/>
                  <a:gd name="T4" fmla="*/ 144 w 448"/>
                  <a:gd name="T5" fmla="*/ 136 h 192"/>
                  <a:gd name="T6" fmla="*/ 256 w 448"/>
                  <a:gd name="T7" fmla="*/ 152 h 192"/>
                  <a:gd name="T8" fmla="*/ 336 w 448"/>
                  <a:gd name="T9" fmla="*/ 192 h 192"/>
                  <a:gd name="T10" fmla="*/ 448 w 448"/>
                  <a:gd name="T11" fmla="*/ 120 h 192"/>
                  <a:gd name="T12" fmla="*/ 352 w 448"/>
                  <a:gd name="T13" fmla="*/ 48 h 192"/>
                  <a:gd name="T14" fmla="*/ 240 w 448"/>
                  <a:gd name="T15" fmla="*/ 24 h 192"/>
                  <a:gd name="T16" fmla="*/ 128 w 448"/>
                  <a:gd name="T17" fmla="*/ 0 h 192"/>
                  <a:gd name="T18" fmla="*/ 48 w 448"/>
                  <a:gd name="T19" fmla="*/ 0 h 192"/>
                  <a:gd name="T20" fmla="*/ 0 w 448"/>
                  <a:gd name="T21" fmla="*/ 8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8"/>
                  <a:gd name="T34" fmla="*/ 0 h 192"/>
                  <a:gd name="T35" fmla="*/ 448 w 448"/>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8" h="192">
                    <a:moveTo>
                      <a:pt x="0" y="8"/>
                    </a:moveTo>
                    <a:lnTo>
                      <a:pt x="48" y="136"/>
                    </a:lnTo>
                    <a:lnTo>
                      <a:pt x="144" y="136"/>
                    </a:lnTo>
                    <a:lnTo>
                      <a:pt x="256" y="152"/>
                    </a:lnTo>
                    <a:lnTo>
                      <a:pt x="336" y="192"/>
                    </a:lnTo>
                    <a:lnTo>
                      <a:pt x="448" y="120"/>
                    </a:lnTo>
                    <a:lnTo>
                      <a:pt x="352" y="48"/>
                    </a:lnTo>
                    <a:lnTo>
                      <a:pt x="240" y="24"/>
                    </a:lnTo>
                    <a:lnTo>
                      <a:pt x="128" y="0"/>
                    </a:lnTo>
                    <a:lnTo>
                      <a:pt x="48" y="0"/>
                    </a:lnTo>
                    <a:lnTo>
                      <a:pt x="0" y="8"/>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4473" name="Freeform 22"/>
              <p:cNvSpPr>
                <a:spLocks/>
              </p:cNvSpPr>
              <p:nvPr/>
            </p:nvSpPr>
            <p:spPr bwMode="auto">
              <a:xfrm>
                <a:off x="2464" y="2344"/>
                <a:ext cx="456" cy="304"/>
              </a:xfrm>
              <a:custGeom>
                <a:avLst/>
                <a:gdLst>
                  <a:gd name="T0" fmla="*/ 136 w 456"/>
                  <a:gd name="T1" fmla="*/ 0 h 304"/>
                  <a:gd name="T2" fmla="*/ 0 w 456"/>
                  <a:gd name="T3" fmla="*/ 184 h 304"/>
                  <a:gd name="T4" fmla="*/ 96 w 456"/>
                  <a:gd name="T5" fmla="*/ 256 h 304"/>
                  <a:gd name="T6" fmla="*/ 248 w 456"/>
                  <a:gd name="T7" fmla="*/ 296 h 304"/>
                  <a:gd name="T8" fmla="*/ 456 w 456"/>
                  <a:gd name="T9" fmla="*/ 304 h 304"/>
                  <a:gd name="T10" fmla="*/ 424 w 456"/>
                  <a:gd name="T11" fmla="*/ 56 h 304"/>
                  <a:gd name="T12" fmla="*/ 136 w 456"/>
                  <a:gd name="T13" fmla="*/ 0 h 304"/>
                  <a:gd name="T14" fmla="*/ 0 60000 65536"/>
                  <a:gd name="T15" fmla="*/ 0 60000 65536"/>
                  <a:gd name="T16" fmla="*/ 0 60000 65536"/>
                  <a:gd name="T17" fmla="*/ 0 60000 65536"/>
                  <a:gd name="T18" fmla="*/ 0 60000 65536"/>
                  <a:gd name="T19" fmla="*/ 0 60000 65536"/>
                  <a:gd name="T20" fmla="*/ 0 60000 65536"/>
                  <a:gd name="T21" fmla="*/ 0 w 456"/>
                  <a:gd name="T22" fmla="*/ 0 h 304"/>
                  <a:gd name="T23" fmla="*/ 456 w 456"/>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6" h="304">
                    <a:moveTo>
                      <a:pt x="136" y="0"/>
                    </a:moveTo>
                    <a:lnTo>
                      <a:pt x="0" y="184"/>
                    </a:lnTo>
                    <a:lnTo>
                      <a:pt x="96" y="256"/>
                    </a:lnTo>
                    <a:lnTo>
                      <a:pt x="248" y="296"/>
                    </a:lnTo>
                    <a:lnTo>
                      <a:pt x="456" y="304"/>
                    </a:lnTo>
                    <a:lnTo>
                      <a:pt x="424" y="56"/>
                    </a:lnTo>
                    <a:lnTo>
                      <a:pt x="136" y="0"/>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4474" name="Freeform 23"/>
              <p:cNvSpPr>
                <a:spLocks/>
              </p:cNvSpPr>
              <p:nvPr/>
            </p:nvSpPr>
            <p:spPr bwMode="auto">
              <a:xfrm>
                <a:off x="2904" y="2120"/>
                <a:ext cx="144" cy="368"/>
              </a:xfrm>
              <a:custGeom>
                <a:avLst/>
                <a:gdLst>
                  <a:gd name="T0" fmla="*/ 56 w 144"/>
                  <a:gd name="T1" fmla="*/ 72 h 368"/>
                  <a:gd name="T2" fmla="*/ 144 w 144"/>
                  <a:gd name="T3" fmla="*/ 0 h 368"/>
                  <a:gd name="T4" fmla="*/ 56 w 144"/>
                  <a:gd name="T5" fmla="*/ 368 h 368"/>
                  <a:gd name="T6" fmla="*/ 0 w 144"/>
                  <a:gd name="T7" fmla="*/ 280 h 368"/>
                  <a:gd name="T8" fmla="*/ 56 w 144"/>
                  <a:gd name="T9" fmla="*/ 72 h 368"/>
                  <a:gd name="T10" fmla="*/ 0 60000 65536"/>
                  <a:gd name="T11" fmla="*/ 0 60000 65536"/>
                  <a:gd name="T12" fmla="*/ 0 60000 65536"/>
                  <a:gd name="T13" fmla="*/ 0 60000 65536"/>
                  <a:gd name="T14" fmla="*/ 0 60000 65536"/>
                  <a:gd name="T15" fmla="*/ 0 w 144"/>
                  <a:gd name="T16" fmla="*/ 0 h 368"/>
                  <a:gd name="T17" fmla="*/ 144 w 144"/>
                  <a:gd name="T18" fmla="*/ 368 h 368"/>
                </a:gdLst>
                <a:ahLst/>
                <a:cxnLst>
                  <a:cxn ang="T10">
                    <a:pos x="T0" y="T1"/>
                  </a:cxn>
                  <a:cxn ang="T11">
                    <a:pos x="T2" y="T3"/>
                  </a:cxn>
                  <a:cxn ang="T12">
                    <a:pos x="T4" y="T5"/>
                  </a:cxn>
                  <a:cxn ang="T13">
                    <a:pos x="T6" y="T7"/>
                  </a:cxn>
                  <a:cxn ang="T14">
                    <a:pos x="T8" y="T9"/>
                  </a:cxn>
                </a:cxnLst>
                <a:rect l="T15" t="T16" r="T17" b="T18"/>
                <a:pathLst>
                  <a:path w="144" h="368">
                    <a:moveTo>
                      <a:pt x="56" y="72"/>
                    </a:moveTo>
                    <a:lnTo>
                      <a:pt x="144" y="0"/>
                    </a:lnTo>
                    <a:lnTo>
                      <a:pt x="56" y="368"/>
                    </a:lnTo>
                    <a:lnTo>
                      <a:pt x="0" y="280"/>
                    </a:lnTo>
                    <a:lnTo>
                      <a:pt x="56" y="72"/>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4475" name="Freeform 24"/>
              <p:cNvSpPr>
                <a:spLocks/>
              </p:cNvSpPr>
              <p:nvPr/>
            </p:nvSpPr>
            <p:spPr bwMode="auto">
              <a:xfrm>
                <a:off x="2504" y="2016"/>
                <a:ext cx="136" cy="376"/>
              </a:xfrm>
              <a:custGeom>
                <a:avLst/>
                <a:gdLst>
                  <a:gd name="T0" fmla="*/ 136 w 136"/>
                  <a:gd name="T1" fmla="*/ 104 h 376"/>
                  <a:gd name="T2" fmla="*/ 96 w 136"/>
                  <a:gd name="T3" fmla="*/ 312 h 376"/>
                  <a:gd name="T4" fmla="*/ 0 w 136"/>
                  <a:gd name="T5" fmla="*/ 376 h 376"/>
                  <a:gd name="T6" fmla="*/ 80 w 136"/>
                  <a:gd name="T7" fmla="*/ 0 h 376"/>
                  <a:gd name="T8" fmla="*/ 136 w 136"/>
                  <a:gd name="T9" fmla="*/ 104 h 376"/>
                  <a:gd name="T10" fmla="*/ 0 60000 65536"/>
                  <a:gd name="T11" fmla="*/ 0 60000 65536"/>
                  <a:gd name="T12" fmla="*/ 0 60000 65536"/>
                  <a:gd name="T13" fmla="*/ 0 60000 65536"/>
                  <a:gd name="T14" fmla="*/ 0 60000 65536"/>
                  <a:gd name="T15" fmla="*/ 0 w 136"/>
                  <a:gd name="T16" fmla="*/ 0 h 376"/>
                  <a:gd name="T17" fmla="*/ 136 w 136"/>
                  <a:gd name="T18" fmla="*/ 376 h 376"/>
                </a:gdLst>
                <a:ahLst/>
                <a:cxnLst>
                  <a:cxn ang="T10">
                    <a:pos x="T0" y="T1"/>
                  </a:cxn>
                  <a:cxn ang="T11">
                    <a:pos x="T2" y="T3"/>
                  </a:cxn>
                  <a:cxn ang="T12">
                    <a:pos x="T4" y="T5"/>
                  </a:cxn>
                  <a:cxn ang="T13">
                    <a:pos x="T6" y="T7"/>
                  </a:cxn>
                  <a:cxn ang="T14">
                    <a:pos x="T8" y="T9"/>
                  </a:cxn>
                </a:cxnLst>
                <a:rect l="T15" t="T16" r="T17" b="T18"/>
                <a:pathLst>
                  <a:path w="136" h="376">
                    <a:moveTo>
                      <a:pt x="136" y="104"/>
                    </a:moveTo>
                    <a:lnTo>
                      <a:pt x="96" y="312"/>
                    </a:lnTo>
                    <a:lnTo>
                      <a:pt x="0" y="376"/>
                    </a:lnTo>
                    <a:lnTo>
                      <a:pt x="80" y="0"/>
                    </a:lnTo>
                    <a:lnTo>
                      <a:pt x="136" y="104"/>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lIns="0" tIns="0" rIns="0" bIns="0" anchor="ctr">
                <a:spAutoFit/>
              </a:bodyPr>
              <a:lstStyle/>
              <a:p>
                <a:endParaRPr lang="en-US"/>
              </a:p>
            </p:txBody>
          </p:sp>
          <p:sp>
            <p:nvSpPr>
              <p:cNvPr id="14476" name="Line 25"/>
              <p:cNvSpPr>
                <a:spLocks noChangeShapeType="1"/>
              </p:cNvSpPr>
              <p:nvPr/>
            </p:nvSpPr>
            <p:spPr bwMode="auto">
              <a:xfrm flipV="1">
                <a:off x="2608" y="1680"/>
                <a:ext cx="136" cy="27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4477" name="Line 26"/>
              <p:cNvSpPr>
                <a:spLocks noChangeShapeType="1"/>
              </p:cNvSpPr>
              <p:nvPr/>
            </p:nvSpPr>
            <p:spPr bwMode="auto">
              <a:xfrm flipH="1" flipV="1">
                <a:off x="3048" y="1736"/>
                <a:ext cx="8" cy="32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nvGrpSpPr>
            <p:cNvPr id="14459" name="Group 27"/>
            <p:cNvGrpSpPr>
              <a:grpSpLocks/>
            </p:cNvGrpSpPr>
            <p:nvPr/>
          </p:nvGrpSpPr>
          <p:grpSpPr bwMode="auto">
            <a:xfrm rot="-6511945">
              <a:off x="2834" y="1842"/>
              <a:ext cx="518" cy="783"/>
              <a:chOff x="2400" y="1656"/>
              <a:chExt cx="752" cy="1136"/>
            </a:xfrm>
          </p:grpSpPr>
          <p:sp>
            <p:nvSpPr>
              <p:cNvPr id="14464" name="Freeform 28"/>
              <p:cNvSpPr>
                <a:spLocks/>
              </p:cNvSpPr>
              <p:nvPr/>
            </p:nvSpPr>
            <p:spPr bwMode="auto">
              <a:xfrm>
                <a:off x="2400" y="1656"/>
                <a:ext cx="752" cy="1136"/>
              </a:xfrm>
              <a:custGeom>
                <a:avLst/>
                <a:gdLst>
                  <a:gd name="T0" fmla="*/ 240 w 752"/>
                  <a:gd name="T1" fmla="*/ 0 h 1136"/>
                  <a:gd name="T2" fmla="*/ 0 w 752"/>
                  <a:gd name="T3" fmla="*/ 1008 h 1136"/>
                  <a:gd name="T4" fmla="*/ 528 w 752"/>
                  <a:gd name="T5" fmla="*/ 1136 h 1136"/>
                  <a:gd name="T6" fmla="*/ 688 w 752"/>
                  <a:gd name="T7" fmla="*/ 384 h 1136"/>
                  <a:gd name="T8" fmla="*/ 680 w 752"/>
                  <a:gd name="T9" fmla="*/ 328 h 1136"/>
                  <a:gd name="T10" fmla="*/ 712 w 752"/>
                  <a:gd name="T11" fmla="*/ 280 h 1136"/>
                  <a:gd name="T12" fmla="*/ 752 w 752"/>
                  <a:gd name="T13" fmla="*/ 88 h 1136"/>
                  <a:gd name="T14" fmla="*/ 240 w 752"/>
                  <a:gd name="T15" fmla="*/ 0 h 1136"/>
                  <a:gd name="T16" fmla="*/ 0 60000 65536"/>
                  <a:gd name="T17" fmla="*/ 0 60000 65536"/>
                  <a:gd name="T18" fmla="*/ 0 60000 65536"/>
                  <a:gd name="T19" fmla="*/ 0 60000 65536"/>
                  <a:gd name="T20" fmla="*/ 0 60000 65536"/>
                  <a:gd name="T21" fmla="*/ 0 60000 65536"/>
                  <a:gd name="T22" fmla="*/ 0 60000 65536"/>
                  <a:gd name="T23" fmla="*/ 0 60000 65536"/>
                  <a:gd name="T24" fmla="*/ 0 w 752"/>
                  <a:gd name="T25" fmla="*/ 0 h 1136"/>
                  <a:gd name="T26" fmla="*/ 752 w 752"/>
                  <a:gd name="T27" fmla="*/ 1136 h 11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2" h="1136">
                    <a:moveTo>
                      <a:pt x="240" y="0"/>
                    </a:moveTo>
                    <a:lnTo>
                      <a:pt x="0" y="1008"/>
                    </a:lnTo>
                    <a:lnTo>
                      <a:pt x="528" y="1136"/>
                    </a:lnTo>
                    <a:lnTo>
                      <a:pt x="688" y="384"/>
                    </a:lnTo>
                    <a:lnTo>
                      <a:pt x="680" y="328"/>
                    </a:lnTo>
                    <a:lnTo>
                      <a:pt x="712" y="280"/>
                    </a:lnTo>
                    <a:lnTo>
                      <a:pt x="752" y="88"/>
                    </a:lnTo>
                    <a:lnTo>
                      <a:pt x="240" y="0"/>
                    </a:lnTo>
                    <a:close/>
                  </a:path>
                </a:pathLst>
              </a:custGeom>
              <a:solidFill>
                <a:schemeClr val="tx1"/>
              </a:solidFill>
              <a:ln w="12700">
                <a:solidFill>
                  <a:schemeClr val="bg1"/>
                </a:solidFill>
                <a:round/>
                <a:headEnd/>
                <a:tailEnd/>
              </a:ln>
            </p:spPr>
            <p:txBody>
              <a:bodyPr wrap="none" lIns="0" tIns="0" rIns="0" bIns="0" anchor="ctr">
                <a:spAutoFit/>
              </a:bodyPr>
              <a:lstStyle/>
              <a:p>
                <a:endParaRPr lang="en-US"/>
              </a:p>
            </p:txBody>
          </p:sp>
          <p:sp>
            <p:nvSpPr>
              <p:cNvPr id="14465" name="Freeform 29"/>
              <p:cNvSpPr>
                <a:spLocks/>
              </p:cNvSpPr>
              <p:nvPr/>
            </p:nvSpPr>
            <p:spPr bwMode="auto">
              <a:xfrm>
                <a:off x="2608" y="1952"/>
                <a:ext cx="448" cy="192"/>
              </a:xfrm>
              <a:custGeom>
                <a:avLst/>
                <a:gdLst>
                  <a:gd name="T0" fmla="*/ 0 w 448"/>
                  <a:gd name="T1" fmla="*/ 8 h 192"/>
                  <a:gd name="T2" fmla="*/ 48 w 448"/>
                  <a:gd name="T3" fmla="*/ 136 h 192"/>
                  <a:gd name="T4" fmla="*/ 144 w 448"/>
                  <a:gd name="T5" fmla="*/ 136 h 192"/>
                  <a:gd name="T6" fmla="*/ 256 w 448"/>
                  <a:gd name="T7" fmla="*/ 152 h 192"/>
                  <a:gd name="T8" fmla="*/ 336 w 448"/>
                  <a:gd name="T9" fmla="*/ 192 h 192"/>
                  <a:gd name="T10" fmla="*/ 448 w 448"/>
                  <a:gd name="T11" fmla="*/ 120 h 192"/>
                  <a:gd name="T12" fmla="*/ 352 w 448"/>
                  <a:gd name="T13" fmla="*/ 48 h 192"/>
                  <a:gd name="T14" fmla="*/ 240 w 448"/>
                  <a:gd name="T15" fmla="*/ 24 h 192"/>
                  <a:gd name="T16" fmla="*/ 128 w 448"/>
                  <a:gd name="T17" fmla="*/ 0 h 192"/>
                  <a:gd name="T18" fmla="*/ 48 w 448"/>
                  <a:gd name="T19" fmla="*/ 0 h 192"/>
                  <a:gd name="T20" fmla="*/ 0 w 448"/>
                  <a:gd name="T21" fmla="*/ 8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8"/>
                  <a:gd name="T34" fmla="*/ 0 h 192"/>
                  <a:gd name="T35" fmla="*/ 448 w 448"/>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8" h="192">
                    <a:moveTo>
                      <a:pt x="0" y="8"/>
                    </a:moveTo>
                    <a:lnTo>
                      <a:pt x="48" y="136"/>
                    </a:lnTo>
                    <a:lnTo>
                      <a:pt x="144" y="136"/>
                    </a:lnTo>
                    <a:lnTo>
                      <a:pt x="256" y="152"/>
                    </a:lnTo>
                    <a:lnTo>
                      <a:pt x="336" y="192"/>
                    </a:lnTo>
                    <a:lnTo>
                      <a:pt x="448" y="120"/>
                    </a:lnTo>
                    <a:lnTo>
                      <a:pt x="352" y="48"/>
                    </a:lnTo>
                    <a:lnTo>
                      <a:pt x="240" y="24"/>
                    </a:lnTo>
                    <a:lnTo>
                      <a:pt x="128" y="0"/>
                    </a:lnTo>
                    <a:lnTo>
                      <a:pt x="48" y="0"/>
                    </a:lnTo>
                    <a:lnTo>
                      <a:pt x="0" y="8"/>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4466" name="Freeform 30"/>
              <p:cNvSpPr>
                <a:spLocks/>
              </p:cNvSpPr>
              <p:nvPr/>
            </p:nvSpPr>
            <p:spPr bwMode="auto">
              <a:xfrm>
                <a:off x="2464" y="2344"/>
                <a:ext cx="456" cy="304"/>
              </a:xfrm>
              <a:custGeom>
                <a:avLst/>
                <a:gdLst>
                  <a:gd name="T0" fmla="*/ 136 w 456"/>
                  <a:gd name="T1" fmla="*/ 0 h 304"/>
                  <a:gd name="T2" fmla="*/ 0 w 456"/>
                  <a:gd name="T3" fmla="*/ 184 h 304"/>
                  <a:gd name="T4" fmla="*/ 96 w 456"/>
                  <a:gd name="T5" fmla="*/ 256 h 304"/>
                  <a:gd name="T6" fmla="*/ 248 w 456"/>
                  <a:gd name="T7" fmla="*/ 296 h 304"/>
                  <a:gd name="T8" fmla="*/ 456 w 456"/>
                  <a:gd name="T9" fmla="*/ 304 h 304"/>
                  <a:gd name="T10" fmla="*/ 424 w 456"/>
                  <a:gd name="T11" fmla="*/ 56 h 304"/>
                  <a:gd name="T12" fmla="*/ 136 w 456"/>
                  <a:gd name="T13" fmla="*/ 0 h 304"/>
                  <a:gd name="T14" fmla="*/ 0 60000 65536"/>
                  <a:gd name="T15" fmla="*/ 0 60000 65536"/>
                  <a:gd name="T16" fmla="*/ 0 60000 65536"/>
                  <a:gd name="T17" fmla="*/ 0 60000 65536"/>
                  <a:gd name="T18" fmla="*/ 0 60000 65536"/>
                  <a:gd name="T19" fmla="*/ 0 60000 65536"/>
                  <a:gd name="T20" fmla="*/ 0 60000 65536"/>
                  <a:gd name="T21" fmla="*/ 0 w 456"/>
                  <a:gd name="T22" fmla="*/ 0 h 304"/>
                  <a:gd name="T23" fmla="*/ 456 w 456"/>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6" h="304">
                    <a:moveTo>
                      <a:pt x="136" y="0"/>
                    </a:moveTo>
                    <a:lnTo>
                      <a:pt x="0" y="184"/>
                    </a:lnTo>
                    <a:lnTo>
                      <a:pt x="96" y="256"/>
                    </a:lnTo>
                    <a:lnTo>
                      <a:pt x="248" y="296"/>
                    </a:lnTo>
                    <a:lnTo>
                      <a:pt x="456" y="304"/>
                    </a:lnTo>
                    <a:lnTo>
                      <a:pt x="424" y="56"/>
                    </a:lnTo>
                    <a:lnTo>
                      <a:pt x="136" y="0"/>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4467" name="Freeform 31"/>
              <p:cNvSpPr>
                <a:spLocks/>
              </p:cNvSpPr>
              <p:nvPr/>
            </p:nvSpPr>
            <p:spPr bwMode="auto">
              <a:xfrm>
                <a:off x="2904" y="2120"/>
                <a:ext cx="144" cy="368"/>
              </a:xfrm>
              <a:custGeom>
                <a:avLst/>
                <a:gdLst>
                  <a:gd name="T0" fmla="*/ 56 w 144"/>
                  <a:gd name="T1" fmla="*/ 72 h 368"/>
                  <a:gd name="T2" fmla="*/ 144 w 144"/>
                  <a:gd name="T3" fmla="*/ 0 h 368"/>
                  <a:gd name="T4" fmla="*/ 56 w 144"/>
                  <a:gd name="T5" fmla="*/ 368 h 368"/>
                  <a:gd name="T6" fmla="*/ 0 w 144"/>
                  <a:gd name="T7" fmla="*/ 280 h 368"/>
                  <a:gd name="T8" fmla="*/ 56 w 144"/>
                  <a:gd name="T9" fmla="*/ 72 h 368"/>
                  <a:gd name="T10" fmla="*/ 0 60000 65536"/>
                  <a:gd name="T11" fmla="*/ 0 60000 65536"/>
                  <a:gd name="T12" fmla="*/ 0 60000 65536"/>
                  <a:gd name="T13" fmla="*/ 0 60000 65536"/>
                  <a:gd name="T14" fmla="*/ 0 60000 65536"/>
                  <a:gd name="T15" fmla="*/ 0 w 144"/>
                  <a:gd name="T16" fmla="*/ 0 h 368"/>
                  <a:gd name="T17" fmla="*/ 144 w 144"/>
                  <a:gd name="T18" fmla="*/ 368 h 368"/>
                </a:gdLst>
                <a:ahLst/>
                <a:cxnLst>
                  <a:cxn ang="T10">
                    <a:pos x="T0" y="T1"/>
                  </a:cxn>
                  <a:cxn ang="T11">
                    <a:pos x="T2" y="T3"/>
                  </a:cxn>
                  <a:cxn ang="T12">
                    <a:pos x="T4" y="T5"/>
                  </a:cxn>
                  <a:cxn ang="T13">
                    <a:pos x="T6" y="T7"/>
                  </a:cxn>
                  <a:cxn ang="T14">
                    <a:pos x="T8" y="T9"/>
                  </a:cxn>
                </a:cxnLst>
                <a:rect l="T15" t="T16" r="T17" b="T18"/>
                <a:pathLst>
                  <a:path w="144" h="368">
                    <a:moveTo>
                      <a:pt x="56" y="72"/>
                    </a:moveTo>
                    <a:lnTo>
                      <a:pt x="144" y="0"/>
                    </a:lnTo>
                    <a:lnTo>
                      <a:pt x="56" y="368"/>
                    </a:lnTo>
                    <a:lnTo>
                      <a:pt x="0" y="280"/>
                    </a:lnTo>
                    <a:lnTo>
                      <a:pt x="56" y="72"/>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4468" name="Freeform 32"/>
              <p:cNvSpPr>
                <a:spLocks/>
              </p:cNvSpPr>
              <p:nvPr/>
            </p:nvSpPr>
            <p:spPr bwMode="auto">
              <a:xfrm>
                <a:off x="2504" y="2016"/>
                <a:ext cx="136" cy="376"/>
              </a:xfrm>
              <a:custGeom>
                <a:avLst/>
                <a:gdLst>
                  <a:gd name="T0" fmla="*/ 136 w 136"/>
                  <a:gd name="T1" fmla="*/ 104 h 376"/>
                  <a:gd name="T2" fmla="*/ 96 w 136"/>
                  <a:gd name="T3" fmla="*/ 312 h 376"/>
                  <a:gd name="T4" fmla="*/ 0 w 136"/>
                  <a:gd name="T5" fmla="*/ 376 h 376"/>
                  <a:gd name="T6" fmla="*/ 80 w 136"/>
                  <a:gd name="T7" fmla="*/ 0 h 376"/>
                  <a:gd name="T8" fmla="*/ 136 w 136"/>
                  <a:gd name="T9" fmla="*/ 104 h 376"/>
                  <a:gd name="T10" fmla="*/ 0 60000 65536"/>
                  <a:gd name="T11" fmla="*/ 0 60000 65536"/>
                  <a:gd name="T12" fmla="*/ 0 60000 65536"/>
                  <a:gd name="T13" fmla="*/ 0 60000 65536"/>
                  <a:gd name="T14" fmla="*/ 0 60000 65536"/>
                  <a:gd name="T15" fmla="*/ 0 w 136"/>
                  <a:gd name="T16" fmla="*/ 0 h 376"/>
                  <a:gd name="T17" fmla="*/ 136 w 136"/>
                  <a:gd name="T18" fmla="*/ 376 h 376"/>
                </a:gdLst>
                <a:ahLst/>
                <a:cxnLst>
                  <a:cxn ang="T10">
                    <a:pos x="T0" y="T1"/>
                  </a:cxn>
                  <a:cxn ang="T11">
                    <a:pos x="T2" y="T3"/>
                  </a:cxn>
                  <a:cxn ang="T12">
                    <a:pos x="T4" y="T5"/>
                  </a:cxn>
                  <a:cxn ang="T13">
                    <a:pos x="T6" y="T7"/>
                  </a:cxn>
                  <a:cxn ang="T14">
                    <a:pos x="T8" y="T9"/>
                  </a:cxn>
                </a:cxnLst>
                <a:rect l="T15" t="T16" r="T17" b="T18"/>
                <a:pathLst>
                  <a:path w="136" h="376">
                    <a:moveTo>
                      <a:pt x="136" y="104"/>
                    </a:moveTo>
                    <a:lnTo>
                      <a:pt x="96" y="312"/>
                    </a:lnTo>
                    <a:lnTo>
                      <a:pt x="0" y="376"/>
                    </a:lnTo>
                    <a:lnTo>
                      <a:pt x="80" y="0"/>
                    </a:lnTo>
                    <a:lnTo>
                      <a:pt x="136" y="104"/>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4469" name="Line 33"/>
              <p:cNvSpPr>
                <a:spLocks noChangeShapeType="1"/>
              </p:cNvSpPr>
              <p:nvPr/>
            </p:nvSpPr>
            <p:spPr bwMode="auto">
              <a:xfrm flipV="1">
                <a:off x="2608" y="1680"/>
                <a:ext cx="136" cy="27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4470" name="Line 34"/>
              <p:cNvSpPr>
                <a:spLocks noChangeShapeType="1"/>
              </p:cNvSpPr>
              <p:nvPr/>
            </p:nvSpPr>
            <p:spPr bwMode="auto">
              <a:xfrm flipH="1" flipV="1">
                <a:off x="3048" y="1736"/>
                <a:ext cx="8" cy="32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sp>
          <p:nvSpPr>
            <p:cNvPr id="14460" name="Freeform 35"/>
            <p:cNvSpPr>
              <a:spLocks/>
            </p:cNvSpPr>
            <p:nvPr/>
          </p:nvSpPr>
          <p:spPr bwMode="auto">
            <a:xfrm>
              <a:off x="2689" y="2097"/>
              <a:ext cx="62" cy="351"/>
            </a:xfrm>
            <a:custGeom>
              <a:avLst/>
              <a:gdLst>
                <a:gd name="T0" fmla="*/ 3 w 168"/>
                <a:gd name="T1" fmla="*/ 18 h 944"/>
                <a:gd name="T2" fmla="*/ 0 w 168"/>
                <a:gd name="T3" fmla="*/ 0 h 944"/>
                <a:gd name="T4" fmla="*/ 0 w 168"/>
                <a:gd name="T5" fmla="*/ 1 h 944"/>
                <a:gd name="T6" fmla="*/ 2 w 168"/>
                <a:gd name="T7" fmla="*/ 17 h 944"/>
                <a:gd name="T8" fmla="*/ 3 w 168"/>
                <a:gd name="T9" fmla="*/ 18 h 944"/>
                <a:gd name="T10" fmla="*/ 0 60000 65536"/>
                <a:gd name="T11" fmla="*/ 0 60000 65536"/>
                <a:gd name="T12" fmla="*/ 0 60000 65536"/>
                <a:gd name="T13" fmla="*/ 0 60000 65536"/>
                <a:gd name="T14" fmla="*/ 0 60000 65536"/>
                <a:gd name="T15" fmla="*/ 0 w 168"/>
                <a:gd name="T16" fmla="*/ 0 h 944"/>
                <a:gd name="T17" fmla="*/ 168 w 168"/>
                <a:gd name="T18" fmla="*/ 944 h 944"/>
              </a:gdLst>
              <a:ahLst/>
              <a:cxnLst>
                <a:cxn ang="T10">
                  <a:pos x="T0" y="T1"/>
                </a:cxn>
                <a:cxn ang="T11">
                  <a:pos x="T2" y="T3"/>
                </a:cxn>
                <a:cxn ang="T12">
                  <a:pos x="T4" y="T5"/>
                </a:cxn>
                <a:cxn ang="T13">
                  <a:pos x="T6" y="T7"/>
                </a:cxn>
                <a:cxn ang="T14">
                  <a:pos x="T8" y="T9"/>
                </a:cxn>
              </a:cxnLst>
              <a:rect l="T15" t="T16" r="T17" b="T18"/>
              <a:pathLst>
                <a:path w="168" h="944">
                  <a:moveTo>
                    <a:pt x="168" y="944"/>
                  </a:moveTo>
                  <a:lnTo>
                    <a:pt x="24" y="0"/>
                  </a:lnTo>
                  <a:lnTo>
                    <a:pt x="0" y="48"/>
                  </a:lnTo>
                  <a:lnTo>
                    <a:pt x="128" y="920"/>
                  </a:lnTo>
                  <a:lnTo>
                    <a:pt x="168" y="944"/>
                  </a:lnTo>
                  <a:close/>
                </a:path>
              </a:pathLst>
            </a:custGeom>
            <a:solidFill>
              <a:srgbClr val="B2B2B2"/>
            </a:solidFill>
            <a:ln w="12700">
              <a:solidFill>
                <a:schemeClr val="bg1"/>
              </a:solidFill>
              <a:round/>
              <a:headEnd/>
              <a:tailEnd/>
            </a:ln>
          </p:spPr>
          <p:txBody>
            <a:bodyPr lIns="0" tIns="0" rIns="0" bIns="0" anchor="ctr">
              <a:spAutoFit/>
            </a:bodyPr>
            <a:lstStyle/>
            <a:p>
              <a:endParaRPr lang="en-US"/>
            </a:p>
          </p:txBody>
        </p:sp>
        <p:sp>
          <p:nvSpPr>
            <p:cNvPr id="14461" name="Freeform 36"/>
            <p:cNvSpPr>
              <a:spLocks/>
            </p:cNvSpPr>
            <p:nvPr/>
          </p:nvSpPr>
          <p:spPr bwMode="auto">
            <a:xfrm>
              <a:off x="2382" y="1853"/>
              <a:ext cx="354" cy="78"/>
            </a:xfrm>
            <a:custGeom>
              <a:avLst/>
              <a:gdLst>
                <a:gd name="T0" fmla="*/ 0 w 952"/>
                <a:gd name="T1" fmla="*/ 1 h 208"/>
                <a:gd name="T2" fmla="*/ 1 w 952"/>
                <a:gd name="T3" fmla="*/ 0 h 208"/>
                <a:gd name="T4" fmla="*/ 18 w 952"/>
                <a:gd name="T5" fmla="*/ 3 h 208"/>
                <a:gd name="T6" fmla="*/ 18 w 952"/>
                <a:gd name="T7" fmla="*/ 4 h 208"/>
                <a:gd name="T8" fmla="*/ 0 w 952"/>
                <a:gd name="T9" fmla="*/ 1 h 208"/>
                <a:gd name="T10" fmla="*/ 0 60000 65536"/>
                <a:gd name="T11" fmla="*/ 0 60000 65536"/>
                <a:gd name="T12" fmla="*/ 0 60000 65536"/>
                <a:gd name="T13" fmla="*/ 0 60000 65536"/>
                <a:gd name="T14" fmla="*/ 0 60000 65536"/>
                <a:gd name="T15" fmla="*/ 0 w 952"/>
                <a:gd name="T16" fmla="*/ 0 h 208"/>
                <a:gd name="T17" fmla="*/ 952 w 952"/>
                <a:gd name="T18" fmla="*/ 208 h 208"/>
              </a:gdLst>
              <a:ahLst/>
              <a:cxnLst>
                <a:cxn ang="T10">
                  <a:pos x="T0" y="T1"/>
                </a:cxn>
                <a:cxn ang="T11">
                  <a:pos x="T2" y="T3"/>
                </a:cxn>
                <a:cxn ang="T12">
                  <a:pos x="T4" y="T5"/>
                </a:cxn>
                <a:cxn ang="T13">
                  <a:pos x="T6" y="T7"/>
                </a:cxn>
                <a:cxn ang="T14">
                  <a:pos x="T8" y="T9"/>
                </a:cxn>
              </a:cxnLst>
              <a:rect l="T15" t="T16" r="T17" b="T18"/>
              <a:pathLst>
                <a:path w="952" h="208">
                  <a:moveTo>
                    <a:pt x="0" y="40"/>
                  </a:moveTo>
                  <a:lnTo>
                    <a:pt x="88" y="0"/>
                  </a:lnTo>
                  <a:lnTo>
                    <a:pt x="936" y="160"/>
                  </a:lnTo>
                  <a:lnTo>
                    <a:pt x="952" y="208"/>
                  </a:lnTo>
                  <a:lnTo>
                    <a:pt x="0" y="4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14462" name="Rectangle 37"/>
            <p:cNvSpPr>
              <a:spLocks noChangeArrowheads="1"/>
            </p:cNvSpPr>
            <p:nvPr/>
          </p:nvSpPr>
          <p:spPr bwMode="auto">
            <a:xfrm>
              <a:off x="2124" y="2018"/>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14463" name="Rectangle 38"/>
            <p:cNvSpPr>
              <a:spLocks noChangeArrowheads="1"/>
            </p:cNvSpPr>
            <p:nvPr/>
          </p:nvSpPr>
          <p:spPr bwMode="auto">
            <a:xfrm>
              <a:off x="2124" y="2426"/>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grpSp>
      <p:grpSp>
        <p:nvGrpSpPr>
          <p:cNvPr id="14343" name="Group 39"/>
          <p:cNvGrpSpPr>
            <a:grpSpLocks/>
          </p:cNvGrpSpPr>
          <p:nvPr/>
        </p:nvGrpSpPr>
        <p:grpSpPr bwMode="auto">
          <a:xfrm>
            <a:off x="4146550" y="812800"/>
            <a:ext cx="760413" cy="857250"/>
            <a:chOff x="2324" y="435"/>
            <a:chExt cx="933" cy="1052"/>
          </a:xfrm>
        </p:grpSpPr>
        <p:sp>
          <p:nvSpPr>
            <p:cNvPr id="14436" name="AutoShape 40"/>
            <p:cNvSpPr>
              <a:spLocks noChangeArrowheads="1"/>
            </p:cNvSpPr>
            <p:nvPr/>
          </p:nvSpPr>
          <p:spPr bwMode="auto">
            <a:xfrm rot="-5400000">
              <a:off x="2265" y="494"/>
              <a:ext cx="1052" cy="933"/>
            </a:xfrm>
            <a:prstGeom prst="foldedCorner">
              <a:avLst>
                <a:gd name="adj" fmla="val 20287"/>
              </a:avLst>
            </a:prstGeom>
            <a:solidFill>
              <a:srgbClr val="FFFFCC"/>
            </a:solidFill>
            <a:ln w="12700">
              <a:solidFill>
                <a:schemeClr val="bg1"/>
              </a:solidFill>
              <a:round/>
              <a:headEnd/>
              <a:tailEnd/>
            </a:ln>
          </p:spPr>
          <p:txBody>
            <a:bodyPr lIns="0" tIns="0" rIns="0" bIns="0" anchor="ctr">
              <a:spAutoFit/>
            </a:bodyPr>
            <a:lstStyle/>
            <a:p>
              <a:endParaRPr lang="en-US"/>
            </a:p>
          </p:txBody>
        </p:sp>
        <p:sp>
          <p:nvSpPr>
            <p:cNvPr id="14437" name="Freeform 41"/>
            <p:cNvSpPr>
              <a:spLocks/>
            </p:cNvSpPr>
            <p:nvPr/>
          </p:nvSpPr>
          <p:spPr bwMode="auto">
            <a:xfrm>
              <a:off x="2442" y="487"/>
              <a:ext cx="229" cy="294"/>
            </a:xfrm>
            <a:custGeom>
              <a:avLst/>
              <a:gdLst>
                <a:gd name="T0" fmla="*/ 1 w 1052"/>
                <a:gd name="T1" fmla="*/ 3 h 1352"/>
                <a:gd name="T2" fmla="*/ 1 w 1052"/>
                <a:gd name="T3" fmla="*/ 3 h 1352"/>
                <a:gd name="T4" fmla="*/ 0 w 1052"/>
                <a:gd name="T5" fmla="*/ 2 h 1352"/>
                <a:gd name="T6" fmla="*/ 0 w 1052"/>
                <a:gd name="T7" fmla="*/ 1 h 1352"/>
                <a:gd name="T8" fmla="*/ 0 w 1052"/>
                <a:gd name="T9" fmla="*/ 1 h 1352"/>
                <a:gd name="T10" fmla="*/ 0 w 1052"/>
                <a:gd name="T11" fmla="*/ 0 h 1352"/>
                <a:gd name="T12" fmla="*/ 0 w 1052"/>
                <a:gd name="T13" fmla="*/ 0 h 1352"/>
                <a:gd name="T14" fmla="*/ 1 w 1052"/>
                <a:gd name="T15" fmla="*/ 0 h 1352"/>
                <a:gd name="T16" fmla="*/ 1 w 1052"/>
                <a:gd name="T17" fmla="*/ 0 h 1352"/>
                <a:gd name="T18" fmla="*/ 1 w 1052"/>
                <a:gd name="T19" fmla="*/ 0 h 1352"/>
                <a:gd name="T20" fmla="*/ 2 w 1052"/>
                <a:gd name="T21" fmla="*/ 0 h 1352"/>
                <a:gd name="T22" fmla="*/ 2 w 1052"/>
                <a:gd name="T23" fmla="*/ 0 h 1352"/>
                <a:gd name="T24" fmla="*/ 2 w 1052"/>
                <a:gd name="T25" fmla="*/ 0 h 1352"/>
                <a:gd name="T26" fmla="*/ 2 w 1052"/>
                <a:gd name="T27" fmla="*/ 1 h 1352"/>
                <a:gd name="T28" fmla="*/ 2 w 1052"/>
                <a:gd name="T29" fmla="*/ 2 h 1352"/>
                <a:gd name="T30" fmla="*/ 2 w 1052"/>
                <a:gd name="T31" fmla="*/ 2 h 1352"/>
                <a:gd name="T32" fmla="*/ 2 w 1052"/>
                <a:gd name="T33" fmla="*/ 3 h 1352"/>
                <a:gd name="T34" fmla="*/ 1 w 1052"/>
                <a:gd name="T35" fmla="*/ 3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sp>
          <p:nvSpPr>
            <p:cNvPr id="14438" name="Freeform 42"/>
            <p:cNvSpPr>
              <a:spLocks/>
            </p:cNvSpPr>
            <p:nvPr/>
          </p:nvSpPr>
          <p:spPr bwMode="auto">
            <a:xfrm>
              <a:off x="2442" y="818"/>
              <a:ext cx="229" cy="294"/>
            </a:xfrm>
            <a:custGeom>
              <a:avLst/>
              <a:gdLst>
                <a:gd name="T0" fmla="*/ 1 w 1052"/>
                <a:gd name="T1" fmla="*/ 3 h 1352"/>
                <a:gd name="T2" fmla="*/ 1 w 1052"/>
                <a:gd name="T3" fmla="*/ 3 h 1352"/>
                <a:gd name="T4" fmla="*/ 0 w 1052"/>
                <a:gd name="T5" fmla="*/ 2 h 1352"/>
                <a:gd name="T6" fmla="*/ 0 w 1052"/>
                <a:gd name="T7" fmla="*/ 1 h 1352"/>
                <a:gd name="T8" fmla="*/ 0 w 1052"/>
                <a:gd name="T9" fmla="*/ 1 h 1352"/>
                <a:gd name="T10" fmla="*/ 0 w 1052"/>
                <a:gd name="T11" fmla="*/ 0 h 1352"/>
                <a:gd name="T12" fmla="*/ 0 w 1052"/>
                <a:gd name="T13" fmla="*/ 0 h 1352"/>
                <a:gd name="T14" fmla="*/ 1 w 1052"/>
                <a:gd name="T15" fmla="*/ 0 h 1352"/>
                <a:gd name="T16" fmla="*/ 1 w 1052"/>
                <a:gd name="T17" fmla="*/ 0 h 1352"/>
                <a:gd name="T18" fmla="*/ 1 w 1052"/>
                <a:gd name="T19" fmla="*/ 0 h 1352"/>
                <a:gd name="T20" fmla="*/ 2 w 1052"/>
                <a:gd name="T21" fmla="*/ 0 h 1352"/>
                <a:gd name="T22" fmla="*/ 2 w 1052"/>
                <a:gd name="T23" fmla="*/ 0 h 1352"/>
                <a:gd name="T24" fmla="*/ 2 w 1052"/>
                <a:gd name="T25" fmla="*/ 0 h 1352"/>
                <a:gd name="T26" fmla="*/ 2 w 1052"/>
                <a:gd name="T27" fmla="*/ 1 h 1352"/>
                <a:gd name="T28" fmla="*/ 2 w 1052"/>
                <a:gd name="T29" fmla="*/ 2 h 1352"/>
                <a:gd name="T30" fmla="*/ 2 w 1052"/>
                <a:gd name="T31" fmla="*/ 2 h 1352"/>
                <a:gd name="T32" fmla="*/ 2 w 1052"/>
                <a:gd name="T33" fmla="*/ 3 h 1352"/>
                <a:gd name="T34" fmla="*/ 1 w 1052"/>
                <a:gd name="T35" fmla="*/ 3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sp>
          <p:nvSpPr>
            <p:cNvPr id="14439" name="Freeform 43"/>
            <p:cNvSpPr>
              <a:spLocks/>
            </p:cNvSpPr>
            <p:nvPr/>
          </p:nvSpPr>
          <p:spPr bwMode="auto">
            <a:xfrm>
              <a:off x="2442" y="1150"/>
              <a:ext cx="229" cy="294"/>
            </a:xfrm>
            <a:custGeom>
              <a:avLst/>
              <a:gdLst>
                <a:gd name="T0" fmla="*/ 1 w 1052"/>
                <a:gd name="T1" fmla="*/ 3 h 1352"/>
                <a:gd name="T2" fmla="*/ 1 w 1052"/>
                <a:gd name="T3" fmla="*/ 3 h 1352"/>
                <a:gd name="T4" fmla="*/ 0 w 1052"/>
                <a:gd name="T5" fmla="*/ 2 h 1352"/>
                <a:gd name="T6" fmla="*/ 0 w 1052"/>
                <a:gd name="T7" fmla="*/ 1 h 1352"/>
                <a:gd name="T8" fmla="*/ 0 w 1052"/>
                <a:gd name="T9" fmla="*/ 1 h 1352"/>
                <a:gd name="T10" fmla="*/ 0 w 1052"/>
                <a:gd name="T11" fmla="*/ 0 h 1352"/>
                <a:gd name="T12" fmla="*/ 0 w 1052"/>
                <a:gd name="T13" fmla="*/ 0 h 1352"/>
                <a:gd name="T14" fmla="*/ 1 w 1052"/>
                <a:gd name="T15" fmla="*/ 0 h 1352"/>
                <a:gd name="T16" fmla="*/ 1 w 1052"/>
                <a:gd name="T17" fmla="*/ 0 h 1352"/>
                <a:gd name="T18" fmla="*/ 1 w 1052"/>
                <a:gd name="T19" fmla="*/ 0 h 1352"/>
                <a:gd name="T20" fmla="*/ 2 w 1052"/>
                <a:gd name="T21" fmla="*/ 0 h 1352"/>
                <a:gd name="T22" fmla="*/ 2 w 1052"/>
                <a:gd name="T23" fmla="*/ 0 h 1352"/>
                <a:gd name="T24" fmla="*/ 2 w 1052"/>
                <a:gd name="T25" fmla="*/ 0 h 1352"/>
                <a:gd name="T26" fmla="*/ 2 w 1052"/>
                <a:gd name="T27" fmla="*/ 1 h 1352"/>
                <a:gd name="T28" fmla="*/ 2 w 1052"/>
                <a:gd name="T29" fmla="*/ 2 h 1352"/>
                <a:gd name="T30" fmla="*/ 2 w 1052"/>
                <a:gd name="T31" fmla="*/ 2 h 1352"/>
                <a:gd name="T32" fmla="*/ 2 w 1052"/>
                <a:gd name="T33" fmla="*/ 3 h 1352"/>
                <a:gd name="T34" fmla="*/ 1 w 1052"/>
                <a:gd name="T35" fmla="*/ 3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grpSp>
          <p:nvGrpSpPr>
            <p:cNvPr id="14440" name="Group 44"/>
            <p:cNvGrpSpPr>
              <a:grpSpLocks/>
            </p:cNvGrpSpPr>
            <p:nvPr/>
          </p:nvGrpSpPr>
          <p:grpSpPr bwMode="auto">
            <a:xfrm>
              <a:off x="2889" y="957"/>
              <a:ext cx="348" cy="510"/>
              <a:chOff x="2784" y="3210"/>
              <a:chExt cx="523" cy="772"/>
            </a:xfrm>
          </p:grpSpPr>
          <p:sp>
            <p:nvSpPr>
              <p:cNvPr id="14441" name="AutoShape 45"/>
              <p:cNvSpPr>
                <a:spLocks noChangeArrowheads="1"/>
              </p:cNvSpPr>
              <p:nvPr/>
            </p:nvSpPr>
            <p:spPr bwMode="auto">
              <a:xfrm rot="16736225" flipH="1">
                <a:off x="2714" y="3670"/>
                <a:ext cx="487" cy="138"/>
              </a:xfrm>
              <a:prstGeom prst="parallelogram">
                <a:avLst>
                  <a:gd name="adj" fmla="val 88225"/>
                </a:avLst>
              </a:prstGeom>
              <a:solidFill>
                <a:srgbClr val="00CC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spAutoFit/>
              </a:bodyPr>
              <a:lstStyle/>
              <a:p>
                <a:endParaRPr lang="en-US"/>
              </a:p>
            </p:txBody>
          </p:sp>
          <p:sp>
            <p:nvSpPr>
              <p:cNvPr id="14442" name="AutoShape 46"/>
              <p:cNvSpPr>
                <a:spLocks noChangeArrowheads="1"/>
              </p:cNvSpPr>
              <p:nvPr/>
            </p:nvSpPr>
            <p:spPr bwMode="auto">
              <a:xfrm rot="4863775">
                <a:off x="2853" y="3662"/>
                <a:ext cx="501" cy="128"/>
              </a:xfrm>
              <a:prstGeom prst="parallelogram">
                <a:avLst>
                  <a:gd name="adj" fmla="val 97852"/>
                </a:avLst>
              </a:prstGeom>
              <a:solidFill>
                <a:srgbClr val="00CC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spAutoFit/>
              </a:bodyPr>
              <a:lstStyle/>
              <a:p>
                <a:endParaRPr lang="en-US"/>
              </a:p>
            </p:txBody>
          </p:sp>
          <p:sp>
            <p:nvSpPr>
              <p:cNvPr id="14443" name="AutoShape 47"/>
              <p:cNvSpPr>
                <a:spLocks noChangeArrowheads="1"/>
              </p:cNvSpPr>
              <p:nvPr/>
            </p:nvSpPr>
            <p:spPr bwMode="auto">
              <a:xfrm>
                <a:off x="2784" y="3210"/>
                <a:ext cx="523" cy="523"/>
              </a:xfrm>
              <a:prstGeom prst="star16">
                <a:avLst>
                  <a:gd name="adj" fmla="val 37500"/>
                </a:avLst>
              </a:prstGeom>
              <a:solidFill>
                <a:srgbClr val="FF00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wrap="none" lIns="0" tIns="0" rIns="0" bIns="0" anchor="ctr">
                <a:spAutoFit/>
              </a:bodyPr>
              <a:lstStyle/>
              <a:p>
                <a:endParaRPr lang="en-US"/>
              </a:p>
            </p:txBody>
          </p:sp>
          <p:sp>
            <p:nvSpPr>
              <p:cNvPr id="14444" name="Oval 48"/>
              <p:cNvSpPr>
                <a:spLocks noChangeArrowheads="1"/>
              </p:cNvSpPr>
              <p:nvPr/>
            </p:nvSpPr>
            <p:spPr bwMode="auto">
              <a:xfrm>
                <a:off x="2880" y="3307"/>
                <a:ext cx="320" cy="320"/>
              </a:xfrm>
              <a:prstGeom prst="ellipse">
                <a:avLst/>
              </a:prstGeom>
              <a:solidFill>
                <a:srgbClr val="FFFF00"/>
              </a:solidFill>
              <a:ln>
                <a:noFill/>
              </a:ln>
              <a:extLs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endParaRPr lang="en-US"/>
              </a:p>
            </p:txBody>
          </p:sp>
        </p:grpSp>
      </p:grpSp>
      <p:sp>
        <p:nvSpPr>
          <p:cNvPr id="14347" name="Text Box 54"/>
          <p:cNvSpPr txBox="1">
            <a:spLocks noChangeArrowheads="1"/>
          </p:cNvSpPr>
          <p:nvPr/>
        </p:nvSpPr>
        <p:spPr bwMode="auto">
          <a:xfrm>
            <a:off x="2522538" y="2341563"/>
            <a:ext cx="1171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algn="r" eaLnBrk="1" hangingPunct="1"/>
            <a:r>
              <a:rPr lang="en-US" sz="2000" b="1" dirty="0"/>
              <a:t>claim</a:t>
            </a:r>
          </a:p>
        </p:txBody>
      </p:sp>
      <p:sp>
        <p:nvSpPr>
          <p:cNvPr id="14352" name="Line 71"/>
          <p:cNvSpPr>
            <a:spLocks noChangeShapeType="1"/>
          </p:cNvSpPr>
          <p:nvPr/>
        </p:nvSpPr>
        <p:spPr bwMode="auto">
          <a:xfrm>
            <a:off x="4262777" y="3318079"/>
            <a:ext cx="0" cy="2333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nvGrpSpPr>
          <p:cNvPr id="14353" name="Group 73"/>
          <p:cNvGrpSpPr>
            <a:grpSpLocks/>
          </p:cNvGrpSpPr>
          <p:nvPr/>
        </p:nvGrpSpPr>
        <p:grpSpPr bwMode="auto">
          <a:xfrm>
            <a:off x="3851275" y="3895725"/>
            <a:ext cx="781050" cy="776288"/>
            <a:chOff x="3360" y="800"/>
            <a:chExt cx="620" cy="616"/>
          </a:xfrm>
        </p:grpSpPr>
        <p:sp>
          <p:nvSpPr>
            <p:cNvPr id="14416" name="AutoShape 74"/>
            <p:cNvSpPr>
              <a:spLocks noChangeArrowheads="1"/>
            </p:cNvSpPr>
            <p:nvPr/>
          </p:nvSpPr>
          <p:spPr bwMode="auto">
            <a:xfrm>
              <a:off x="3360" y="800"/>
              <a:ext cx="620" cy="616"/>
            </a:xfrm>
            <a:prstGeom prst="roundRect">
              <a:avLst>
                <a:gd name="adj" fmla="val 16667"/>
              </a:avLst>
            </a:prstGeom>
            <a:solidFill>
              <a:srgbClr val="CCFFCC"/>
            </a:solidFill>
            <a:ln w="12700" algn="ctr">
              <a:solidFill>
                <a:schemeClr val="bg1"/>
              </a:solidFill>
              <a:round/>
              <a:headEnd/>
              <a:tailEnd/>
            </a:ln>
          </p:spPr>
          <p:txBody>
            <a:bodyPr lIns="0" tIns="0" rIns="0" bIns="0" anchor="ctr">
              <a:spAutoFit/>
            </a:bodyPr>
            <a:lstStyle/>
            <a:p>
              <a:endParaRPr lang="en-US"/>
            </a:p>
          </p:txBody>
        </p:sp>
        <p:sp>
          <p:nvSpPr>
            <p:cNvPr id="14417" name="Freeform 75"/>
            <p:cNvSpPr>
              <a:spLocks/>
            </p:cNvSpPr>
            <p:nvPr/>
          </p:nvSpPr>
          <p:spPr bwMode="auto">
            <a:xfrm>
              <a:off x="3403" y="830"/>
              <a:ext cx="212" cy="274"/>
            </a:xfrm>
            <a:custGeom>
              <a:avLst/>
              <a:gdLst>
                <a:gd name="T0" fmla="*/ 1 w 1052"/>
                <a:gd name="T1" fmla="*/ 2 h 1352"/>
                <a:gd name="T2" fmla="*/ 0 w 1052"/>
                <a:gd name="T3" fmla="*/ 2 h 1352"/>
                <a:gd name="T4" fmla="*/ 0 w 1052"/>
                <a:gd name="T5" fmla="*/ 1 h 1352"/>
                <a:gd name="T6" fmla="*/ 0 w 1052"/>
                <a:gd name="T7" fmla="*/ 1 h 1352"/>
                <a:gd name="T8" fmla="*/ 0 w 1052"/>
                <a:gd name="T9" fmla="*/ 1 h 1352"/>
                <a:gd name="T10" fmla="*/ 0 w 1052"/>
                <a:gd name="T11" fmla="*/ 0 h 1352"/>
                <a:gd name="T12" fmla="*/ 0 w 1052"/>
                <a:gd name="T13" fmla="*/ 0 h 1352"/>
                <a:gd name="T14" fmla="*/ 0 w 1052"/>
                <a:gd name="T15" fmla="*/ 0 h 1352"/>
                <a:gd name="T16" fmla="*/ 1 w 1052"/>
                <a:gd name="T17" fmla="*/ 0 h 1352"/>
                <a:gd name="T18" fmla="*/ 1 w 1052"/>
                <a:gd name="T19" fmla="*/ 0 h 1352"/>
                <a:gd name="T20" fmla="*/ 1 w 1052"/>
                <a:gd name="T21" fmla="*/ 0 h 1352"/>
                <a:gd name="T22" fmla="*/ 1 w 1052"/>
                <a:gd name="T23" fmla="*/ 0 h 1352"/>
                <a:gd name="T24" fmla="*/ 2 w 1052"/>
                <a:gd name="T25" fmla="*/ 0 h 1352"/>
                <a:gd name="T26" fmla="*/ 2 w 1052"/>
                <a:gd name="T27" fmla="*/ 1 h 1352"/>
                <a:gd name="T28" fmla="*/ 2 w 1052"/>
                <a:gd name="T29" fmla="*/ 1 h 1352"/>
                <a:gd name="T30" fmla="*/ 1 w 1052"/>
                <a:gd name="T31" fmla="*/ 2 h 1352"/>
                <a:gd name="T32" fmla="*/ 1 w 1052"/>
                <a:gd name="T33" fmla="*/ 2 h 1352"/>
                <a:gd name="T34" fmla="*/ 1 w 1052"/>
                <a:gd name="T35" fmla="*/ 2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grpSp>
          <p:nvGrpSpPr>
            <p:cNvPr id="14418" name="Group 76"/>
            <p:cNvGrpSpPr>
              <a:grpSpLocks/>
            </p:cNvGrpSpPr>
            <p:nvPr/>
          </p:nvGrpSpPr>
          <p:grpSpPr bwMode="auto">
            <a:xfrm flipH="1">
              <a:off x="3749" y="1171"/>
              <a:ext cx="212" cy="213"/>
              <a:chOff x="1350" y="686"/>
              <a:chExt cx="1132" cy="1132"/>
            </a:xfrm>
          </p:grpSpPr>
          <p:sp>
            <p:nvSpPr>
              <p:cNvPr id="14420" name="AutoShape 77"/>
              <p:cNvSpPr>
                <a:spLocks noChangeArrowheads="1"/>
              </p:cNvSpPr>
              <p:nvPr/>
            </p:nvSpPr>
            <p:spPr bwMode="auto">
              <a:xfrm>
                <a:off x="1350" y="686"/>
                <a:ext cx="1132" cy="1132"/>
              </a:xfrm>
              <a:prstGeom prst="smileyFace">
                <a:avLst>
                  <a:gd name="adj" fmla="val -4653"/>
                </a:avLst>
              </a:prstGeom>
              <a:solidFill>
                <a:srgbClr val="FFCC99"/>
              </a:solidFill>
              <a:ln w="12700">
                <a:solidFill>
                  <a:srgbClr val="000000"/>
                </a:solidFill>
                <a:round/>
                <a:headEnd/>
                <a:tailEnd/>
              </a:ln>
            </p:spPr>
            <p:txBody>
              <a:bodyPr wrap="none" anchor="ctr"/>
              <a:lstStyle/>
              <a:p>
                <a:endParaRPr lang="en-US"/>
              </a:p>
            </p:txBody>
          </p:sp>
          <p:pic>
            <p:nvPicPr>
              <p:cNvPr id="14421" name="Picture 78" descr="j015193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3" y="783"/>
                <a:ext cx="38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419" name="Picture 79" descr="BS01887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81" y="829"/>
              <a:ext cx="382"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354" name="Text Box 80"/>
          <p:cNvSpPr txBox="1">
            <a:spLocks noChangeArrowheads="1"/>
          </p:cNvSpPr>
          <p:nvPr/>
        </p:nvSpPr>
        <p:spPr bwMode="auto">
          <a:xfrm>
            <a:off x="3650082" y="3549650"/>
            <a:ext cx="1171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dirty="0"/>
              <a:t>exposure</a:t>
            </a:r>
          </a:p>
        </p:txBody>
      </p:sp>
      <p:grpSp>
        <p:nvGrpSpPr>
          <p:cNvPr id="14355" name="Group 81"/>
          <p:cNvGrpSpPr>
            <a:grpSpLocks/>
          </p:cNvGrpSpPr>
          <p:nvPr/>
        </p:nvGrpSpPr>
        <p:grpSpPr bwMode="auto">
          <a:xfrm>
            <a:off x="3851275" y="4764088"/>
            <a:ext cx="781050" cy="776287"/>
            <a:chOff x="3360" y="800"/>
            <a:chExt cx="620" cy="616"/>
          </a:xfrm>
        </p:grpSpPr>
        <p:sp>
          <p:nvSpPr>
            <p:cNvPr id="14410" name="AutoShape 82"/>
            <p:cNvSpPr>
              <a:spLocks noChangeArrowheads="1"/>
            </p:cNvSpPr>
            <p:nvPr/>
          </p:nvSpPr>
          <p:spPr bwMode="auto">
            <a:xfrm>
              <a:off x="3360" y="800"/>
              <a:ext cx="620" cy="616"/>
            </a:xfrm>
            <a:prstGeom prst="roundRect">
              <a:avLst>
                <a:gd name="adj" fmla="val 16667"/>
              </a:avLst>
            </a:prstGeom>
            <a:solidFill>
              <a:srgbClr val="CCFFCC"/>
            </a:solidFill>
            <a:ln w="12700" algn="ctr">
              <a:solidFill>
                <a:schemeClr val="bg1"/>
              </a:solidFill>
              <a:round/>
              <a:headEnd/>
              <a:tailEnd/>
            </a:ln>
          </p:spPr>
          <p:txBody>
            <a:bodyPr lIns="0" tIns="0" rIns="0" bIns="0" anchor="ctr">
              <a:spAutoFit/>
            </a:bodyPr>
            <a:lstStyle/>
            <a:p>
              <a:endParaRPr lang="en-US"/>
            </a:p>
          </p:txBody>
        </p:sp>
        <p:sp>
          <p:nvSpPr>
            <p:cNvPr id="14411" name="Freeform 83"/>
            <p:cNvSpPr>
              <a:spLocks/>
            </p:cNvSpPr>
            <p:nvPr/>
          </p:nvSpPr>
          <p:spPr bwMode="auto">
            <a:xfrm>
              <a:off x="3403" y="830"/>
              <a:ext cx="212" cy="274"/>
            </a:xfrm>
            <a:custGeom>
              <a:avLst/>
              <a:gdLst>
                <a:gd name="T0" fmla="*/ 1 w 1052"/>
                <a:gd name="T1" fmla="*/ 2 h 1352"/>
                <a:gd name="T2" fmla="*/ 0 w 1052"/>
                <a:gd name="T3" fmla="*/ 2 h 1352"/>
                <a:gd name="T4" fmla="*/ 0 w 1052"/>
                <a:gd name="T5" fmla="*/ 1 h 1352"/>
                <a:gd name="T6" fmla="*/ 0 w 1052"/>
                <a:gd name="T7" fmla="*/ 1 h 1352"/>
                <a:gd name="T8" fmla="*/ 0 w 1052"/>
                <a:gd name="T9" fmla="*/ 1 h 1352"/>
                <a:gd name="T10" fmla="*/ 0 w 1052"/>
                <a:gd name="T11" fmla="*/ 0 h 1352"/>
                <a:gd name="T12" fmla="*/ 0 w 1052"/>
                <a:gd name="T13" fmla="*/ 0 h 1352"/>
                <a:gd name="T14" fmla="*/ 0 w 1052"/>
                <a:gd name="T15" fmla="*/ 0 h 1352"/>
                <a:gd name="T16" fmla="*/ 1 w 1052"/>
                <a:gd name="T17" fmla="*/ 0 h 1352"/>
                <a:gd name="T18" fmla="*/ 1 w 1052"/>
                <a:gd name="T19" fmla="*/ 0 h 1352"/>
                <a:gd name="T20" fmla="*/ 1 w 1052"/>
                <a:gd name="T21" fmla="*/ 0 h 1352"/>
                <a:gd name="T22" fmla="*/ 1 w 1052"/>
                <a:gd name="T23" fmla="*/ 0 h 1352"/>
                <a:gd name="T24" fmla="*/ 2 w 1052"/>
                <a:gd name="T25" fmla="*/ 0 h 1352"/>
                <a:gd name="T26" fmla="*/ 2 w 1052"/>
                <a:gd name="T27" fmla="*/ 1 h 1352"/>
                <a:gd name="T28" fmla="*/ 2 w 1052"/>
                <a:gd name="T29" fmla="*/ 1 h 1352"/>
                <a:gd name="T30" fmla="*/ 1 w 1052"/>
                <a:gd name="T31" fmla="*/ 2 h 1352"/>
                <a:gd name="T32" fmla="*/ 1 w 1052"/>
                <a:gd name="T33" fmla="*/ 2 h 1352"/>
                <a:gd name="T34" fmla="*/ 1 w 1052"/>
                <a:gd name="T35" fmla="*/ 2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grpSp>
          <p:nvGrpSpPr>
            <p:cNvPr id="14412" name="Group 84"/>
            <p:cNvGrpSpPr>
              <a:grpSpLocks/>
            </p:cNvGrpSpPr>
            <p:nvPr/>
          </p:nvGrpSpPr>
          <p:grpSpPr bwMode="auto">
            <a:xfrm flipH="1">
              <a:off x="3749" y="1171"/>
              <a:ext cx="212" cy="213"/>
              <a:chOff x="1350" y="686"/>
              <a:chExt cx="1132" cy="1132"/>
            </a:xfrm>
          </p:grpSpPr>
          <p:sp>
            <p:nvSpPr>
              <p:cNvPr id="14414" name="AutoShape 85"/>
              <p:cNvSpPr>
                <a:spLocks noChangeArrowheads="1"/>
              </p:cNvSpPr>
              <p:nvPr/>
            </p:nvSpPr>
            <p:spPr bwMode="auto">
              <a:xfrm>
                <a:off x="1350" y="686"/>
                <a:ext cx="1132" cy="1132"/>
              </a:xfrm>
              <a:prstGeom prst="smileyFace">
                <a:avLst>
                  <a:gd name="adj" fmla="val -4653"/>
                </a:avLst>
              </a:prstGeom>
              <a:solidFill>
                <a:srgbClr val="FFCC99"/>
              </a:solidFill>
              <a:ln w="12700">
                <a:solidFill>
                  <a:srgbClr val="000000"/>
                </a:solidFill>
                <a:round/>
                <a:headEnd/>
                <a:tailEnd/>
              </a:ln>
            </p:spPr>
            <p:txBody>
              <a:bodyPr wrap="none" anchor="ctr"/>
              <a:lstStyle/>
              <a:p>
                <a:endParaRPr lang="en-US"/>
              </a:p>
            </p:txBody>
          </p:sp>
          <p:pic>
            <p:nvPicPr>
              <p:cNvPr id="14415" name="Picture 86" descr="j015193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3" y="783"/>
                <a:ext cx="38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413" name="Picture 87" descr="BS01887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81" y="829"/>
              <a:ext cx="382"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356" name="Group 88"/>
          <p:cNvGrpSpPr>
            <a:grpSpLocks/>
          </p:cNvGrpSpPr>
          <p:nvPr/>
        </p:nvGrpSpPr>
        <p:grpSpPr bwMode="auto">
          <a:xfrm>
            <a:off x="3851275" y="5634038"/>
            <a:ext cx="781050" cy="776287"/>
            <a:chOff x="3360" y="800"/>
            <a:chExt cx="620" cy="616"/>
          </a:xfrm>
        </p:grpSpPr>
        <p:sp>
          <p:nvSpPr>
            <p:cNvPr id="14404" name="AutoShape 89"/>
            <p:cNvSpPr>
              <a:spLocks noChangeArrowheads="1"/>
            </p:cNvSpPr>
            <p:nvPr/>
          </p:nvSpPr>
          <p:spPr bwMode="auto">
            <a:xfrm>
              <a:off x="3360" y="800"/>
              <a:ext cx="620" cy="616"/>
            </a:xfrm>
            <a:prstGeom prst="roundRect">
              <a:avLst>
                <a:gd name="adj" fmla="val 16667"/>
              </a:avLst>
            </a:prstGeom>
            <a:solidFill>
              <a:srgbClr val="CCFFCC"/>
            </a:solidFill>
            <a:ln w="12700" algn="ctr">
              <a:solidFill>
                <a:schemeClr val="bg1"/>
              </a:solidFill>
              <a:round/>
              <a:headEnd/>
              <a:tailEnd/>
            </a:ln>
          </p:spPr>
          <p:txBody>
            <a:bodyPr lIns="0" tIns="0" rIns="0" bIns="0" anchor="ctr">
              <a:spAutoFit/>
            </a:bodyPr>
            <a:lstStyle/>
            <a:p>
              <a:endParaRPr lang="en-US"/>
            </a:p>
          </p:txBody>
        </p:sp>
        <p:sp>
          <p:nvSpPr>
            <p:cNvPr id="14405" name="Freeform 90"/>
            <p:cNvSpPr>
              <a:spLocks/>
            </p:cNvSpPr>
            <p:nvPr/>
          </p:nvSpPr>
          <p:spPr bwMode="auto">
            <a:xfrm>
              <a:off x="3403" y="830"/>
              <a:ext cx="212" cy="274"/>
            </a:xfrm>
            <a:custGeom>
              <a:avLst/>
              <a:gdLst>
                <a:gd name="T0" fmla="*/ 1 w 1052"/>
                <a:gd name="T1" fmla="*/ 2 h 1352"/>
                <a:gd name="T2" fmla="*/ 0 w 1052"/>
                <a:gd name="T3" fmla="*/ 2 h 1352"/>
                <a:gd name="T4" fmla="*/ 0 w 1052"/>
                <a:gd name="T5" fmla="*/ 1 h 1352"/>
                <a:gd name="T6" fmla="*/ 0 w 1052"/>
                <a:gd name="T7" fmla="*/ 1 h 1352"/>
                <a:gd name="T8" fmla="*/ 0 w 1052"/>
                <a:gd name="T9" fmla="*/ 1 h 1352"/>
                <a:gd name="T10" fmla="*/ 0 w 1052"/>
                <a:gd name="T11" fmla="*/ 0 h 1352"/>
                <a:gd name="T12" fmla="*/ 0 w 1052"/>
                <a:gd name="T13" fmla="*/ 0 h 1352"/>
                <a:gd name="T14" fmla="*/ 0 w 1052"/>
                <a:gd name="T15" fmla="*/ 0 h 1352"/>
                <a:gd name="T16" fmla="*/ 1 w 1052"/>
                <a:gd name="T17" fmla="*/ 0 h 1352"/>
                <a:gd name="T18" fmla="*/ 1 w 1052"/>
                <a:gd name="T19" fmla="*/ 0 h 1352"/>
                <a:gd name="T20" fmla="*/ 1 w 1052"/>
                <a:gd name="T21" fmla="*/ 0 h 1352"/>
                <a:gd name="T22" fmla="*/ 1 w 1052"/>
                <a:gd name="T23" fmla="*/ 0 h 1352"/>
                <a:gd name="T24" fmla="*/ 2 w 1052"/>
                <a:gd name="T25" fmla="*/ 0 h 1352"/>
                <a:gd name="T26" fmla="*/ 2 w 1052"/>
                <a:gd name="T27" fmla="*/ 1 h 1352"/>
                <a:gd name="T28" fmla="*/ 2 w 1052"/>
                <a:gd name="T29" fmla="*/ 1 h 1352"/>
                <a:gd name="T30" fmla="*/ 1 w 1052"/>
                <a:gd name="T31" fmla="*/ 2 h 1352"/>
                <a:gd name="T32" fmla="*/ 1 w 1052"/>
                <a:gd name="T33" fmla="*/ 2 h 1352"/>
                <a:gd name="T34" fmla="*/ 1 w 1052"/>
                <a:gd name="T35" fmla="*/ 2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grpSp>
          <p:nvGrpSpPr>
            <p:cNvPr id="14406" name="Group 91"/>
            <p:cNvGrpSpPr>
              <a:grpSpLocks/>
            </p:cNvGrpSpPr>
            <p:nvPr/>
          </p:nvGrpSpPr>
          <p:grpSpPr bwMode="auto">
            <a:xfrm flipH="1">
              <a:off x="3749" y="1171"/>
              <a:ext cx="212" cy="213"/>
              <a:chOff x="1350" y="686"/>
              <a:chExt cx="1132" cy="1132"/>
            </a:xfrm>
          </p:grpSpPr>
          <p:sp>
            <p:nvSpPr>
              <p:cNvPr id="14408" name="AutoShape 92"/>
              <p:cNvSpPr>
                <a:spLocks noChangeArrowheads="1"/>
              </p:cNvSpPr>
              <p:nvPr/>
            </p:nvSpPr>
            <p:spPr bwMode="auto">
              <a:xfrm>
                <a:off x="1350" y="686"/>
                <a:ext cx="1132" cy="1132"/>
              </a:xfrm>
              <a:prstGeom prst="smileyFace">
                <a:avLst>
                  <a:gd name="adj" fmla="val -4653"/>
                </a:avLst>
              </a:prstGeom>
              <a:solidFill>
                <a:srgbClr val="FFCC99"/>
              </a:solidFill>
              <a:ln w="12700">
                <a:solidFill>
                  <a:srgbClr val="000000"/>
                </a:solidFill>
                <a:round/>
                <a:headEnd/>
                <a:tailEnd/>
              </a:ln>
            </p:spPr>
            <p:txBody>
              <a:bodyPr wrap="none" anchor="ctr"/>
              <a:lstStyle/>
              <a:p>
                <a:endParaRPr lang="en-US"/>
              </a:p>
            </p:txBody>
          </p:sp>
          <p:pic>
            <p:nvPicPr>
              <p:cNvPr id="14409" name="Picture 93" descr="j015193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3" y="783"/>
                <a:ext cx="38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407" name="Picture 94" descr="BS01887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81" y="829"/>
              <a:ext cx="382"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360" name="Text Box 141"/>
          <p:cNvSpPr txBox="1">
            <a:spLocks noChangeArrowheads="1"/>
          </p:cNvSpPr>
          <p:nvPr/>
        </p:nvSpPr>
        <p:spPr bwMode="auto">
          <a:xfrm>
            <a:off x="2767013" y="812800"/>
            <a:ext cx="130492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algn="r" eaLnBrk="1" hangingPunct="1"/>
            <a:r>
              <a:rPr lang="en-US" sz="1800" b="1"/>
              <a:t>policy</a:t>
            </a:r>
            <a:br>
              <a:rPr lang="en-US" sz="1800" b="1"/>
            </a:br>
            <a:r>
              <a:rPr lang="en-US" sz="1800" b="1"/>
              <a:t>and</a:t>
            </a:r>
            <a:br>
              <a:rPr lang="en-US" sz="1800" b="1"/>
            </a:br>
            <a:r>
              <a:rPr lang="en-US" sz="1800" b="1"/>
              <a:t>coverages</a:t>
            </a:r>
          </a:p>
        </p:txBody>
      </p:sp>
      <p:sp>
        <p:nvSpPr>
          <p:cNvPr id="185" name="Line 3"/>
          <p:cNvSpPr>
            <a:spLocks noChangeShapeType="1"/>
          </p:cNvSpPr>
          <p:nvPr/>
        </p:nvSpPr>
        <p:spPr bwMode="auto">
          <a:xfrm>
            <a:off x="698500" y="3330575"/>
            <a:ext cx="381476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282" name="Line 69"/>
          <p:cNvSpPr>
            <a:spLocks noChangeShapeType="1"/>
          </p:cNvSpPr>
          <p:nvPr/>
        </p:nvSpPr>
        <p:spPr bwMode="auto">
          <a:xfrm>
            <a:off x="717550" y="3313113"/>
            <a:ext cx="0" cy="2333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284" name="Line 116"/>
          <p:cNvSpPr>
            <a:spLocks noChangeShapeType="1"/>
          </p:cNvSpPr>
          <p:nvPr/>
        </p:nvSpPr>
        <p:spPr bwMode="auto">
          <a:xfrm>
            <a:off x="1900238" y="3313113"/>
            <a:ext cx="0" cy="2333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74" name="Line 71"/>
          <p:cNvSpPr>
            <a:spLocks noChangeShapeType="1"/>
          </p:cNvSpPr>
          <p:nvPr/>
        </p:nvSpPr>
        <p:spPr bwMode="auto">
          <a:xfrm>
            <a:off x="3115667" y="3313113"/>
            <a:ext cx="0" cy="2333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290" name="Line 70"/>
          <p:cNvSpPr>
            <a:spLocks noChangeShapeType="1"/>
          </p:cNvSpPr>
          <p:nvPr/>
        </p:nvSpPr>
        <p:spPr bwMode="auto">
          <a:xfrm flipH="1" flipV="1">
            <a:off x="2499095" y="6116531"/>
            <a:ext cx="213571" cy="0"/>
          </a:xfrm>
          <a:prstGeom prst="line">
            <a:avLst/>
          </a:prstGeom>
          <a:noFill/>
          <a:ln w="28575">
            <a:solidFill>
              <a:srgbClr val="777777"/>
            </a:solidFill>
            <a:prstDash val="sysDash"/>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291" name="Line 70"/>
          <p:cNvSpPr>
            <a:spLocks noChangeShapeType="1"/>
          </p:cNvSpPr>
          <p:nvPr/>
        </p:nvSpPr>
        <p:spPr bwMode="auto">
          <a:xfrm flipH="1" flipV="1">
            <a:off x="2499095" y="5256206"/>
            <a:ext cx="213571" cy="0"/>
          </a:xfrm>
          <a:prstGeom prst="line">
            <a:avLst/>
          </a:prstGeom>
          <a:noFill/>
          <a:ln w="28575">
            <a:solidFill>
              <a:srgbClr val="777777"/>
            </a:solidFill>
            <a:prstDash val="sysDash"/>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292" name="Text Box 52"/>
          <p:cNvSpPr txBox="1">
            <a:spLocks noChangeArrowheads="1"/>
          </p:cNvSpPr>
          <p:nvPr/>
        </p:nvSpPr>
        <p:spPr bwMode="auto">
          <a:xfrm>
            <a:off x="247650" y="3549650"/>
            <a:ext cx="9588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a:t>contact</a:t>
            </a:r>
          </a:p>
        </p:txBody>
      </p:sp>
      <p:sp>
        <p:nvSpPr>
          <p:cNvPr id="293" name="Text Box 80"/>
          <p:cNvSpPr txBox="1">
            <a:spLocks noChangeArrowheads="1"/>
          </p:cNvSpPr>
          <p:nvPr/>
        </p:nvSpPr>
        <p:spPr bwMode="auto">
          <a:xfrm>
            <a:off x="2553361" y="3549650"/>
            <a:ext cx="1171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dirty="0"/>
              <a:t>service</a:t>
            </a:r>
          </a:p>
        </p:txBody>
      </p:sp>
      <p:grpSp>
        <p:nvGrpSpPr>
          <p:cNvPr id="294" name="Group 48"/>
          <p:cNvGrpSpPr>
            <a:grpSpLocks/>
          </p:cNvGrpSpPr>
          <p:nvPr/>
        </p:nvGrpSpPr>
        <p:grpSpPr bwMode="auto">
          <a:xfrm>
            <a:off x="346123" y="3807029"/>
            <a:ext cx="651326" cy="651327"/>
            <a:chOff x="1350" y="686"/>
            <a:chExt cx="1132" cy="1132"/>
          </a:xfrm>
        </p:grpSpPr>
        <p:sp>
          <p:nvSpPr>
            <p:cNvPr id="295" name="AutoShape 49"/>
            <p:cNvSpPr>
              <a:spLocks noChangeArrowheads="1"/>
            </p:cNvSpPr>
            <p:nvPr/>
          </p:nvSpPr>
          <p:spPr bwMode="auto">
            <a:xfrm>
              <a:off x="1350" y="686"/>
              <a:ext cx="1132" cy="1132"/>
            </a:xfrm>
            <a:prstGeom prst="smileyFace">
              <a:avLst>
                <a:gd name="adj" fmla="val -4653"/>
              </a:avLst>
            </a:prstGeom>
            <a:solidFill>
              <a:srgbClr val="FFCC99"/>
            </a:solidFill>
            <a:ln w="12700">
              <a:solidFill>
                <a:srgbClr val="000000"/>
              </a:solidFill>
              <a:round/>
              <a:headEnd/>
              <a:tailEnd/>
            </a:ln>
          </p:spPr>
          <p:txBody>
            <a:bodyPr wrap="none" anchor="ctr"/>
            <a:lstStyle/>
            <a:p>
              <a:endParaRPr lang="en-US"/>
            </a:p>
          </p:txBody>
        </p:sp>
        <p:pic>
          <p:nvPicPr>
            <p:cNvPr id="296" name="Picture 50" descr="j015193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3" y="783"/>
              <a:ext cx="38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7" name="Group 53"/>
          <p:cNvGrpSpPr>
            <a:grpSpLocks/>
          </p:cNvGrpSpPr>
          <p:nvPr/>
        </p:nvGrpSpPr>
        <p:grpSpPr bwMode="auto">
          <a:xfrm>
            <a:off x="333569" y="4346247"/>
            <a:ext cx="805498" cy="730318"/>
            <a:chOff x="2780" y="1585"/>
            <a:chExt cx="668" cy="605"/>
          </a:xfrm>
        </p:grpSpPr>
        <p:sp>
          <p:nvSpPr>
            <p:cNvPr id="298" name="AutoShape 54"/>
            <p:cNvSpPr>
              <a:spLocks noChangeArrowheads="1"/>
            </p:cNvSpPr>
            <p:nvPr/>
          </p:nvSpPr>
          <p:spPr bwMode="auto">
            <a:xfrm>
              <a:off x="2780" y="1585"/>
              <a:ext cx="558" cy="558"/>
            </a:xfrm>
            <a:prstGeom prst="smileyFace">
              <a:avLst>
                <a:gd name="adj" fmla="val 602"/>
              </a:avLst>
            </a:prstGeom>
            <a:solidFill>
              <a:srgbClr val="FFCC99"/>
            </a:solidFill>
            <a:ln w="12700">
              <a:solidFill>
                <a:srgbClr val="000000"/>
              </a:solidFill>
              <a:round/>
              <a:headEnd/>
              <a:tailEnd/>
            </a:ln>
          </p:spPr>
          <p:txBody>
            <a:bodyPr wrap="none" anchor="ctr"/>
            <a:lstStyle/>
            <a:p>
              <a:endParaRPr lang="en-US"/>
            </a:p>
          </p:txBody>
        </p:sp>
        <p:grpSp>
          <p:nvGrpSpPr>
            <p:cNvPr id="299" name="Group 55"/>
            <p:cNvGrpSpPr>
              <a:grpSpLocks/>
            </p:cNvGrpSpPr>
            <p:nvPr/>
          </p:nvGrpSpPr>
          <p:grpSpPr bwMode="auto">
            <a:xfrm flipH="1">
              <a:off x="3089" y="1738"/>
              <a:ext cx="359" cy="452"/>
              <a:chOff x="4325" y="1984"/>
              <a:chExt cx="359" cy="452"/>
            </a:xfrm>
          </p:grpSpPr>
          <p:sp>
            <p:nvSpPr>
              <p:cNvPr id="300" name="Freeform 56"/>
              <p:cNvSpPr>
                <a:spLocks/>
              </p:cNvSpPr>
              <p:nvPr/>
            </p:nvSpPr>
            <p:spPr bwMode="auto">
              <a:xfrm>
                <a:off x="4325" y="1984"/>
                <a:ext cx="359" cy="452"/>
              </a:xfrm>
              <a:custGeom>
                <a:avLst/>
                <a:gdLst>
                  <a:gd name="T0" fmla="*/ 36 w 717"/>
                  <a:gd name="T1" fmla="*/ 37 h 906"/>
                  <a:gd name="T2" fmla="*/ 31 w 717"/>
                  <a:gd name="T3" fmla="*/ 41 h 906"/>
                  <a:gd name="T4" fmla="*/ 19 w 717"/>
                  <a:gd name="T5" fmla="*/ 25 h 906"/>
                  <a:gd name="T6" fmla="*/ 23 w 717"/>
                  <a:gd name="T7" fmla="*/ 22 h 906"/>
                  <a:gd name="T8" fmla="*/ 12 w 717"/>
                  <a:gd name="T9" fmla="*/ 8 h 906"/>
                  <a:gd name="T10" fmla="*/ 10 w 717"/>
                  <a:gd name="T11" fmla="*/ 10 h 906"/>
                  <a:gd name="T12" fmla="*/ 3 w 717"/>
                  <a:gd name="T13" fmla="*/ 0 h 906"/>
                  <a:gd name="T14" fmla="*/ 2 w 717"/>
                  <a:gd name="T15" fmla="*/ 0 h 906"/>
                  <a:gd name="T16" fmla="*/ 2 w 717"/>
                  <a:gd name="T17" fmla="*/ 0 h 906"/>
                  <a:gd name="T18" fmla="*/ 1 w 717"/>
                  <a:gd name="T19" fmla="*/ 0 h 906"/>
                  <a:gd name="T20" fmla="*/ 1 w 717"/>
                  <a:gd name="T21" fmla="*/ 0 h 906"/>
                  <a:gd name="T22" fmla="*/ 1 w 717"/>
                  <a:gd name="T23" fmla="*/ 0 h 906"/>
                  <a:gd name="T24" fmla="*/ 0 w 717"/>
                  <a:gd name="T25" fmla="*/ 0 h 906"/>
                  <a:gd name="T26" fmla="*/ 0 w 717"/>
                  <a:gd name="T27" fmla="*/ 1 h 906"/>
                  <a:gd name="T28" fmla="*/ 1 w 717"/>
                  <a:gd name="T29" fmla="*/ 1 h 906"/>
                  <a:gd name="T30" fmla="*/ 8 w 717"/>
                  <a:gd name="T31" fmla="*/ 11 h 906"/>
                  <a:gd name="T32" fmla="*/ 5 w 717"/>
                  <a:gd name="T33" fmla="*/ 13 h 906"/>
                  <a:gd name="T34" fmla="*/ 5 w 717"/>
                  <a:gd name="T35" fmla="*/ 14 h 906"/>
                  <a:gd name="T36" fmla="*/ 5 w 717"/>
                  <a:gd name="T37" fmla="*/ 14 h 906"/>
                  <a:gd name="T38" fmla="*/ 5 w 717"/>
                  <a:gd name="T39" fmla="*/ 15 h 906"/>
                  <a:gd name="T40" fmla="*/ 5 w 717"/>
                  <a:gd name="T41" fmla="*/ 16 h 906"/>
                  <a:gd name="T42" fmla="*/ 5 w 717"/>
                  <a:gd name="T43" fmla="*/ 18 h 906"/>
                  <a:gd name="T44" fmla="*/ 6 w 717"/>
                  <a:gd name="T45" fmla="*/ 20 h 906"/>
                  <a:gd name="T46" fmla="*/ 6 w 717"/>
                  <a:gd name="T47" fmla="*/ 23 h 906"/>
                  <a:gd name="T48" fmla="*/ 7 w 717"/>
                  <a:gd name="T49" fmla="*/ 26 h 906"/>
                  <a:gd name="T50" fmla="*/ 9 w 717"/>
                  <a:gd name="T51" fmla="*/ 29 h 906"/>
                  <a:gd name="T52" fmla="*/ 10 w 717"/>
                  <a:gd name="T53" fmla="*/ 32 h 906"/>
                  <a:gd name="T54" fmla="*/ 12 w 717"/>
                  <a:gd name="T55" fmla="*/ 35 h 906"/>
                  <a:gd name="T56" fmla="*/ 15 w 717"/>
                  <a:gd name="T57" fmla="*/ 39 h 906"/>
                  <a:gd name="T58" fmla="*/ 18 w 717"/>
                  <a:gd name="T59" fmla="*/ 42 h 906"/>
                  <a:gd name="T60" fmla="*/ 22 w 717"/>
                  <a:gd name="T61" fmla="*/ 46 h 906"/>
                  <a:gd name="T62" fmla="*/ 26 w 717"/>
                  <a:gd name="T63" fmla="*/ 49 h 906"/>
                  <a:gd name="T64" fmla="*/ 31 w 717"/>
                  <a:gd name="T65" fmla="*/ 53 h 906"/>
                  <a:gd name="T66" fmla="*/ 36 w 717"/>
                  <a:gd name="T67" fmla="*/ 56 h 906"/>
                  <a:gd name="T68" fmla="*/ 37 w 717"/>
                  <a:gd name="T69" fmla="*/ 56 h 906"/>
                  <a:gd name="T70" fmla="*/ 45 w 717"/>
                  <a:gd name="T71" fmla="*/ 50 h 906"/>
                  <a:gd name="T72" fmla="*/ 36 w 717"/>
                  <a:gd name="T73" fmla="*/ 37 h 90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17"/>
                  <a:gd name="T112" fmla="*/ 0 h 906"/>
                  <a:gd name="T113" fmla="*/ 717 w 717"/>
                  <a:gd name="T114" fmla="*/ 906 h 90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17" h="906">
                    <a:moveTo>
                      <a:pt x="568" y="604"/>
                    </a:moveTo>
                    <a:lnTo>
                      <a:pt x="488" y="663"/>
                    </a:lnTo>
                    <a:lnTo>
                      <a:pt x="302" y="411"/>
                    </a:lnTo>
                    <a:lnTo>
                      <a:pt x="362" y="367"/>
                    </a:lnTo>
                    <a:lnTo>
                      <a:pt x="189" y="133"/>
                    </a:lnTo>
                    <a:lnTo>
                      <a:pt x="148" y="164"/>
                    </a:lnTo>
                    <a:lnTo>
                      <a:pt x="33" y="7"/>
                    </a:lnTo>
                    <a:lnTo>
                      <a:pt x="27" y="3"/>
                    </a:lnTo>
                    <a:lnTo>
                      <a:pt x="21" y="0"/>
                    </a:lnTo>
                    <a:lnTo>
                      <a:pt x="14" y="0"/>
                    </a:lnTo>
                    <a:lnTo>
                      <a:pt x="7" y="4"/>
                    </a:lnTo>
                    <a:lnTo>
                      <a:pt x="3" y="10"/>
                    </a:lnTo>
                    <a:lnTo>
                      <a:pt x="0" y="15"/>
                    </a:lnTo>
                    <a:lnTo>
                      <a:pt x="0" y="22"/>
                    </a:lnTo>
                    <a:lnTo>
                      <a:pt x="4" y="29"/>
                    </a:lnTo>
                    <a:lnTo>
                      <a:pt x="119" y="185"/>
                    </a:lnTo>
                    <a:lnTo>
                      <a:pt x="71" y="220"/>
                    </a:lnTo>
                    <a:lnTo>
                      <a:pt x="71" y="229"/>
                    </a:lnTo>
                    <a:lnTo>
                      <a:pt x="71" y="234"/>
                    </a:lnTo>
                    <a:lnTo>
                      <a:pt x="72" y="248"/>
                    </a:lnTo>
                    <a:lnTo>
                      <a:pt x="74" y="270"/>
                    </a:lnTo>
                    <a:lnTo>
                      <a:pt x="79" y="299"/>
                    </a:lnTo>
                    <a:lnTo>
                      <a:pt x="86" y="335"/>
                    </a:lnTo>
                    <a:lnTo>
                      <a:pt x="96" y="375"/>
                    </a:lnTo>
                    <a:lnTo>
                      <a:pt x="112" y="420"/>
                    </a:lnTo>
                    <a:lnTo>
                      <a:pt x="133" y="468"/>
                    </a:lnTo>
                    <a:lnTo>
                      <a:pt x="158" y="520"/>
                    </a:lnTo>
                    <a:lnTo>
                      <a:pt x="192" y="575"/>
                    </a:lnTo>
                    <a:lnTo>
                      <a:pt x="232" y="631"/>
                    </a:lnTo>
                    <a:lnTo>
                      <a:pt x="280" y="687"/>
                    </a:lnTo>
                    <a:lnTo>
                      <a:pt x="338" y="742"/>
                    </a:lnTo>
                    <a:lnTo>
                      <a:pt x="405" y="798"/>
                    </a:lnTo>
                    <a:lnTo>
                      <a:pt x="482" y="851"/>
                    </a:lnTo>
                    <a:lnTo>
                      <a:pt x="571" y="901"/>
                    </a:lnTo>
                    <a:lnTo>
                      <a:pt x="580" y="906"/>
                    </a:lnTo>
                    <a:lnTo>
                      <a:pt x="717" y="806"/>
                    </a:lnTo>
                    <a:lnTo>
                      <a:pt x="568" y="6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01" name="Freeform 57"/>
              <p:cNvSpPr>
                <a:spLocks/>
              </p:cNvSpPr>
              <p:nvPr/>
            </p:nvSpPr>
            <p:spPr bwMode="auto">
              <a:xfrm>
                <a:off x="4378" y="2075"/>
                <a:ext cx="281" cy="341"/>
              </a:xfrm>
              <a:custGeom>
                <a:avLst/>
                <a:gdLst>
                  <a:gd name="T0" fmla="*/ 29 w 562"/>
                  <a:gd name="T1" fmla="*/ 43 h 682"/>
                  <a:gd name="T2" fmla="*/ 24 w 562"/>
                  <a:gd name="T3" fmla="*/ 40 h 682"/>
                  <a:gd name="T4" fmla="*/ 20 w 562"/>
                  <a:gd name="T5" fmla="*/ 37 h 682"/>
                  <a:gd name="T6" fmla="*/ 17 w 562"/>
                  <a:gd name="T7" fmla="*/ 34 h 682"/>
                  <a:gd name="T8" fmla="*/ 13 w 562"/>
                  <a:gd name="T9" fmla="*/ 31 h 682"/>
                  <a:gd name="T10" fmla="*/ 10 w 562"/>
                  <a:gd name="T11" fmla="*/ 27 h 682"/>
                  <a:gd name="T12" fmla="*/ 9 w 562"/>
                  <a:gd name="T13" fmla="*/ 24 h 682"/>
                  <a:gd name="T14" fmla="*/ 6 w 562"/>
                  <a:gd name="T15" fmla="*/ 21 h 682"/>
                  <a:gd name="T16" fmla="*/ 4 w 562"/>
                  <a:gd name="T17" fmla="*/ 20 h 682"/>
                  <a:gd name="T18" fmla="*/ 3 w 562"/>
                  <a:gd name="T19" fmla="*/ 17 h 682"/>
                  <a:gd name="T20" fmla="*/ 2 w 562"/>
                  <a:gd name="T21" fmla="*/ 13 h 682"/>
                  <a:gd name="T22" fmla="*/ 1 w 562"/>
                  <a:gd name="T23" fmla="*/ 11 h 682"/>
                  <a:gd name="T24" fmla="*/ 1 w 562"/>
                  <a:gd name="T25" fmla="*/ 10 h 682"/>
                  <a:gd name="T26" fmla="*/ 1 w 562"/>
                  <a:gd name="T27" fmla="*/ 7 h 682"/>
                  <a:gd name="T28" fmla="*/ 1 w 562"/>
                  <a:gd name="T29" fmla="*/ 5 h 682"/>
                  <a:gd name="T30" fmla="*/ 1 w 562"/>
                  <a:gd name="T31" fmla="*/ 5 h 682"/>
                  <a:gd name="T32" fmla="*/ 0 w 562"/>
                  <a:gd name="T33" fmla="*/ 3 h 682"/>
                  <a:gd name="T34" fmla="*/ 4 w 562"/>
                  <a:gd name="T35" fmla="*/ 0 h 682"/>
                  <a:gd name="T36" fmla="*/ 12 w 562"/>
                  <a:gd name="T37" fmla="*/ 11 h 682"/>
                  <a:gd name="T38" fmla="*/ 9 w 562"/>
                  <a:gd name="T39" fmla="*/ 13 h 682"/>
                  <a:gd name="T40" fmla="*/ 23 w 562"/>
                  <a:gd name="T41" fmla="*/ 34 h 682"/>
                  <a:gd name="T42" fmla="*/ 28 w 562"/>
                  <a:gd name="T43" fmla="*/ 29 h 682"/>
                  <a:gd name="T44" fmla="*/ 35 w 562"/>
                  <a:gd name="T45" fmla="*/ 39 h 682"/>
                  <a:gd name="T46" fmla="*/ 29 w 562"/>
                  <a:gd name="T47" fmla="*/ 43 h 68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62"/>
                  <a:gd name="T73" fmla="*/ 0 h 682"/>
                  <a:gd name="T74" fmla="*/ 562 w 562"/>
                  <a:gd name="T75" fmla="*/ 682 h 68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62" h="682">
                    <a:moveTo>
                      <a:pt x="472" y="682"/>
                    </a:moveTo>
                    <a:lnTo>
                      <a:pt x="394" y="637"/>
                    </a:lnTo>
                    <a:lnTo>
                      <a:pt x="328" y="591"/>
                    </a:lnTo>
                    <a:lnTo>
                      <a:pt x="268" y="544"/>
                    </a:lnTo>
                    <a:lnTo>
                      <a:pt x="216" y="496"/>
                    </a:lnTo>
                    <a:lnTo>
                      <a:pt x="171" y="446"/>
                    </a:lnTo>
                    <a:lnTo>
                      <a:pt x="133" y="398"/>
                    </a:lnTo>
                    <a:lnTo>
                      <a:pt x="101" y="351"/>
                    </a:lnTo>
                    <a:lnTo>
                      <a:pt x="75" y="305"/>
                    </a:lnTo>
                    <a:lnTo>
                      <a:pt x="53" y="260"/>
                    </a:lnTo>
                    <a:lnTo>
                      <a:pt x="37" y="218"/>
                    </a:lnTo>
                    <a:lnTo>
                      <a:pt x="23" y="180"/>
                    </a:lnTo>
                    <a:lnTo>
                      <a:pt x="14" y="146"/>
                    </a:lnTo>
                    <a:lnTo>
                      <a:pt x="8" y="116"/>
                    </a:lnTo>
                    <a:lnTo>
                      <a:pt x="4" y="90"/>
                    </a:lnTo>
                    <a:lnTo>
                      <a:pt x="1" y="70"/>
                    </a:lnTo>
                    <a:lnTo>
                      <a:pt x="0" y="56"/>
                    </a:lnTo>
                    <a:lnTo>
                      <a:pt x="76" y="0"/>
                    </a:lnTo>
                    <a:lnTo>
                      <a:pt x="205" y="178"/>
                    </a:lnTo>
                    <a:lnTo>
                      <a:pt x="147" y="222"/>
                    </a:lnTo>
                    <a:lnTo>
                      <a:pt x="374" y="532"/>
                    </a:lnTo>
                    <a:lnTo>
                      <a:pt x="456" y="472"/>
                    </a:lnTo>
                    <a:lnTo>
                      <a:pt x="562" y="616"/>
                    </a:lnTo>
                    <a:lnTo>
                      <a:pt x="472" y="682"/>
                    </a:lnTo>
                    <a:close/>
                  </a:path>
                </a:pathLst>
              </a:custGeom>
              <a:solidFill>
                <a:srgbClr val="D39E5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nvGrpSpPr>
          <p:cNvPr id="302" name="Group 58"/>
          <p:cNvGrpSpPr>
            <a:grpSpLocks/>
          </p:cNvGrpSpPr>
          <p:nvPr/>
        </p:nvGrpSpPr>
        <p:grpSpPr bwMode="auto">
          <a:xfrm>
            <a:off x="239790" y="4869645"/>
            <a:ext cx="782501" cy="775661"/>
            <a:chOff x="2461" y="1618"/>
            <a:chExt cx="635" cy="629"/>
          </a:xfrm>
        </p:grpSpPr>
        <p:sp>
          <p:nvSpPr>
            <p:cNvPr id="303" name="AutoShape 59"/>
            <p:cNvSpPr>
              <a:spLocks noChangeArrowheads="1"/>
            </p:cNvSpPr>
            <p:nvPr/>
          </p:nvSpPr>
          <p:spPr bwMode="auto">
            <a:xfrm>
              <a:off x="2538" y="1689"/>
              <a:ext cx="558" cy="558"/>
            </a:xfrm>
            <a:prstGeom prst="smileyFace">
              <a:avLst>
                <a:gd name="adj" fmla="val 602"/>
              </a:avLst>
            </a:prstGeom>
            <a:solidFill>
              <a:srgbClr val="FFCC99"/>
            </a:solidFill>
            <a:ln w="12700">
              <a:solidFill>
                <a:srgbClr val="000000"/>
              </a:solidFill>
              <a:round/>
              <a:headEnd/>
              <a:tailEnd/>
            </a:ln>
          </p:spPr>
          <p:txBody>
            <a:bodyPr wrap="none" anchor="ctr"/>
            <a:lstStyle/>
            <a:p>
              <a:endParaRPr lang="en-US"/>
            </a:p>
          </p:txBody>
        </p:sp>
        <p:sp>
          <p:nvSpPr>
            <p:cNvPr id="304" name="Freeform 60"/>
            <p:cNvSpPr>
              <a:spLocks/>
            </p:cNvSpPr>
            <p:nvPr/>
          </p:nvSpPr>
          <p:spPr bwMode="auto">
            <a:xfrm>
              <a:off x="2676" y="1758"/>
              <a:ext cx="381" cy="69"/>
            </a:xfrm>
            <a:custGeom>
              <a:avLst/>
              <a:gdLst>
                <a:gd name="T0" fmla="*/ 18 w 381"/>
                <a:gd name="T1" fmla="*/ 0 h 69"/>
                <a:gd name="T2" fmla="*/ 327 w 381"/>
                <a:gd name="T3" fmla="*/ 0 h 69"/>
                <a:gd name="T4" fmla="*/ 381 w 381"/>
                <a:gd name="T5" fmla="*/ 69 h 69"/>
                <a:gd name="T6" fmla="*/ 0 w 381"/>
                <a:gd name="T7" fmla="*/ 69 h 69"/>
                <a:gd name="T8" fmla="*/ 18 w 381"/>
                <a:gd name="T9" fmla="*/ 0 h 69"/>
                <a:gd name="T10" fmla="*/ 0 60000 65536"/>
                <a:gd name="T11" fmla="*/ 0 60000 65536"/>
                <a:gd name="T12" fmla="*/ 0 60000 65536"/>
                <a:gd name="T13" fmla="*/ 0 60000 65536"/>
                <a:gd name="T14" fmla="*/ 0 60000 65536"/>
                <a:gd name="T15" fmla="*/ 0 w 381"/>
                <a:gd name="T16" fmla="*/ 0 h 69"/>
                <a:gd name="T17" fmla="*/ 381 w 381"/>
                <a:gd name="T18" fmla="*/ 69 h 69"/>
              </a:gdLst>
              <a:ahLst/>
              <a:cxnLst>
                <a:cxn ang="T10">
                  <a:pos x="T0" y="T1"/>
                </a:cxn>
                <a:cxn ang="T11">
                  <a:pos x="T2" y="T3"/>
                </a:cxn>
                <a:cxn ang="T12">
                  <a:pos x="T4" y="T5"/>
                </a:cxn>
                <a:cxn ang="T13">
                  <a:pos x="T6" y="T7"/>
                </a:cxn>
                <a:cxn ang="T14">
                  <a:pos x="T8" y="T9"/>
                </a:cxn>
              </a:cxnLst>
              <a:rect l="T15" t="T16" r="T17" b="T18"/>
              <a:pathLst>
                <a:path w="381" h="69">
                  <a:moveTo>
                    <a:pt x="18" y="0"/>
                  </a:moveTo>
                  <a:lnTo>
                    <a:pt x="327" y="0"/>
                  </a:lnTo>
                  <a:lnTo>
                    <a:pt x="381" y="69"/>
                  </a:lnTo>
                  <a:lnTo>
                    <a:pt x="0" y="69"/>
                  </a:lnTo>
                  <a:lnTo>
                    <a:pt x="18" y="0"/>
                  </a:lnTo>
                  <a:close/>
                </a:path>
              </a:pathLst>
            </a:custGeom>
            <a:solidFill>
              <a:schemeClr val="tx1"/>
            </a:solidFill>
            <a:ln w="28575">
              <a:solidFill>
                <a:schemeClr val="bg1"/>
              </a:solidFill>
              <a:round/>
              <a:headEnd/>
              <a:tailEnd/>
            </a:ln>
          </p:spPr>
          <p:txBody>
            <a:bodyPr wrap="none" lIns="0" tIns="0" rIns="0" bIns="0" anchor="ctr">
              <a:spAutoFit/>
            </a:bodyPr>
            <a:lstStyle/>
            <a:p>
              <a:endParaRPr lang="en-US"/>
            </a:p>
          </p:txBody>
        </p:sp>
        <p:grpSp>
          <p:nvGrpSpPr>
            <p:cNvPr id="305" name="Group 61"/>
            <p:cNvGrpSpPr>
              <a:grpSpLocks/>
            </p:cNvGrpSpPr>
            <p:nvPr/>
          </p:nvGrpSpPr>
          <p:grpSpPr bwMode="auto">
            <a:xfrm>
              <a:off x="2461" y="1618"/>
              <a:ext cx="275" cy="318"/>
              <a:chOff x="2983" y="1384"/>
              <a:chExt cx="275" cy="318"/>
            </a:xfrm>
          </p:grpSpPr>
          <p:sp>
            <p:nvSpPr>
              <p:cNvPr id="306" name="Freeform 62"/>
              <p:cNvSpPr>
                <a:spLocks/>
              </p:cNvSpPr>
              <p:nvPr/>
            </p:nvSpPr>
            <p:spPr bwMode="auto">
              <a:xfrm>
                <a:off x="2983" y="1384"/>
                <a:ext cx="275" cy="318"/>
              </a:xfrm>
              <a:custGeom>
                <a:avLst/>
                <a:gdLst>
                  <a:gd name="T0" fmla="*/ 0 w 343"/>
                  <a:gd name="T1" fmla="*/ 82 h 396"/>
                  <a:gd name="T2" fmla="*/ 2 w 343"/>
                  <a:gd name="T3" fmla="*/ 99 h 396"/>
                  <a:gd name="T4" fmla="*/ 5 w 343"/>
                  <a:gd name="T5" fmla="*/ 114 h 396"/>
                  <a:gd name="T6" fmla="*/ 11 w 343"/>
                  <a:gd name="T7" fmla="*/ 128 h 396"/>
                  <a:gd name="T8" fmla="*/ 21 w 343"/>
                  <a:gd name="T9" fmla="*/ 141 h 396"/>
                  <a:gd name="T10" fmla="*/ 31 w 343"/>
                  <a:gd name="T11" fmla="*/ 151 h 396"/>
                  <a:gd name="T12" fmla="*/ 43 w 343"/>
                  <a:gd name="T13" fmla="*/ 158 h 396"/>
                  <a:gd name="T14" fmla="*/ 57 w 343"/>
                  <a:gd name="T15" fmla="*/ 163 h 396"/>
                  <a:gd name="T16" fmla="*/ 71 w 343"/>
                  <a:gd name="T17" fmla="*/ 165 h 396"/>
                  <a:gd name="T18" fmla="*/ 85 w 343"/>
                  <a:gd name="T19" fmla="*/ 163 h 396"/>
                  <a:gd name="T20" fmla="*/ 99 w 343"/>
                  <a:gd name="T21" fmla="*/ 158 h 396"/>
                  <a:gd name="T22" fmla="*/ 111 w 343"/>
                  <a:gd name="T23" fmla="*/ 151 h 396"/>
                  <a:gd name="T24" fmla="*/ 121 w 343"/>
                  <a:gd name="T25" fmla="*/ 141 h 396"/>
                  <a:gd name="T26" fmla="*/ 130 w 343"/>
                  <a:gd name="T27" fmla="*/ 128 h 396"/>
                  <a:gd name="T28" fmla="*/ 136 w 343"/>
                  <a:gd name="T29" fmla="*/ 114 h 396"/>
                  <a:gd name="T30" fmla="*/ 141 w 343"/>
                  <a:gd name="T31" fmla="*/ 99 h 396"/>
                  <a:gd name="T32" fmla="*/ 141 w 343"/>
                  <a:gd name="T33" fmla="*/ 82 h 396"/>
                  <a:gd name="T34" fmla="*/ 141 w 343"/>
                  <a:gd name="T35" fmla="*/ 66 h 396"/>
                  <a:gd name="T36" fmla="*/ 136 w 343"/>
                  <a:gd name="T37" fmla="*/ 50 h 396"/>
                  <a:gd name="T38" fmla="*/ 130 w 343"/>
                  <a:gd name="T39" fmla="*/ 36 h 396"/>
                  <a:gd name="T40" fmla="*/ 121 w 343"/>
                  <a:gd name="T41" fmla="*/ 25 h 396"/>
                  <a:gd name="T42" fmla="*/ 111 w 343"/>
                  <a:gd name="T43" fmla="*/ 14 h 396"/>
                  <a:gd name="T44" fmla="*/ 99 w 343"/>
                  <a:gd name="T45" fmla="*/ 6 h 396"/>
                  <a:gd name="T46" fmla="*/ 85 w 343"/>
                  <a:gd name="T47" fmla="*/ 2 h 396"/>
                  <a:gd name="T48" fmla="*/ 71 w 343"/>
                  <a:gd name="T49" fmla="*/ 0 h 396"/>
                  <a:gd name="T50" fmla="*/ 57 w 343"/>
                  <a:gd name="T51" fmla="*/ 2 h 396"/>
                  <a:gd name="T52" fmla="*/ 43 w 343"/>
                  <a:gd name="T53" fmla="*/ 6 h 396"/>
                  <a:gd name="T54" fmla="*/ 31 w 343"/>
                  <a:gd name="T55" fmla="*/ 14 h 396"/>
                  <a:gd name="T56" fmla="*/ 21 w 343"/>
                  <a:gd name="T57" fmla="*/ 25 h 396"/>
                  <a:gd name="T58" fmla="*/ 11 w 343"/>
                  <a:gd name="T59" fmla="*/ 36 h 396"/>
                  <a:gd name="T60" fmla="*/ 5 w 343"/>
                  <a:gd name="T61" fmla="*/ 50 h 396"/>
                  <a:gd name="T62" fmla="*/ 2 w 343"/>
                  <a:gd name="T63" fmla="*/ 66 h 396"/>
                  <a:gd name="T64" fmla="*/ 0 w 343"/>
                  <a:gd name="T65" fmla="*/ 82 h 3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43"/>
                  <a:gd name="T100" fmla="*/ 0 h 396"/>
                  <a:gd name="T101" fmla="*/ 343 w 343"/>
                  <a:gd name="T102" fmla="*/ 396 h 3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43" h="396">
                    <a:moveTo>
                      <a:pt x="0" y="197"/>
                    </a:moveTo>
                    <a:lnTo>
                      <a:pt x="3" y="238"/>
                    </a:lnTo>
                    <a:lnTo>
                      <a:pt x="13" y="274"/>
                    </a:lnTo>
                    <a:lnTo>
                      <a:pt x="29" y="309"/>
                    </a:lnTo>
                    <a:lnTo>
                      <a:pt x="51" y="338"/>
                    </a:lnTo>
                    <a:lnTo>
                      <a:pt x="76" y="363"/>
                    </a:lnTo>
                    <a:lnTo>
                      <a:pt x="105" y="380"/>
                    </a:lnTo>
                    <a:lnTo>
                      <a:pt x="137" y="392"/>
                    </a:lnTo>
                    <a:lnTo>
                      <a:pt x="171" y="396"/>
                    </a:lnTo>
                    <a:lnTo>
                      <a:pt x="206" y="392"/>
                    </a:lnTo>
                    <a:lnTo>
                      <a:pt x="238" y="380"/>
                    </a:lnTo>
                    <a:lnTo>
                      <a:pt x="267" y="363"/>
                    </a:lnTo>
                    <a:lnTo>
                      <a:pt x="292" y="338"/>
                    </a:lnTo>
                    <a:lnTo>
                      <a:pt x="314" y="309"/>
                    </a:lnTo>
                    <a:lnTo>
                      <a:pt x="330" y="274"/>
                    </a:lnTo>
                    <a:lnTo>
                      <a:pt x="340" y="238"/>
                    </a:lnTo>
                    <a:lnTo>
                      <a:pt x="343" y="197"/>
                    </a:lnTo>
                    <a:lnTo>
                      <a:pt x="340" y="158"/>
                    </a:lnTo>
                    <a:lnTo>
                      <a:pt x="330" y="120"/>
                    </a:lnTo>
                    <a:lnTo>
                      <a:pt x="314" y="87"/>
                    </a:lnTo>
                    <a:lnTo>
                      <a:pt x="292" y="58"/>
                    </a:lnTo>
                    <a:lnTo>
                      <a:pt x="267" y="33"/>
                    </a:lnTo>
                    <a:lnTo>
                      <a:pt x="238" y="16"/>
                    </a:lnTo>
                    <a:lnTo>
                      <a:pt x="206" y="4"/>
                    </a:lnTo>
                    <a:lnTo>
                      <a:pt x="171" y="0"/>
                    </a:lnTo>
                    <a:lnTo>
                      <a:pt x="137" y="4"/>
                    </a:lnTo>
                    <a:lnTo>
                      <a:pt x="105" y="16"/>
                    </a:lnTo>
                    <a:lnTo>
                      <a:pt x="76" y="33"/>
                    </a:lnTo>
                    <a:lnTo>
                      <a:pt x="51" y="58"/>
                    </a:lnTo>
                    <a:lnTo>
                      <a:pt x="29" y="87"/>
                    </a:lnTo>
                    <a:lnTo>
                      <a:pt x="13" y="120"/>
                    </a:lnTo>
                    <a:lnTo>
                      <a:pt x="3" y="158"/>
                    </a:lnTo>
                    <a:lnTo>
                      <a:pt x="0" y="1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07" name="Freeform 63"/>
              <p:cNvSpPr>
                <a:spLocks/>
              </p:cNvSpPr>
              <p:nvPr/>
            </p:nvSpPr>
            <p:spPr bwMode="auto">
              <a:xfrm>
                <a:off x="2999" y="1400"/>
                <a:ext cx="243" cy="286"/>
              </a:xfrm>
              <a:custGeom>
                <a:avLst/>
                <a:gdLst>
                  <a:gd name="T0" fmla="*/ 0 w 303"/>
                  <a:gd name="T1" fmla="*/ 74 h 356"/>
                  <a:gd name="T2" fmla="*/ 2 w 303"/>
                  <a:gd name="T3" fmla="*/ 59 h 356"/>
                  <a:gd name="T4" fmla="*/ 5 w 303"/>
                  <a:gd name="T5" fmla="*/ 46 h 356"/>
                  <a:gd name="T6" fmla="*/ 11 w 303"/>
                  <a:gd name="T7" fmla="*/ 33 h 356"/>
                  <a:gd name="T8" fmla="*/ 18 w 303"/>
                  <a:gd name="T9" fmla="*/ 22 h 356"/>
                  <a:gd name="T10" fmla="*/ 27 w 303"/>
                  <a:gd name="T11" fmla="*/ 13 h 356"/>
                  <a:gd name="T12" fmla="*/ 38 w 303"/>
                  <a:gd name="T13" fmla="*/ 6 h 356"/>
                  <a:gd name="T14" fmla="*/ 51 w 303"/>
                  <a:gd name="T15" fmla="*/ 2 h 356"/>
                  <a:gd name="T16" fmla="*/ 63 w 303"/>
                  <a:gd name="T17" fmla="*/ 0 h 356"/>
                  <a:gd name="T18" fmla="*/ 75 w 303"/>
                  <a:gd name="T19" fmla="*/ 2 h 356"/>
                  <a:gd name="T20" fmla="*/ 87 w 303"/>
                  <a:gd name="T21" fmla="*/ 6 h 356"/>
                  <a:gd name="T22" fmla="*/ 98 w 303"/>
                  <a:gd name="T23" fmla="*/ 13 h 356"/>
                  <a:gd name="T24" fmla="*/ 107 w 303"/>
                  <a:gd name="T25" fmla="*/ 22 h 356"/>
                  <a:gd name="T26" fmla="*/ 114 w 303"/>
                  <a:gd name="T27" fmla="*/ 33 h 356"/>
                  <a:gd name="T28" fmla="*/ 120 w 303"/>
                  <a:gd name="T29" fmla="*/ 46 h 356"/>
                  <a:gd name="T30" fmla="*/ 124 w 303"/>
                  <a:gd name="T31" fmla="*/ 59 h 356"/>
                  <a:gd name="T32" fmla="*/ 125 w 303"/>
                  <a:gd name="T33" fmla="*/ 74 h 356"/>
                  <a:gd name="T34" fmla="*/ 124 w 303"/>
                  <a:gd name="T35" fmla="*/ 89 h 356"/>
                  <a:gd name="T36" fmla="*/ 120 w 303"/>
                  <a:gd name="T37" fmla="*/ 103 h 356"/>
                  <a:gd name="T38" fmla="*/ 114 w 303"/>
                  <a:gd name="T39" fmla="*/ 116 h 356"/>
                  <a:gd name="T40" fmla="*/ 107 w 303"/>
                  <a:gd name="T41" fmla="*/ 126 h 356"/>
                  <a:gd name="T42" fmla="*/ 98 w 303"/>
                  <a:gd name="T43" fmla="*/ 136 h 356"/>
                  <a:gd name="T44" fmla="*/ 87 w 303"/>
                  <a:gd name="T45" fmla="*/ 143 h 356"/>
                  <a:gd name="T46" fmla="*/ 75 w 303"/>
                  <a:gd name="T47" fmla="*/ 147 h 356"/>
                  <a:gd name="T48" fmla="*/ 63 w 303"/>
                  <a:gd name="T49" fmla="*/ 149 h 356"/>
                  <a:gd name="T50" fmla="*/ 51 w 303"/>
                  <a:gd name="T51" fmla="*/ 147 h 356"/>
                  <a:gd name="T52" fmla="*/ 38 w 303"/>
                  <a:gd name="T53" fmla="*/ 143 h 356"/>
                  <a:gd name="T54" fmla="*/ 27 w 303"/>
                  <a:gd name="T55" fmla="*/ 136 h 356"/>
                  <a:gd name="T56" fmla="*/ 18 w 303"/>
                  <a:gd name="T57" fmla="*/ 126 h 356"/>
                  <a:gd name="T58" fmla="*/ 11 w 303"/>
                  <a:gd name="T59" fmla="*/ 116 h 356"/>
                  <a:gd name="T60" fmla="*/ 5 w 303"/>
                  <a:gd name="T61" fmla="*/ 103 h 356"/>
                  <a:gd name="T62" fmla="*/ 2 w 303"/>
                  <a:gd name="T63" fmla="*/ 89 h 356"/>
                  <a:gd name="T64" fmla="*/ 0 w 303"/>
                  <a:gd name="T65" fmla="*/ 74 h 3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03"/>
                  <a:gd name="T100" fmla="*/ 0 h 356"/>
                  <a:gd name="T101" fmla="*/ 303 w 303"/>
                  <a:gd name="T102" fmla="*/ 356 h 35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03" h="356">
                    <a:moveTo>
                      <a:pt x="0" y="177"/>
                    </a:moveTo>
                    <a:lnTo>
                      <a:pt x="3" y="142"/>
                    </a:lnTo>
                    <a:lnTo>
                      <a:pt x="12" y="109"/>
                    </a:lnTo>
                    <a:lnTo>
                      <a:pt x="26" y="79"/>
                    </a:lnTo>
                    <a:lnTo>
                      <a:pt x="45" y="52"/>
                    </a:lnTo>
                    <a:lnTo>
                      <a:pt x="67" y="31"/>
                    </a:lnTo>
                    <a:lnTo>
                      <a:pt x="93" y="15"/>
                    </a:lnTo>
                    <a:lnTo>
                      <a:pt x="121" y="3"/>
                    </a:lnTo>
                    <a:lnTo>
                      <a:pt x="151" y="0"/>
                    </a:lnTo>
                    <a:lnTo>
                      <a:pt x="182" y="3"/>
                    </a:lnTo>
                    <a:lnTo>
                      <a:pt x="211" y="15"/>
                    </a:lnTo>
                    <a:lnTo>
                      <a:pt x="236" y="31"/>
                    </a:lnTo>
                    <a:lnTo>
                      <a:pt x="259" y="52"/>
                    </a:lnTo>
                    <a:lnTo>
                      <a:pt x="276" y="79"/>
                    </a:lnTo>
                    <a:lnTo>
                      <a:pt x="291" y="109"/>
                    </a:lnTo>
                    <a:lnTo>
                      <a:pt x="300" y="142"/>
                    </a:lnTo>
                    <a:lnTo>
                      <a:pt x="303" y="177"/>
                    </a:lnTo>
                    <a:lnTo>
                      <a:pt x="300" y="214"/>
                    </a:lnTo>
                    <a:lnTo>
                      <a:pt x="291" y="247"/>
                    </a:lnTo>
                    <a:lnTo>
                      <a:pt x="276" y="278"/>
                    </a:lnTo>
                    <a:lnTo>
                      <a:pt x="259" y="304"/>
                    </a:lnTo>
                    <a:lnTo>
                      <a:pt x="236" y="326"/>
                    </a:lnTo>
                    <a:lnTo>
                      <a:pt x="211" y="342"/>
                    </a:lnTo>
                    <a:lnTo>
                      <a:pt x="182" y="353"/>
                    </a:lnTo>
                    <a:lnTo>
                      <a:pt x="151" y="356"/>
                    </a:lnTo>
                    <a:lnTo>
                      <a:pt x="121" y="353"/>
                    </a:lnTo>
                    <a:lnTo>
                      <a:pt x="93" y="342"/>
                    </a:lnTo>
                    <a:lnTo>
                      <a:pt x="67" y="326"/>
                    </a:lnTo>
                    <a:lnTo>
                      <a:pt x="45" y="304"/>
                    </a:lnTo>
                    <a:lnTo>
                      <a:pt x="26" y="278"/>
                    </a:lnTo>
                    <a:lnTo>
                      <a:pt x="12" y="247"/>
                    </a:lnTo>
                    <a:lnTo>
                      <a:pt x="3" y="214"/>
                    </a:lnTo>
                    <a:lnTo>
                      <a:pt x="0" y="177"/>
                    </a:lnTo>
                    <a:close/>
                  </a:path>
                </a:pathLst>
              </a:custGeom>
              <a:solidFill>
                <a:srgbClr val="FF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08" name="Freeform 64"/>
              <p:cNvSpPr>
                <a:spLocks/>
              </p:cNvSpPr>
              <p:nvPr/>
            </p:nvSpPr>
            <p:spPr bwMode="auto">
              <a:xfrm>
                <a:off x="3127" y="1444"/>
                <a:ext cx="77" cy="167"/>
              </a:xfrm>
              <a:custGeom>
                <a:avLst/>
                <a:gdLst>
                  <a:gd name="T0" fmla="*/ 0 w 95"/>
                  <a:gd name="T1" fmla="*/ 8 h 208"/>
                  <a:gd name="T2" fmla="*/ 2 w 95"/>
                  <a:gd name="T3" fmla="*/ 8 h 208"/>
                  <a:gd name="T4" fmla="*/ 3 w 95"/>
                  <a:gd name="T5" fmla="*/ 9 h 208"/>
                  <a:gd name="T6" fmla="*/ 7 w 95"/>
                  <a:gd name="T7" fmla="*/ 10 h 208"/>
                  <a:gd name="T8" fmla="*/ 11 w 95"/>
                  <a:gd name="T9" fmla="*/ 11 h 208"/>
                  <a:gd name="T10" fmla="*/ 15 w 95"/>
                  <a:gd name="T11" fmla="*/ 14 h 208"/>
                  <a:gd name="T12" fmla="*/ 20 w 95"/>
                  <a:gd name="T13" fmla="*/ 18 h 208"/>
                  <a:gd name="T14" fmla="*/ 24 w 95"/>
                  <a:gd name="T15" fmla="*/ 21 h 208"/>
                  <a:gd name="T16" fmla="*/ 28 w 95"/>
                  <a:gd name="T17" fmla="*/ 26 h 208"/>
                  <a:gd name="T18" fmla="*/ 32 w 95"/>
                  <a:gd name="T19" fmla="*/ 38 h 208"/>
                  <a:gd name="T20" fmla="*/ 32 w 95"/>
                  <a:gd name="T21" fmla="*/ 51 h 208"/>
                  <a:gd name="T22" fmla="*/ 28 w 95"/>
                  <a:gd name="T23" fmla="*/ 67 h 208"/>
                  <a:gd name="T24" fmla="*/ 20 w 95"/>
                  <a:gd name="T25" fmla="*/ 83 h 208"/>
                  <a:gd name="T26" fmla="*/ 28 w 95"/>
                  <a:gd name="T27" fmla="*/ 87 h 208"/>
                  <a:gd name="T28" fmla="*/ 36 w 95"/>
                  <a:gd name="T29" fmla="*/ 67 h 208"/>
                  <a:gd name="T30" fmla="*/ 41 w 95"/>
                  <a:gd name="T31" fmla="*/ 51 h 208"/>
                  <a:gd name="T32" fmla="*/ 40 w 95"/>
                  <a:gd name="T33" fmla="*/ 35 h 208"/>
                  <a:gd name="T34" fmla="*/ 36 w 95"/>
                  <a:gd name="T35" fmla="*/ 23 h 208"/>
                  <a:gd name="T36" fmla="*/ 32 w 95"/>
                  <a:gd name="T37" fmla="*/ 17 h 208"/>
                  <a:gd name="T38" fmla="*/ 26 w 95"/>
                  <a:gd name="T39" fmla="*/ 11 h 208"/>
                  <a:gd name="T40" fmla="*/ 21 w 95"/>
                  <a:gd name="T41" fmla="*/ 7 h 208"/>
                  <a:gd name="T42" fmla="*/ 15 w 95"/>
                  <a:gd name="T43" fmla="*/ 4 h 208"/>
                  <a:gd name="T44" fmla="*/ 10 w 95"/>
                  <a:gd name="T45" fmla="*/ 2 h 208"/>
                  <a:gd name="T46" fmla="*/ 6 w 95"/>
                  <a:gd name="T47" fmla="*/ 2 h 208"/>
                  <a:gd name="T48" fmla="*/ 3 w 95"/>
                  <a:gd name="T49" fmla="*/ 0 h 208"/>
                  <a:gd name="T50" fmla="*/ 2 w 95"/>
                  <a:gd name="T51" fmla="*/ 0 h 208"/>
                  <a:gd name="T52" fmla="*/ 0 w 95"/>
                  <a:gd name="T53" fmla="*/ 8 h 20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5"/>
                  <a:gd name="T82" fmla="*/ 0 h 208"/>
                  <a:gd name="T83" fmla="*/ 95 w 95"/>
                  <a:gd name="T84" fmla="*/ 208 h 20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5" h="208">
                    <a:moveTo>
                      <a:pt x="0" y="19"/>
                    </a:moveTo>
                    <a:lnTo>
                      <a:pt x="3" y="19"/>
                    </a:lnTo>
                    <a:lnTo>
                      <a:pt x="7" y="21"/>
                    </a:lnTo>
                    <a:lnTo>
                      <a:pt x="16" y="24"/>
                    </a:lnTo>
                    <a:lnTo>
                      <a:pt x="26" y="28"/>
                    </a:lnTo>
                    <a:lnTo>
                      <a:pt x="36" y="34"/>
                    </a:lnTo>
                    <a:lnTo>
                      <a:pt x="47" y="42"/>
                    </a:lnTo>
                    <a:lnTo>
                      <a:pt x="57" y="51"/>
                    </a:lnTo>
                    <a:lnTo>
                      <a:pt x="66" y="64"/>
                    </a:lnTo>
                    <a:lnTo>
                      <a:pt x="73" y="92"/>
                    </a:lnTo>
                    <a:lnTo>
                      <a:pt x="73" y="122"/>
                    </a:lnTo>
                    <a:lnTo>
                      <a:pt x="64" y="159"/>
                    </a:lnTo>
                    <a:lnTo>
                      <a:pt x="47" y="199"/>
                    </a:lnTo>
                    <a:lnTo>
                      <a:pt x="66" y="208"/>
                    </a:lnTo>
                    <a:lnTo>
                      <a:pt x="84" y="163"/>
                    </a:lnTo>
                    <a:lnTo>
                      <a:pt x="95" y="122"/>
                    </a:lnTo>
                    <a:lnTo>
                      <a:pt x="93" y="86"/>
                    </a:lnTo>
                    <a:lnTo>
                      <a:pt x="83" y="56"/>
                    </a:lnTo>
                    <a:lnTo>
                      <a:pt x="73" y="40"/>
                    </a:lnTo>
                    <a:lnTo>
                      <a:pt x="61" y="28"/>
                    </a:lnTo>
                    <a:lnTo>
                      <a:pt x="48" y="18"/>
                    </a:lnTo>
                    <a:lnTo>
                      <a:pt x="35" y="10"/>
                    </a:lnTo>
                    <a:lnTo>
                      <a:pt x="23" y="6"/>
                    </a:lnTo>
                    <a:lnTo>
                      <a:pt x="13" y="2"/>
                    </a:lnTo>
                    <a:lnTo>
                      <a:pt x="7" y="0"/>
                    </a:lnTo>
                    <a:lnTo>
                      <a:pt x="4" y="0"/>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09" name="Freeform 65"/>
              <p:cNvSpPr>
                <a:spLocks/>
              </p:cNvSpPr>
              <p:nvPr/>
            </p:nvSpPr>
            <p:spPr bwMode="auto">
              <a:xfrm>
                <a:off x="3074" y="1506"/>
                <a:ext cx="72" cy="95"/>
              </a:xfrm>
              <a:custGeom>
                <a:avLst/>
                <a:gdLst>
                  <a:gd name="T0" fmla="*/ 0 w 90"/>
                  <a:gd name="T1" fmla="*/ 25 h 118"/>
                  <a:gd name="T2" fmla="*/ 2 w 90"/>
                  <a:gd name="T3" fmla="*/ 30 h 118"/>
                  <a:gd name="T4" fmla="*/ 2 w 90"/>
                  <a:gd name="T5" fmla="*/ 35 h 118"/>
                  <a:gd name="T6" fmla="*/ 3 w 90"/>
                  <a:gd name="T7" fmla="*/ 39 h 118"/>
                  <a:gd name="T8" fmla="*/ 5 w 90"/>
                  <a:gd name="T9" fmla="*/ 42 h 118"/>
                  <a:gd name="T10" fmla="*/ 9 w 90"/>
                  <a:gd name="T11" fmla="*/ 45 h 118"/>
                  <a:gd name="T12" fmla="*/ 11 w 90"/>
                  <a:gd name="T13" fmla="*/ 48 h 118"/>
                  <a:gd name="T14" fmla="*/ 15 w 90"/>
                  <a:gd name="T15" fmla="*/ 49 h 118"/>
                  <a:gd name="T16" fmla="*/ 18 w 90"/>
                  <a:gd name="T17" fmla="*/ 49 h 118"/>
                  <a:gd name="T18" fmla="*/ 22 w 90"/>
                  <a:gd name="T19" fmla="*/ 49 h 118"/>
                  <a:gd name="T20" fmla="*/ 26 w 90"/>
                  <a:gd name="T21" fmla="*/ 48 h 118"/>
                  <a:gd name="T22" fmla="*/ 29 w 90"/>
                  <a:gd name="T23" fmla="*/ 45 h 118"/>
                  <a:gd name="T24" fmla="*/ 32 w 90"/>
                  <a:gd name="T25" fmla="*/ 42 h 118"/>
                  <a:gd name="T26" fmla="*/ 34 w 90"/>
                  <a:gd name="T27" fmla="*/ 39 h 118"/>
                  <a:gd name="T28" fmla="*/ 36 w 90"/>
                  <a:gd name="T29" fmla="*/ 35 h 118"/>
                  <a:gd name="T30" fmla="*/ 37 w 90"/>
                  <a:gd name="T31" fmla="*/ 30 h 118"/>
                  <a:gd name="T32" fmla="*/ 37 w 90"/>
                  <a:gd name="T33" fmla="*/ 25 h 118"/>
                  <a:gd name="T34" fmla="*/ 37 w 90"/>
                  <a:gd name="T35" fmla="*/ 20 h 118"/>
                  <a:gd name="T36" fmla="*/ 36 w 90"/>
                  <a:gd name="T37" fmla="*/ 15 h 118"/>
                  <a:gd name="T38" fmla="*/ 34 w 90"/>
                  <a:gd name="T39" fmla="*/ 11 h 118"/>
                  <a:gd name="T40" fmla="*/ 32 w 90"/>
                  <a:gd name="T41" fmla="*/ 7 h 118"/>
                  <a:gd name="T42" fmla="*/ 29 w 90"/>
                  <a:gd name="T43" fmla="*/ 4 h 118"/>
                  <a:gd name="T44" fmla="*/ 26 w 90"/>
                  <a:gd name="T45" fmla="*/ 2 h 118"/>
                  <a:gd name="T46" fmla="*/ 22 w 90"/>
                  <a:gd name="T47" fmla="*/ 2 h 118"/>
                  <a:gd name="T48" fmla="*/ 18 w 90"/>
                  <a:gd name="T49" fmla="*/ 0 h 118"/>
                  <a:gd name="T50" fmla="*/ 15 w 90"/>
                  <a:gd name="T51" fmla="*/ 2 h 118"/>
                  <a:gd name="T52" fmla="*/ 11 w 90"/>
                  <a:gd name="T53" fmla="*/ 2 h 118"/>
                  <a:gd name="T54" fmla="*/ 9 w 90"/>
                  <a:gd name="T55" fmla="*/ 4 h 118"/>
                  <a:gd name="T56" fmla="*/ 5 w 90"/>
                  <a:gd name="T57" fmla="*/ 7 h 118"/>
                  <a:gd name="T58" fmla="*/ 3 w 90"/>
                  <a:gd name="T59" fmla="*/ 11 h 118"/>
                  <a:gd name="T60" fmla="*/ 2 w 90"/>
                  <a:gd name="T61" fmla="*/ 15 h 118"/>
                  <a:gd name="T62" fmla="*/ 2 w 90"/>
                  <a:gd name="T63" fmla="*/ 20 h 118"/>
                  <a:gd name="T64" fmla="*/ 0 w 90"/>
                  <a:gd name="T65" fmla="*/ 25 h 1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0"/>
                  <a:gd name="T100" fmla="*/ 0 h 118"/>
                  <a:gd name="T101" fmla="*/ 90 w 90"/>
                  <a:gd name="T102" fmla="*/ 118 h 11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0" h="118">
                    <a:moveTo>
                      <a:pt x="0" y="60"/>
                    </a:moveTo>
                    <a:lnTo>
                      <a:pt x="2" y="71"/>
                    </a:lnTo>
                    <a:lnTo>
                      <a:pt x="3" y="83"/>
                    </a:lnTo>
                    <a:lnTo>
                      <a:pt x="8" y="92"/>
                    </a:lnTo>
                    <a:lnTo>
                      <a:pt x="13" y="101"/>
                    </a:lnTo>
                    <a:lnTo>
                      <a:pt x="21" y="108"/>
                    </a:lnTo>
                    <a:lnTo>
                      <a:pt x="28" y="114"/>
                    </a:lnTo>
                    <a:lnTo>
                      <a:pt x="37" y="117"/>
                    </a:lnTo>
                    <a:lnTo>
                      <a:pt x="45" y="118"/>
                    </a:lnTo>
                    <a:lnTo>
                      <a:pt x="54" y="117"/>
                    </a:lnTo>
                    <a:lnTo>
                      <a:pt x="63" y="114"/>
                    </a:lnTo>
                    <a:lnTo>
                      <a:pt x="70" y="108"/>
                    </a:lnTo>
                    <a:lnTo>
                      <a:pt x="77" y="101"/>
                    </a:lnTo>
                    <a:lnTo>
                      <a:pt x="83" y="92"/>
                    </a:lnTo>
                    <a:lnTo>
                      <a:pt x="87" y="83"/>
                    </a:lnTo>
                    <a:lnTo>
                      <a:pt x="89" y="71"/>
                    </a:lnTo>
                    <a:lnTo>
                      <a:pt x="90" y="60"/>
                    </a:lnTo>
                    <a:lnTo>
                      <a:pt x="89" y="48"/>
                    </a:lnTo>
                    <a:lnTo>
                      <a:pt x="87" y="37"/>
                    </a:lnTo>
                    <a:lnTo>
                      <a:pt x="83" y="26"/>
                    </a:lnTo>
                    <a:lnTo>
                      <a:pt x="77" y="18"/>
                    </a:lnTo>
                    <a:lnTo>
                      <a:pt x="70" y="10"/>
                    </a:lnTo>
                    <a:lnTo>
                      <a:pt x="63" y="5"/>
                    </a:lnTo>
                    <a:lnTo>
                      <a:pt x="54" y="2"/>
                    </a:lnTo>
                    <a:lnTo>
                      <a:pt x="45" y="0"/>
                    </a:lnTo>
                    <a:lnTo>
                      <a:pt x="37" y="2"/>
                    </a:lnTo>
                    <a:lnTo>
                      <a:pt x="28" y="5"/>
                    </a:lnTo>
                    <a:lnTo>
                      <a:pt x="21" y="10"/>
                    </a:lnTo>
                    <a:lnTo>
                      <a:pt x="13" y="18"/>
                    </a:lnTo>
                    <a:lnTo>
                      <a:pt x="8" y="26"/>
                    </a:lnTo>
                    <a:lnTo>
                      <a:pt x="3" y="37"/>
                    </a:lnTo>
                    <a:lnTo>
                      <a:pt x="2" y="48"/>
                    </a:ln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0" name="Freeform 66"/>
              <p:cNvSpPr>
                <a:spLocks/>
              </p:cNvSpPr>
              <p:nvPr/>
            </p:nvSpPr>
            <p:spPr bwMode="auto">
              <a:xfrm>
                <a:off x="3082" y="1514"/>
                <a:ext cx="56" cy="79"/>
              </a:xfrm>
              <a:custGeom>
                <a:avLst/>
                <a:gdLst>
                  <a:gd name="T0" fmla="*/ 0 w 70"/>
                  <a:gd name="T1" fmla="*/ 21 h 98"/>
                  <a:gd name="T2" fmla="*/ 2 w 70"/>
                  <a:gd name="T3" fmla="*/ 13 h 98"/>
                  <a:gd name="T4" fmla="*/ 5 w 70"/>
                  <a:gd name="T5" fmla="*/ 6 h 98"/>
                  <a:gd name="T6" fmla="*/ 9 w 70"/>
                  <a:gd name="T7" fmla="*/ 2 h 98"/>
                  <a:gd name="T8" fmla="*/ 14 w 70"/>
                  <a:gd name="T9" fmla="*/ 0 h 98"/>
                  <a:gd name="T10" fmla="*/ 19 w 70"/>
                  <a:gd name="T11" fmla="*/ 2 h 98"/>
                  <a:gd name="T12" fmla="*/ 24 w 70"/>
                  <a:gd name="T13" fmla="*/ 6 h 98"/>
                  <a:gd name="T14" fmla="*/ 27 w 70"/>
                  <a:gd name="T15" fmla="*/ 13 h 98"/>
                  <a:gd name="T16" fmla="*/ 29 w 70"/>
                  <a:gd name="T17" fmla="*/ 21 h 98"/>
                  <a:gd name="T18" fmla="*/ 27 w 70"/>
                  <a:gd name="T19" fmla="*/ 29 h 98"/>
                  <a:gd name="T20" fmla="*/ 24 w 70"/>
                  <a:gd name="T21" fmla="*/ 35 h 98"/>
                  <a:gd name="T22" fmla="*/ 19 w 70"/>
                  <a:gd name="T23" fmla="*/ 39 h 98"/>
                  <a:gd name="T24" fmla="*/ 14 w 70"/>
                  <a:gd name="T25" fmla="*/ 42 h 98"/>
                  <a:gd name="T26" fmla="*/ 9 w 70"/>
                  <a:gd name="T27" fmla="*/ 39 h 98"/>
                  <a:gd name="T28" fmla="*/ 5 w 70"/>
                  <a:gd name="T29" fmla="*/ 35 h 98"/>
                  <a:gd name="T30" fmla="*/ 2 w 70"/>
                  <a:gd name="T31" fmla="*/ 29 h 98"/>
                  <a:gd name="T32" fmla="*/ 0 w 70"/>
                  <a:gd name="T33" fmla="*/ 21 h 9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0"/>
                  <a:gd name="T52" fmla="*/ 0 h 98"/>
                  <a:gd name="T53" fmla="*/ 70 w 70"/>
                  <a:gd name="T54" fmla="*/ 98 h 9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0" h="98">
                    <a:moveTo>
                      <a:pt x="0" y="50"/>
                    </a:moveTo>
                    <a:lnTo>
                      <a:pt x="3" y="31"/>
                    </a:lnTo>
                    <a:lnTo>
                      <a:pt x="11" y="15"/>
                    </a:lnTo>
                    <a:lnTo>
                      <a:pt x="21" y="5"/>
                    </a:lnTo>
                    <a:lnTo>
                      <a:pt x="35" y="0"/>
                    </a:lnTo>
                    <a:lnTo>
                      <a:pt x="48" y="5"/>
                    </a:lnTo>
                    <a:lnTo>
                      <a:pt x="60" y="15"/>
                    </a:lnTo>
                    <a:lnTo>
                      <a:pt x="67" y="31"/>
                    </a:lnTo>
                    <a:lnTo>
                      <a:pt x="70" y="50"/>
                    </a:lnTo>
                    <a:lnTo>
                      <a:pt x="67" y="69"/>
                    </a:lnTo>
                    <a:lnTo>
                      <a:pt x="60" y="83"/>
                    </a:lnTo>
                    <a:lnTo>
                      <a:pt x="48" y="93"/>
                    </a:lnTo>
                    <a:lnTo>
                      <a:pt x="35" y="98"/>
                    </a:lnTo>
                    <a:lnTo>
                      <a:pt x="21" y="93"/>
                    </a:lnTo>
                    <a:lnTo>
                      <a:pt x="11" y="83"/>
                    </a:lnTo>
                    <a:lnTo>
                      <a:pt x="3" y="69"/>
                    </a:lnTo>
                    <a:lnTo>
                      <a:pt x="0"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nvGrpSpPr>
          <p:cNvPr id="311" name="Group 310"/>
          <p:cNvGrpSpPr/>
          <p:nvPr/>
        </p:nvGrpSpPr>
        <p:grpSpPr>
          <a:xfrm>
            <a:off x="314349" y="5604315"/>
            <a:ext cx="927168" cy="676638"/>
            <a:chOff x="346122" y="5885642"/>
            <a:chExt cx="1049373" cy="765822"/>
          </a:xfrm>
        </p:grpSpPr>
        <p:grpSp>
          <p:nvGrpSpPr>
            <p:cNvPr id="312" name="Group 18"/>
            <p:cNvGrpSpPr>
              <a:grpSpLocks/>
            </p:cNvGrpSpPr>
            <p:nvPr/>
          </p:nvGrpSpPr>
          <p:grpSpPr bwMode="auto">
            <a:xfrm>
              <a:off x="346122" y="5885642"/>
              <a:ext cx="859923" cy="571787"/>
              <a:chOff x="2496" y="1641"/>
              <a:chExt cx="767" cy="510"/>
            </a:xfrm>
          </p:grpSpPr>
          <p:sp>
            <p:nvSpPr>
              <p:cNvPr id="332" name="AutoShape 19"/>
              <p:cNvSpPr>
                <a:spLocks noChangeArrowheads="1"/>
              </p:cNvSpPr>
              <p:nvPr/>
            </p:nvSpPr>
            <p:spPr bwMode="auto">
              <a:xfrm>
                <a:off x="2496" y="1641"/>
                <a:ext cx="767" cy="510"/>
              </a:xfrm>
              <a:prstGeom prst="cube">
                <a:avLst>
                  <a:gd name="adj" fmla="val 18921"/>
                </a:avLst>
              </a:prstGeom>
              <a:solidFill>
                <a:srgbClr val="FFCC99"/>
              </a:solidFill>
              <a:ln w="12700">
                <a:solidFill>
                  <a:schemeClr val="bg1"/>
                </a:solidFill>
                <a:miter lim="800000"/>
                <a:headEnd/>
                <a:tailEnd/>
              </a:ln>
            </p:spPr>
            <p:txBody>
              <a:bodyPr wrap="none" anchor="ctr"/>
              <a:lstStyle/>
              <a:p>
                <a:endParaRPr lang="en-US"/>
              </a:p>
            </p:txBody>
          </p:sp>
          <p:sp>
            <p:nvSpPr>
              <p:cNvPr id="333" name="Rectangle 20"/>
              <p:cNvSpPr>
                <a:spLocks noChangeArrowheads="1"/>
              </p:cNvSpPr>
              <p:nvPr/>
            </p:nvSpPr>
            <p:spPr bwMode="auto">
              <a:xfrm>
                <a:off x="2718" y="1797"/>
                <a:ext cx="221" cy="354"/>
              </a:xfrm>
              <a:prstGeom prst="rect">
                <a:avLst/>
              </a:prstGeom>
              <a:solidFill>
                <a:srgbClr val="CC9900"/>
              </a:solidFill>
              <a:ln w="12700">
                <a:solidFill>
                  <a:schemeClr val="bg1"/>
                </a:solidFill>
                <a:miter lim="800000"/>
                <a:headEnd/>
                <a:tailEnd/>
              </a:ln>
            </p:spPr>
            <p:txBody>
              <a:bodyPr wrap="none" anchor="ctr"/>
              <a:lstStyle/>
              <a:p>
                <a:endParaRPr lang="en-US"/>
              </a:p>
            </p:txBody>
          </p:sp>
          <p:sp>
            <p:nvSpPr>
              <p:cNvPr id="334" name="Rectangle 21"/>
              <p:cNvSpPr>
                <a:spLocks noChangeArrowheads="1"/>
              </p:cNvSpPr>
              <p:nvPr/>
            </p:nvSpPr>
            <p:spPr bwMode="auto">
              <a:xfrm>
                <a:off x="2543" y="1797"/>
                <a:ext cx="112" cy="165"/>
              </a:xfrm>
              <a:prstGeom prst="rect">
                <a:avLst/>
              </a:prstGeom>
              <a:solidFill>
                <a:srgbClr val="FFFFCC"/>
              </a:solidFill>
              <a:ln w="12700">
                <a:solidFill>
                  <a:schemeClr val="bg1"/>
                </a:solidFill>
                <a:miter lim="800000"/>
                <a:headEnd/>
                <a:tailEnd/>
              </a:ln>
            </p:spPr>
            <p:txBody>
              <a:bodyPr wrap="none" anchor="ctr"/>
              <a:lstStyle/>
              <a:p>
                <a:endParaRPr lang="en-US"/>
              </a:p>
            </p:txBody>
          </p:sp>
          <p:sp>
            <p:nvSpPr>
              <p:cNvPr id="335" name="Rectangle 22"/>
              <p:cNvSpPr>
                <a:spLocks noChangeArrowheads="1"/>
              </p:cNvSpPr>
              <p:nvPr/>
            </p:nvSpPr>
            <p:spPr bwMode="auto">
              <a:xfrm>
                <a:off x="2987" y="1797"/>
                <a:ext cx="112" cy="165"/>
              </a:xfrm>
              <a:prstGeom prst="rect">
                <a:avLst/>
              </a:prstGeom>
              <a:solidFill>
                <a:srgbClr val="FFFFCC"/>
              </a:solidFill>
              <a:ln w="12700">
                <a:solidFill>
                  <a:schemeClr val="bg1"/>
                </a:solidFill>
                <a:miter lim="800000"/>
                <a:headEnd/>
                <a:tailEnd/>
              </a:ln>
            </p:spPr>
            <p:txBody>
              <a:bodyPr wrap="none" anchor="ctr"/>
              <a:lstStyle/>
              <a:p>
                <a:endParaRPr lang="en-US"/>
              </a:p>
            </p:txBody>
          </p:sp>
        </p:grpSp>
        <p:grpSp>
          <p:nvGrpSpPr>
            <p:cNvPr id="313" name="Group 29"/>
            <p:cNvGrpSpPr>
              <a:grpSpLocks/>
            </p:cNvGrpSpPr>
            <p:nvPr/>
          </p:nvGrpSpPr>
          <p:grpSpPr bwMode="auto">
            <a:xfrm>
              <a:off x="582661" y="6151431"/>
              <a:ext cx="812834" cy="500033"/>
              <a:chOff x="2943" y="3239"/>
              <a:chExt cx="725" cy="446"/>
            </a:xfrm>
          </p:grpSpPr>
          <p:sp>
            <p:nvSpPr>
              <p:cNvPr id="314" name="Freeform 30"/>
              <p:cNvSpPr>
                <a:spLocks/>
              </p:cNvSpPr>
              <p:nvPr/>
            </p:nvSpPr>
            <p:spPr bwMode="auto">
              <a:xfrm>
                <a:off x="3485" y="3548"/>
                <a:ext cx="87" cy="137"/>
              </a:xfrm>
              <a:custGeom>
                <a:avLst/>
                <a:gdLst>
                  <a:gd name="T0" fmla="*/ 0 w 530"/>
                  <a:gd name="T1" fmla="*/ 0 h 849"/>
                  <a:gd name="T2" fmla="*/ 0 w 530"/>
                  <a:gd name="T3" fmla="*/ 0 h 849"/>
                  <a:gd name="T4" fmla="*/ 0 w 530"/>
                  <a:gd name="T5" fmla="*/ 0 h 849"/>
                  <a:gd name="T6" fmla="*/ 0 w 530"/>
                  <a:gd name="T7" fmla="*/ 0 h 849"/>
                  <a:gd name="T8" fmla="*/ 0 w 530"/>
                  <a:gd name="T9" fmla="*/ 0 h 849"/>
                  <a:gd name="T10" fmla="*/ 0 w 530"/>
                  <a:gd name="T11" fmla="*/ 0 h 849"/>
                  <a:gd name="T12" fmla="*/ 0 w 530"/>
                  <a:gd name="T13" fmla="*/ 0 h 849"/>
                  <a:gd name="T14" fmla="*/ 0 w 530"/>
                  <a:gd name="T15" fmla="*/ 0 h 849"/>
                  <a:gd name="T16" fmla="*/ 0 w 530"/>
                  <a:gd name="T17" fmla="*/ 0 h 849"/>
                  <a:gd name="T18" fmla="*/ 0 w 530"/>
                  <a:gd name="T19" fmla="*/ 0 h 849"/>
                  <a:gd name="T20" fmla="*/ 0 w 530"/>
                  <a:gd name="T21" fmla="*/ 0 h 849"/>
                  <a:gd name="T22" fmla="*/ 0 w 530"/>
                  <a:gd name="T23" fmla="*/ 0 h 849"/>
                  <a:gd name="T24" fmla="*/ 0 w 530"/>
                  <a:gd name="T25" fmla="*/ 0 h 849"/>
                  <a:gd name="T26" fmla="*/ 0 w 530"/>
                  <a:gd name="T27" fmla="*/ 0 h 849"/>
                  <a:gd name="T28" fmla="*/ 0 w 530"/>
                  <a:gd name="T29" fmla="*/ 0 h 849"/>
                  <a:gd name="T30" fmla="*/ 0 w 530"/>
                  <a:gd name="T31" fmla="*/ 0 h 849"/>
                  <a:gd name="T32" fmla="*/ 0 w 530"/>
                  <a:gd name="T33" fmla="*/ 0 h 849"/>
                  <a:gd name="T34" fmla="*/ 0 w 530"/>
                  <a:gd name="T35" fmla="*/ 0 h 849"/>
                  <a:gd name="T36" fmla="*/ 0 w 530"/>
                  <a:gd name="T37" fmla="*/ 0 h 849"/>
                  <a:gd name="T38" fmla="*/ 0 w 530"/>
                  <a:gd name="T39" fmla="*/ 0 h 849"/>
                  <a:gd name="T40" fmla="*/ 0 w 530"/>
                  <a:gd name="T41" fmla="*/ 0 h 849"/>
                  <a:gd name="T42" fmla="*/ 0 w 530"/>
                  <a:gd name="T43" fmla="*/ 0 h 849"/>
                  <a:gd name="T44" fmla="*/ 0 w 530"/>
                  <a:gd name="T45" fmla="*/ 0 h 8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30"/>
                  <a:gd name="T70" fmla="*/ 0 h 849"/>
                  <a:gd name="T71" fmla="*/ 530 w 530"/>
                  <a:gd name="T72" fmla="*/ 849 h 8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30" h="849">
                    <a:moveTo>
                      <a:pt x="302" y="838"/>
                    </a:moveTo>
                    <a:lnTo>
                      <a:pt x="222" y="849"/>
                    </a:lnTo>
                    <a:lnTo>
                      <a:pt x="148" y="821"/>
                    </a:lnTo>
                    <a:lnTo>
                      <a:pt x="81" y="756"/>
                    </a:lnTo>
                    <a:lnTo>
                      <a:pt x="34" y="665"/>
                    </a:lnTo>
                    <a:lnTo>
                      <a:pt x="5" y="551"/>
                    </a:lnTo>
                    <a:lnTo>
                      <a:pt x="0" y="425"/>
                    </a:lnTo>
                    <a:lnTo>
                      <a:pt x="19" y="300"/>
                    </a:lnTo>
                    <a:lnTo>
                      <a:pt x="59" y="184"/>
                    </a:lnTo>
                    <a:lnTo>
                      <a:pt x="118" y="93"/>
                    </a:lnTo>
                    <a:lnTo>
                      <a:pt x="190" y="28"/>
                    </a:lnTo>
                    <a:lnTo>
                      <a:pt x="268" y="0"/>
                    </a:lnTo>
                    <a:lnTo>
                      <a:pt x="346" y="9"/>
                    </a:lnTo>
                    <a:lnTo>
                      <a:pt x="416" y="55"/>
                    </a:lnTo>
                    <a:lnTo>
                      <a:pt x="473" y="133"/>
                    </a:lnTo>
                    <a:lnTo>
                      <a:pt x="513" y="237"/>
                    </a:lnTo>
                    <a:lnTo>
                      <a:pt x="530" y="359"/>
                    </a:lnTo>
                    <a:lnTo>
                      <a:pt x="522" y="484"/>
                    </a:lnTo>
                    <a:lnTo>
                      <a:pt x="494" y="606"/>
                    </a:lnTo>
                    <a:lnTo>
                      <a:pt x="445" y="712"/>
                    </a:lnTo>
                    <a:lnTo>
                      <a:pt x="378" y="790"/>
                    </a:lnTo>
                    <a:lnTo>
                      <a:pt x="302" y="8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5" name="Freeform 31"/>
              <p:cNvSpPr>
                <a:spLocks/>
              </p:cNvSpPr>
              <p:nvPr/>
            </p:nvSpPr>
            <p:spPr bwMode="auto">
              <a:xfrm>
                <a:off x="3357" y="3450"/>
                <a:ext cx="9" cy="7"/>
              </a:xfrm>
              <a:custGeom>
                <a:avLst/>
                <a:gdLst>
                  <a:gd name="T0" fmla="*/ 0 w 53"/>
                  <a:gd name="T1" fmla="*/ 0 h 43"/>
                  <a:gd name="T2" fmla="*/ 0 w 53"/>
                  <a:gd name="T3" fmla="*/ 0 h 43"/>
                  <a:gd name="T4" fmla="*/ 0 w 53"/>
                  <a:gd name="T5" fmla="*/ 0 h 43"/>
                  <a:gd name="T6" fmla="*/ 0 w 53"/>
                  <a:gd name="T7" fmla="*/ 0 h 43"/>
                  <a:gd name="T8" fmla="*/ 0 w 53"/>
                  <a:gd name="T9" fmla="*/ 0 h 43"/>
                  <a:gd name="T10" fmla="*/ 0 w 53"/>
                  <a:gd name="T11" fmla="*/ 0 h 43"/>
                  <a:gd name="T12" fmla="*/ 0 60000 65536"/>
                  <a:gd name="T13" fmla="*/ 0 60000 65536"/>
                  <a:gd name="T14" fmla="*/ 0 60000 65536"/>
                  <a:gd name="T15" fmla="*/ 0 60000 65536"/>
                  <a:gd name="T16" fmla="*/ 0 60000 65536"/>
                  <a:gd name="T17" fmla="*/ 0 60000 65536"/>
                  <a:gd name="T18" fmla="*/ 0 w 53"/>
                  <a:gd name="T19" fmla="*/ 0 h 43"/>
                  <a:gd name="T20" fmla="*/ 53 w 5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3" h="43">
                    <a:moveTo>
                      <a:pt x="53" y="28"/>
                    </a:moveTo>
                    <a:lnTo>
                      <a:pt x="30" y="0"/>
                    </a:lnTo>
                    <a:lnTo>
                      <a:pt x="0" y="26"/>
                    </a:lnTo>
                    <a:lnTo>
                      <a:pt x="9" y="43"/>
                    </a:lnTo>
                    <a:lnTo>
                      <a:pt x="5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6" name="Freeform 32"/>
              <p:cNvSpPr>
                <a:spLocks/>
              </p:cNvSpPr>
              <p:nvPr/>
            </p:nvSpPr>
            <p:spPr bwMode="auto">
              <a:xfrm>
                <a:off x="2943" y="3288"/>
                <a:ext cx="725" cy="336"/>
              </a:xfrm>
              <a:custGeom>
                <a:avLst/>
                <a:gdLst>
                  <a:gd name="T0" fmla="*/ 1 w 1140"/>
                  <a:gd name="T1" fmla="*/ 1 h 526"/>
                  <a:gd name="T2" fmla="*/ 1 w 1140"/>
                  <a:gd name="T3" fmla="*/ 1 h 526"/>
                  <a:gd name="T4" fmla="*/ 0 w 1140"/>
                  <a:gd name="T5" fmla="*/ 1 h 526"/>
                  <a:gd name="T6" fmla="*/ 1 w 1140"/>
                  <a:gd name="T7" fmla="*/ 1 h 526"/>
                  <a:gd name="T8" fmla="*/ 1 w 1140"/>
                  <a:gd name="T9" fmla="*/ 1 h 526"/>
                  <a:gd name="T10" fmla="*/ 1 w 1140"/>
                  <a:gd name="T11" fmla="*/ 1 h 526"/>
                  <a:gd name="T12" fmla="*/ 1 w 1140"/>
                  <a:gd name="T13" fmla="*/ 1 h 526"/>
                  <a:gd name="T14" fmla="*/ 1 w 1140"/>
                  <a:gd name="T15" fmla="*/ 1 h 526"/>
                  <a:gd name="T16" fmla="*/ 1 w 1140"/>
                  <a:gd name="T17" fmla="*/ 1 h 526"/>
                  <a:gd name="T18" fmla="*/ 1 w 1140"/>
                  <a:gd name="T19" fmla="*/ 1 h 526"/>
                  <a:gd name="T20" fmla="*/ 1 w 1140"/>
                  <a:gd name="T21" fmla="*/ 1 h 526"/>
                  <a:gd name="T22" fmla="*/ 1 w 1140"/>
                  <a:gd name="T23" fmla="*/ 1 h 526"/>
                  <a:gd name="T24" fmla="*/ 1 w 1140"/>
                  <a:gd name="T25" fmla="*/ 1 h 526"/>
                  <a:gd name="T26" fmla="*/ 1 w 1140"/>
                  <a:gd name="T27" fmla="*/ 0 h 526"/>
                  <a:gd name="T28" fmla="*/ 1 w 1140"/>
                  <a:gd name="T29" fmla="*/ 0 h 526"/>
                  <a:gd name="T30" fmla="*/ 1 w 1140"/>
                  <a:gd name="T31" fmla="*/ 1 h 526"/>
                  <a:gd name="T32" fmla="*/ 1 w 1140"/>
                  <a:gd name="T33" fmla="*/ 1 h 526"/>
                  <a:gd name="T34" fmla="*/ 1 w 1140"/>
                  <a:gd name="T35" fmla="*/ 1 h 526"/>
                  <a:gd name="T36" fmla="*/ 2 w 1140"/>
                  <a:gd name="T37" fmla="*/ 1 h 526"/>
                  <a:gd name="T38" fmla="*/ 2 w 1140"/>
                  <a:gd name="T39" fmla="*/ 1 h 526"/>
                  <a:gd name="T40" fmla="*/ 2 w 1140"/>
                  <a:gd name="T41" fmla="*/ 1 h 526"/>
                  <a:gd name="T42" fmla="*/ 2 w 1140"/>
                  <a:gd name="T43" fmla="*/ 1 h 526"/>
                  <a:gd name="T44" fmla="*/ 2 w 1140"/>
                  <a:gd name="T45" fmla="*/ 1 h 526"/>
                  <a:gd name="T46" fmla="*/ 2 w 1140"/>
                  <a:gd name="T47" fmla="*/ 1 h 526"/>
                  <a:gd name="T48" fmla="*/ 2 w 1140"/>
                  <a:gd name="T49" fmla="*/ 1 h 526"/>
                  <a:gd name="T50" fmla="*/ 2 w 1140"/>
                  <a:gd name="T51" fmla="*/ 1 h 526"/>
                  <a:gd name="T52" fmla="*/ 2 w 1140"/>
                  <a:gd name="T53" fmla="*/ 1 h 526"/>
                  <a:gd name="T54" fmla="*/ 2 w 1140"/>
                  <a:gd name="T55" fmla="*/ 1 h 526"/>
                  <a:gd name="T56" fmla="*/ 2 w 1140"/>
                  <a:gd name="T57" fmla="*/ 1 h 526"/>
                  <a:gd name="T58" fmla="*/ 2 w 1140"/>
                  <a:gd name="T59" fmla="*/ 1 h 526"/>
                  <a:gd name="T60" fmla="*/ 2 w 1140"/>
                  <a:gd name="T61" fmla="*/ 1 h 526"/>
                  <a:gd name="T62" fmla="*/ 2 w 1140"/>
                  <a:gd name="T63" fmla="*/ 1 h 526"/>
                  <a:gd name="T64" fmla="*/ 2 w 1140"/>
                  <a:gd name="T65" fmla="*/ 1 h 526"/>
                  <a:gd name="T66" fmla="*/ 2 w 1140"/>
                  <a:gd name="T67" fmla="*/ 1 h 526"/>
                  <a:gd name="T68" fmla="*/ 2 w 1140"/>
                  <a:gd name="T69" fmla="*/ 1 h 526"/>
                  <a:gd name="T70" fmla="*/ 2 w 1140"/>
                  <a:gd name="T71" fmla="*/ 1 h 526"/>
                  <a:gd name="T72" fmla="*/ 2 w 1140"/>
                  <a:gd name="T73" fmla="*/ 1 h 526"/>
                  <a:gd name="T74" fmla="*/ 2 w 1140"/>
                  <a:gd name="T75" fmla="*/ 1 h 526"/>
                  <a:gd name="T76" fmla="*/ 2 w 1140"/>
                  <a:gd name="T77" fmla="*/ 1 h 526"/>
                  <a:gd name="T78" fmla="*/ 2 w 1140"/>
                  <a:gd name="T79" fmla="*/ 1 h 526"/>
                  <a:gd name="T80" fmla="*/ 2 w 1140"/>
                  <a:gd name="T81" fmla="*/ 1 h 526"/>
                  <a:gd name="T82" fmla="*/ 1 w 1140"/>
                  <a:gd name="T83" fmla="*/ 1 h 526"/>
                  <a:gd name="T84" fmla="*/ 1 w 1140"/>
                  <a:gd name="T85" fmla="*/ 1 h 526"/>
                  <a:gd name="T86" fmla="*/ 1 w 1140"/>
                  <a:gd name="T87" fmla="*/ 1 h 526"/>
                  <a:gd name="T88" fmla="*/ 1 w 1140"/>
                  <a:gd name="T89" fmla="*/ 1 h 526"/>
                  <a:gd name="T90" fmla="*/ 1 w 1140"/>
                  <a:gd name="T91" fmla="*/ 1 h 526"/>
                  <a:gd name="T92" fmla="*/ 1 w 1140"/>
                  <a:gd name="T93" fmla="*/ 1 h 526"/>
                  <a:gd name="T94" fmla="*/ 1 w 1140"/>
                  <a:gd name="T95" fmla="*/ 1 h 526"/>
                  <a:gd name="T96" fmla="*/ 1 w 1140"/>
                  <a:gd name="T97" fmla="*/ 1 h 526"/>
                  <a:gd name="T98" fmla="*/ 1 w 1140"/>
                  <a:gd name="T99" fmla="*/ 1 h 52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40"/>
                  <a:gd name="T151" fmla="*/ 0 h 526"/>
                  <a:gd name="T152" fmla="*/ 1140 w 1140"/>
                  <a:gd name="T153" fmla="*/ 526 h 52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40" h="526">
                    <a:moveTo>
                      <a:pt x="90" y="501"/>
                    </a:moveTo>
                    <a:lnTo>
                      <a:pt x="19" y="463"/>
                    </a:lnTo>
                    <a:lnTo>
                      <a:pt x="0" y="379"/>
                    </a:lnTo>
                    <a:lnTo>
                      <a:pt x="33" y="286"/>
                    </a:lnTo>
                    <a:lnTo>
                      <a:pt x="121" y="219"/>
                    </a:lnTo>
                    <a:lnTo>
                      <a:pt x="213" y="187"/>
                    </a:lnTo>
                    <a:lnTo>
                      <a:pt x="231" y="85"/>
                    </a:lnTo>
                    <a:lnTo>
                      <a:pt x="244" y="55"/>
                    </a:lnTo>
                    <a:lnTo>
                      <a:pt x="261" y="36"/>
                    </a:lnTo>
                    <a:lnTo>
                      <a:pt x="289" y="21"/>
                    </a:lnTo>
                    <a:lnTo>
                      <a:pt x="321" y="12"/>
                    </a:lnTo>
                    <a:lnTo>
                      <a:pt x="402" y="6"/>
                    </a:lnTo>
                    <a:lnTo>
                      <a:pt x="492" y="3"/>
                    </a:lnTo>
                    <a:lnTo>
                      <a:pt x="579" y="0"/>
                    </a:lnTo>
                    <a:lnTo>
                      <a:pt x="652" y="0"/>
                    </a:lnTo>
                    <a:lnTo>
                      <a:pt x="685" y="7"/>
                    </a:lnTo>
                    <a:lnTo>
                      <a:pt x="720" y="22"/>
                    </a:lnTo>
                    <a:lnTo>
                      <a:pt x="774" y="192"/>
                    </a:lnTo>
                    <a:lnTo>
                      <a:pt x="822" y="204"/>
                    </a:lnTo>
                    <a:lnTo>
                      <a:pt x="873" y="181"/>
                    </a:lnTo>
                    <a:lnTo>
                      <a:pt x="886" y="256"/>
                    </a:lnTo>
                    <a:lnTo>
                      <a:pt x="928" y="180"/>
                    </a:lnTo>
                    <a:lnTo>
                      <a:pt x="946" y="252"/>
                    </a:lnTo>
                    <a:lnTo>
                      <a:pt x="988" y="187"/>
                    </a:lnTo>
                    <a:lnTo>
                      <a:pt x="1000" y="252"/>
                    </a:lnTo>
                    <a:lnTo>
                      <a:pt x="1056" y="195"/>
                    </a:lnTo>
                    <a:lnTo>
                      <a:pt x="1077" y="262"/>
                    </a:lnTo>
                    <a:lnTo>
                      <a:pt x="1140" y="327"/>
                    </a:lnTo>
                    <a:lnTo>
                      <a:pt x="1134" y="429"/>
                    </a:lnTo>
                    <a:lnTo>
                      <a:pt x="1078" y="513"/>
                    </a:lnTo>
                    <a:lnTo>
                      <a:pt x="1021" y="519"/>
                    </a:lnTo>
                    <a:lnTo>
                      <a:pt x="1008" y="384"/>
                    </a:lnTo>
                    <a:lnTo>
                      <a:pt x="996" y="364"/>
                    </a:lnTo>
                    <a:lnTo>
                      <a:pt x="982" y="351"/>
                    </a:lnTo>
                    <a:lnTo>
                      <a:pt x="937" y="336"/>
                    </a:lnTo>
                    <a:lnTo>
                      <a:pt x="901" y="340"/>
                    </a:lnTo>
                    <a:lnTo>
                      <a:pt x="882" y="352"/>
                    </a:lnTo>
                    <a:lnTo>
                      <a:pt x="858" y="381"/>
                    </a:lnTo>
                    <a:lnTo>
                      <a:pt x="847" y="418"/>
                    </a:lnTo>
                    <a:lnTo>
                      <a:pt x="841" y="463"/>
                    </a:lnTo>
                    <a:lnTo>
                      <a:pt x="843" y="523"/>
                    </a:lnTo>
                    <a:lnTo>
                      <a:pt x="354" y="526"/>
                    </a:lnTo>
                    <a:lnTo>
                      <a:pt x="346" y="477"/>
                    </a:lnTo>
                    <a:lnTo>
                      <a:pt x="324" y="430"/>
                    </a:lnTo>
                    <a:lnTo>
                      <a:pt x="289" y="405"/>
                    </a:lnTo>
                    <a:lnTo>
                      <a:pt x="238" y="388"/>
                    </a:lnTo>
                    <a:lnTo>
                      <a:pt x="184" y="391"/>
                    </a:lnTo>
                    <a:lnTo>
                      <a:pt x="136" y="412"/>
                    </a:lnTo>
                    <a:lnTo>
                      <a:pt x="100" y="456"/>
                    </a:lnTo>
                    <a:lnTo>
                      <a:pt x="90" y="501"/>
                    </a:lnTo>
                    <a:close/>
                  </a:path>
                </a:pathLst>
              </a:custGeom>
              <a:solidFill>
                <a:schemeClr val="folHlink"/>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317" name="Freeform 33"/>
              <p:cNvSpPr>
                <a:spLocks/>
              </p:cNvSpPr>
              <p:nvPr/>
            </p:nvSpPr>
            <p:spPr bwMode="auto">
              <a:xfrm>
                <a:off x="3113" y="3325"/>
                <a:ext cx="121" cy="130"/>
              </a:xfrm>
              <a:custGeom>
                <a:avLst/>
                <a:gdLst>
                  <a:gd name="T0" fmla="*/ 0 w 189"/>
                  <a:gd name="T1" fmla="*/ 1 h 204"/>
                  <a:gd name="T2" fmla="*/ 1 w 189"/>
                  <a:gd name="T3" fmla="*/ 1 h 204"/>
                  <a:gd name="T4" fmla="*/ 1 w 189"/>
                  <a:gd name="T5" fmla="*/ 1 h 204"/>
                  <a:gd name="T6" fmla="*/ 1 w 189"/>
                  <a:gd name="T7" fmla="*/ 1 h 204"/>
                  <a:gd name="T8" fmla="*/ 1 w 189"/>
                  <a:gd name="T9" fmla="*/ 1 h 204"/>
                  <a:gd name="T10" fmla="*/ 1 w 189"/>
                  <a:gd name="T11" fmla="*/ 1 h 204"/>
                  <a:gd name="T12" fmla="*/ 1 w 189"/>
                  <a:gd name="T13" fmla="*/ 0 h 204"/>
                  <a:gd name="T14" fmla="*/ 1 w 189"/>
                  <a:gd name="T15" fmla="*/ 1 h 204"/>
                  <a:gd name="T16" fmla="*/ 0 w 189"/>
                  <a:gd name="T17" fmla="*/ 1 h 2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9"/>
                  <a:gd name="T28" fmla="*/ 0 h 204"/>
                  <a:gd name="T29" fmla="*/ 189 w 189"/>
                  <a:gd name="T30" fmla="*/ 204 h 20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9" h="204">
                    <a:moveTo>
                      <a:pt x="0" y="195"/>
                    </a:moveTo>
                    <a:lnTo>
                      <a:pt x="15" y="69"/>
                    </a:lnTo>
                    <a:lnTo>
                      <a:pt x="29" y="45"/>
                    </a:lnTo>
                    <a:lnTo>
                      <a:pt x="41" y="30"/>
                    </a:lnTo>
                    <a:lnTo>
                      <a:pt x="63" y="16"/>
                    </a:lnTo>
                    <a:lnTo>
                      <a:pt x="89" y="9"/>
                    </a:lnTo>
                    <a:lnTo>
                      <a:pt x="189" y="0"/>
                    </a:lnTo>
                    <a:lnTo>
                      <a:pt x="189" y="204"/>
                    </a:lnTo>
                    <a:lnTo>
                      <a:pt x="0" y="195"/>
                    </a:lnTo>
                    <a:close/>
                  </a:path>
                </a:pathLst>
              </a:custGeom>
              <a:solidFill>
                <a:schemeClr val="tx1"/>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318" name="Freeform 34"/>
              <p:cNvSpPr>
                <a:spLocks/>
              </p:cNvSpPr>
              <p:nvPr/>
            </p:nvSpPr>
            <p:spPr bwMode="auto">
              <a:xfrm>
                <a:off x="3255" y="3322"/>
                <a:ext cx="160" cy="135"/>
              </a:xfrm>
              <a:custGeom>
                <a:avLst/>
                <a:gdLst>
                  <a:gd name="T0" fmla="*/ 1 w 252"/>
                  <a:gd name="T1" fmla="*/ 1 h 213"/>
                  <a:gd name="T2" fmla="*/ 0 w 252"/>
                  <a:gd name="T3" fmla="*/ 0 h 213"/>
                  <a:gd name="T4" fmla="*/ 1 w 252"/>
                  <a:gd name="T5" fmla="*/ 0 h 213"/>
                  <a:gd name="T6" fmla="*/ 1 w 252"/>
                  <a:gd name="T7" fmla="*/ 1 h 213"/>
                  <a:gd name="T8" fmla="*/ 1 w 252"/>
                  <a:gd name="T9" fmla="*/ 1 h 213"/>
                  <a:gd name="T10" fmla="*/ 1 w 252"/>
                  <a:gd name="T11" fmla="*/ 1 h 213"/>
                  <a:gd name="T12" fmla="*/ 1 w 252"/>
                  <a:gd name="T13" fmla="*/ 1 h 213"/>
                  <a:gd name="T14" fmla="*/ 0 60000 65536"/>
                  <a:gd name="T15" fmla="*/ 0 60000 65536"/>
                  <a:gd name="T16" fmla="*/ 0 60000 65536"/>
                  <a:gd name="T17" fmla="*/ 0 60000 65536"/>
                  <a:gd name="T18" fmla="*/ 0 60000 65536"/>
                  <a:gd name="T19" fmla="*/ 0 60000 65536"/>
                  <a:gd name="T20" fmla="*/ 0 60000 65536"/>
                  <a:gd name="T21" fmla="*/ 0 w 252"/>
                  <a:gd name="T22" fmla="*/ 0 h 213"/>
                  <a:gd name="T23" fmla="*/ 252 w 252"/>
                  <a:gd name="T24" fmla="*/ 213 h 2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2" h="213">
                    <a:moveTo>
                      <a:pt x="3" y="207"/>
                    </a:moveTo>
                    <a:lnTo>
                      <a:pt x="0" y="0"/>
                    </a:lnTo>
                    <a:lnTo>
                      <a:pt x="210" y="0"/>
                    </a:lnTo>
                    <a:lnTo>
                      <a:pt x="252" y="149"/>
                    </a:lnTo>
                    <a:lnTo>
                      <a:pt x="215" y="191"/>
                    </a:lnTo>
                    <a:lnTo>
                      <a:pt x="99" y="213"/>
                    </a:lnTo>
                    <a:lnTo>
                      <a:pt x="3" y="207"/>
                    </a:lnTo>
                    <a:close/>
                  </a:path>
                </a:pathLst>
              </a:custGeom>
              <a:solidFill>
                <a:schemeClr val="tx1"/>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319" name="Freeform 35"/>
              <p:cNvSpPr>
                <a:spLocks/>
              </p:cNvSpPr>
              <p:nvPr/>
            </p:nvSpPr>
            <p:spPr bwMode="auto">
              <a:xfrm>
                <a:off x="3360" y="3383"/>
                <a:ext cx="45" cy="63"/>
              </a:xfrm>
              <a:custGeom>
                <a:avLst/>
                <a:gdLst>
                  <a:gd name="T0" fmla="*/ 0 w 276"/>
                  <a:gd name="T1" fmla="*/ 0 h 388"/>
                  <a:gd name="T2" fmla="*/ 0 w 276"/>
                  <a:gd name="T3" fmla="*/ 0 h 388"/>
                  <a:gd name="T4" fmla="*/ 0 w 276"/>
                  <a:gd name="T5" fmla="*/ 0 h 388"/>
                  <a:gd name="T6" fmla="*/ 0 w 276"/>
                  <a:gd name="T7" fmla="*/ 0 h 388"/>
                  <a:gd name="T8" fmla="*/ 0 w 276"/>
                  <a:gd name="T9" fmla="*/ 0 h 388"/>
                  <a:gd name="T10" fmla="*/ 0 w 276"/>
                  <a:gd name="T11" fmla="*/ 0 h 388"/>
                  <a:gd name="T12" fmla="*/ 0 w 276"/>
                  <a:gd name="T13" fmla="*/ 0 h 388"/>
                  <a:gd name="T14" fmla="*/ 0 w 276"/>
                  <a:gd name="T15" fmla="*/ 0 h 388"/>
                  <a:gd name="T16" fmla="*/ 0 w 276"/>
                  <a:gd name="T17" fmla="*/ 0 h 388"/>
                  <a:gd name="T18" fmla="*/ 0 w 276"/>
                  <a:gd name="T19" fmla="*/ 0 h 388"/>
                  <a:gd name="T20" fmla="*/ 0 w 276"/>
                  <a:gd name="T21" fmla="*/ 0 h 388"/>
                  <a:gd name="T22" fmla="*/ 0 w 276"/>
                  <a:gd name="T23" fmla="*/ 0 h 388"/>
                  <a:gd name="T24" fmla="*/ 0 w 276"/>
                  <a:gd name="T25" fmla="*/ 0 h 388"/>
                  <a:gd name="T26" fmla="*/ 0 w 276"/>
                  <a:gd name="T27" fmla="*/ 0 h 388"/>
                  <a:gd name="T28" fmla="*/ 0 w 276"/>
                  <a:gd name="T29" fmla="*/ 0 h 388"/>
                  <a:gd name="T30" fmla="*/ 0 w 276"/>
                  <a:gd name="T31" fmla="*/ 0 h 388"/>
                  <a:gd name="T32" fmla="*/ 0 w 276"/>
                  <a:gd name="T33" fmla="*/ 0 h 388"/>
                  <a:gd name="T34" fmla="*/ 0 w 276"/>
                  <a:gd name="T35" fmla="*/ 0 h 388"/>
                  <a:gd name="T36" fmla="*/ 0 w 276"/>
                  <a:gd name="T37" fmla="*/ 0 h 388"/>
                  <a:gd name="T38" fmla="*/ 0 w 276"/>
                  <a:gd name="T39" fmla="*/ 0 h 388"/>
                  <a:gd name="T40" fmla="*/ 0 w 276"/>
                  <a:gd name="T41" fmla="*/ 0 h 388"/>
                  <a:gd name="T42" fmla="*/ 0 w 276"/>
                  <a:gd name="T43" fmla="*/ 0 h 388"/>
                  <a:gd name="T44" fmla="*/ 0 w 276"/>
                  <a:gd name="T45" fmla="*/ 0 h 388"/>
                  <a:gd name="T46" fmla="*/ 0 w 276"/>
                  <a:gd name="T47" fmla="*/ 0 h 388"/>
                  <a:gd name="T48" fmla="*/ 0 w 276"/>
                  <a:gd name="T49" fmla="*/ 0 h 388"/>
                  <a:gd name="T50" fmla="*/ 0 w 276"/>
                  <a:gd name="T51" fmla="*/ 0 h 388"/>
                  <a:gd name="T52" fmla="*/ 0 w 276"/>
                  <a:gd name="T53" fmla="*/ 0 h 388"/>
                  <a:gd name="T54" fmla="*/ 0 w 276"/>
                  <a:gd name="T55" fmla="*/ 0 h 388"/>
                  <a:gd name="T56" fmla="*/ 0 w 276"/>
                  <a:gd name="T57" fmla="*/ 0 h 388"/>
                  <a:gd name="T58" fmla="*/ 0 w 276"/>
                  <a:gd name="T59" fmla="*/ 0 h 388"/>
                  <a:gd name="T60" fmla="*/ 0 w 276"/>
                  <a:gd name="T61" fmla="*/ 0 h 388"/>
                  <a:gd name="T62" fmla="*/ 0 w 276"/>
                  <a:gd name="T63" fmla="*/ 0 h 388"/>
                  <a:gd name="T64" fmla="*/ 0 w 276"/>
                  <a:gd name="T65" fmla="*/ 0 h 388"/>
                  <a:gd name="T66" fmla="*/ 0 w 276"/>
                  <a:gd name="T67" fmla="*/ 0 h 388"/>
                  <a:gd name="T68" fmla="*/ 0 w 276"/>
                  <a:gd name="T69" fmla="*/ 0 h 388"/>
                  <a:gd name="T70" fmla="*/ 0 w 276"/>
                  <a:gd name="T71" fmla="*/ 0 h 388"/>
                  <a:gd name="T72" fmla="*/ 0 w 276"/>
                  <a:gd name="T73" fmla="*/ 0 h 388"/>
                  <a:gd name="T74" fmla="*/ 0 w 276"/>
                  <a:gd name="T75" fmla="*/ 0 h 388"/>
                  <a:gd name="T76" fmla="*/ 0 w 276"/>
                  <a:gd name="T77" fmla="*/ 0 h 388"/>
                  <a:gd name="T78" fmla="*/ 0 w 276"/>
                  <a:gd name="T79" fmla="*/ 0 h 388"/>
                  <a:gd name="T80" fmla="*/ 0 w 276"/>
                  <a:gd name="T81" fmla="*/ 0 h 388"/>
                  <a:gd name="T82" fmla="*/ 0 w 276"/>
                  <a:gd name="T83" fmla="*/ 0 h 388"/>
                  <a:gd name="T84" fmla="*/ 0 w 276"/>
                  <a:gd name="T85" fmla="*/ 0 h 388"/>
                  <a:gd name="T86" fmla="*/ 0 w 276"/>
                  <a:gd name="T87" fmla="*/ 0 h 388"/>
                  <a:gd name="T88" fmla="*/ 0 w 276"/>
                  <a:gd name="T89" fmla="*/ 0 h 388"/>
                  <a:gd name="T90" fmla="*/ 0 w 276"/>
                  <a:gd name="T91" fmla="*/ 0 h 388"/>
                  <a:gd name="T92" fmla="*/ 0 w 276"/>
                  <a:gd name="T93" fmla="*/ 0 h 388"/>
                  <a:gd name="T94" fmla="*/ 0 w 276"/>
                  <a:gd name="T95" fmla="*/ 0 h 388"/>
                  <a:gd name="T96" fmla="*/ 0 w 276"/>
                  <a:gd name="T97" fmla="*/ 0 h 388"/>
                  <a:gd name="T98" fmla="*/ 0 w 276"/>
                  <a:gd name="T99" fmla="*/ 0 h 388"/>
                  <a:gd name="T100" fmla="*/ 0 w 276"/>
                  <a:gd name="T101" fmla="*/ 0 h 388"/>
                  <a:gd name="T102" fmla="*/ 0 w 276"/>
                  <a:gd name="T103" fmla="*/ 0 h 388"/>
                  <a:gd name="T104" fmla="*/ 0 w 276"/>
                  <a:gd name="T105" fmla="*/ 0 h 388"/>
                  <a:gd name="T106" fmla="*/ 0 w 276"/>
                  <a:gd name="T107" fmla="*/ 0 h 388"/>
                  <a:gd name="T108" fmla="*/ 0 w 276"/>
                  <a:gd name="T109" fmla="*/ 0 h 38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76"/>
                  <a:gd name="T166" fmla="*/ 0 h 388"/>
                  <a:gd name="T167" fmla="*/ 276 w 276"/>
                  <a:gd name="T168" fmla="*/ 388 h 38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76" h="388">
                    <a:moveTo>
                      <a:pt x="14" y="325"/>
                    </a:moveTo>
                    <a:lnTo>
                      <a:pt x="6" y="304"/>
                    </a:lnTo>
                    <a:lnTo>
                      <a:pt x="0" y="262"/>
                    </a:lnTo>
                    <a:lnTo>
                      <a:pt x="2" y="217"/>
                    </a:lnTo>
                    <a:lnTo>
                      <a:pt x="12" y="171"/>
                    </a:lnTo>
                    <a:lnTo>
                      <a:pt x="29" y="125"/>
                    </a:lnTo>
                    <a:lnTo>
                      <a:pt x="52" y="84"/>
                    </a:lnTo>
                    <a:lnTo>
                      <a:pt x="80" y="49"/>
                    </a:lnTo>
                    <a:lnTo>
                      <a:pt x="113" y="23"/>
                    </a:lnTo>
                    <a:lnTo>
                      <a:pt x="145" y="6"/>
                    </a:lnTo>
                    <a:lnTo>
                      <a:pt x="179" y="0"/>
                    </a:lnTo>
                    <a:lnTo>
                      <a:pt x="208" y="6"/>
                    </a:lnTo>
                    <a:lnTo>
                      <a:pt x="236" y="23"/>
                    </a:lnTo>
                    <a:lnTo>
                      <a:pt x="255" y="49"/>
                    </a:lnTo>
                    <a:lnTo>
                      <a:pt x="268" y="84"/>
                    </a:lnTo>
                    <a:lnTo>
                      <a:pt x="276" y="125"/>
                    </a:lnTo>
                    <a:lnTo>
                      <a:pt x="274" y="171"/>
                    </a:lnTo>
                    <a:lnTo>
                      <a:pt x="265" y="219"/>
                    </a:lnTo>
                    <a:lnTo>
                      <a:pt x="248" y="264"/>
                    </a:lnTo>
                    <a:lnTo>
                      <a:pt x="225" y="304"/>
                    </a:lnTo>
                    <a:lnTo>
                      <a:pt x="196" y="340"/>
                    </a:lnTo>
                    <a:lnTo>
                      <a:pt x="164" y="367"/>
                    </a:lnTo>
                    <a:lnTo>
                      <a:pt x="130" y="382"/>
                    </a:lnTo>
                    <a:lnTo>
                      <a:pt x="97" y="388"/>
                    </a:lnTo>
                    <a:lnTo>
                      <a:pt x="67" y="382"/>
                    </a:lnTo>
                    <a:lnTo>
                      <a:pt x="40" y="365"/>
                    </a:lnTo>
                    <a:lnTo>
                      <a:pt x="19" y="340"/>
                    </a:lnTo>
                    <a:lnTo>
                      <a:pt x="57" y="319"/>
                    </a:lnTo>
                    <a:lnTo>
                      <a:pt x="80" y="335"/>
                    </a:lnTo>
                    <a:lnTo>
                      <a:pt x="103" y="340"/>
                    </a:lnTo>
                    <a:lnTo>
                      <a:pt x="128" y="338"/>
                    </a:lnTo>
                    <a:lnTo>
                      <a:pt x="152" y="327"/>
                    </a:lnTo>
                    <a:lnTo>
                      <a:pt x="177" y="308"/>
                    </a:lnTo>
                    <a:lnTo>
                      <a:pt x="200" y="283"/>
                    </a:lnTo>
                    <a:lnTo>
                      <a:pt x="217" y="253"/>
                    </a:lnTo>
                    <a:lnTo>
                      <a:pt x="232" y="219"/>
                    </a:lnTo>
                    <a:lnTo>
                      <a:pt x="240" y="183"/>
                    </a:lnTo>
                    <a:lnTo>
                      <a:pt x="242" y="148"/>
                    </a:lnTo>
                    <a:lnTo>
                      <a:pt x="238" y="116"/>
                    </a:lnTo>
                    <a:lnTo>
                      <a:pt x="229" y="89"/>
                    </a:lnTo>
                    <a:lnTo>
                      <a:pt x="213" y="68"/>
                    </a:lnTo>
                    <a:lnTo>
                      <a:pt x="194" y="53"/>
                    </a:lnTo>
                    <a:lnTo>
                      <a:pt x="173" y="49"/>
                    </a:lnTo>
                    <a:lnTo>
                      <a:pt x="147" y="51"/>
                    </a:lnTo>
                    <a:lnTo>
                      <a:pt x="122" y="63"/>
                    </a:lnTo>
                    <a:lnTo>
                      <a:pt x="99" y="82"/>
                    </a:lnTo>
                    <a:lnTo>
                      <a:pt x="76" y="106"/>
                    </a:lnTo>
                    <a:lnTo>
                      <a:pt x="59" y="137"/>
                    </a:lnTo>
                    <a:lnTo>
                      <a:pt x="44" y="171"/>
                    </a:lnTo>
                    <a:lnTo>
                      <a:pt x="35" y="205"/>
                    </a:lnTo>
                    <a:lnTo>
                      <a:pt x="33" y="240"/>
                    </a:lnTo>
                    <a:lnTo>
                      <a:pt x="37" y="272"/>
                    </a:lnTo>
                    <a:lnTo>
                      <a:pt x="48" y="304"/>
                    </a:lnTo>
                    <a:lnTo>
                      <a:pt x="1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0" name="Freeform 36"/>
              <p:cNvSpPr>
                <a:spLocks/>
              </p:cNvSpPr>
              <p:nvPr/>
            </p:nvSpPr>
            <p:spPr bwMode="auto">
              <a:xfrm>
                <a:off x="3362" y="3431"/>
                <a:ext cx="9" cy="7"/>
              </a:xfrm>
              <a:custGeom>
                <a:avLst/>
                <a:gdLst>
                  <a:gd name="T0" fmla="*/ 0 w 53"/>
                  <a:gd name="T1" fmla="*/ 0 h 43"/>
                  <a:gd name="T2" fmla="*/ 0 w 53"/>
                  <a:gd name="T3" fmla="*/ 0 h 43"/>
                  <a:gd name="T4" fmla="*/ 0 w 53"/>
                  <a:gd name="T5" fmla="*/ 0 h 43"/>
                  <a:gd name="T6" fmla="*/ 0 w 53"/>
                  <a:gd name="T7" fmla="*/ 0 h 43"/>
                  <a:gd name="T8" fmla="*/ 0 w 53"/>
                  <a:gd name="T9" fmla="*/ 0 h 43"/>
                  <a:gd name="T10" fmla="*/ 0 w 53"/>
                  <a:gd name="T11" fmla="*/ 0 h 43"/>
                  <a:gd name="T12" fmla="*/ 0 60000 65536"/>
                  <a:gd name="T13" fmla="*/ 0 60000 65536"/>
                  <a:gd name="T14" fmla="*/ 0 60000 65536"/>
                  <a:gd name="T15" fmla="*/ 0 60000 65536"/>
                  <a:gd name="T16" fmla="*/ 0 60000 65536"/>
                  <a:gd name="T17" fmla="*/ 0 60000 65536"/>
                  <a:gd name="T18" fmla="*/ 0 w 53"/>
                  <a:gd name="T19" fmla="*/ 0 h 43"/>
                  <a:gd name="T20" fmla="*/ 53 w 5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3" h="43">
                    <a:moveTo>
                      <a:pt x="53" y="28"/>
                    </a:moveTo>
                    <a:lnTo>
                      <a:pt x="30" y="0"/>
                    </a:lnTo>
                    <a:lnTo>
                      <a:pt x="0" y="26"/>
                    </a:lnTo>
                    <a:lnTo>
                      <a:pt x="9" y="43"/>
                    </a:lnTo>
                    <a:lnTo>
                      <a:pt x="5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1" name="Freeform 37"/>
              <p:cNvSpPr>
                <a:spLocks/>
              </p:cNvSpPr>
              <p:nvPr/>
            </p:nvSpPr>
            <p:spPr bwMode="auto">
              <a:xfrm>
                <a:off x="3367" y="3401"/>
                <a:ext cx="33" cy="23"/>
              </a:xfrm>
              <a:custGeom>
                <a:avLst/>
                <a:gdLst>
                  <a:gd name="T0" fmla="*/ 0 w 202"/>
                  <a:gd name="T1" fmla="*/ 0 h 141"/>
                  <a:gd name="T2" fmla="*/ 0 w 202"/>
                  <a:gd name="T3" fmla="*/ 0 h 141"/>
                  <a:gd name="T4" fmla="*/ 0 w 202"/>
                  <a:gd name="T5" fmla="*/ 0 h 141"/>
                  <a:gd name="T6" fmla="*/ 0 w 202"/>
                  <a:gd name="T7" fmla="*/ 0 h 141"/>
                  <a:gd name="T8" fmla="*/ 0 w 202"/>
                  <a:gd name="T9" fmla="*/ 0 h 141"/>
                  <a:gd name="T10" fmla="*/ 0 w 202"/>
                  <a:gd name="T11" fmla="*/ 0 h 141"/>
                  <a:gd name="T12" fmla="*/ 0 w 202"/>
                  <a:gd name="T13" fmla="*/ 0 h 141"/>
                  <a:gd name="T14" fmla="*/ 0 60000 65536"/>
                  <a:gd name="T15" fmla="*/ 0 60000 65536"/>
                  <a:gd name="T16" fmla="*/ 0 60000 65536"/>
                  <a:gd name="T17" fmla="*/ 0 60000 65536"/>
                  <a:gd name="T18" fmla="*/ 0 60000 65536"/>
                  <a:gd name="T19" fmla="*/ 0 60000 65536"/>
                  <a:gd name="T20" fmla="*/ 0 60000 65536"/>
                  <a:gd name="T21" fmla="*/ 0 w 202"/>
                  <a:gd name="T22" fmla="*/ 0 h 141"/>
                  <a:gd name="T23" fmla="*/ 202 w 202"/>
                  <a:gd name="T24" fmla="*/ 141 h 1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2" h="141">
                    <a:moveTo>
                      <a:pt x="202" y="78"/>
                    </a:moveTo>
                    <a:lnTo>
                      <a:pt x="23" y="0"/>
                    </a:lnTo>
                    <a:lnTo>
                      <a:pt x="0" y="38"/>
                    </a:lnTo>
                    <a:lnTo>
                      <a:pt x="71" y="141"/>
                    </a:lnTo>
                    <a:lnTo>
                      <a:pt x="202" y="122"/>
                    </a:lnTo>
                    <a:lnTo>
                      <a:pt x="202"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2" name="Freeform 38"/>
              <p:cNvSpPr>
                <a:spLocks/>
              </p:cNvSpPr>
              <p:nvPr/>
            </p:nvSpPr>
            <p:spPr bwMode="auto">
              <a:xfrm>
                <a:off x="3245" y="3415"/>
                <a:ext cx="195" cy="185"/>
              </a:xfrm>
              <a:custGeom>
                <a:avLst/>
                <a:gdLst>
                  <a:gd name="T0" fmla="*/ 0 w 306"/>
                  <a:gd name="T1" fmla="*/ 1 h 290"/>
                  <a:gd name="T2" fmla="*/ 1 w 306"/>
                  <a:gd name="T3" fmla="*/ 1 h 290"/>
                  <a:gd name="T4" fmla="*/ 1 w 306"/>
                  <a:gd name="T5" fmla="*/ 1 h 290"/>
                  <a:gd name="T6" fmla="*/ 1 w 306"/>
                  <a:gd name="T7" fmla="*/ 1 h 290"/>
                  <a:gd name="T8" fmla="*/ 1 w 306"/>
                  <a:gd name="T9" fmla="*/ 1 h 290"/>
                  <a:gd name="T10" fmla="*/ 1 w 306"/>
                  <a:gd name="T11" fmla="*/ 1 h 290"/>
                  <a:gd name="T12" fmla="*/ 1 w 306"/>
                  <a:gd name="T13" fmla="*/ 0 h 290"/>
                  <a:gd name="T14" fmla="*/ 0 60000 65536"/>
                  <a:gd name="T15" fmla="*/ 0 60000 65536"/>
                  <a:gd name="T16" fmla="*/ 0 60000 65536"/>
                  <a:gd name="T17" fmla="*/ 0 60000 65536"/>
                  <a:gd name="T18" fmla="*/ 0 60000 65536"/>
                  <a:gd name="T19" fmla="*/ 0 60000 65536"/>
                  <a:gd name="T20" fmla="*/ 0 60000 65536"/>
                  <a:gd name="T21" fmla="*/ 0 w 306"/>
                  <a:gd name="T22" fmla="*/ 0 h 290"/>
                  <a:gd name="T23" fmla="*/ 306 w 306"/>
                  <a:gd name="T24" fmla="*/ 290 h 2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6" h="290">
                    <a:moveTo>
                      <a:pt x="0" y="71"/>
                    </a:moveTo>
                    <a:lnTo>
                      <a:pt x="3" y="290"/>
                    </a:lnTo>
                    <a:lnTo>
                      <a:pt x="279" y="287"/>
                    </a:lnTo>
                    <a:lnTo>
                      <a:pt x="299" y="272"/>
                    </a:lnTo>
                    <a:lnTo>
                      <a:pt x="306" y="248"/>
                    </a:lnTo>
                    <a:lnTo>
                      <a:pt x="299" y="48"/>
                    </a:lnTo>
                    <a:lnTo>
                      <a:pt x="284" y="0"/>
                    </a:lnTo>
                  </a:path>
                </a:pathLst>
              </a:custGeom>
              <a:noFill/>
              <a:ln w="12700" cap="flat" cmpd="sng">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323" name="Freeform 39"/>
              <p:cNvSpPr>
                <a:spLocks/>
              </p:cNvSpPr>
              <p:nvPr/>
            </p:nvSpPr>
            <p:spPr bwMode="auto">
              <a:xfrm rot="1661969">
                <a:off x="3494" y="3239"/>
                <a:ext cx="130" cy="102"/>
              </a:xfrm>
              <a:custGeom>
                <a:avLst/>
                <a:gdLst>
                  <a:gd name="T0" fmla="*/ 0 w 530"/>
                  <a:gd name="T1" fmla="*/ 0 h 342"/>
                  <a:gd name="T2" fmla="*/ 0 w 530"/>
                  <a:gd name="T3" fmla="*/ 0 h 342"/>
                  <a:gd name="T4" fmla="*/ 0 w 530"/>
                  <a:gd name="T5" fmla="*/ 0 h 342"/>
                  <a:gd name="T6" fmla="*/ 0 w 530"/>
                  <a:gd name="T7" fmla="*/ 0 h 342"/>
                  <a:gd name="T8" fmla="*/ 0 w 530"/>
                  <a:gd name="T9" fmla="*/ 0 h 342"/>
                  <a:gd name="T10" fmla="*/ 0 w 530"/>
                  <a:gd name="T11" fmla="*/ 0 h 342"/>
                  <a:gd name="T12" fmla="*/ 0 w 530"/>
                  <a:gd name="T13" fmla="*/ 0 h 342"/>
                  <a:gd name="T14" fmla="*/ 0 w 530"/>
                  <a:gd name="T15" fmla="*/ 0 h 342"/>
                  <a:gd name="T16" fmla="*/ 0 w 530"/>
                  <a:gd name="T17" fmla="*/ 0 h 342"/>
                  <a:gd name="T18" fmla="*/ 0 w 530"/>
                  <a:gd name="T19" fmla="*/ 0 h 342"/>
                  <a:gd name="T20" fmla="*/ 0 w 530"/>
                  <a:gd name="T21" fmla="*/ 0 h 342"/>
                  <a:gd name="T22" fmla="*/ 0 w 530"/>
                  <a:gd name="T23" fmla="*/ 0 h 342"/>
                  <a:gd name="T24" fmla="*/ 0 w 530"/>
                  <a:gd name="T25" fmla="*/ 0 h 342"/>
                  <a:gd name="T26" fmla="*/ 0 w 530"/>
                  <a:gd name="T27" fmla="*/ 0 h 342"/>
                  <a:gd name="T28" fmla="*/ 0 w 530"/>
                  <a:gd name="T29" fmla="*/ 0 h 342"/>
                  <a:gd name="T30" fmla="*/ 0 w 530"/>
                  <a:gd name="T31" fmla="*/ 0 h 342"/>
                  <a:gd name="T32" fmla="*/ 0 w 530"/>
                  <a:gd name="T33" fmla="*/ 0 h 342"/>
                  <a:gd name="T34" fmla="*/ 0 w 530"/>
                  <a:gd name="T35" fmla="*/ 0 h 342"/>
                  <a:gd name="T36" fmla="*/ 0 w 530"/>
                  <a:gd name="T37" fmla="*/ 0 h 342"/>
                  <a:gd name="T38" fmla="*/ 0 w 530"/>
                  <a:gd name="T39" fmla="*/ 0 h 342"/>
                  <a:gd name="T40" fmla="*/ 0 w 530"/>
                  <a:gd name="T41" fmla="*/ 0 h 342"/>
                  <a:gd name="T42" fmla="*/ 0 w 530"/>
                  <a:gd name="T43" fmla="*/ 0 h 342"/>
                  <a:gd name="T44" fmla="*/ 0 w 530"/>
                  <a:gd name="T45" fmla="*/ 0 h 342"/>
                  <a:gd name="T46" fmla="*/ 0 w 530"/>
                  <a:gd name="T47" fmla="*/ 0 h 342"/>
                  <a:gd name="T48" fmla="*/ 0 w 530"/>
                  <a:gd name="T49" fmla="*/ 0 h 342"/>
                  <a:gd name="T50" fmla="*/ 0 w 530"/>
                  <a:gd name="T51" fmla="*/ 0 h 342"/>
                  <a:gd name="T52" fmla="*/ 0 w 530"/>
                  <a:gd name="T53" fmla="*/ 0 h 342"/>
                  <a:gd name="T54" fmla="*/ 0 w 530"/>
                  <a:gd name="T55" fmla="*/ 0 h 342"/>
                  <a:gd name="T56" fmla="*/ 0 w 530"/>
                  <a:gd name="T57" fmla="*/ 0 h 342"/>
                  <a:gd name="T58" fmla="*/ 0 w 530"/>
                  <a:gd name="T59" fmla="*/ 0 h 342"/>
                  <a:gd name="T60" fmla="*/ 0 w 530"/>
                  <a:gd name="T61" fmla="*/ 0 h 342"/>
                  <a:gd name="T62" fmla="*/ 0 w 530"/>
                  <a:gd name="T63" fmla="*/ 0 h 342"/>
                  <a:gd name="T64" fmla="*/ 0 w 530"/>
                  <a:gd name="T65" fmla="*/ 0 h 342"/>
                  <a:gd name="T66" fmla="*/ 0 w 530"/>
                  <a:gd name="T67" fmla="*/ 0 h 342"/>
                  <a:gd name="T68" fmla="*/ 0 w 530"/>
                  <a:gd name="T69" fmla="*/ 0 h 342"/>
                  <a:gd name="T70" fmla="*/ 0 w 530"/>
                  <a:gd name="T71" fmla="*/ 0 h 342"/>
                  <a:gd name="T72" fmla="*/ 0 w 530"/>
                  <a:gd name="T73" fmla="*/ 0 h 342"/>
                  <a:gd name="T74" fmla="*/ 0 w 530"/>
                  <a:gd name="T75" fmla="*/ 0 h 342"/>
                  <a:gd name="T76" fmla="*/ 0 w 530"/>
                  <a:gd name="T77" fmla="*/ 0 h 342"/>
                  <a:gd name="T78" fmla="*/ 0 w 530"/>
                  <a:gd name="T79" fmla="*/ 0 h 342"/>
                  <a:gd name="T80" fmla="*/ 0 w 530"/>
                  <a:gd name="T81" fmla="*/ 0 h 342"/>
                  <a:gd name="T82" fmla="*/ 0 w 530"/>
                  <a:gd name="T83" fmla="*/ 0 h 342"/>
                  <a:gd name="T84" fmla="*/ 0 w 530"/>
                  <a:gd name="T85" fmla="*/ 0 h 342"/>
                  <a:gd name="T86" fmla="*/ 0 w 530"/>
                  <a:gd name="T87" fmla="*/ 0 h 342"/>
                  <a:gd name="T88" fmla="*/ 0 w 530"/>
                  <a:gd name="T89" fmla="*/ 0 h 342"/>
                  <a:gd name="T90" fmla="*/ 0 w 530"/>
                  <a:gd name="T91" fmla="*/ 0 h 342"/>
                  <a:gd name="T92" fmla="*/ 0 w 530"/>
                  <a:gd name="T93" fmla="*/ 0 h 342"/>
                  <a:gd name="T94" fmla="*/ 0 w 530"/>
                  <a:gd name="T95" fmla="*/ 0 h 342"/>
                  <a:gd name="T96" fmla="*/ 0 w 530"/>
                  <a:gd name="T97" fmla="*/ 0 h 342"/>
                  <a:gd name="T98" fmla="*/ 0 w 530"/>
                  <a:gd name="T99" fmla="*/ 0 h 342"/>
                  <a:gd name="T100" fmla="*/ 0 w 530"/>
                  <a:gd name="T101" fmla="*/ 0 h 3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30"/>
                  <a:gd name="T154" fmla="*/ 0 h 342"/>
                  <a:gd name="T155" fmla="*/ 530 w 530"/>
                  <a:gd name="T156" fmla="*/ 342 h 3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30" h="342">
                    <a:moveTo>
                      <a:pt x="101" y="183"/>
                    </a:moveTo>
                    <a:lnTo>
                      <a:pt x="99" y="183"/>
                    </a:lnTo>
                    <a:lnTo>
                      <a:pt x="91" y="184"/>
                    </a:lnTo>
                    <a:lnTo>
                      <a:pt x="86" y="184"/>
                    </a:lnTo>
                    <a:lnTo>
                      <a:pt x="82" y="186"/>
                    </a:lnTo>
                    <a:lnTo>
                      <a:pt x="76" y="188"/>
                    </a:lnTo>
                    <a:lnTo>
                      <a:pt x="70" y="192"/>
                    </a:lnTo>
                    <a:lnTo>
                      <a:pt x="63" y="194"/>
                    </a:lnTo>
                    <a:lnTo>
                      <a:pt x="55" y="198"/>
                    </a:lnTo>
                    <a:lnTo>
                      <a:pt x="49" y="200"/>
                    </a:lnTo>
                    <a:lnTo>
                      <a:pt x="44" y="203"/>
                    </a:lnTo>
                    <a:lnTo>
                      <a:pt x="36" y="205"/>
                    </a:lnTo>
                    <a:lnTo>
                      <a:pt x="30" y="211"/>
                    </a:lnTo>
                    <a:lnTo>
                      <a:pt x="23" y="215"/>
                    </a:lnTo>
                    <a:lnTo>
                      <a:pt x="19" y="221"/>
                    </a:lnTo>
                    <a:lnTo>
                      <a:pt x="13" y="224"/>
                    </a:lnTo>
                    <a:lnTo>
                      <a:pt x="8" y="230"/>
                    </a:lnTo>
                    <a:lnTo>
                      <a:pt x="4" y="236"/>
                    </a:lnTo>
                    <a:lnTo>
                      <a:pt x="2" y="241"/>
                    </a:lnTo>
                    <a:lnTo>
                      <a:pt x="0" y="249"/>
                    </a:lnTo>
                    <a:lnTo>
                      <a:pt x="0" y="255"/>
                    </a:lnTo>
                    <a:lnTo>
                      <a:pt x="0" y="262"/>
                    </a:lnTo>
                    <a:lnTo>
                      <a:pt x="4" y="270"/>
                    </a:lnTo>
                    <a:lnTo>
                      <a:pt x="6" y="278"/>
                    </a:lnTo>
                    <a:lnTo>
                      <a:pt x="11" y="285"/>
                    </a:lnTo>
                    <a:lnTo>
                      <a:pt x="17" y="295"/>
                    </a:lnTo>
                    <a:lnTo>
                      <a:pt x="29" y="304"/>
                    </a:lnTo>
                    <a:lnTo>
                      <a:pt x="32" y="308"/>
                    </a:lnTo>
                    <a:lnTo>
                      <a:pt x="38" y="314"/>
                    </a:lnTo>
                    <a:lnTo>
                      <a:pt x="44" y="318"/>
                    </a:lnTo>
                    <a:lnTo>
                      <a:pt x="51" y="321"/>
                    </a:lnTo>
                    <a:lnTo>
                      <a:pt x="59" y="327"/>
                    </a:lnTo>
                    <a:lnTo>
                      <a:pt x="67" y="333"/>
                    </a:lnTo>
                    <a:lnTo>
                      <a:pt x="76" y="337"/>
                    </a:lnTo>
                    <a:lnTo>
                      <a:pt x="86" y="342"/>
                    </a:lnTo>
                    <a:lnTo>
                      <a:pt x="89" y="342"/>
                    </a:lnTo>
                    <a:lnTo>
                      <a:pt x="97" y="342"/>
                    </a:lnTo>
                    <a:lnTo>
                      <a:pt x="105" y="342"/>
                    </a:lnTo>
                    <a:lnTo>
                      <a:pt x="108" y="340"/>
                    </a:lnTo>
                    <a:lnTo>
                      <a:pt x="116" y="340"/>
                    </a:lnTo>
                    <a:lnTo>
                      <a:pt x="122" y="338"/>
                    </a:lnTo>
                    <a:lnTo>
                      <a:pt x="127" y="338"/>
                    </a:lnTo>
                    <a:lnTo>
                      <a:pt x="133" y="337"/>
                    </a:lnTo>
                    <a:lnTo>
                      <a:pt x="139" y="337"/>
                    </a:lnTo>
                    <a:lnTo>
                      <a:pt x="146" y="335"/>
                    </a:lnTo>
                    <a:lnTo>
                      <a:pt x="154" y="333"/>
                    </a:lnTo>
                    <a:lnTo>
                      <a:pt x="162" y="331"/>
                    </a:lnTo>
                    <a:lnTo>
                      <a:pt x="167" y="327"/>
                    </a:lnTo>
                    <a:lnTo>
                      <a:pt x="175" y="323"/>
                    </a:lnTo>
                    <a:lnTo>
                      <a:pt x="183" y="321"/>
                    </a:lnTo>
                    <a:lnTo>
                      <a:pt x="188" y="316"/>
                    </a:lnTo>
                    <a:lnTo>
                      <a:pt x="194" y="312"/>
                    </a:lnTo>
                    <a:lnTo>
                      <a:pt x="202" y="306"/>
                    </a:lnTo>
                    <a:lnTo>
                      <a:pt x="209" y="302"/>
                    </a:lnTo>
                    <a:lnTo>
                      <a:pt x="215" y="297"/>
                    </a:lnTo>
                    <a:lnTo>
                      <a:pt x="221" y="289"/>
                    </a:lnTo>
                    <a:lnTo>
                      <a:pt x="226" y="283"/>
                    </a:lnTo>
                    <a:lnTo>
                      <a:pt x="232" y="276"/>
                    </a:lnTo>
                    <a:lnTo>
                      <a:pt x="236" y="266"/>
                    </a:lnTo>
                    <a:lnTo>
                      <a:pt x="240" y="259"/>
                    </a:lnTo>
                    <a:lnTo>
                      <a:pt x="245" y="249"/>
                    </a:lnTo>
                    <a:lnTo>
                      <a:pt x="249" y="240"/>
                    </a:lnTo>
                    <a:lnTo>
                      <a:pt x="251" y="241"/>
                    </a:lnTo>
                    <a:lnTo>
                      <a:pt x="255" y="245"/>
                    </a:lnTo>
                    <a:lnTo>
                      <a:pt x="259" y="251"/>
                    </a:lnTo>
                    <a:lnTo>
                      <a:pt x="268" y="259"/>
                    </a:lnTo>
                    <a:lnTo>
                      <a:pt x="278" y="266"/>
                    </a:lnTo>
                    <a:lnTo>
                      <a:pt x="289" y="274"/>
                    </a:lnTo>
                    <a:lnTo>
                      <a:pt x="295" y="278"/>
                    </a:lnTo>
                    <a:lnTo>
                      <a:pt x="300" y="281"/>
                    </a:lnTo>
                    <a:lnTo>
                      <a:pt x="306" y="283"/>
                    </a:lnTo>
                    <a:lnTo>
                      <a:pt x="314" y="287"/>
                    </a:lnTo>
                    <a:lnTo>
                      <a:pt x="319" y="287"/>
                    </a:lnTo>
                    <a:lnTo>
                      <a:pt x="325" y="289"/>
                    </a:lnTo>
                    <a:lnTo>
                      <a:pt x="331" y="289"/>
                    </a:lnTo>
                    <a:lnTo>
                      <a:pt x="337" y="289"/>
                    </a:lnTo>
                    <a:lnTo>
                      <a:pt x="342" y="287"/>
                    </a:lnTo>
                    <a:lnTo>
                      <a:pt x="348" y="285"/>
                    </a:lnTo>
                    <a:lnTo>
                      <a:pt x="354" y="283"/>
                    </a:lnTo>
                    <a:lnTo>
                      <a:pt x="359" y="280"/>
                    </a:lnTo>
                    <a:lnTo>
                      <a:pt x="365" y="274"/>
                    </a:lnTo>
                    <a:lnTo>
                      <a:pt x="369" y="268"/>
                    </a:lnTo>
                    <a:lnTo>
                      <a:pt x="373" y="259"/>
                    </a:lnTo>
                    <a:lnTo>
                      <a:pt x="376" y="251"/>
                    </a:lnTo>
                    <a:lnTo>
                      <a:pt x="378" y="245"/>
                    </a:lnTo>
                    <a:lnTo>
                      <a:pt x="380" y="240"/>
                    </a:lnTo>
                    <a:lnTo>
                      <a:pt x="380" y="234"/>
                    </a:lnTo>
                    <a:lnTo>
                      <a:pt x="384" y="228"/>
                    </a:lnTo>
                    <a:lnTo>
                      <a:pt x="384" y="221"/>
                    </a:lnTo>
                    <a:lnTo>
                      <a:pt x="386" y="213"/>
                    </a:lnTo>
                    <a:lnTo>
                      <a:pt x="386" y="205"/>
                    </a:lnTo>
                    <a:lnTo>
                      <a:pt x="388" y="198"/>
                    </a:lnTo>
                    <a:lnTo>
                      <a:pt x="390" y="198"/>
                    </a:lnTo>
                    <a:lnTo>
                      <a:pt x="394" y="200"/>
                    </a:lnTo>
                    <a:lnTo>
                      <a:pt x="399" y="200"/>
                    </a:lnTo>
                    <a:lnTo>
                      <a:pt x="409" y="203"/>
                    </a:lnTo>
                    <a:lnTo>
                      <a:pt x="413" y="203"/>
                    </a:lnTo>
                    <a:lnTo>
                      <a:pt x="418" y="205"/>
                    </a:lnTo>
                    <a:lnTo>
                      <a:pt x="424" y="205"/>
                    </a:lnTo>
                    <a:lnTo>
                      <a:pt x="432" y="207"/>
                    </a:lnTo>
                    <a:lnTo>
                      <a:pt x="437" y="207"/>
                    </a:lnTo>
                    <a:lnTo>
                      <a:pt x="443" y="209"/>
                    </a:lnTo>
                    <a:lnTo>
                      <a:pt x="449" y="209"/>
                    </a:lnTo>
                    <a:lnTo>
                      <a:pt x="456" y="211"/>
                    </a:lnTo>
                    <a:lnTo>
                      <a:pt x="462" y="209"/>
                    </a:lnTo>
                    <a:lnTo>
                      <a:pt x="468" y="209"/>
                    </a:lnTo>
                    <a:lnTo>
                      <a:pt x="473" y="209"/>
                    </a:lnTo>
                    <a:lnTo>
                      <a:pt x="481" y="209"/>
                    </a:lnTo>
                    <a:lnTo>
                      <a:pt x="487" y="207"/>
                    </a:lnTo>
                    <a:lnTo>
                      <a:pt x="492" y="207"/>
                    </a:lnTo>
                    <a:lnTo>
                      <a:pt x="498" y="205"/>
                    </a:lnTo>
                    <a:lnTo>
                      <a:pt x="504" y="203"/>
                    </a:lnTo>
                    <a:lnTo>
                      <a:pt x="513" y="198"/>
                    </a:lnTo>
                    <a:lnTo>
                      <a:pt x="521" y="190"/>
                    </a:lnTo>
                    <a:lnTo>
                      <a:pt x="525" y="184"/>
                    </a:lnTo>
                    <a:lnTo>
                      <a:pt x="527" y="181"/>
                    </a:lnTo>
                    <a:lnTo>
                      <a:pt x="529" y="173"/>
                    </a:lnTo>
                    <a:lnTo>
                      <a:pt x="530" y="167"/>
                    </a:lnTo>
                    <a:lnTo>
                      <a:pt x="530" y="158"/>
                    </a:lnTo>
                    <a:lnTo>
                      <a:pt x="530" y="150"/>
                    </a:lnTo>
                    <a:lnTo>
                      <a:pt x="530" y="141"/>
                    </a:lnTo>
                    <a:lnTo>
                      <a:pt x="530" y="133"/>
                    </a:lnTo>
                    <a:lnTo>
                      <a:pt x="529" y="124"/>
                    </a:lnTo>
                    <a:lnTo>
                      <a:pt x="529" y="116"/>
                    </a:lnTo>
                    <a:lnTo>
                      <a:pt x="527" y="106"/>
                    </a:lnTo>
                    <a:lnTo>
                      <a:pt x="527" y="97"/>
                    </a:lnTo>
                    <a:lnTo>
                      <a:pt x="525" y="87"/>
                    </a:lnTo>
                    <a:lnTo>
                      <a:pt x="523" y="78"/>
                    </a:lnTo>
                    <a:lnTo>
                      <a:pt x="519" y="68"/>
                    </a:lnTo>
                    <a:lnTo>
                      <a:pt x="517" y="59"/>
                    </a:lnTo>
                    <a:lnTo>
                      <a:pt x="513" y="51"/>
                    </a:lnTo>
                    <a:lnTo>
                      <a:pt x="510" y="44"/>
                    </a:lnTo>
                    <a:lnTo>
                      <a:pt x="506" y="36"/>
                    </a:lnTo>
                    <a:lnTo>
                      <a:pt x="504" y="30"/>
                    </a:lnTo>
                    <a:lnTo>
                      <a:pt x="498" y="23"/>
                    </a:lnTo>
                    <a:lnTo>
                      <a:pt x="492" y="17"/>
                    </a:lnTo>
                    <a:lnTo>
                      <a:pt x="487" y="10"/>
                    </a:lnTo>
                    <a:lnTo>
                      <a:pt x="481" y="8"/>
                    </a:lnTo>
                    <a:lnTo>
                      <a:pt x="475" y="4"/>
                    </a:lnTo>
                    <a:lnTo>
                      <a:pt x="470" y="2"/>
                    </a:lnTo>
                    <a:lnTo>
                      <a:pt x="462" y="0"/>
                    </a:lnTo>
                    <a:lnTo>
                      <a:pt x="454" y="0"/>
                    </a:lnTo>
                    <a:lnTo>
                      <a:pt x="445" y="0"/>
                    </a:lnTo>
                    <a:lnTo>
                      <a:pt x="437" y="4"/>
                    </a:lnTo>
                    <a:lnTo>
                      <a:pt x="428" y="6"/>
                    </a:lnTo>
                    <a:lnTo>
                      <a:pt x="420" y="13"/>
                    </a:lnTo>
                    <a:lnTo>
                      <a:pt x="411" y="17"/>
                    </a:lnTo>
                    <a:lnTo>
                      <a:pt x="401" y="27"/>
                    </a:lnTo>
                    <a:lnTo>
                      <a:pt x="395" y="30"/>
                    </a:lnTo>
                    <a:lnTo>
                      <a:pt x="390" y="36"/>
                    </a:lnTo>
                    <a:lnTo>
                      <a:pt x="386" y="42"/>
                    </a:lnTo>
                    <a:lnTo>
                      <a:pt x="380" y="49"/>
                    </a:lnTo>
                    <a:lnTo>
                      <a:pt x="378" y="48"/>
                    </a:lnTo>
                    <a:lnTo>
                      <a:pt x="373" y="46"/>
                    </a:lnTo>
                    <a:lnTo>
                      <a:pt x="367" y="42"/>
                    </a:lnTo>
                    <a:lnTo>
                      <a:pt x="357" y="40"/>
                    </a:lnTo>
                    <a:lnTo>
                      <a:pt x="352" y="38"/>
                    </a:lnTo>
                    <a:lnTo>
                      <a:pt x="346" y="36"/>
                    </a:lnTo>
                    <a:lnTo>
                      <a:pt x="338" y="34"/>
                    </a:lnTo>
                    <a:lnTo>
                      <a:pt x="333" y="34"/>
                    </a:lnTo>
                    <a:lnTo>
                      <a:pt x="325" y="32"/>
                    </a:lnTo>
                    <a:lnTo>
                      <a:pt x="319" y="30"/>
                    </a:lnTo>
                    <a:lnTo>
                      <a:pt x="314" y="30"/>
                    </a:lnTo>
                    <a:lnTo>
                      <a:pt x="306" y="30"/>
                    </a:lnTo>
                    <a:lnTo>
                      <a:pt x="298" y="29"/>
                    </a:lnTo>
                    <a:lnTo>
                      <a:pt x="291" y="27"/>
                    </a:lnTo>
                    <a:lnTo>
                      <a:pt x="285" y="27"/>
                    </a:lnTo>
                    <a:lnTo>
                      <a:pt x="278" y="29"/>
                    </a:lnTo>
                    <a:lnTo>
                      <a:pt x="272" y="29"/>
                    </a:lnTo>
                    <a:lnTo>
                      <a:pt x="266" y="30"/>
                    </a:lnTo>
                    <a:lnTo>
                      <a:pt x="259" y="30"/>
                    </a:lnTo>
                    <a:lnTo>
                      <a:pt x="255" y="34"/>
                    </a:lnTo>
                    <a:lnTo>
                      <a:pt x="249" y="34"/>
                    </a:lnTo>
                    <a:lnTo>
                      <a:pt x="243" y="38"/>
                    </a:lnTo>
                    <a:lnTo>
                      <a:pt x="238" y="40"/>
                    </a:lnTo>
                    <a:lnTo>
                      <a:pt x="236" y="46"/>
                    </a:lnTo>
                    <a:lnTo>
                      <a:pt x="232" y="51"/>
                    </a:lnTo>
                    <a:lnTo>
                      <a:pt x="230" y="57"/>
                    </a:lnTo>
                    <a:lnTo>
                      <a:pt x="226" y="63"/>
                    </a:lnTo>
                    <a:lnTo>
                      <a:pt x="226" y="70"/>
                    </a:lnTo>
                    <a:lnTo>
                      <a:pt x="224" y="78"/>
                    </a:lnTo>
                    <a:lnTo>
                      <a:pt x="224" y="86"/>
                    </a:lnTo>
                    <a:lnTo>
                      <a:pt x="221" y="91"/>
                    </a:lnTo>
                    <a:lnTo>
                      <a:pt x="219" y="99"/>
                    </a:lnTo>
                    <a:lnTo>
                      <a:pt x="215" y="105"/>
                    </a:lnTo>
                    <a:lnTo>
                      <a:pt x="211" y="110"/>
                    </a:lnTo>
                    <a:lnTo>
                      <a:pt x="207" y="116"/>
                    </a:lnTo>
                    <a:lnTo>
                      <a:pt x="203" y="122"/>
                    </a:lnTo>
                    <a:lnTo>
                      <a:pt x="192" y="131"/>
                    </a:lnTo>
                    <a:lnTo>
                      <a:pt x="183" y="141"/>
                    </a:lnTo>
                    <a:lnTo>
                      <a:pt x="177" y="145"/>
                    </a:lnTo>
                    <a:lnTo>
                      <a:pt x="171" y="148"/>
                    </a:lnTo>
                    <a:lnTo>
                      <a:pt x="165" y="152"/>
                    </a:lnTo>
                    <a:lnTo>
                      <a:pt x="162" y="156"/>
                    </a:lnTo>
                    <a:lnTo>
                      <a:pt x="154" y="158"/>
                    </a:lnTo>
                    <a:lnTo>
                      <a:pt x="148" y="162"/>
                    </a:lnTo>
                    <a:lnTo>
                      <a:pt x="145" y="165"/>
                    </a:lnTo>
                    <a:lnTo>
                      <a:pt x="139" y="167"/>
                    </a:lnTo>
                    <a:lnTo>
                      <a:pt x="127" y="171"/>
                    </a:lnTo>
                    <a:lnTo>
                      <a:pt x="120" y="175"/>
                    </a:lnTo>
                    <a:lnTo>
                      <a:pt x="112" y="177"/>
                    </a:lnTo>
                    <a:lnTo>
                      <a:pt x="105" y="181"/>
                    </a:lnTo>
                    <a:lnTo>
                      <a:pt x="101" y="183"/>
                    </a:lnTo>
                    <a:close/>
                  </a:path>
                </a:pathLst>
              </a:custGeom>
              <a:solidFill>
                <a:schemeClr val="hlink"/>
              </a:solidFill>
              <a:ln w="12700" cmpd="sng">
                <a:solidFill>
                  <a:schemeClr val="bg1"/>
                </a:solidFill>
                <a:round/>
                <a:headEnd/>
                <a:tailEnd/>
              </a:ln>
            </p:spPr>
            <p:txBody>
              <a:bodyPr/>
              <a:lstStyle/>
              <a:p>
                <a:endParaRPr lang="en-US"/>
              </a:p>
            </p:txBody>
          </p:sp>
          <p:sp>
            <p:nvSpPr>
              <p:cNvPr id="324" name="Line 40"/>
              <p:cNvSpPr>
                <a:spLocks noChangeShapeType="1"/>
              </p:cNvSpPr>
              <p:nvPr/>
            </p:nvSpPr>
            <p:spPr bwMode="auto">
              <a:xfrm flipH="1" flipV="1">
                <a:off x="3544" y="3332"/>
                <a:ext cx="5" cy="7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25" name="Line 41"/>
              <p:cNvSpPr>
                <a:spLocks noChangeShapeType="1"/>
              </p:cNvSpPr>
              <p:nvPr/>
            </p:nvSpPr>
            <p:spPr bwMode="auto">
              <a:xfrm flipV="1">
                <a:off x="3565" y="3332"/>
                <a:ext cx="22" cy="76"/>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26" name="Oval 42"/>
              <p:cNvSpPr>
                <a:spLocks noChangeArrowheads="1"/>
              </p:cNvSpPr>
              <p:nvPr/>
            </p:nvSpPr>
            <p:spPr bwMode="auto">
              <a:xfrm>
                <a:off x="3034" y="3568"/>
                <a:ext cx="103" cy="101"/>
              </a:xfrm>
              <a:prstGeom prst="ellipse">
                <a:avLst/>
              </a:prstGeom>
              <a:solidFill>
                <a:schemeClr val="folHlink"/>
              </a:solidFill>
              <a:ln>
                <a:noFill/>
              </a:ln>
              <a:extLst>
                <a:ext uri="{91240B29-F687-4F45-9708-019B960494DF}">
                  <a14:hiddenLine xmlns:a14="http://schemas.microsoft.com/office/drawing/2010/main" w="28575" algn="ctr">
                    <a:solidFill>
                      <a:srgbClr val="000000"/>
                    </a:solidFill>
                    <a:round/>
                    <a:headEnd/>
                    <a:tailEnd/>
                  </a14:hiddenLine>
                </a:ext>
              </a:extLst>
            </p:spPr>
            <p:txBody>
              <a:bodyPr lIns="0" tIns="0" rIns="0" bIns="0" anchor="ctr">
                <a:spAutoFit/>
              </a:bodyPr>
              <a:lstStyle/>
              <a:p>
                <a:endParaRPr lang="en-US"/>
              </a:p>
            </p:txBody>
          </p:sp>
          <p:sp>
            <p:nvSpPr>
              <p:cNvPr id="327" name="Freeform 43"/>
              <p:cNvSpPr>
                <a:spLocks/>
              </p:cNvSpPr>
              <p:nvPr/>
            </p:nvSpPr>
            <p:spPr bwMode="auto">
              <a:xfrm>
                <a:off x="3022" y="3556"/>
                <a:ext cx="126" cy="126"/>
              </a:xfrm>
              <a:custGeom>
                <a:avLst/>
                <a:gdLst>
                  <a:gd name="T0" fmla="*/ 0 w 770"/>
                  <a:gd name="T1" fmla="*/ 0 h 778"/>
                  <a:gd name="T2" fmla="*/ 0 w 770"/>
                  <a:gd name="T3" fmla="*/ 0 h 778"/>
                  <a:gd name="T4" fmla="*/ 0 w 770"/>
                  <a:gd name="T5" fmla="*/ 0 h 778"/>
                  <a:gd name="T6" fmla="*/ 0 w 770"/>
                  <a:gd name="T7" fmla="*/ 0 h 778"/>
                  <a:gd name="T8" fmla="*/ 0 w 770"/>
                  <a:gd name="T9" fmla="*/ 0 h 778"/>
                  <a:gd name="T10" fmla="*/ 0 w 770"/>
                  <a:gd name="T11" fmla="*/ 0 h 778"/>
                  <a:gd name="T12" fmla="*/ 0 w 770"/>
                  <a:gd name="T13" fmla="*/ 0 h 778"/>
                  <a:gd name="T14" fmla="*/ 0 w 770"/>
                  <a:gd name="T15" fmla="*/ 0 h 778"/>
                  <a:gd name="T16" fmla="*/ 0 w 770"/>
                  <a:gd name="T17" fmla="*/ 0 h 778"/>
                  <a:gd name="T18" fmla="*/ 0 w 770"/>
                  <a:gd name="T19" fmla="*/ 0 h 778"/>
                  <a:gd name="T20" fmla="*/ 0 w 770"/>
                  <a:gd name="T21" fmla="*/ 0 h 778"/>
                  <a:gd name="T22" fmla="*/ 0 w 770"/>
                  <a:gd name="T23" fmla="*/ 0 h 778"/>
                  <a:gd name="T24" fmla="*/ 0 w 770"/>
                  <a:gd name="T25" fmla="*/ 0 h 778"/>
                  <a:gd name="T26" fmla="*/ 0 w 770"/>
                  <a:gd name="T27" fmla="*/ 0 h 778"/>
                  <a:gd name="T28" fmla="*/ 0 w 770"/>
                  <a:gd name="T29" fmla="*/ 0 h 778"/>
                  <a:gd name="T30" fmla="*/ 0 w 770"/>
                  <a:gd name="T31" fmla="*/ 0 h 778"/>
                  <a:gd name="T32" fmla="*/ 0 w 770"/>
                  <a:gd name="T33" fmla="*/ 0 h 778"/>
                  <a:gd name="T34" fmla="*/ 0 w 770"/>
                  <a:gd name="T35" fmla="*/ 0 h 778"/>
                  <a:gd name="T36" fmla="*/ 0 w 770"/>
                  <a:gd name="T37" fmla="*/ 0 h 778"/>
                  <a:gd name="T38" fmla="*/ 0 w 770"/>
                  <a:gd name="T39" fmla="*/ 0 h 778"/>
                  <a:gd name="T40" fmla="*/ 0 w 770"/>
                  <a:gd name="T41" fmla="*/ 0 h 778"/>
                  <a:gd name="T42" fmla="*/ 0 w 770"/>
                  <a:gd name="T43" fmla="*/ 0 h 778"/>
                  <a:gd name="T44" fmla="*/ 0 w 770"/>
                  <a:gd name="T45" fmla="*/ 0 h 778"/>
                  <a:gd name="T46" fmla="*/ 0 w 770"/>
                  <a:gd name="T47" fmla="*/ 0 h 778"/>
                  <a:gd name="T48" fmla="*/ 0 w 770"/>
                  <a:gd name="T49" fmla="*/ 0 h 778"/>
                  <a:gd name="T50" fmla="*/ 0 w 770"/>
                  <a:gd name="T51" fmla="*/ 0 h 778"/>
                  <a:gd name="T52" fmla="*/ 0 w 770"/>
                  <a:gd name="T53" fmla="*/ 0 h 778"/>
                  <a:gd name="T54" fmla="*/ 0 w 770"/>
                  <a:gd name="T55" fmla="*/ 0 h 778"/>
                  <a:gd name="T56" fmla="*/ 0 w 770"/>
                  <a:gd name="T57" fmla="*/ 0 h 778"/>
                  <a:gd name="T58" fmla="*/ 0 w 770"/>
                  <a:gd name="T59" fmla="*/ 0 h 778"/>
                  <a:gd name="T60" fmla="*/ 0 w 770"/>
                  <a:gd name="T61" fmla="*/ 0 h 778"/>
                  <a:gd name="T62" fmla="*/ 0 w 770"/>
                  <a:gd name="T63" fmla="*/ 0 h 778"/>
                  <a:gd name="T64" fmla="*/ 0 w 770"/>
                  <a:gd name="T65" fmla="*/ 0 h 778"/>
                  <a:gd name="T66" fmla="*/ 0 w 770"/>
                  <a:gd name="T67" fmla="*/ 0 h 778"/>
                  <a:gd name="T68" fmla="*/ 0 w 770"/>
                  <a:gd name="T69" fmla="*/ 0 h 778"/>
                  <a:gd name="T70" fmla="*/ 0 w 770"/>
                  <a:gd name="T71" fmla="*/ 0 h 778"/>
                  <a:gd name="T72" fmla="*/ 0 w 770"/>
                  <a:gd name="T73" fmla="*/ 0 h 778"/>
                  <a:gd name="T74" fmla="*/ 0 w 770"/>
                  <a:gd name="T75" fmla="*/ 0 h 778"/>
                  <a:gd name="T76" fmla="*/ 0 w 770"/>
                  <a:gd name="T77" fmla="*/ 0 h 778"/>
                  <a:gd name="T78" fmla="*/ 0 w 770"/>
                  <a:gd name="T79" fmla="*/ 0 h 778"/>
                  <a:gd name="T80" fmla="*/ 0 w 770"/>
                  <a:gd name="T81" fmla="*/ 0 h 778"/>
                  <a:gd name="T82" fmla="*/ 0 w 770"/>
                  <a:gd name="T83" fmla="*/ 0 h 778"/>
                  <a:gd name="T84" fmla="*/ 0 w 770"/>
                  <a:gd name="T85" fmla="*/ 0 h 778"/>
                  <a:gd name="T86" fmla="*/ 0 w 770"/>
                  <a:gd name="T87" fmla="*/ 0 h 778"/>
                  <a:gd name="T88" fmla="*/ 0 w 770"/>
                  <a:gd name="T89" fmla="*/ 0 h 778"/>
                  <a:gd name="T90" fmla="*/ 0 w 770"/>
                  <a:gd name="T91" fmla="*/ 0 h 778"/>
                  <a:gd name="T92" fmla="*/ 0 w 770"/>
                  <a:gd name="T93" fmla="*/ 0 h 778"/>
                  <a:gd name="T94" fmla="*/ 0 w 770"/>
                  <a:gd name="T95" fmla="*/ 0 h 778"/>
                  <a:gd name="T96" fmla="*/ 0 w 770"/>
                  <a:gd name="T97" fmla="*/ 0 h 778"/>
                  <a:gd name="T98" fmla="*/ 0 w 770"/>
                  <a:gd name="T99" fmla="*/ 0 h 778"/>
                  <a:gd name="T100" fmla="*/ 0 w 770"/>
                  <a:gd name="T101" fmla="*/ 0 h 778"/>
                  <a:gd name="T102" fmla="*/ 0 w 770"/>
                  <a:gd name="T103" fmla="*/ 0 h 778"/>
                  <a:gd name="T104" fmla="*/ 0 w 770"/>
                  <a:gd name="T105" fmla="*/ 0 h 778"/>
                  <a:gd name="T106" fmla="*/ 0 w 770"/>
                  <a:gd name="T107" fmla="*/ 0 h 778"/>
                  <a:gd name="T108" fmla="*/ 0 w 770"/>
                  <a:gd name="T109" fmla="*/ 0 h 77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70"/>
                  <a:gd name="T166" fmla="*/ 0 h 778"/>
                  <a:gd name="T167" fmla="*/ 770 w 770"/>
                  <a:gd name="T168" fmla="*/ 778 h 77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70" h="778">
                    <a:moveTo>
                      <a:pt x="165" y="708"/>
                    </a:moveTo>
                    <a:lnTo>
                      <a:pt x="123" y="675"/>
                    </a:lnTo>
                    <a:lnTo>
                      <a:pt x="60" y="605"/>
                    </a:lnTo>
                    <a:lnTo>
                      <a:pt x="20" y="521"/>
                    </a:lnTo>
                    <a:lnTo>
                      <a:pt x="0" y="430"/>
                    </a:lnTo>
                    <a:lnTo>
                      <a:pt x="0" y="337"/>
                    </a:lnTo>
                    <a:lnTo>
                      <a:pt x="24" y="246"/>
                    </a:lnTo>
                    <a:lnTo>
                      <a:pt x="68" y="164"/>
                    </a:lnTo>
                    <a:lnTo>
                      <a:pt x="131" y="96"/>
                    </a:lnTo>
                    <a:lnTo>
                      <a:pt x="209" y="42"/>
                    </a:lnTo>
                    <a:lnTo>
                      <a:pt x="296" y="10"/>
                    </a:lnTo>
                    <a:lnTo>
                      <a:pt x="389" y="0"/>
                    </a:lnTo>
                    <a:lnTo>
                      <a:pt x="482" y="14"/>
                    </a:lnTo>
                    <a:lnTo>
                      <a:pt x="570" y="48"/>
                    </a:lnTo>
                    <a:lnTo>
                      <a:pt x="644" y="103"/>
                    </a:lnTo>
                    <a:lnTo>
                      <a:pt x="707" y="173"/>
                    </a:lnTo>
                    <a:lnTo>
                      <a:pt x="749" y="255"/>
                    </a:lnTo>
                    <a:lnTo>
                      <a:pt x="770" y="346"/>
                    </a:lnTo>
                    <a:lnTo>
                      <a:pt x="768" y="441"/>
                    </a:lnTo>
                    <a:lnTo>
                      <a:pt x="745" y="531"/>
                    </a:lnTo>
                    <a:lnTo>
                      <a:pt x="699" y="614"/>
                    </a:lnTo>
                    <a:lnTo>
                      <a:pt x="636" y="683"/>
                    </a:lnTo>
                    <a:lnTo>
                      <a:pt x="559" y="736"/>
                    </a:lnTo>
                    <a:lnTo>
                      <a:pt x="471" y="767"/>
                    </a:lnTo>
                    <a:lnTo>
                      <a:pt x="378" y="778"/>
                    </a:lnTo>
                    <a:lnTo>
                      <a:pt x="287" y="765"/>
                    </a:lnTo>
                    <a:lnTo>
                      <a:pt x="199" y="732"/>
                    </a:lnTo>
                    <a:lnTo>
                      <a:pt x="287" y="668"/>
                    </a:lnTo>
                    <a:lnTo>
                      <a:pt x="366" y="681"/>
                    </a:lnTo>
                    <a:lnTo>
                      <a:pt x="437" y="677"/>
                    </a:lnTo>
                    <a:lnTo>
                      <a:pt x="505" y="656"/>
                    </a:lnTo>
                    <a:lnTo>
                      <a:pt x="564" y="618"/>
                    </a:lnTo>
                    <a:lnTo>
                      <a:pt x="614" y="569"/>
                    </a:lnTo>
                    <a:lnTo>
                      <a:pt x="652" y="508"/>
                    </a:lnTo>
                    <a:lnTo>
                      <a:pt x="671" y="441"/>
                    </a:lnTo>
                    <a:lnTo>
                      <a:pt x="676" y="371"/>
                    </a:lnTo>
                    <a:lnTo>
                      <a:pt x="663" y="301"/>
                    </a:lnTo>
                    <a:lnTo>
                      <a:pt x="635" y="236"/>
                    </a:lnTo>
                    <a:lnTo>
                      <a:pt x="591" y="181"/>
                    </a:lnTo>
                    <a:lnTo>
                      <a:pt x="534" y="137"/>
                    </a:lnTo>
                    <a:lnTo>
                      <a:pt x="471" y="109"/>
                    </a:lnTo>
                    <a:lnTo>
                      <a:pt x="401" y="97"/>
                    </a:lnTo>
                    <a:lnTo>
                      <a:pt x="330" y="101"/>
                    </a:lnTo>
                    <a:lnTo>
                      <a:pt x="264" y="122"/>
                    </a:lnTo>
                    <a:lnTo>
                      <a:pt x="203" y="160"/>
                    </a:lnTo>
                    <a:lnTo>
                      <a:pt x="154" y="210"/>
                    </a:lnTo>
                    <a:lnTo>
                      <a:pt x="116" y="269"/>
                    </a:lnTo>
                    <a:lnTo>
                      <a:pt x="97" y="337"/>
                    </a:lnTo>
                    <a:lnTo>
                      <a:pt x="91" y="407"/>
                    </a:lnTo>
                    <a:lnTo>
                      <a:pt x="104" y="478"/>
                    </a:lnTo>
                    <a:lnTo>
                      <a:pt x="135" y="540"/>
                    </a:lnTo>
                    <a:lnTo>
                      <a:pt x="176" y="597"/>
                    </a:lnTo>
                    <a:lnTo>
                      <a:pt x="243" y="647"/>
                    </a:lnTo>
                    <a:lnTo>
                      <a:pt x="165" y="7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8" name="Freeform 44"/>
              <p:cNvSpPr>
                <a:spLocks/>
              </p:cNvSpPr>
              <p:nvPr/>
            </p:nvSpPr>
            <p:spPr bwMode="auto">
              <a:xfrm>
                <a:off x="3049" y="3661"/>
                <a:ext cx="24" cy="15"/>
              </a:xfrm>
              <a:custGeom>
                <a:avLst/>
                <a:gdLst>
                  <a:gd name="T0" fmla="*/ 0 w 150"/>
                  <a:gd name="T1" fmla="*/ 0 h 93"/>
                  <a:gd name="T2" fmla="*/ 0 w 150"/>
                  <a:gd name="T3" fmla="*/ 0 h 93"/>
                  <a:gd name="T4" fmla="*/ 0 w 150"/>
                  <a:gd name="T5" fmla="*/ 0 h 93"/>
                  <a:gd name="T6" fmla="*/ 0 w 150"/>
                  <a:gd name="T7" fmla="*/ 0 h 93"/>
                  <a:gd name="T8" fmla="*/ 0 w 150"/>
                  <a:gd name="T9" fmla="*/ 0 h 93"/>
                  <a:gd name="T10" fmla="*/ 0 w 150"/>
                  <a:gd name="T11" fmla="*/ 0 h 93"/>
                  <a:gd name="T12" fmla="*/ 0 60000 65536"/>
                  <a:gd name="T13" fmla="*/ 0 60000 65536"/>
                  <a:gd name="T14" fmla="*/ 0 60000 65536"/>
                  <a:gd name="T15" fmla="*/ 0 60000 65536"/>
                  <a:gd name="T16" fmla="*/ 0 60000 65536"/>
                  <a:gd name="T17" fmla="*/ 0 60000 65536"/>
                  <a:gd name="T18" fmla="*/ 0 w 150"/>
                  <a:gd name="T19" fmla="*/ 0 h 93"/>
                  <a:gd name="T20" fmla="*/ 150 w 150"/>
                  <a:gd name="T21" fmla="*/ 93 h 93"/>
                </a:gdLst>
                <a:ahLst/>
                <a:cxnLst>
                  <a:cxn ang="T12">
                    <a:pos x="T0" y="T1"/>
                  </a:cxn>
                  <a:cxn ang="T13">
                    <a:pos x="T2" y="T3"/>
                  </a:cxn>
                  <a:cxn ang="T14">
                    <a:pos x="T4" y="T5"/>
                  </a:cxn>
                  <a:cxn ang="T15">
                    <a:pos x="T6" y="T7"/>
                  </a:cxn>
                  <a:cxn ang="T16">
                    <a:pos x="T8" y="T9"/>
                  </a:cxn>
                  <a:cxn ang="T17">
                    <a:pos x="T10" y="T11"/>
                  </a:cxn>
                </a:cxnLst>
                <a:rect l="T18" t="T19" r="T20" b="T21"/>
                <a:pathLst>
                  <a:path w="150" h="93">
                    <a:moveTo>
                      <a:pt x="150" y="36"/>
                    </a:moveTo>
                    <a:lnTo>
                      <a:pt x="59" y="0"/>
                    </a:lnTo>
                    <a:lnTo>
                      <a:pt x="0" y="67"/>
                    </a:lnTo>
                    <a:lnTo>
                      <a:pt x="42" y="93"/>
                    </a:lnTo>
                    <a:lnTo>
                      <a:pt x="15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9" name="Oval 45"/>
              <p:cNvSpPr>
                <a:spLocks noChangeArrowheads="1"/>
              </p:cNvSpPr>
              <p:nvPr/>
            </p:nvSpPr>
            <p:spPr bwMode="auto">
              <a:xfrm>
                <a:off x="3492" y="3528"/>
                <a:ext cx="80" cy="138"/>
              </a:xfrm>
              <a:prstGeom prst="ellipse">
                <a:avLst/>
              </a:prstGeom>
              <a:solidFill>
                <a:schemeClr val="folHlink"/>
              </a:solidFill>
              <a:ln>
                <a:noFill/>
              </a:ln>
              <a:extLs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endParaRPr lang="en-US"/>
              </a:p>
            </p:txBody>
          </p:sp>
          <p:sp>
            <p:nvSpPr>
              <p:cNvPr id="330" name="Freeform 46"/>
              <p:cNvSpPr>
                <a:spLocks/>
              </p:cNvSpPr>
              <p:nvPr/>
            </p:nvSpPr>
            <p:spPr bwMode="auto">
              <a:xfrm>
                <a:off x="3484" y="3518"/>
                <a:ext cx="99" cy="158"/>
              </a:xfrm>
              <a:custGeom>
                <a:avLst/>
                <a:gdLst>
                  <a:gd name="T0" fmla="*/ 0 w 606"/>
                  <a:gd name="T1" fmla="*/ 0 h 969"/>
                  <a:gd name="T2" fmla="*/ 0 w 606"/>
                  <a:gd name="T3" fmla="*/ 0 h 969"/>
                  <a:gd name="T4" fmla="*/ 0 w 606"/>
                  <a:gd name="T5" fmla="*/ 0 h 969"/>
                  <a:gd name="T6" fmla="*/ 0 w 606"/>
                  <a:gd name="T7" fmla="*/ 0 h 969"/>
                  <a:gd name="T8" fmla="*/ 0 w 606"/>
                  <a:gd name="T9" fmla="*/ 0 h 969"/>
                  <a:gd name="T10" fmla="*/ 0 w 606"/>
                  <a:gd name="T11" fmla="*/ 0 h 969"/>
                  <a:gd name="T12" fmla="*/ 0 w 606"/>
                  <a:gd name="T13" fmla="*/ 0 h 969"/>
                  <a:gd name="T14" fmla="*/ 0 w 606"/>
                  <a:gd name="T15" fmla="*/ 0 h 969"/>
                  <a:gd name="T16" fmla="*/ 0 w 606"/>
                  <a:gd name="T17" fmla="*/ 0 h 969"/>
                  <a:gd name="T18" fmla="*/ 0 w 606"/>
                  <a:gd name="T19" fmla="*/ 0 h 969"/>
                  <a:gd name="T20" fmla="*/ 0 w 606"/>
                  <a:gd name="T21" fmla="*/ 0 h 969"/>
                  <a:gd name="T22" fmla="*/ 0 w 606"/>
                  <a:gd name="T23" fmla="*/ 0 h 969"/>
                  <a:gd name="T24" fmla="*/ 0 w 606"/>
                  <a:gd name="T25" fmla="*/ 0 h 969"/>
                  <a:gd name="T26" fmla="*/ 0 w 606"/>
                  <a:gd name="T27" fmla="*/ 0 h 969"/>
                  <a:gd name="T28" fmla="*/ 0 w 606"/>
                  <a:gd name="T29" fmla="*/ 0 h 969"/>
                  <a:gd name="T30" fmla="*/ 0 w 606"/>
                  <a:gd name="T31" fmla="*/ 0 h 969"/>
                  <a:gd name="T32" fmla="*/ 0 w 606"/>
                  <a:gd name="T33" fmla="*/ 0 h 969"/>
                  <a:gd name="T34" fmla="*/ 0 w 606"/>
                  <a:gd name="T35" fmla="*/ 0 h 969"/>
                  <a:gd name="T36" fmla="*/ 0 w 606"/>
                  <a:gd name="T37" fmla="*/ 0 h 969"/>
                  <a:gd name="T38" fmla="*/ 0 w 606"/>
                  <a:gd name="T39" fmla="*/ 0 h 969"/>
                  <a:gd name="T40" fmla="*/ 0 w 606"/>
                  <a:gd name="T41" fmla="*/ 0 h 969"/>
                  <a:gd name="T42" fmla="*/ 0 w 606"/>
                  <a:gd name="T43" fmla="*/ 0 h 969"/>
                  <a:gd name="T44" fmla="*/ 0 w 606"/>
                  <a:gd name="T45" fmla="*/ 0 h 969"/>
                  <a:gd name="T46" fmla="*/ 0 w 606"/>
                  <a:gd name="T47" fmla="*/ 0 h 969"/>
                  <a:gd name="T48" fmla="*/ 0 w 606"/>
                  <a:gd name="T49" fmla="*/ 0 h 969"/>
                  <a:gd name="T50" fmla="*/ 0 w 606"/>
                  <a:gd name="T51" fmla="*/ 0 h 969"/>
                  <a:gd name="T52" fmla="*/ 0 w 606"/>
                  <a:gd name="T53" fmla="*/ 0 h 969"/>
                  <a:gd name="T54" fmla="*/ 0 w 606"/>
                  <a:gd name="T55" fmla="*/ 0 h 969"/>
                  <a:gd name="T56" fmla="*/ 0 w 606"/>
                  <a:gd name="T57" fmla="*/ 0 h 969"/>
                  <a:gd name="T58" fmla="*/ 0 w 606"/>
                  <a:gd name="T59" fmla="*/ 0 h 969"/>
                  <a:gd name="T60" fmla="*/ 0 w 606"/>
                  <a:gd name="T61" fmla="*/ 0 h 969"/>
                  <a:gd name="T62" fmla="*/ 0 w 606"/>
                  <a:gd name="T63" fmla="*/ 0 h 969"/>
                  <a:gd name="T64" fmla="*/ 0 w 606"/>
                  <a:gd name="T65" fmla="*/ 0 h 969"/>
                  <a:gd name="T66" fmla="*/ 0 w 606"/>
                  <a:gd name="T67" fmla="*/ 0 h 969"/>
                  <a:gd name="T68" fmla="*/ 0 w 606"/>
                  <a:gd name="T69" fmla="*/ 0 h 969"/>
                  <a:gd name="T70" fmla="*/ 0 w 606"/>
                  <a:gd name="T71" fmla="*/ 0 h 969"/>
                  <a:gd name="T72" fmla="*/ 0 w 606"/>
                  <a:gd name="T73" fmla="*/ 0 h 969"/>
                  <a:gd name="T74" fmla="*/ 0 w 606"/>
                  <a:gd name="T75" fmla="*/ 0 h 969"/>
                  <a:gd name="T76" fmla="*/ 0 w 606"/>
                  <a:gd name="T77" fmla="*/ 0 h 969"/>
                  <a:gd name="T78" fmla="*/ 0 w 606"/>
                  <a:gd name="T79" fmla="*/ 0 h 969"/>
                  <a:gd name="T80" fmla="*/ 0 w 606"/>
                  <a:gd name="T81" fmla="*/ 0 h 969"/>
                  <a:gd name="T82" fmla="*/ 0 w 606"/>
                  <a:gd name="T83" fmla="*/ 0 h 969"/>
                  <a:gd name="T84" fmla="*/ 0 w 606"/>
                  <a:gd name="T85" fmla="*/ 0 h 969"/>
                  <a:gd name="T86" fmla="*/ 0 w 606"/>
                  <a:gd name="T87" fmla="*/ 0 h 969"/>
                  <a:gd name="T88" fmla="*/ 0 w 606"/>
                  <a:gd name="T89" fmla="*/ 0 h 969"/>
                  <a:gd name="T90" fmla="*/ 0 w 606"/>
                  <a:gd name="T91" fmla="*/ 0 h 969"/>
                  <a:gd name="T92" fmla="*/ 0 w 606"/>
                  <a:gd name="T93" fmla="*/ 0 h 969"/>
                  <a:gd name="T94" fmla="*/ 0 w 606"/>
                  <a:gd name="T95" fmla="*/ 0 h 969"/>
                  <a:gd name="T96" fmla="*/ 0 w 606"/>
                  <a:gd name="T97" fmla="*/ 0 h 969"/>
                  <a:gd name="T98" fmla="*/ 0 w 606"/>
                  <a:gd name="T99" fmla="*/ 0 h 969"/>
                  <a:gd name="T100" fmla="*/ 0 w 606"/>
                  <a:gd name="T101" fmla="*/ 0 h 969"/>
                  <a:gd name="T102" fmla="*/ 0 w 606"/>
                  <a:gd name="T103" fmla="*/ 0 h 969"/>
                  <a:gd name="T104" fmla="*/ 0 w 606"/>
                  <a:gd name="T105" fmla="*/ 0 h 969"/>
                  <a:gd name="T106" fmla="*/ 0 w 606"/>
                  <a:gd name="T107" fmla="*/ 0 h 969"/>
                  <a:gd name="T108" fmla="*/ 0 w 606"/>
                  <a:gd name="T109" fmla="*/ 0 h 96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06"/>
                  <a:gd name="T166" fmla="*/ 0 h 969"/>
                  <a:gd name="T167" fmla="*/ 606 w 606"/>
                  <a:gd name="T168" fmla="*/ 969 h 96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06" h="969">
                    <a:moveTo>
                      <a:pt x="99" y="866"/>
                    </a:moveTo>
                    <a:lnTo>
                      <a:pt x="70" y="825"/>
                    </a:lnTo>
                    <a:lnTo>
                      <a:pt x="30" y="732"/>
                    </a:lnTo>
                    <a:lnTo>
                      <a:pt x="7" y="625"/>
                    </a:lnTo>
                    <a:lnTo>
                      <a:pt x="0" y="509"/>
                    </a:lnTo>
                    <a:lnTo>
                      <a:pt x="13" y="393"/>
                    </a:lnTo>
                    <a:lnTo>
                      <a:pt x="42" y="279"/>
                    </a:lnTo>
                    <a:lnTo>
                      <a:pt x="83" y="180"/>
                    </a:lnTo>
                    <a:lnTo>
                      <a:pt x="141" y="99"/>
                    </a:lnTo>
                    <a:lnTo>
                      <a:pt x="207" y="38"/>
                    </a:lnTo>
                    <a:lnTo>
                      <a:pt x="279" y="5"/>
                    </a:lnTo>
                    <a:lnTo>
                      <a:pt x="352" y="0"/>
                    </a:lnTo>
                    <a:lnTo>
                      <a:pt x="422" y="21"/>
                    </a:lnTo>
                    <a:lnTo>
                      <a:pt x="487" y="70"/>
                    </a:lnTo>
                    <a:lnTo>
                      <a:pt x="540" y="144"/>
                    </a:lnTo>
                    <a:lnTo>
                      <a:pt x="578" y="237"/>
                    </a:lnTo>
                    <a:lnTo>
                      <a:pt x="601" y="344"/>
                    </a:lnTo>
                    <a:lnTo>
                      <a:pt x="606" y="460"/>
                    </a:lnTo>
                    <a:lnTo>
                      <a:pt x="595" y="576"/>
                    </a:lnTo>
                    <a:lnTo>
                      <a:pt x="566" y="688"/>
                    </a:lnTo>
                    <a:lnTo>
                      <a:pt x="523" y="787"/>
                    </a:lnTo>
                    <a:lnTo>
                      <a:pt x="466" y="870"/>
                    </a:lnTo>
                    <a:lnTo>
                      <a:pt x="401" y="929"/>
                    </a:lnTo>
                    <a:lnTo>
                      <a:pt x="329" y="963"/>
                    </a:lnTo>
                    <a:lnTo>
                      <a:pt x="256" y="969"/>
                    </a:lnTo>
                    <a:lnTo>
                      <a:pt x="186" y="946"/>
                    </a:lnTo>
                    <a:lnTo>
                      <a:pt x="123" y="901"/>
                    </a:lnTo>
                    <a:lnTo>
                      <a:pt x="198" y="825"/>
                    </a:lnTo>
                    <a:lnTo>
                      <a:pt x="258" y="849"/>
                    </a:lnTo>
                    <a:lnTo>
                      <a:pt x="314" y="847"/>
                    </a:lnTo>
                    <a:lnTo>
                      <a:pt x="367" y="827"/>
                    </a:lnTo>
                    <a:lnTo>
                      <a:pt x="418" y="785"/>
                    </a:lnTo>
                    <a:lnTo>
                      <a:pt x="462" y="726"/>
                    </a:lnTo>
                    <a:lnTo>
                      <a:pt x="498" y="654"/>
                    </a:lnTo>
                    <a:lnTo>
                      <a:pt x="521" y="570"/>
                    </a:lnTo>
                    <a:lnTo>
                      <a:pt x="532" y="483"/>
                    </a:lnTo>
                    <a:lnTo>
                      <a:pt x="530" y="393"/>
                    </a:lnTo>
                    <a:lnTo>
                      <a:pt x="515" y="311"/>
                    </a:lnTo>
                    <a:lnTo>
                      <a:pt x="487" y="239"/>
                    </a:lnTo>
                    <a:lnTo>
                      <a:pt x="448" y="180"/>
                    </a:lnTo>
                    <a:lnTo>
                      <a:pt x="403" y="140"/>
                    </a:lnTo>
                    <a:lnTo>
                      <a:pt x="350" y="119"/>
                    </a:lnTo>
                    <a:lnTo>
                      <a:pt x="294" y="121"/>
                    </a:lnTo>
                    <a:lnTo>
                      <a:pt x="241" y="142"/>
                    </a:lnTo>
                    <a:lnTo>
                      <a:pt x="190" y="184"/>
                    </a:lnTo>
                    <a:lnTo>
                      <a:pt x="146" y="243"/>
                    </a:lnTo>
                    <a:lnTo>
                      <a:pt x="112" y="315"/>
                    </a:lnTo>
                    <a:lnTo>
                      <a:pt x="87" y="399"/>
                    </a:lnTo>
                    <a:lnTo>
                      <a:pt x="76" y="486"/>
                    </a:lnTo>
                    <a:lnTo>
                      <a:pt x="78" y="576"/>
                    </a:lnTo>
                    <a:lnTo>
                      <a:pt x="93" y="657"/>
                    </a:lnTo>
                    <a:lnTo>
                      <a:pt x="120" y="730"/>
                    </a:lnTo>
                    <a:lnTo>
                      <a:pt x="165" y="796"/>
                    </a:lnTo>
                    <a:lnTo>
                      <a:pt x="99" y="8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1" name="Freeform 47"/>
              <p:cNvSpPr>
                <a:spLocks/>
              </p:cNvSpPr>
              <p:nvPr/>
            </p:nvSpPr>
            <p:spPr bwMode="auto">
              <a:xfrm>
                <a:off x="3499" y="3646"/>
                <a:ext cx="21" cy="19"/>
              </a:xfrm>
              <a:custGeom>
                <a:avLst/>
                <a:gdLst>
                  <a:gd name="T0" fmla="*/ 0 w 122"/>
                  <a:gd name="T1" fmla="*/ 0 h 116"/>
                  <a:gd name="T2" fmla="*/ 0 w 122"/>
                  <a:gd name="T3" fmla="*/ 0 h 116"/>
                  <a:gd name="T4" fmla="*/ 0 w 122"/>
                  <a:gd name="T5" fmla="*/ 0 h 116"/>
                  <a:gd name="T6" fmla="*/ 0 w 122"/>
                  <a:gd name="T7" fmla="*/ 0 h 116"/>
                  <a:gd name="T8" fmla="*/ 0 w 122"/>
                  <a:gd name="T9" fmla="*/ 0 h 116"/>
                  <a:gd name="T10" fmla="*/ 0 w 122"/>
                  <a:gd name="T11" fmla="*/ 0 h 116"/>
                  <a:gd name="T12" fmla="*/ 0 60000 65536"/>
                  <a:gd name="T13" fmla="*/ 0 60000 65536"/>
                  <a:gd name="T14" fmla="*/ 0 60000 65536"/>
                  <a:gd name="T15" fmla="*/ 0 60000 65536"/>
                  <a:gd name="T16" fmla="*/ 0 60000 65536"/>
                  <a:gd name="T17" fmla="*/ 0 60000 65536"/>
                  <a:gd name="T18" fmla="*/ 0 w 122"/>
                  <a:gd name="T19" fmla="*/ 0 h 116"/>
                  <a:gd name="T20" fmla="*/ 122 w 122"/>
                  <a:gd name="T21" fmla="*/ 116 h 116"/>
                </a:gdLst>
                <a:ahLst/>
                <a:cxnLst>
                  <a:cxn ang="T12">
                    <a:pos x="T0" y="T1"/>
                  </a:cxn>
                  <a:cxn ang="T13">
                    <a:pos x="T2" y="T3"/>
                  </a:cxn>
                  <a:cxn ang="T14">
                    <a:pos x="T4" y="T5"/>
                  </a:cxn>
                  <a:cxn ang="T15">
                    <a:pos x="T6" y="T7"/>
                  </a:cxn>
                  <a:cxn ang="T16">
                    <a:pos x="T8" y="T9"/>
                  </a:cxn>
                  <a:cxn ang="T17">
                    <a:pos x="T10" y="T11"/>
                  </a:cxn>
                </a:cxnLst>
                <a:rect l="T18" t="T19" r="T20" b="T21"/>
                <a:pathLst>
                  <a:path w="122" h="116">
                    <a:moveTo>
                      <a:pt x="122" y="53"/>
                    </a:moveTo>
                    <a:lnTo>
                      <a:pt x="55" y="0"/>
                    </a:lnTo>
                    <a:lnTo>
                      <a:pt x="0" y="80"/>
                    </a:lnTo>
                    <a:lnTo>
                      <a:pt x="30" y="116"/>
                    </a:lnTo>
                    <a:lnTo>
                      <a:pt x="122"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36" name="Line 70"/>
          <p:cNvSpPr>
            <a:spLocks noChangeShapeType="1"/>
          </p:cNvSpPr>
          <p:nvPr/>
        </p:nvSpPr>
        <p:spPr bwMode="auto">
          <a:xfrm flipH="1" flipV="1">
            <a:off x="2499095" y="4362591"/>
            <a:ext cx="213571" cy="0"/>
          </a:xfrm>
          <a:prstGeom prst="line">
            <a:avLst/>
          </a:prstGeom>
          <a:noFill/>
          <a:ln w="28575">
            <a:solidFill>
              <a:srgbClr val="777777"/>
            </a:solidFill>
            <a:prstDash val="sysDash"/>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grpSp>
        <p:nvGrpSpPr>
          <p:cNvPr id="337" name="Group 2"/>
          <p:cNvGrpSpPr>
            <a:grpSpLocks/>
          </p:cNvGrpSpPr>
          <p:nvPr/>
        </p:nvGrpSpPr>
        <p:grpSpPr bwMode="auto">
          <a:xfrm>
            <a:off x="1308100" y="4756150"/>
            <a:ext cx="1216025" cy="833438"/>
            <a:chOff x="3182" y="2642"/>
            <a:chExt cx="1186" cy="813"/>
          </a:xfrm>
        </p:grpSpPr>
        <p:grpSp>
          <p:nvGrpSpPr>
            <p:cNvPr id="338" name="Group 3"/>
            <p:cNvGrpSpPr>
              <a:grpSpLocks/>
            </p:cNvGrpSpPr>
            <p:nvPr/>
          </p:nvGrpSpPr>
          <p:grpSpPr bwMode="auto">
            <a:xfrm>
              <a:off x="3182" y="2642"/>
              <a:ext cx="1186" cy="813"/>
              <a:chOff x="1732" y="3507"/>
              <a:chExt cx="1186" cy="813"/>
            </a:xfrm>
          </p:grpSpPr>
          <p:sp>
            <p:nvSpPr>
              <p:cNvPr id="350" name="AutoShape 4"/>
              <p:cNvSpPr>
                <a:spLocks noChangeArrowheads="1"/>
              </p:cNvSpPr>
              <p:nvPr/>
            </p:nvSpPr>
            <p:spPr bwMode="auto">
              <a:xfrm>
                <a:off x="1732" y="3507"/>
                <a:ext cx="1186" cy="813"/>
              </a:xfrm>
              <a:prstGeom prst="roundRect">
                <a:avLst>
                  <a:gd name="adj" fmla="val 16667"/>
                </a:avLst>
              </a:prstGeom>
              <a:solidFill>
                <a:schemeClr val="folHlink"/>
              </a:solidFill>
              <a:ln w="28575" algn="ctr">
                <a:solidFill>
                  <a:schemeClr val="folHlink"/>
                </a:solidFill>
                <a:round/>
                <a:headEnd/>
                <a:tailEnd/>
              </a:ln>
            </p:spPr>
            <p:txBody>
              <a:bodyPr lIns="0" tIns="0" rIns="0" bIns="0" anchor="ctr">
                <a:spAutoFit/>
              </a:bodyPr>
              <a:lstStyle/>
              <a:p>
                <a:endParaRPr lang="en-US"/>
              </a:p>
            </p:txBody>
          </p:sp>
          <p:sp>
            <p:nvSpPr>
              <p:cNvPr id="351" name="AutoShape 5"/>
              <p:cNvSpPr>
                <a:spLocks noChangeArrowheads="1"/>
              </p:cNvSpPr>
              <p:nvPr/>
            </p:nvSpPr>
            <p:spPr bwMode="auto">
              <a:xfrm>
                <a:off x="1762" y="3537"/>
                <a:ext cx="1127" cy="754"/>
              </a:xfrm>
              <a:prstGeom prst="roundRect">
                <a:avLst>
                  <a:gd name="adj" fmla="val 16667"/>
                </a:avLst>
              </a:prstGeom>
              <a:solidFill>
                <a:srgbClr val="FFFFFF"/>
              </a:solidFill>
              <a:ln w="28575" algn="ctr">
                <a:solidFill>
                  <a:schemeClr val="folHlink"/>
                </a:solidFill>
                <a:round/>
                <a:headEnd/>
                <a:tailEnd/>
              </a:ln>
            </p:spPr>
            <p:txBody>
              <a:bodyPr lIns="0" tIns="0" rIns="0" bIns="0" anchor="ctr">
                <a:spAutoFit/>
              </a:bodyPr>
              <a:lstStyle/>
              <a:p>
                <a:endParaRPr lang="en-US"/>
              </a:p>
            </p:txBody>
          </p:sp>
        </p:grpSp>
        <p:grpSp>
          <p:nvGrpSpPr>
            <p:cNvPr id="339" name="Group 6"/>
            <p:cNvGrpSpPr>
              <a:grpSpLocks/>
            </p:cNvGrpSpPr>
            <p:nvPr/>
          </p:nvGrpSpPr>
          <p:grpSpPr bwMode="auto">
            <a:xfrm>
              <a:off x="3309" y="2668"/>
              <a:ext cx="876" cy="739"/>
              <a:chOff x="3309" y="2668"/>
              <a:chExt cx="876" cy="739"/>
            </a:xfrm>
          </p:grpSpPr>
          <p:sp>
            <p:nvSpPr>
              <p:cNvPr id="340" name="Freeform 7"/>
              <p:cNvSpPr>
                <a:spLocks/>
              </p:cNvSpPr>
              <p:nvPr/>
            </p:nvSpPr>
            <p:spPr bwMode="auto">
              <a:xfrm>
                <a:off x="3344" y="2668"/>
                <a:ext cx="841" cy="739"/>
              </a:xfrm>
              <a:custGeom>
                <a:avLst/>
                <a:gdLst>
                  <a:gd name="T0" fmla="*/ 50 w 638"/>
                  <a:gd name="T1" fmla="*/ 1680 h 561"/>
                  <a:gd name="T2" fmla="*/ 50 w 638"/>
                  <a:gd name="T3" fmla="*/ 967 h 561"/>
                  <a:gd name="T4" fmla="*/ 0 w 638"/>
                  <a:gd name="T5" fmla="*/ 876 h 561"/>
                  <a:gd name="T6" fmla="*/ 1003 w 638"/>
                  <a:gd name="T7" fmla="*/ 18 h 561"/>
                  <a:gd name="T8" fmla="*/ 1366 w 638"/>
                  <a:gd name="T9" fmla="*/ 361 h 561"/>
                  <a:gd name="T10" fmla="*/ 1366 w 638"/>
                  <a:gd name="T11" fmla="*/ 0 h 561"/>
                  <a:gd name="T12" fmla="*/ 1654 w 638"/>
                  <a:gd name="T13" fmla="*/ 0 h 561"/>
                  <a:gd name="T14" fmla="*/ 1654 w 638"/>
                  <a:gd name="T15" fmla="*/ 642 h 561"/>
                  <a:gd name="T16" fmla="*/ 1927 w 638"/>
                  <a:gd name="T17" fmla="*/ 865 h 561"/>
                  <a:gd name="T18" fmla="*/ 1828 w 638"/>
                  <a:gd name="T19" fmla="*/ 958 h 561"/>
                  <a:gd name="T20" fmla="*/ 1828 w 638"/>
                  <a:gd name="T21" fmla="*/ 1689 h 561"/>
                  <a:gd name="T22" fmla="*/ 50 w 638"/>
                  <a:gd name="T23" fmla="*/ 1680 h 56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38"/>
                  <a:gd name="T37" fmla="*/ 0 h 561"/>
                  <a:gd name="T38" fmla="*/ 638 w 638"/>
                  <a:gd name="T39" fmla="*/ 561 h 56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38" h="561">
                    <a:moveTo>
                      <a:pt x="17" y="558"/>
                    </a:moveTo>
                    <a:lnTo>
                      <a:pt x="17" y="321"/>
                    </a:lnTo>
                    <a:lnTo>
                      <a:pt x="0" y="291"/>
                    </a:lnTo>
                    <a:lnTo>
                      <a:pt x="332" y="6"/>
                    </a:lnTo>
                    <a:lnTo>
                      <a:pt x="452" y="120"/>
                    </a:lnTo>
                    <a:lnTo>
                      <a:pt x="452" y="0"/>
                    </a:lnTo>
                    <a:lnTo>
                      <a:pt x="548" y="0"/>
                    </a:lnTo>
                    <a:lnTo>
                      <a:pt x="548" y="213"/>
                    </a:lnTo>
                    <a:lnTo>
                      <a:pt x="638" y="288"/>
                    </a:lnTo>
                    <a:lnTo>
                      <a:pt x="605" y="318"/>
                    </a:lnTo>
                    <a:lnTo>
                      <a:pt x="605" y="561"/>
                    </a:lnTo>
                    <a:lnTo>
                      <a:pt x="17" y="558"/>
                    </a:lnTo>
                    <a:close/>
                  </a:path>
                </a:pathLst>
              </a:custGeom>
              <a:solidFill>
                <a:schemeClr val="folHlink"/>
              </a:solidFill>
              <a:ln w="12700">
                <a:solidFill>
                  <a:schemeClr val="bg1"/>
                </a:solidFill>
                <a:round/>
                <a:headEnd/>
                <a:tailEnd/>
              </a:ln>
            </p:spPr>
            <p:txBody>
              <a:bodyPr wrap="none" lIns="0" tIns="0" rIns="0" bIns="0" anchor="ctr">
                <a:spAutoFit/>
              </a:bodyPr>
              <a:lstStyle/>
              <a:p>
                <a:endParaRPr lang="en-US"/>
              </a:p>
            </p:txBody>
          </p:sp>
          <p:sp>
            <p:nvSpPr>
              <p:cNvPr id="341" name="Rectangle 8"/>
              <p:cNvSpPr>
                <a:spLocks noChangeArrowheads="1"/>
              </p:cNvSpPr>
              <p:nvPr/>
            </p:nvSpPr>
            <p:spPr bwMode="auto">
              <a:xfrm>
                <a:off x="3695" y="3136"/>
                <a:ext cx="174" cy="268"/>
              </a:xfrm>
              <a:prstGeom prst="rect">
                <a:avLst/>
              </a:prstGeom>
              <a:solidFill>
                <a:schemeClr val="folHlink"/>
              </a:solidFill>
              <a:ln w="12700" algn="ctr">
                <a:solidFill>
                  <a:schemeClr val="bg1"/>
                </a:solidFill>
                <a:miter lim="800000"/>
                <a:headEnd/>
                <a:tailEnd/>
              </a:ln>
            </p:spPr>
            <p:txBody>
              <a:bodyPr lIns="0" tIns="0" rIns="0" bIns="0" anchor="ctr">
                <a:spAutoFit/>
              </a:bodyPr>
              <a:lstStyle/>
              <a:p>
                <a:endParaRPr lang="en-US"/>
              </a:p>
            </p:txBody>
          </p:sp>
          <p:sp>
            <p:nvSpPr>
              <p:cNvPr id="342" name="Rectangle 9"/>
              <p:cNvSpPr>
                <a:spLocks noChangeArrowheads="1"/>
              </p:cNvSpPr>
              <p:nvPr/>
            </p:nvSpPr>
            <p:spPr bwMode="auto">
              <a:xfrm>
                <a:off x="3928" y="3140"/>
                <a:ext cx="174" cy="154"/>
              </a:xfrm>
              <a:prstGeom prst="rect">
                <a:avLst/>
              </a:prstGeom>
              <a:solidFill>
                <a:schemeClr val="folHlink"/>
              </a:solidFill>
              <a:ln w="12700" algn="ctr">
                <a:solidFill>
                  <a:schemeClr val="bg1"/>
                </a:solidFill>
                <a:miter lim="800000"/>
                <a:headEnd/>
                <a:tailEnd/>
              </a:ln>
            </p:spPr>
            <p:txBody>
              <a:bodyPr wrap="none" lIns="0" tIns="0" rIns="0" bIns="0" anchor="ctr">
                <a:spAutoFit/>
              </a:bodyPr>
              <a:lstStyle/>
              <a:p>
                <a:endParaRPr lang="en-US"/>
              </a:p>
            </p:txBody>
          </p:sp>
          <p:sp>
            <p:nvSpPr>
              <p:cNvPr id="343" name="Line 10"/>
              <p:cNvSpPr>
                <a:spLocks noChangeShapeType="1"/>
              </p:cNvSpPr>
              <p:nvPr/>
            </p:nvSpPr>
            <p:spPr bwMode="auto">
              <a:xfrm>
                <a:off x="3928" y="3219"/>
                <a:ext cx="174"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44" name="Line 11"/>
              <p:cNvSpPr>
                <a:spLocks noChangeShapeType="1"/>
              </p:cNvSpPr>
              <p:nvPr/>
            </p:nvSpPr>
            <p:spPr bwMode="auto">
              <a:xfrm>
                <a:off x="4015" y="3140"/>
                <a:ext cx="0" cy="15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345" name="Rectangle 12"/>
              <p:cNvSpPr>
                <a:spLocks noChangeArrowheads="1"/>
              </p:cNvSpPr>
              <p:nvPr/>
            </p:nvSpPr>
            <p:spPr bwMode="auto">
              <a:xfrm>
                <a:off x="3446" y="3140"/>
                <a:ext cx="174" cy="154"/>
              </a:xfrm>
              <a:prstGeom prst="rect">
                <a:avLst/>
              </a:prstGeom>
              <a:solidFill>
                <a:schemeClr val="folHlink"/>
              </a:solidFill>
              <a:ln w="12700" algn="ctr">
                <a:solidFill>
                  <a:schemeClr val="bg1"/>
                </a:solidFill>
                <a:miter lim="800000"/>
                <a:headEnd/>
                <a:tailEnd/>
              </a:ln>
            </p:spPr>
            <p:txBody>
              <a:bodyPr wrap="none" lIns="0" tIns="0" rIns="0" bIns="0" anchor="ctr">
                <a:spAutoFit/>
              </a:bodyPr>
              <a:lstStyle/>
              <a:p>
                <a:endParaRPr lang="en-US"/>
              </a:p>
            </p:txBody>
          </p:sp>
          <p:sp>
            <p:nvSpPr>
              <p:cNvPr id="346" name="Line 13"/>
              <p:cNvSpPr>
                <a:spLocks noChangeShapeType="1"/>
              </p:cNvSpPr>
              <p:nvPr/>
            </p:nvSpPr>
            <p:spPr bwMode="auto">
              <a:xfrm>
                <a:off x="3446" y="3219"/>
                <a:ext cx="174"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47" name="Line 14"/>
              <p:cNvSpPr>
                <a:spLocks noChangeShapeType="1"/>
              </p:cNvSpPr>
              <p:nvPr/>
            </p:nvSpPr>
            <p:spPr bwMode="auto">
              <a:xfrm>
                <a:off x="3533" y="3138"/>
                <a:ext cx="0" cy="15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348" name="Freeform 15"/>
              <p:cNvSpPr>
                <a:spLocks/>
              </p:cNvSpPr>
              <p:nvPr/>
            </p:nvSpPr>
            <p:spPr bwMode="auto">
              <a:xfrm>
                <a:off x="3309" y="2675"/>
                <a:ext cx="326" cy="428"/>
              </a:xfrm>
              <a:custGeom>
                <a:avLst/>
                <a:gdLst>
                  <a:gd name="T0" fmla="*/ 7 w 1163"/>
                  <a:gd name="T1" fmla="*/ 4 h 1531"/>
                  <a:gd name="T2" fmla="*/ 7 w 1163"/>
                  <a:gd name="T3" fmla="*/ 3 h 1531"/>
                  <a:gd name="T4" fmla="*/ 7 w 1163"/>
                  <a:gd name="T5" fmla="*/ 3 h 1531"/>
                  <a:gd name="T6" fmla="*/ 6 w 1163"/>
                  <a:gd name="T7" fmla="*/ 3 h 1531"/>
                  <a:gd name="T8" fmla="*/ 6 w 1163"/>
                  <a:gd name="T9" fmla="*/ 4 h 1531"/>
                  <a:gd name="T10" fmla="*/ 6 w 1163"/>
                  <a:gd name="T11" fmla="*/ 4 h 1531"/>
                  <a:gd name="T12" fmla="*/ 6 w 1163"/>
                  <a:gd name="T13" fmla="*/ 4 h 1531"/>
                  <a:gd name="T14" fmla="*/ 5 w 1163"/>
                  <a:gd name="T15" fmla="*/ 5 h 1531"/>
                  <a:gd name="T16" fmla="*/ 5 w 1163"/>
                  <a:gd name="T17" fmla="*/ 6 h 1531"/>
                  <a:gd name="T18" fmla="*/ 5 w 1163"/>
                  <a:gd name="T19" fmla="*/ 7 h 1531"/>
                  <a:gd name="T20" fmla="*/ 5 w 1163"/>
                  <a:gd name="T21" fmla="*/ 7 h 1531"/>
                  <a:gd name="T22" fmla="*/ 4 w 1163"/>
                  <a:gd name="T23" fmla="*/ 8 h 1531"/>
                  <a:gd name="T24" fmla="*/ 4 w 1163"/>
                  <a:gd name="T25" fmla="*/ 8 h 1531"/>
                  <a:gd name="T26" fmla="*/ 4 w 1163"/>
                  <a:gd name="T27" fmla="*/ 7 h 1531"/>
                  <a:gd name="T28" fmla="*/ 4 w 1163"/>
                  <a:gd name="T29" fmla="*/ 6 h 1531"/>
                  <a:gd name="T30" fmla="*/ 4 w 1163"/>
                  <a:gd name="T31" fmla="*/ 5 h 1531"/>
                  <a:gd name="T32" fmla="*/ 5 w 1163"/>
                  <a:gd name="T33" fmla="*/ 4 h 1531"/>
                  <a:gd name="T34" fmla="*/ 4 w 1163"/>
                  <a:gd name="T35" fmla="*/ 3 h 1531"/>
                  <a:gd name="T36" fmla="*/ 4 w 1163"/>
                  <a:gd name="T37" fmla="*/ 2 h 1531"/>
                  <a:gd name="T38" fmla="*/ 3 w 1163"/>
                  <a:gd name="T39" fmla="*/ 1 h 1531"/>
                  <a:gd name="T40" fmla="*/ 3 w 1163"/>
                  <a:gd name="T41" fmla="*/ 1 h 1531"/>
                  <a:gd name="T42" fmla="*/ 4 w 1163"/>
                  <a:gd name="T43" fmla="*/ 0 h 1531"/>
                  <a:gd name="T44" fmla="*/ 3 w 1163"/>
                  <a:gd name="T45" fmla="*/ 0 h 1531"/>
                  <a:gd name="T46" fmla="*/ 3 w 1163"/>
                  <a:gd name="T47" fmla="*/ 1 h 1531"/>
                  <a:gd name="T48" fmla="*/ 3 w 1163"/>
                  <a:gd name="T49" fmla="*/ 2 h 1531"/>
                  <a:gd name="T50" fmla="*/ 3 w 1163"/>
                  <a:gd name="T51" fmla="*/ 3 h 1531"/>
                  <a:gd name="T52" fmla="*/ 3 w 1163"/>
                  <a:gd name="T53" fmla="*/ 4 h 1531"/>
                  <a:gd name="T54" fmla="*/ 2 w 1163"/>
                  <a:gd name="T55" fmla="*/ 6 h 1531"/>
                  <a:gd name="T56" fmla="*/ 2 w 1163"/>
                  <a:gd name="T57" fmla="*/ 5 h 1531"/>
                  <a:gd name="T58" fmla="*/ 2 w 1163"/>
                  <a:gd name="T59" fmla="*/ 4 h 1531"/>
                  <a:gd name="T60" fmla="*/ 2 w 1163"/>
                  <a:gd name="T61" fmla="*/ 3 h 1531"/>
                  <a:gd name="T62" fmla="*/ 2 w 1163"/>
                  <a:gd name="T63" fmla="*/ 3 h 1531"/>
                  <a:gd name="T64" fmla="*/ 2 w 1163"/>
                  <a:gd name="T65" fmla="*/ 2 h 1531"/>
                  <a:gd name="T66" fmla="*/ 2 w 1163"/>
                  <a:gd name="T67" fmla="*/ 2 h 1531"/>
                  <a:gd name="T68" fmla="*/ 2 w 1163"/>
                  <a:gd name="T69" fmla="*/ 3 h 1531"/>
                  <a:gd name="T70" fmla="*/ 1 w 1163"/>
                  <a:gd name="T71" fmla="*/ 4 h 1531"/>
                  <a:gd name="T72" fmla="*/ 1 w 1163"/>
                  <a:gd name="T73" fmla="*/ 5 h 1531"/>
                  <a:gd name="T74" fmla="*/ 0 w 1163"/>
                  <a:gd name="T75" fmla="*/ 6 h 1531"/>
                  <a:gd name="T76" fmla="*/ 0 w 1163"/>
                  <a:gd name="T77" fmla="*/ 6 h 1531"/>
                  <a:gd name="T78" fmla="*/ 0 w 1163"/>
                  <a:gd name="T79" fmla="*/ 7 h 1531"/>
                  <a:gd name="T80" fmla="*/ 1 w 1163"/>
                  <a:gd name="T81" fmla="*/ 8 h 1531"/>
                  <a:gd name="T82" fmla="*/ 1 w 1163"/>
                  <a:gd name="T83" fmla="*/ 8 h 1531"/>
                  <a:gd name="T84" fmla="*/ 2 w 1163"/>
                  <a:gd name="T85" fmla="*/ 8 h 1531"/>
                  <a:gd name="T86" fmla="*/ 2 w 1163"/>
                  <a:gd name="T87" fmla="*/ 9 h 1531"/>
                  <a:gd name="T88" fmla="*/ 3 w 1163"/>
                  <a:gd name="T89" fmla="*/ 9 h 1531"/>
                  <a:gd name="T90" fmla="*/ 3 w 1163"/>
                  <a:gd name="T91" fmla="*/ 9 h 1531"/>
                  <a:gd name="T92" fmla="*/ 3 w 1163"/>
                  <a:gd name="T93" fmla="*/ 9 h 1531"/>
                  <a:gd name="T94" fmla="*/ 3 w 1163"/>
                  <a:gd name="T95" fmla="*/ 9 h 1531"/>
                  <a:gd name="T96" fmla="*/ 3 w 1163"/>
                  <a:gd name="T97" fmla="*/ 9 h 1531"/>
                  <a:gd name="T98" fmla="*/ 3 w 1163"/>
                  <a:gd name="T99" fmla="*/ 9 h 1531"/>
                  <a:gd name="T100" fmla="*/ 4 w 1163"/>
                  <a:gd name="T101" fmla="*/ 9 h 1531"/>
                  <a:gd name="T102" fmla="*/ 4 w 1163"/>
                  <a:gd name="T103" fmla="*/ 9 h 1531"/>
                  <a:gd name="T104" fmla="*/ 5 w 1163"/>
                  <a:gd name="T105" fmla="*/ 9 h 1531"/>
                  <a:gd name="T106" fmla="*/ 5 w 1163"/>
                  <a:gd name="T107" fmla="*/ 9 h 1531"/>
                  <a:gd name="T108" fmla="*/ 6 w 1163"/>
                  <a:gd name="T109" fmla="*/ 9 h 1531"/>
                  <a:gd name="T110" fmla="*/ 7 w 1163"/>
                  <a:gd name="T111" fmla="*/ 8 h 1531"/>
                  <a:gd name="T112" fmla="*/ 7 w 1163"/>
                  <a:gd name="T113" fmla="*/ 7 h 1531"/>
                  <a:gd name="T114" fmla="*/ 7 w 1163"/>
                  <a:gd name="T115" fmla="*/ 6 h 153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63"/>
                  <a:gd name="T175" fmla="*/ 0 h 1531"/>
                  <a:gd name="T176" fmla="*/ 1163 w 1163"/>
                  <a:gd name="T177" fmla="*/ 1531 h 153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63" h="1531">
                    <a:moveTo>
                      <a:pt x="1077" y="804"/>
                    </a:moveTo>
                    <a:lnTo>
                      <a:pt x="1075" y="773"/>
                    </a:lnTo>
                    <a:lnTo>
                      <a:pt x="1075" y="739"/>
                    </a:lnTo>
                    <a:lnTo>
                      <a:pt x="1077" y="700"/>
                    </a:lnTo>
                    <a:lnTo>
                      <a:pt x="1082" y="660"/>
                    </a:lnTo>
                    <a:lnTo>
                      <a:pt x="1090" y="621"/>
                    </a:lnTo>
                    <a:lnTo>
                      <a:pt x="1101" y="585"/>
                    </a:lnTo>
                    <a:lnTo>
                      <a:pt x="1116" y="553"/>
                    </a:lnTo>
                    <a:lnTo>
                      <a:pt x="1134" y="528"/>
                    </a:lnTo>
                    <a:lnTo>
                      <a:pt x="1121" y="535"/>
                    </a:lnTo>
                    <a:lnTo>
                      <a:pt x="1108" y="538"/>
                    </a:lnTo>
                    <a:lnTo>
                      <a:pt x="1095" y="543"/>
                    </a:lnTo>
                    <a:lnTo>
                      <a:pt x="1082" y="546"/>
                    </a:lnTo>
                    <a:lnTo>
                      <a:pt x="1070" y="551"/>
                    </a:lnTo>
                    <a:lnTo>
                      <a:pt x="1057" y="556"/>
                    </a:lnTo>
                    <a:lnTo>
                      <a:pt x="1046" y="563"/>
                    </a:lnTo>
                    <a:lnTo>
                      <a:pt x="1034" y="571"/>
                    </a:lnTo>
                    <a:lnTo>
                      <a:pt x="1025" y="579"/>
                    </a:lnTo>
                    <a:lnTo>
                      <a:pt x="1016" y="587"/>
                    </a:lnTo>
                    <a:lnTo>
                      <a:pt x="1008" y="597"/>
                    </a:lnTo>
                    <a:lnTo>
                      <a:pt x="1000" y="605"/>
                    </a:lnTo>
                    <a:lnTo>
                      <a:pt x="992" y="615"/>
                    </a:lnTo>
                    <a:lnTo>
                      <a:pt x="984" y="625"/>
                    </a:lnTo>
                    <a:lnTo>
                      <a:pt x="977" y="634"/>
                    </a:lnTo>
                    <a:lnTo>
                      <a:pt x="969" y="644"/>
                    </a:lnTo>
                    <a:lnTo>
                      <a:pt x="949" y="670"/>
                    </a:lnTo>
                    <a:lnTo>
                      <a:pt x="931" y="696"/>
                    </a:lnTo>
                    <a:lnTo>
                      <a:pt x="915" y="722"/>
                    </a:lnTo>
                    <a:lnTo>
                      <a:pt x="899" y="750"/>
                    </a:lnTo>
                    <a:lnTo>
                      <a:pt x="884" y="778"/>
                    </a:lnTo>
                    <a:lnTo>
                      <a:pt x="871" y="806"/>
                    </a:lnTo>
                    <a:lnTo>
                      <a:pt x="858" y="835"/>
                    </a:lnTo>
                    <a:lnTo>
                      <a:pt x="848" y="866"/>
                    </a:lnTo>
                    <a:lnTo>
                      <a:pt x="838" y="899"/>
                    </a:lnTo>
                    <a:lnTo>
                      <a:pt x="832" y="931"/>
                    </a:lnTo>
                    <a:lnTo>
                      <a:pt x="825" y="965"/>
                    </a:lnTo>
                    <a:lnTo>
                      <a:pt x="819" y="1000"/>
                    </a:lnTo>
                    <a:lnTo>
                      <a:pt x="812" y="1032"/>
                    </a:lnTo>
                    <a:lnTo>
                      <a:pt x="802" y="1067"/>
                    </a:lnTo>
                    <a:lnTo>
                      <a:pt x="793" y="1099"/>
                    </a:lnTo>
                    <a:lnTo>
                      <a:pt x="778" y="1130"/>
                    </a:lnTo>
                    <a:lnTo>
                      <a:pt x="770" y="1147"/>
                    </a:lnTo>
                    <a:lnTo>
                      <a:pt x="760" y="1161"/>
                    </a:lnTo>
                    <a:lnTo>
                      <a:pt x="749" y="1174"/>
                    </a:lnTo>
                    <a:lnTo>
                      <a:pt x="735" y="1186"/>
                    </a:lnTo>
                    <a:lnTo>
                      <a:pt x="722" y="1197"/>
                    </a:lnTo>
                    <a:lnTo>
                      <a:pt x="709" y="1209"/>
                    </a:lnTo>
                    <a:lnTo>
                      <a:pt x="696" y="1220"/>
                    </a:lnTo>
                    <a:lnTo>
                      <a:pt x="682" y="1230"/>
                    </a:lnTo>
                    <a:lnTo>
                      <a:pt x="677" y="1223"/>
                    </a:lnTo>
                    <a:lnTo>
                      <a:pt x="672" y="1217"/>
                    </a:lnTo>
                    <a:lnTo>
                      <a:pt x="667" y="1212"/>
                    </a:lnTo>
                    <a:lnTo>
                      <a:pt x="660" y="1205"/>
                    </a:lnTo>
                    <a:lnTo>
                      <a:pt x="628" y="1168"/>
                    </a:lnTo>
                    <a:lnTo>
                      <a:pt x="605" y="1130"/>
                    </a:lnTo>
                    <a:lnTo>
                      <a:pt x="590" y="1091"/>
                    </a:lnTo>
                    <a:lnTo>
                      <a:pt x="585" y="1050"/>
                    </a:lnTo>
                    <a:lnTo>
                      <a:pt x="587" y="1009"/>
                    </a:lnTo>
                    <a:lnTo>
                      <a:pt x="593" y="967"/>
                    </a:lnTo>
                    <a:lnTo>
                      <a:pt x="606" y="923"/>
                    </a:lnTo>
                    <a:lnTo>
                      <a:pt x="624" y="877"/>
                    </a:lnTo>
                    <a:lnTo>
                      <a:pt x="641" y="843"/>
                    </a:lnTo>
                    <a:lnTo>
                      <a:pt x="660" y="807"/>
                    </a:lnTo>
                    <a:lnTo>
                      <a:pt x="682" y="770"/>
                    </a:lnTo>
                    <a:lnTo>
                      <a:pt x="703" y="732"/>
                    </a:lnTo>
                    <a:lnTo>
                      <a:pt x="721" y="693"/>
                    </a:lnTo>
                    <a:lnTo>
                      <a:pt x="735" y="654"/>
                    </a:lnTo>
                    <a:lnTo>
                      <a:pt x="744" y="615"/>
                    </a:lnTo>
                    <a:lnTo>
                      <a:pt x="744" y="576"/>
                    </a:lnTo>
                    <a:lnTo>
                      <a:pt x="734" y="538"/>
                    </a:lnTo>
                    <a:lnTo>
                      <a:pt x="717" y="504"/>
                    </a:lnTo>
                    <a:lnTo>
                      <a:pt x="693" y="470"/>
                    </a:lnTo>
                    <a:lnTo>
                      <a:pt x="667" y="439"/>
                    </a:lnTo>
                    <a:lnTo>
                      <a:pt x="636" y="409"/>
                    </a:lnTo>
                    <a:lnTo>
                      <a:pt x="606" y="380"/>
                    </a:lnTo>
                    <a:lnTo>
                      <a:pt x="579" y="350"/>
                    </a:lnTo>
                    <a:lnTo>
                      <a:pt x="554" y="323"/>
                    </a:lnTo>
                    <a:lnTo>
                      <a:pt x="535" y="290"/>
                    </a:lnTo>
                    <a:lnTo>
                      <a:pt x="523" y="253"/>
                    </a:lnTo>
                    <a:lnTo>
                      <a:pt x="518" y="213"/>
                    </a:lnTo>
                    <a:lnTo>
                      <a:pt x="518" y="174"/>
                    </a:lnTo>
                    <a:lnTo>
                      <a:pt x="523" y="145"/>
                    </a:lnTo>
                    <a:lnTo>
                      <a:pt x="531" y="120"/>
                    </a:lnTo>
                    <a:lnTo>
                      <a:pt x="543" y="98"/>
                    </a:lnTo>
                    <a:lnTo>
                      <a:pt x="556" y="78"/>
                    </a:lnTo>
                    <a:lnTo>
                      <a:pt x="570" y="58"/>
                    </a:lnTo>
                    <a:lnTo>
                      <a:pt x="588" y="39"/>
                    </a:lnTo>
                    <a:lnTo>
                      <a:pt x="606" y="21"/>
                    </a:lnTo>
                    <a:lnTo>
                      <a:pt x="626" y="0"/>
                    </a:lnTo>
                    <a:lnTo>
                      <a:pt x="592" y="10"/>
                    </a:lnTo>
                    <a:lnTo>
                      <a:pt x="556" y="21"/>
                    </a:lnTo>
                    <a:lnTo>
                      <a:pt x="521" y="36"/>
                    </a:lnTo>
                    <a:lnTo>
                      <a:pt x="490" y="54"/>
                    </a:lnTo>
                    <a:lnTo>
                      <a:pt x="464" y="76"/>
                    </a:lnTo>
                    <a:lnTo>
                      <a:pt x="443" y="103"/>
                    </a:lnTo>
                    <a:lnTo>
                      <a:pt x="430" y="135"/>
                    </a:lnTo>
                    <a:lnTo>
                      <a:pt x="425" y="174"/>
                    </a:lnTo>
                    <a:lnTo>
                      <a:pt x="428" y="227"/>
                    </a:lnTo>
                    <a:lnTo>
                      <a:pt x="438" y="280"/>
                    </a:lnTo>
                    <a:lnTo>
                      <a:pt x="450" y="333"/>
                    </a:lnTo>
                    <a:lnTo>
                      <a:pt x="464" y="385"/>
                    </a:lnTo>
                    <a:lnTo>
                      <a:pt x="476" y="437"/>
                    </a:lnTo>
                    <a:lnTo>
                      <a:pt x="486" y="489"/>
                    </a:lnTo>
                    <a:lnTo>
                      <a:pt x="490" y="543"/>
                    </a:lnTo>
                    <a:lnTo>
                      <a:pt x="489" y="597"/>
                    </a:lnTo>
                    <a:lnTo>
                      <a:pt x="479" y="646"/>
                    </a:lnTo>
                    <a:lnTo>
                      <a:pt x="461" y="691"/>
                    </a:lnTo>
                    <a:lnTo>
                      <a:pt x="438" y="735"/>
                    </a:lnTo>
                    <a:lnTo>
                      <a:pt x="412" y="776"/>
                    </a:lnTo>
                    <a:lnTo>
                      <a:pt x="383" y="817"/>
                    </a:lnTo>
                    <a:lnTo>
                      <a:pt x="352" y="856"/>
                    </a:lnTo>
                    <a:lnTo>
                      <a:pt x="321" y="895"/>
                    </a:lnTo>
                    <a:lnTo>
                      <a:pt x="291" y="934"/>
                    </a:lnTo>
                    <a:lnTo>
                      <a:pt x="291" y="905"/>
                    </a:lnTo>
                    <a:lnTo>
                      <a:pt x="294" y="876"/>
                    </a:lnTo>
                    <a:lnTo>
                      <a:pt x="301" y="845"/>
                    </a:lnTo>
                    <a:lnTo>
                      <a:pt x="309" y="815"/>
                    </a:lnTo>
                    <a:lnTo>
                      <a:pt x="319" y="786"/>
                    </a:lnTo>
                    <a:lnTo>
                      <a:pt x="330" y="757"/>
                    </a:lnTo>
                    <a:lnTo>
                      <a:pt x="340" y="729"/>
                    </a:lnTo>
                    <a:lnTo>
                      <a:pt x="350" y="701"/>
                    </a:lnTo>
                    <a:lnTo>
                      <a:pt x="366" y="651"/>
                    </a:lnTo>
                    <a:lnTo>
                      <a:pt x="378" y="600"/>
                    </a:lnTo>
                    <a:lnTo>
                      <a:pt x="386" y="549"/>
                    </a:lnTo>
                    <a:lnTo>
                      <a:pt x="386" y="497"/>
                    </a:lnTo>
                    <a:lnTo>
                      <a:pt x="384" y="470"/>
                    </a:lnTo>
                    <a:lnTo>
                      <a:pt x="379" y="440"/>
                    </a:lnTo>
                    <a:lnTo>
                      <a:pt x="370" y="412"/>
                    </a:lnTo>
                    <a:lnTo>
                      <a:pt x="356" y="388"/>
                    </a:lnTo>
                    <a:lnTo>
                      <a:pt x="345" y="375"/>
                    </a:lnTo>
                    <a:lnTo>
                      <a:pt x="332" y="365"/>
                    </a:lnTo>
                    <a:lnTo>
                      <a:pt x="317" y="357"/>
                    </a:lnTo>
                    <a:lnTo>
                      <a:pt x="303" y="349"/>
                    </a:lnTo>
                    <a:lnTo>
                      <a:pt x="288" y="342"/>
                    </a:lnTo>
                    <a:lnTo>
                      <a:pt x="273" y="334"/>
                    </a:lnTo>
                    <a:lnTo>
                      <a:pt x="258" y="326"/>
                    </a:lnTo>
                    <a:lnTo>
                      <a:pt x="244" y="316"/>
                    </a:lnTo>
                    <a:lnTo>
                      <a:pt x="260" y="368"/>
                    </a:lnTo>
                    <a:lnTo>
                      <a:pt x="273" y="417"/>
                    </a:lnTo>
                    <a:lnTo>
                      <a:pt x="280" y="465"/>
                    </a:lnTo>
                    <a:lnTo>
                      <a:pt x="281" y="512"/>
                    </a:lnTo>
                    <a:lnTo>
                      <a:pt x="276" y="558"/>
                    </a:lnTo>
                    <a:lnTo>
                      <a:pt x="263" y="603"/>
                    </a:lnTo>
                    <a:lnTo>
                      <a:pt x="242" y="649"/>
                    </a:lnTo>
                    <a:lnTo>
                      <a:pt x="211" y="695"/>
                    </a:lnTo>
                    <a:lnTo>
                      <a:pt x="188" y="722"/>
                    </a:lnTo>
                    <a:lnTo>
                      <a:pt x="167" y="752"/>
                    </a:lnTo>
                    <a:lnTo>
                      <a:pt x="144" y="778"/>
                    </a:lnTo>
                    <a:lnTo>
                      <a:pt x="121" y="806"/>
                    </a:lnTo>
                    <a:lnTo>
                      <a:pt x="100" y="833"/>
                    </a:lnTo>
                    <a:lnTo>
                      <a:pt x="79" y="861"/>
                    </a:lnTo>
                    <a:lnTo>
                      <a:pt x="59" y="889"/>
                    </a:lnTo>
                    <a:lnTo>
                      <a:pt x="43" y="917"/>
                    </a:lnTo>
                    <a:lnTo>
                      <a:pt x="28" y="946"/>
                    </a:lnTo>
                    <a:lnTo>
                      <a:pt x="15" y="975"/>
                    </a:lnTo>
                    <a:lnTo>
                      <a:pt x="7" y="1006"/>
                    </a:lnTo>
                    <a:lnTo>
                      <a:pt x="0" y="1039"/>
                    </a:lnTo>
                    <a:lnTo>
                      <a:pt x="0" y="1071"/>
                    </a:lnTo>
                    <a:lnTo>
                      <a:pt x="2" y="1106"/>
                    </a:lnTo>
                    <a:lnTo>
                      <a:pt x="10" y="1143"/>
                    </a:lnTo>
                    <a:lnTo>
                      <a:pt x="23" y="1181"/>
                    </a:lnTo>
                    <a:lnTo>
                      <a:pt x="38" y="1215"/>
                    </a:lnTo>
                    <a:lnTo>
                      <a:pt x="56" y="1248"/>
                    </a:lnTo>
                    <a:lnTo>
                      <a:pt x="77" y="1277"/>
                    </a:lnTo>
                    <a:lnTo>
                      <a:pt x="102" y="1305"/>
                    </a:lnTo>
                    <a:lnTo>
                      <a:pt x="128" y="1329"/>
                    </a:lnTo>
                    <a:lnTo>
                      <a:pt x="156" y="1349"/>
                    </a:lnTo>
                    <a:lnTo>
                      <a:pt x="188" y="1367"/>
                    </a:lnTo>
                    <a:lnTo>
                      <a:pt x="223" y="1380"/>
                    </a:lnTo>
                    <a:lnTo>
                      <a:pt x="240" y="1385"/>
                    </a:lnTo>
                    <a:lnTo>
                      <a:pt x="258" y="1391"/>
                    </a:lnTo>
                    <a:lnTo>
                      <a:pt x="276" y="1396"/>
                    </a:lnTo>
                    <a:lnTo>
                      <a:pt x="293" y="1401"/>
                    </a:lnTo>
                    <a:lnTo>
                      <a:pt x="311" y="1406"/>
                    </a:lnTo>
                    <a:lnTo>
                      <a:pt x="327" y="1412"/>
                    </a:lnTo>
                    <a:lnTo>
                      <a:pt x="343" y="1417"/>
                    </a:lnTo>
                    <a:lnTo>
                      <a:pt x="360" y="1422"/>
                    </a:lnTo>
                    <a:lnTo>
                      <a:pt x="374" y="1429"/>
                    </a:lnTo>
                    <a:lnTo>
                      <a:pt x="391" y="1435"/>
                    </a:lnTo>
                    <a:lnTo>
                      <a:pt x="405" y="1443"/>
                    </a:lnTo>
                    <a:lnTo>
                      <a:pt x="422" y="1452"/>
                    </a:lnTo>
                    <a:lnTo>
                      <a:pt x="438" y="1460"/>
                    </a:lnTo>
                    <a:lnTo>
                      <a:pt x="453" y="1469"/>
                    </a:lnTo>
                    <a:lnTo>
                      <a:pt x="469" y="1479"/>
                    </a:lnTo>
                    <a:lnTo>
                      <a:pt x="486" y="1491"/>
                    </a:lnTo>
                    <a:lnTo>
                      <a:pt x="494" y="1499"/>
                    </a:lnTo>
                    <a:lnTo>
                      <a:pt x="492" y="1483"/>
                    </a:lnTo>
                    <a:lnTo>
                      <a:pt x="490" y="1468"/>
                    </a:lnTo>
                    <a:lnTo>
                      <a:pt x="489" y="1453"/>
                    </a:lnTo>
                    <a:lnTo>
                      <a:pt x="489" y="1437"/>
                    </a:lnTo>
                    <a:lnTo>
                      <a:pt x="500" y="1448"/>
                    </a:lnTo>
                    <a:lnTo>
                      <a:pt x="510" y="1460"/>
                    </a:lnTo>
                    <a:lnTo>
                      <a:pt x="520" y="1471"/>
                    </a:lnTo>
                    <a:lnTo>
                      <a:pt x="528" y="1483"/>
                    </a:lnTo>
                    <a:lnTo>
                      <a:pt x="536" y="1494"/>
                    </a:lnTo>
                    <a:lnTo>
                      <a:pt x="543" y="1507"/>
                    </a:lnTo>
                    <a:lnTo>
                      <a:pt x="548" y="1518"/>
                    </a:lnTo>
                    <a:lnTo>
                      <a:pt x="552" y="1531"/>
                    </a:lnTo>
                    <a:lnTo>
                      <a:pt x="557" y="1523"/>
                    </a:lnTo>
                    <a:lnTo>
                      <a:pt x="564" y="1517"/>
                    </a:lnTo>
                    <a:lnTo>
                      <a:pt x="572" y="1512"/>
                    </a:lnTo>
                    <a:lnTo>
                      <a:pt x="579" y="1507"/>
                    </a:lnTo>
                    <a:lnTo>
                      <a:pt x="595" y="1518"/>
                    </a:lnTo>
                    <a:lnTo>
                      <a:pt x="613" y="1520"/>
                    </a:lnTo>
                    <a:lnTo>
                      <a:pt x="633" y="1515"/>
                    </a:lnTo>
                    <a:lnTo>
                      <a:pt x="652" y="1505"/>
                    </a:lnTo>
                    <a:lnTo>
                      <a:pt x="672" y="1494"/>
                    </a:lnTo>
                    <a:lnTo>
                      <a:pt x="691" y="1481"/>
                    </a:lnTo>
                    <a:lnTo>
                      <a:pt x="709" y="1469"/>
                    </a:lnTo>
                    <a:lnTo>
                      <a:pt x="727" y="1461"/>
                    </a:lnTo>
                    <a:lnTo>
                      <a:pt x="752" y="1455"/>
                    </a:lnTo>
                    <a:lnTo>
                      <a:pt x="776" y="1450"/>
                    </a:lnTo>
                    <a:lnTo>
                      <a:pt x="801" y="1445"/>
                    </a:lnTo>
                    <a:lnTo>
                      <a:pt x="825" y="1442"/>
                    </a:lnTo>
                    <a:lnTo>
                      <a:pt x="851" y="1439"/>
                    </a:lnTo>
                    <a:lnTo>
                      <a:pt x="876" y="1435"/>
                    </a:lnTo>
                    <a:lnTo>
                      <a:pt x="900" y="1432"/>
                    </a:lnTo>
                    <a:lnTo>
                      <a:pt x="927" y="1429"/>
                    </a:lnTo>
                    <a:lnTo>
                      <a:pt x="949" y="1424"/>
                    </a:lnTo>
                    <a:lnTo>
                      <a:pt x="974" y="1417"/>
                    </a:lnTo>
                    <a:lnTo>
                      <a:pt x="997" y="1411"/>
                    </a:lnTo>
                    <a:lnTo>
                      <a:pt x="1020" y="1401"/>
                    </a:lnTo>
                    <a:lnTo>
                      <a:pt x="1041" y="1391"/>
                    </a:lnTo>
                    <a:lnTo>
                      <a:pt x="1062" y="1377"/>
                    </a:lnTo>
                    <a:lnTo>
                      <a:pt x="1082" y="1362"/>
                    </a:lnTo>
                    <a:lnTo>
                      <a:pt x="1100" y="1342"/>
                    </a:lnTo>
                    <a:lnTo>
                      <a:pt x="1142" y="1277"/>
                    </a:lnTo>
                    <a:lnTo>
                      <a:pt x="1162" y="1210"/>
                    </a:lnTo>
                    <a:lnTo>
                      <a:pt x="1163" y="1143"/>
                    </a:lnTo>
                    <a:lnTo>
                      <a:pt x="1152" y="1078"/>
                    </a:lnTo>
                    <a:lnTo>
                      <a:pt x="1132" y="1009"/>
                    </a:lnTo>
                    <a:lnTo>
                      <a:pt x="1110" y="943"/>
                    </a:lnTo>
                    <a:lnTo>
                      <a:pt x="1090" y="874"/>
                    </a:lnTo>
                    <a:lnTo>
                      <a:pt x="1077" y="804"/>
                    </a:lnTo>
                    <a:close/>
                  </a:path>
                </a:pathLst>
              </a:custGeom>
              <a:solidFill>
                <a:schemeClr val="hlink"/>
              </a:solidFill>
              <a:ln w="9525">
                <a:solidFill>
                  <a:schemeClr val="bg1"/>
                </a:solidFill>
                <a:round/>
                <a:headEnd/>
                <a:tailEnd/>
              </a:ln>
            </p:spPr>
            <p:txBody>
              <a:bodyPr/>
              <a:lstStyle/>
              <a:p>
                <a:endParaRPr lang="en-US"/>
              </a:p>
            </p:txBody>
          </p:sp>
          <p:sp>
            <p:nvSpPr>
              <p:cNvPr id="349" name="Freeform 16"/>
              <p:cNvSpPr>
                <a:spLocks/>
              </p:cNvSpPr>
              <p:nvPr/>
            </p:nvSpPr>
            <p:spPr bwMode="auto">
              <a:xfrm>
                <a:off x="3332" y="2706"/>
                <a:ext cx="43" cy="49"/>
              </a:xfrm>
              <a:custGeom>
                <a:avLst/>
                <a:gdLst>
                  <a:gd name="T0" fmla="*/ 1 w 154"/>
                  <a:gd name="T1" fmla="*/ 1 h 173"/>
                  <a:gd name="T2" fmla="*/ 1 w 154"/>
                  <a:gd name="T3" fmla="*/ 1 h 173"/>
                  <a:gd name="T4" fmla="*/ 1 w 154"/>
                  <a:gd name="T5" fmla="*/ 1 h 173"/>
                  <a:gd name="T6" fmla="*/ 1 w 154"/>
                  <a:gd name="T7" fmla="*/ 1 h 173"/>
                  <a:gd name="T8" fmla="*/ 1 w 154"/>
                  <a:gd name="T9" fmla="*/ 1 h 173"/>
                  <a:gd name="T10" fmla="*/ 1 w 154"/>
                  <a:gd name="T11" fmla="*/ 1 h 173"/>
                  <a:gd name="T12" fmla="*/ 1 w 154"/>
                  <a:gd name="T13" fmla="*/ 1 h 173"/>
                  <a:gd name="T14" fmla="*/ 1 w 154"/>
                  <a:gd name="T15" fmla="*/ 1 h 173"/>
                  <a:gd name="T16" fmla="*/ 1 w 154"/>
                  <a:gd name="T17" fmla="*/ 0 h 173"/>
                  <a:gd name="T18" fmla="*/ 1 w 154"/>
                  <a:gd name="T19" fmla="*/ 0 h 173"/>
                  <a:gd name="T20" fmla="*/ 0 w 154"/>
                  <a:gd name="T21" fmla="*/ 0 h 173"/>
                  <a:gd name="T22" fmla="*/ 0 w 154"/>
                  <a:gd name="T23" fmla="*/ 0 h 173"/>
                  <a:gd name="T24" fmla="*/ 0 w 154"/>
                  <a:gd name="T25" fmla="*/ 0 h 173"/>
                  <a:gd name="T26" fmla="*/ 0 w 154"/>
                  <a:gd name="T27" fmla="*/ 0 h 173"/>
                  <a:gd name="T28" fmla="*/ 0 w 154"/>
                  <a:gd name="T29" fmla="*/ 0 h 173"/>
                  <a:gd name="T30" fmla="*/ 0 w 154"/>
                  <a:gd name="T31" fmla="*/ 0 h 173"/>
                  <a:gd name="T32" fmla="*/ 0 w 154"/>
                  <a:gd name="T33" fmla="*/ 0 h 173"/>
                  <a:gd name="T34" fmla="*/ 0 w 154"/>
                  <a:gd name="T35" fmla="*/ 0 h 173"/>
                  <a:gd name="T36" fmla="*/ 0 w 154"/>
                  <a:gd name="T37" fmla="*/ 0 h 173"/>
                  <a:gd name="T38" fmla="*/ 0 w 154"/>
                  <a:gd name="T39" fmla="*/ 1 h 173"/>
                  <a:gd name="T40" fmla="*/ 0 w 154"/>
                  <a:gd name="T41" fmla="*/ 1 h 173"/>
                  <a:gd name="T42" fmla="*/ 0 w 154"/>
                  <a:gd name="T43" fmla="*/ 1 h 173"/>
                  <a:gd name="T44" fmla="*/ 1 w 154"/>
                  <a:gd name="T45" fmla="*/ 1 h 173"/>
                  <a:gd name="T46" fmla="*/ 1 w 154"/>
                  <a:gd name="T47" fmla="*/ 1 h 173"/>
                  <a:gd name="T48" fmla="*/ 1 w 154"/>
                  <a:gd name="T49" fmla="*/ 1 h 173"/>
                  <a:gd name="T50" fmla="*/ 1 w 154"/>
                  <a:gd name="T51" fmla="*/ 1 h 17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54"/>
                  <a:gd name="T79" fmla="*/ 0 h 173"/>
                  <a:gd name="T80" fmla="*/ 154 w 154"/>
                  <a:gd name="T81" fmla="*/ 173 h 17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54" h="173">
                    <a:moveTo>
                      <a:pt x="154" y="131"/>
                    </a:moveTo>
                    <a:lnTo>
                      <a:pt x="149" y="116"/>
                    </a:lnTo>
                    <a:lnTo>
                      <a:pt x="144" y="105"/>
                    </a:lnTo>
                    <a:lnTo>
                      <a:pt x="138" y="95"/>
                    </a:lnTo>
                    <a:lnTo>
                      <a:pt x="128" y="87"/>
                    </a:lnTo>
                    <a:lnTo>
                      <a:pt x="118" y="80"/>
                    </a:lnTo>
                    <a:lnTo>
                      <a:pt x="108" y="74"/>
                    </a:lnTo>
                    <a:lnTo>
                      <a:pt x="95" y="69"/>
                    </a:lnTo>
                    <a:lnTo>
                      <a:pt x="82" y="62"/>
                    </a:lnTo>
                    <a:lnTo>
                      <a:pt x="71" y="57"/>
                    </a:lnTo>
                    <a:lnTo>
                      <a:pt x="59" y="53"/>
                    </a:lnTo>
                    <a:lnTo>
                      <a:pt x="48" y="48"/>
                    </a:lnTo>
                    <a:lnTo>
                      <a:pt x="38" y="41"/>
                    </a:lnTo>
                    <a:lnTo>
                      <a:pt x="30" y="35"/>
                    </a:lnTo>
                    <a:lnTo>
                      <a:pt x="22" y="26"/>
                    </a:lnTo>
                    <a:lnTo>
                      <a:pt x="17" y="15"/>
                    </a:lnTo>
                    <a:lnTo>
                      <a:pt x="12" y="0"/>
                    </a:lnTo>
                    <a:lnTo>
                      <a:pt x="0" y="36"/>
                    </a:lnTo>
                    <a:lnTo>
                      <a:pt x="4" y="66"/>
                    </a:lnTo>
                    <a:lnTo>
                      <a:pt x="18" y="88"/>
                    </a:lnTo>
                    <a:lnTo>
                      <a:pt x="41" y="106"/>
                    </a:lnTo>
                    <a:lnTo>
                      <a:pt x="69" y="123"/>
                    </a:lnTo>
                    <a:lnTo>
                      <a:pt x="98" y="139"/>
                    </a:lnTo>
                    <a:lnTo>
                      <a:pt x="128" y="155"/>
                    </a:lnTo>
                    <a:lnTo>
                      <a:pt x="151" y="173"/>
                    </a:lnTo>
                    <a:lnTo>
                      <a:pt x="154" y="131"/>
                    </a:lnTo>
                    <a:close/>
                  </a:path>
                </a:pathLst>
              </a:custGeom>
              <a:solidFill>
                <a:schemeClr val="hlink"/>
              </a:solidFill>
              <a:ln w="9525">
                <a:solidFill>
                  <a:schemeClr val="bg1"/>
                </a:solidFill>
                <a:round/>
                <a:headEnd/>
                <a:tailEnd/>
              </a:ln>
            </p:spPr>
            <p:txBody>
              <a:bodyPr/>
              <a:lstStyle/>
              <a:p>
                <a:endParaRPr lang="en-US"/>
              </a:p>
            </p:txBody>
          </p:sp>
        </p:grpSp>
      </p:grpSp>
      <p:grpSp>
        <p:nvGrpSpPr>
          <p:cNvPr id="352" name="Group 17"/>
          <p:cNvGrpSpPr>
            <a:grpSpLocks/>
          </p:cNvGrpSpPr>
          <p:nvPr/>
        </p:nvGrpSpPr>
        <p:grpSpPr bwMode="auto">
          <a:xfrm>
            <a:off x="1308100" y="5641975"/>
            <a:ext cx="1201738" cy="822325"/>
            <a:chOff x="1808" y="2634"/>
            <a:chExt cx="1186" cy="813"/>
          </a:xfrm>
        </p:grpSpPr>
        <p:grpSp>
          <p:nvGrpSpPr>
            <p:cNvPr id="353" name="Group 18"/>
            <p:cNvGrpSpPr>
              <a:grpSpLocks/>
            </p:cNvGrpSpPr>
            <p:nvPr/>
          </p:nvGrpSpPr>
          <p:grpSpPr bwMode="auto">
            <a:xfrm>
              <a:off x="1808" y="2634"/>
              <a:ext cx="1186" cy="813"/>
              <a:chOff x="1732" y="3507"/>
              <a:chExt cx="1186" cy="813"/>
            </a:xfrm>
          </p:grpSpPr>
          <p:sp>
            <p:nvSpPr>
              <p:cNvPr id="360" name="AutoShape 19"/>
              <p:cNvSpPr>
                <a:spLocks noChangeArrowheads="1"/>
              </p:cNvSpPr>
              <p:nvPr/>
            </p:nvSpPr>
            <p:spPr bwMode="auto">
              <a:xfrm>
                <a:off x="1732" y="3507"/>
                <a:ext cx="1186" cy="813"/>
              </a:xfrm>
              <a:prstGeom prst="roundRect">
                <a:avLst>
                  <a:gd name="adj" fmla="val 16667"/>
                </a:avLst>
              </a:prstGeom>
              <a:solidFill>
                <a:schemeClr val="folHlink"/>
              </a:solidFill>
              <a:ln w="28575" algn="ctr">
                <a:solidFill>
                  <a:schemeClr val="folHlink"/>
                </a:solidFill>
                <a:round/>
                <a:headEnd/>
                <a:tailEnd/>
              </a:ln>
            </p:spPr>
            <p:txBody>
              <a:bodyPr lIns="0" tIns="0" rIns="0" bIns="0" anchor="ctr">
                <a:spAutoFit/>
              </a:bodyPr>
              <a:lstStyle/>
              <a:p>
                <a:endParaRPr lang="en-US"/>
              </a:p>
            </p:txBody>
          </p:sp>
          <p:sp>
            <p:nvSpPr>
              <p:cNvPr id="361" name="AutoShape 20"/>
              <p:cNvSpPr>
                <a:spLocks noChangeArrowheads="1"/>
              </p:cNvSpPr>
              <p:nvPr/>
            </p:nvSpPr>
            <p:spPr bwMode="auto">
              <a:xfrm>
                <a:off x="1762" y="3537"/>
                <a:ext cx="1127" cy="754"/>
              </a:xfrm>
              <a:prstGeom prst="roundRect">
                <a:avLst>
                  <a:gd name="adj" fmla="val 16667"/>
                </a:avLst>
              </a:prstGeom>
              <a:solidFill>
                <a:srgbClr val="FFFFFF"/>
              </a:solidFill>
              <a:ln w="28575" algn="ctr">
                <a:solidFill>
                  <a:schemeClr val="folHlink"/>
                </a:solidFill>
                <a:round/>
                <a:headEnd/>
                <a:tailEnd/>
              </a:ln>
            </p:spPr>
            <p:txBody>
              <a:bodyPr lIns="0" tIns="0" rIns="0" bIns="0" anchor="ctr">
                <a:spAutoFit/>
              </a:bodyPr>
              <a:lstStyle/>
              <a:p>
                <a:endParaRPr lang="en-US"/>
              </a:p>
            </p:txBody>
          </p:sp>
        </p:grpSp>
        <p:grpSp>
          <p:nvGrpSpPr>
            <p:cNvPr id="354" name="Group 21"/>
            <p:cNvGrpSpPr>
              <a:grpSpLocks/>
            </p:cNvGrpSpPr>
            <p:nvPr/>
          </p:nvGrpSpPr>
          <p:grpSpPr bwMode="auto">
            <a:xfrm>
              <a:off x="2083" y="2655"/>
              <a:ext cx="617" cy="784"/>
              <a:chOff x="2900" y="2726"/>
              <a:chExt cx="505" cy="642"/>
            </a:xfrm>
          </p:grpSpPr>
          <p:sp>
            <p:nvSpPr>
              <p:cNvPr id="355" name="Oval 22"/>
              <p:cNvSpPr>
                <a:spLocks noChangeArrowheads="1"/>
              </p:cNvSpPr>
              <p:nvPr/>
            </p:nvSpPr>
            <p:spPr bwMode="auto">
              <a:xfrm>
                <a:off x="3036" y="2726"/>
                <a:ext cx="251" cy="274"/>
              </a:xfrm>
              <a:prstGeom prst="ellipse">
                <a:avLst/>
              </a:prstGeom>
              <a:solidFill>
                <a:schemeClr val="folHlink"/>
              </a:solidFill>
              <a:ln w="12700" algn="ctr">
                <a:solidFill>
                  <a:schemeClr val="bg1"/>
                </a:solidFill>
                <a:round/>
                <a:headEnd/>
                <a:tailEnd/>
              </a:ln>
            </p:spPr>
            <p:txBody>
              <a:bodyPr lIns="0" tIns="0" rIns="0" bIns="0" anchor="ctr">
                <a:spAutoFit/>
              </a:bodyPr>
              <a:lstStyle/>
              <a:p>
                <a:endParaRPr lang="en-US"/>
              </a:p>
            </p:txBody>
          </p:sp>
          <p:sp>
            <p:nvSpPr>
              <p:cNvPr id="356" name="Freeform 23"/>
              <p:cNvSpPr>
                <a:spLocks/>
              </p:cNvSpPr>
              <p:nvPr/>
            </p:nvSpPr>
            <p:spPr bwMode="auto">
              <a:xfrm>
                <a:off x="2931" y="2996"/>
                <a:ext cx="474" cy="372"/>
              </a:xfrm>
              <a:custGeom>
                <a:avLst/>
                <a:gdLst>
                  <a:gd name="T0" fmla="*/ 201 w 474"/>
                  <a:gd name="T1" fmla="*/ 0 h 372"/>
                  <a:gd name="T2" fmla="*/ 86 w 474"/>
                  <a:gd name="T3" fmla="*/ 21 h 372"/>
                  <a:gd name="T4" fmla="*/ 12 w 474"/>
                  <a:gd name="T5" fmla="*/ 61 h 372"/>
                  <a:gd name="T6" fmla="*/ 0 w 474"/>
                  <a:gd name="T7" fmla="*/ 188 h 372"/>
                  <a:gd name="T8" fmla="*/ 6 w 474"/>
                  <a:gd name="T9" fmla="*/ 275 h 372"/>
                  <a:gd name="T10" fmla="*/ 110 w 474"/>
                  <a:gd name="T11" fmla="*/ 310 h 372"/>
                  <a:gd name="T12" fmla="*/ 104 w 474"/>
                  <a:gd name="T13" fmla="*/ 372 h 372"/>
                  <a:gd name="T14" fmla="*/ 385 w 474"/>
                  <a:gd name="T15" fmla="*/ 357 h 372"/>
                  <a:gd name="T16" fmla="*/ 390 w 474"/>
                  <a:gd name="T17" fmla="*/ 280 h 372"/>
                  <a:gd name="T18" fmla="*/ 474 w 474"/>
                  <a:gd name="T19" fmla="*/ 211 h 372"/>
                  <a:gd name="T20" fmla="*/ 465 w 474"/>
                  <a:gd name="T21" fmla="*/ 67 h 372"/>
                  <a:gd name="T22" fmla="*/ 438 w 474"/>
                  <a:gd name="T23" fmla="*/ 16 h 372"/>
                  <a:gd name="T24" fmla="*/ 201 w 474"/>
                  <a:gd name="T25" fmla="*/ 0 h 3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74"/>
                  <a:gd name="T40" fmla="*/ 0 h 372"/>
                  <a:gd name="T41" fmla="*/ 474 w 474"/>
                  <a:gd name="T42" fmla="*/ 372 h 3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74" h="372">
                    <a:moveTo>
                      <a:pt x="201" y="0"/>
                    </a:moveTo>
                    <a:lnTo>
                      <a:pt x="86" y="21"/>
                    </a:lnTo>
                    <a:lnTo>
                      <a:pt x="12" y="61"/>
                    </a:lnTo>
                    <a:lnTo>
                      <a:pt x="0" y="188"/>
                    </a:lnTo>
                    <a:lnTo>
                      <a:pt x="6" y="275"/>
                    </a:lnTo>
                    <a:lnTo>
                      <a:pt x="110" y="310"/>
                    </a:lnTo>
                    <a:lnTo>
                      <a:pt x="104" y="372"/>
                    </a:lnTo>
                    <a:lnTo>
                      <a:pt x="385" y="357"/>
                    </a:lnTo>
                    <a:lnTo>
                      <a:pt x="390" y="280"/>
                    </a:lnTo>
                    <a:lnTo>
                      <a:pt x="474" y="211"/>
                    </a:lnTo>
                    <a:lnTo>
                      <a:pt x="465" y="67"/>
                    </a:lnTo>
                    <a:lnTo>
                      <a:pt x="438" y="16"/>
                    </a:lnTo>
                    <a:lnTo>
                      <a:pt x="201" y="0"/>
                    </a:lnTo>
                    <a:close/>
                  </a:path>
                </a:pathLst>
              </a:custGeom>
              <a:solidFill>
                <a:schemeClr val="folHlink"/>
              </a:solidFill>
              <a:ln w="12700">
                <a:solidFill>
                  <a:schemeClr val="bg1"/>
                </a:solidFill>
                <a:round/>
                <a:headEnd/>
                <a:tailEnd/>
              </a:ln>
            </p:spPr>
            <p:txBody>
              <a:bodyPr lIns="0" tIns="0" rIns="0" bIns="0" anchor="ctr">
                <a:spAutoFit/>
              </a:bodyPr>
              <a:lstStyle/>
              <a:p>
                <a:endParaRPr lang="en-US"/>
              </a:p>
            </p:txBody>
          </p:sp>
          <p:sp>
            <p:nvSpPr>
              <p:cNvPr id="357" name="Freeform 24"/>
              <p:cNvSpPr>
                <a:spLocks/>
              </p:cNvSpPr>
              <p:nvPr/>
            </p:nvSpPr>
            <p:spPr bwMode="auto">
              <a:xfrm>
                <a:off x="2900" y="3068"/>
                <a:ext cx="409" cy="264"/>
              </a:xfrm>
              <a:custGeom>
                <a:avLst/>
                <a:gdLst>
                  <a:gd name="T0" fmla="*/ 5 w 559"/>
                  <a:gd name="T1" fmla="*/ 1 h 434"/>
                  <a:gd name="T2" fmla="*/ 62 w 559"/>
                  <a:gd name="T3" fmla="*/ 0 h 434"/>
                  <a:gd name="T4" fmla="*/ 57 w 559"/>
                  <a:gd name="T5" fmla="*/ 26 h 434"/>
                  <a:gd name="T6" fmla="*/ 110 w 559"/>
                  <a:gd name="T7" fmla="*/ 19 h 434"/>
                  <a:gd name="T8" fmla="*/ 144 w 559"/>
                  <a:gd name="T9" fmla="*/ 25 h 434"/>
                  <a:gd name="T10" fmla="*/ 160 w 559"/>
                  <a:gd name="T11" fmla="*/ 40 h 434"/>
                  <a:gd name="T12" fmla="*/ 149 w 559"/>
                  <a:gd name="T13" fmla="*/ 54 h 434"/>
                  <a:gd name="T14" fmla="*/ 110 w 559"/>
                  <a:gd name="T15" fmla="*/ 60 h 434"/>
                  <a:gd name="T16" fmla="*/ 67 w 559"/>
                  <a:gd name="T17" fmla="*/ 60 h 434"/>
                  <a:gd name="T18" fmla="*/ 26 w 559"/>
                  <a:gd name="T19" fmla="*/ 56 h 434"/>
                  <a:gd name="T20" fmla="*/ 2 w 559"/>
                  <a:gd name="T21" fmla="*/ 43 h 434"/>
                  <a:gd name="T22" fmla="*/ 0 w 559"/>
                  <a:gd name="T23" fmla="*/ 20 h 434"/>
                  <a:gd name="T24" fmla="*/ 5 w 559"/>
                  <a:gd name="T25" fmla="*/ 1 h 43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59"/>
                  <a:gd name="T40" fmla="*/ 0 h 434"/>
                  <a:gd name="T41" fmla="*/ 559 w 559"/>
                  <a:gd name="T42" fmla="*/ 434 h 43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59" h="434">
                    <a:moveTo>
                      <a:pt x="17" y="8"/>
                    </a:moveTo>
                    <a:lnTo>
                      <a:pt x="217" y="0"/>
                    </a:lnTo>
                    <a:lnTo>
                      <a:pt x="200" y="192"/>
                    </a:lnTo>
                    <a:lnTo>
                      <a:pt x="384" y="142"/>
                    </a:lnTo>
                    <a:lnTo>
                      <a:pt x="501" y="184"/>
                    </a:lnTo>
                    <a:lnTo>
                      <a:pt x="559" y="292"/>
                    </a:lnTo>
                    <a:lnTo>
                      <a:pt x="517" y="392"/>
                    </a:lnTo>
                    <a:lnTo>
                      <a:pt x="384" y="434"/>
                    </a:lnTo>
                    <a:lnTo>
                      <a:pt x="234" y="434"/>
                    </a:lnTo>
                    <a:lnTo>
                      <a:pt x="92" y="409"/>
                    </a:lnTo>
                    <a:lnTo>
                      <a:pt x="8" y="317"/>
                    </a:lnTo>
                    <a:lnTo>
                      <a:pt x="0" y="150"/>
                    </a:lnTo>
                    <a:lnTo>
                      <a:pt x="17" y="8"/>
                    </a:lnTo>
                    <a:close/>
                  </a:path>
                </a:pathLst>
              </a:custGeom>
              <a:solidFill>
                <a:schemeClr val="hlink"/>
              </a:solidFill>
              <a:ln w="6350">
                <a:solidFill>
                  <a:schemeClr val="bg1"/>
                </a:solidFill>
                <a:round/>
                <a:headEnd/>
                <a:tailEnd/>
              </a:ln>
            </p:spPr>
            <p:txBody>
              <a:bodyPr wrap="none" lIns="0" tIns="0" rIns="0" bIns="0" anchor="ctr">
                <a:spAutoFit/>
              </a:bodyPr>
              <a:lstStyle/>
              <a:p>
                <a:endParaRPr lang="en-US"/>
              </a:p>
            </p:txBody>
          </p:sp>
          <p:sp>
            <p:nvSpPr>
              <p:cNvPr id="358" name="Freeform 25"/>
              <p:cNvSpPr>
                <a:spLocks/>
              </p:cNvSpPr>
              <p:nvPr/>
            </p:nvSpPr>
            <p:spPr bwMode="auto">
              <a:xfrm>
                <a:off x="3022" y="2996"/>
                <a:ext cx="219" cy="331"/>
              </a:xfrm>
              <a:custGeom>
                <a:avLst/>
                <a:gdLst>
                  <a:gd name="T0" fmla="*/ 71 w 300"/>
                  <a:gd name="T1" fmla="*/ 0 h 543"/>
                  <a:gd name="T2" fmla="*/ 0 w 300"/>
                  <a:gd name="T3" fmla="*/ 75 h 543"/>
                  <a:gd name="T4" fmla="*/ 54 w 300"/>
                  <a:gd name="T5" fmla="*/ 75 h 543"/>
                  <a:gd name="T6" fmla="*/ 85 w 300"/>
                  <a:gd name="T7" fmla="*/ 2 h 543"/>
                  <a:gd name="T8" fmla="*/ 0 60000 65536"/>
                  <a:gd name="T9" fmla="*/ 0 60000 65536"/>
                  <a:gd name="T10" fmla="*/ 0 60000 65536"/>
                  <a:gd name="T11" fmla="*/ 0 60000 65536"/>
                  <a:gd name="T12" fmla="*/ 0 w 300"/>
                  <a:gd name="T13" fmla="*/ 0 h 543"/>
                  <a:gd name="T14" fmla="*/ 300 w 300"/>
                  <a:gd name="T15" fmla="*/ 543 h 543"/>
                </a:gdLst>
                <a:ahLst/>
                <a:cxnLst>
                  <a:cxn ang="T8">
                    <a:pos x="T0" y="T1"/>
                  </a:cxn>
                  <a:cxn ang="T9">
                    <a:pos x="T2" y="T3"/>
                  </a:cxn>
                  <a:cxn ang="T10">
                    <a:pos x="T4" y="T5"/>
                  </a:cxn>
                  <a:cxn ang="T11">
                    <a:pos x="T6" y="T7"/>
                  </a:cxn>
                </a:cxnLst>
                <a:rect l="T12" t="T13" r="T14" b="T15"/>
                <a:pathLst>
                  <a:path w="300" h="543">
                    <a:moveTo>
                      <a:pt x="250" y="0"/>
                    </a:moveTo>
                    <a:lnTo>
                      <a:pt x="0" y="543"/>
                    </a:lnTo>
                    <a:lnTo>
                      <a:pt x="192" y="543"/>
                    </a:lnTo>
                    <a:lnTo>
                      <a:pt x="300" y="17"/>
                    </a:lnTo>
                  </a:path>
                </a:pathLst>
              </a:custGeom>
              <a:solidFill>
                <a:schemeClr val="hlink"/>
              </a:solidFill>
              <a:ln w="6350">
                <a:solidFill>
                  <a:schemeClr val="bg1"/>
                </a:solidFill>
                <a:round/>
                <a:headEnd/>
                <a:tailEnd/>
              </a:ln>
            </p:spPr>
            <p:txBody>
              <a:bodyPr wrap="none" lIns="0" tIns="0" rIns="0" bIns="0" anchor="ctr">
                <a:spAutoFit/>
              </a:bodyPr>
              <a:lstStyle/>
              <a:p>
                <a:endParaRPr lang="en-US"/>
              </a:p>
            </p:txBody>
          </p:sp>
          <p:sp>
            <p:nvSpPr>
              <p:cNvPr id="359" name="Line 26"/>
              <p:cNvSpPr>
                <a:spLocks noChangeShapeType="1"/>
              </p:cNvSpPr>
              <p:nvPr/>
            </p:nvSpPr>
            <p:spPr bwMode="auto">
              <a:xfrm flipV="1">
                <a:off x="3321" y="3093"/>
                <a:ext cx="13" cy="178"/>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grpSp>
        <p:nvGrpSpPr>
          <p:cNvPr id="362" name="Group 27"/>
          <p:cNvGrpSpPr>
            <a:grpSpLocks/>
          </p:cNvGrpSpPr>
          <p:nvPr/>
        </p:nvGrpSpPr>
        <p:grpSpPr bwMode="auto">
          <a:xfrm>
            <a:off x="1298575" y="3876675"/>
            <a:ext cx="1216025" cy="833438"/>
            <a:chOff x="463" y="1743"/>
            <a:chExt cx="1186" cy="813"/>
          </a:xfrm>
        </p:grpSpPr>
        <p:sp>
          <p:nvSpPr>
            <p:cNvPr id="363" name="Freeform 28"/>
            <p:cNvSpPr>
              <a:spLocks/>
            </p:cNvSpPr>
            <p:nvPr/>
          </p:nvSpPr>
          <p:spPr bwMode="auto">
            <a:xfrm>
              <a:off x="1338" y="2248"/>
              <a:ext cx="137" cy="216"/>
            </a:xfrm>
            <a:custGeom>
              <a:avLst/>
              <a:gdLst>
                <a:gd name="T0" fmla="*/ 1 w 530"/>
                <a:gd name="T1" fmla="*/ 4 h 849"/>
                <a:gd name="T2" fmla="*/ 1 w 530"/>
                <a:gd name="T3" fmla="*/ 4 h 849"/>
                <a:gd name="T4" fmla="*/ 1 w 530"/>
                <a:gd name="T5" fmla="*/ 3 h 849"/>
                <a:gd name="T6" fmla="*/ 0 w 530"/>
                <a:gd name="T7" fmla="*/ 3 h 849"/>
                <a:gd name="T8" fmla="*/ 0 w 530"/>
                <a:gd name="T9" fmla="*/ 3 h 849"/>
                <a:gd name="T10" fmla="*/ 0 w 530"/>
                <a:gd name="T11" fmla="*/ 2 h 849"/>
                <a:gd name="T12" fmla="*/ 0 w 530"/>
                <a:gd name="T13" fmla="*/ 2 h 849"/>
                <a:gd name="T14" fmla="*/ 0 w 530"/>
                <a:gd name="T15" fmla="*/ 1 h 849"/>
                <a:gd name="T16" fmla="*/ 0 w 530"/>
                <a:gd name="T17" fmla="*/ 1 h 849"/>
                <a:gd name="T18" fmla="*/ 1 w 530"/>
                <a:gd name="T19" fmla="*/ 1 h 849"/>
                <a:gd name="T20" fmla="*/ 1 w 530"/>
                <a:gd name="T21" fmla="*/ 0 h 849"/>
                <a:gd name="T22" fmla="*/ 1 w 530"/>
                <a:gd name="T23" fmla="*/ 0 h 849"/>
                <a:gd name="T24" fmla="*/ 2 w 530"/>
                <a:gd name="T25" fmla="*/ 0 h 849"/>
                <a:gd name="T26" fmla="*/ 2 w 530"/>
                <a:gd name="T27" fmla="*/ 0 h 849"/>
                <a:gd name="T28" fmla="*/ 2 w 530"/>
                <a:gd name="T29" fmla="*/ 1 h 849"/>
                <a:gd name="T30" fmla="*/ 2 w 530"/>
                <a:gd name="T31" fmla="*/ 1 h 849"/>
                <a:gd name="T32" fmla="*/ 2 w 530"/>
                <a:gd name="T33" fmla="*/ 2 h 849"/>
                <a:gd name="T34" fmla="*/ 2 w 530"/>
                <a:gd name="T35" fmla="*/ 2 h 849"/>
                <a:gd name="T36" fmla="*/ 2 w 530"/>
                <a:gd name="T37" fmla="*/ 3 h 849"/>
                <a:gd name="T38" fmla="*/ 2 w 530"/>
                <a:gd name="T39" fmla="*/ 3 h 849"/>
                <a:gd name="T40" fmla="*/ 2 w 530"/>
                <a:gd name="T41" fmla="*/ 3 h 849"/>
                <a:gd name="T42" fmla="*/ 1 w 530"/>
                <a:gd name="T43" fmla="*/ 4 h 849"/>
                <a:gd name="T44" fmla="*/ 1 w 530"/>
                <a:gd name="T45" fmla="*/ 4 h 8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30"/>
                <a:gd name="T70" fmla="*/ 0 h 849"/>
                <a:gd name="T71" fmla="*/ 530 w 530"/>
                <a:gd name="T72" fmla="*/ 849 h 8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30" h="849">
                  <a:moveTo>
                    <a:pt x="302" y="838"/>
                  </a:moveTo>
                  <a:lnTo>
                    <a:pt x="222" y="849"/>
                  </a:lnTo>
                  <a:lnTo>
                    <a:pt x="148" y="821"/>
                  </a:lnTo>
                  <a:lnTo>
                    <a:pt x="81" y="756"/>
                  </a:lnTo>
                  <a:lnTo>
                    <a:pt x="34" y="665"/>
                  </a:lnTo>
                  <a:lnTo>
                    <a:pt x="5" y="551"/>
                  </a:lnTo>
                  <a:lnTo>
                    <a:pt x="0" y="425"/>
                  </a:lnTo>
                  <a:lnTo>
                    <a:pt x="19" y="300"/>
                  </a:lnTo>
                  <a:lnTo>
                    <a:pt x="59" y="184"/>
                  </a:lnTo>
                  <a:lnTo>
                    <a:pt x="118" y="93"/>
                  </a:lnTo>
                  <a:lnTo>
                    <a:pt x="190" y="28"/>
                  </a:lnTo>
                  <a:lnTo>
                    <a:pt x="268" y="0"/>
                  </a:lnTo>
                  <a:lnTo>
                    <a:pt x="346" y="9"/>
                  </a:lnTo>
                  <a:lnTo>
                    <a:pt x="416" y="55"/>
                  </a:lnTo>
                  <a:lnTo>
                    <a:pt x="473" y="133"/>
                  </a:lnTo>
                  <a:lnTo>
                    <a:pt x="513" y="237"/>
                  </a:lnTo>
                  <a:lnTo>
                    <a:pt x="530" y="359"/>
                  </a:lnTo>
                  <a:lnTo>
                    <a:pt x="522" y="484"/>
                  </a:lnTo>
                  <a:lnTo>
                    <a:pt x="494" y="606"/>
                  </a:lnTo>
                  <a:lnTo>
                    <a:pt x="445" y="712"/>
                  </a:lnTo>
                  <a:lnTo>
                    <a:pt x="378" y="790"/>
                  </a:lnTo>
                  <a:lnTo>
                    <a:pt x="302" y="8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4" name="Freeform 29"/>
            <p:cNvSpPr>
              <a:spLocks/>
            </p:cNvSpPr>
            <p:nvPr/>
          </p:nvSpPr>
          <p:spPr bwMode="auto">
            <a:xfrm>
              <a:off x="1137" y="2095"/>
              <a:ext cx="14" cy="10"/>
            </a:xfrm>
            <a:custGeom>
              <a:avLst/>
              <a:gdLst>
                <a:gd name="T0" fmla="*/ 0 w 53"/>
                <a:gd name="T1" fmla="*/ 0 h 43"/>
                <a:gd name="T2" fmla="*/ 0 w 53"/>
                <a:gd name="T3" fmla="*/ 0 h 43"/>
                <a:gd name="T4" fmla="*/ 0 w 53"/>
                <a:gd name="T5" fmla="*/ 0 h 43"/>
                <a:gd name="T6" fmla="*/ 0 w 53"/>
                <a:gd name="T7" fmla="*/ 0 h 43"/>
                <a:gd name="T8" fmla="*/ 0 w 53"/>
                <a:gd name="T9" fmla="*/ 0 h 43"/>
                <a:gd name="T10" fmla="*/ 0 w 53"/>
                <a:gd name="T11" fmla="*/ 0 h 43"/>
                <a:gd name="T12" fmla="*/ 0 60000 65536"/>
                <a:gd name="T13" fmla="*/ 0 60000 65536"/>
                <a:gd name="T14" fmla="*/ 0 60000 65536"/>
                <a:gd name="T15" fmla="*/ 0 60000 65536"/>
                <a:gd name="T16" fmla="*/ 0 60000 65536"/>
                <a:gd name="T17" fmla="*/ 0 60000 65536"/>
                <a:gd name="T18" fmla="*/ 0 w 53"/>
                <a:gd name="T19" fmla="*/ 0 h 43"/>
                <a:gd name="T20" fmla="*/ 53 w 5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3" h="43">
                  <a:moveTo>
                    <a:pt x="53" y="28"/>
                  </a:moveTo>
                  <a:lnTo>
                    <a:pt x="30" y="0"/>
                  </a:lnTo>
                  <a:lnTo>
                    <a:pt x="0" y="26"/>
                  </a:lnTo>
                  <a:lnTo>
                    <a:pt x="9" y="43"/>
                  </a:lnTo>
                  <a:lnTo>
                    <a:pt x="5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5" name="AutoShape 30"/>
            <p:cNvSpPr>
              <a:spLocks noChangeArrowheads="1"/>
            </p:cNvSpPr>
            <p:nvPr/>
          </p:nvSpPr>
          <p:spPr bwMode="auto">
            <a:xfrm>
              <a:off x="463" y="1743"/>
              <a:ext cx="1186" cy="813"/>
            </a:xfrm>
            <a:prstGeom prst="roundRect">
              <a:avLst>
                <a:gd name="adj" fmla="val 16667"/>
              </a:avLst>
            </a:prstGeom>
            <a:solidFill>
              <a:schemeClr val="folHlink"/>
            </a:solidFill>
            <a:ln w="28575" algn="ctr">
              <a:solidFill>
                <a:schemeClr val="folHlink"/>
              </a:solidFill>
              <a:round/>
              <a:headEnd/>
              <a:tailEnd/>
            </a:ln>
          </p:spPr>
          <p:txBody>
            <a:bodyPr lIns="0" tIns="0" rIns="0" bIns="0" anchor="ctr">
              <a:spAutoFit/>
            </a:bodyPr>
            <a:lstStyle/>
            <a:p>
              <a:endParaRPr lang="en-US"/>
            </a:p>
          </p:txBody>
        </p:sp>
        <p:sp>
          <p:nvSpPr>
            <p:cNvPr id="366" name="AutoShape 31"/>
            <p:cNvSpPr>
              <a:spLocks noChangeArrowheads="1"/>
            </p:cNvSpPr>
            <p:nvPr/>
          </p:nvSpPr>
          <p:spPr bwMode="auto">
            <a:xfrm>
              <a:off x="493" y="1773"/>
              <a:ext cx="1127" cy="754"/>
            </a:xfrm>
            <a:prstGeom prst="roundRect">
              <a:avLst>
                <a:gd name="adj" fmla="val 16667"/>
              </a:avLst>
            </a:prstGeom>
            <a:solidFill>
              <a:srgbClr val="FFFFFF"/>
            </a:solidFill>
            <a:ln w="28575" algn="ctr">
              <a:solidFill>
                <a:schemeClr val="folHlink"/>
              </a:solidFill>
              <a:round/>
              <a:headEnd/>
              <a:tailEnd/>
            </a:ln>
          </p:spPr>
          <p:txBody>
            <a:bodyPr lIns="0" tIns="0" rIns="0" bIns="0" anchor="ctr">
              <a:spAutoFit/>
            </a:bodyPr>
            <a:lstStyle/>
            <a:p>
              <a:endParaRPr lang="en-US"/>
            </a:p>
          </p:txBody>
        </p:sp>
        <p:sp>
          <p:nvSpPr>
            <p:cNvPr id="367" name="Freeform 32"/>
            <p:cNvSpPr>
              <a:spLocks/>
            </p:cNvSpPr>
            <p:nvPr/>
          </p:nvSpPr>
          <p:spPr bwMode="auto">
            <a:xfrm>
              <a:off x="486" y="1841"/>
              <a:ext cx="1140" cy="526"/>
            </a:xfrm>
            <a:custGeom>
              <a:avLst/>
              <a:gdLst>
                <a:gd name="T0" fmla="*/ 90 w 1140"/>
                <a:gd name="T1" fmla="*/ 501 h 526"/>
                <a:gd name="T2" fmla="*/ 19 w 1140"/>
                <a:gd name="T3" fmla="*/ 463 h 526"/>
                <a:gd name="T4" fmla="*/ 0 w 1140"/>
                <a:gd name="T5" fmla="*/ 379 h 526"/>
                <a:gd name="T6" fmla="*/ 33 w 1140"/>
                <a:gd name="T7" fmla="*/ 286 h 526"/>
                <a:gd name="T8" fmla="*/ 121 w 1140"/>
                <a:gd name="T9" fmla="*/ 219 h 526"/>
                <a:gd name="T10" fmla="*/ 213 w 1140"/>
                <a:gd name="T11" fmla="*/ 187 h 526"/>
                <a:gd name="T12" fmla="*/ 231 w 1140"/>
                <a:gd name="T13" fmla="*/ 85 h 526"/>
                <a:gd name="T14" fmla="*/ 244 w 1140"/>
                <a:gd name="T15" fmla="*/ 55 h 526"/>
                <a:gd name="T16" fmla="*/ 261 w 1140"/>
                <a:gd name="T17" fmla="*/ 36 h 526"/>
                <a:gd name="T18" fmla="*/ 289 w 1140"/>
                <a:gd name="T19" fmla="*/ 21 h 526"/>
                <a:gd name="T20" fmla="*/ 321 w 1140"/>
                <a:gd name="T21" fmla="*/ 12 h 526"/>
                <a:gd name="T22" fmla="*/ 402 w 1140"/>
                <a:gd name="T23" fmla="*/ 6 h 526"/>
                <a:gd name="T24" fmla="*/ 492 w 1140"/>
                <a:gd name="T25" fmla="*/ 3 h 526"/>
                <a:gd name="T26" fmla="*/ 579 w 1140"/>
                <a:gd name="T27" fmla="*/ 0 h 526"/>
                <a:gd name="T28" fmla="*/ 652 w 1140"/>
                <a:gd name="T29" fmla="*/ 0 h 526"/>
                <a:gd name="T30" fmla="*/ 685 w 1140"/>
                <a:gd name="T31" fmla="*/ 7 h 526"/>
                <a:gd name="T32" fmla="*/ 720 w 1140"/>
                <a:gd name="T33" fmla="*/ 22 h 526"/>
                <a:gd name="T34" fmla="*/ 774 w 1140"/>
                <a:gd name="T35" fmla="*/ 192 h 526"/>
                <a:gd name="T36" fmla="*/ 822 w 1140"/>
                <a:gd name="T37" fmla="*/ 204 h 526"/>
                <a:gd name="T38" fmla="*/ 873 w 1140"/>
                <a:gd name="T39" fmla="*/ 181 h 526"/>
                <a:gd name="T40" fmla="*/ 886 w 1140"/>
                <a:gd name="T41" fmla="*/ 256 h 526"/>
                <a:gd name="T42" fmla="*/ 928 w 1140"/>
                <a:gd name="T43" fmla="*/ 180 h 526"/>
                <a:gd name="T44" fmla="*/ 946 w 1140"/>
                <a:gd name="T45" fmla="*/ 252 h 526"/>
                <a:gd name="T46" fmla="*/ 988 w 1140"/>
                <a:gd name="T47" fmla="*/ 187 h 526"/>
                <a:gd name="T48" fmla="*/ 1000 w 1140"/>
                <a:gd name="T49" fmla="*/ 252 h 526"/>
                <a:gd name="T50" fmla="*/ 1056 w 1140"/>
                <a:gd name="T51" fmla="*/ 195 h 526"/>
                <a:gd name="T52" fmla="*/ 1077 w 1140"/>
                <a:gd name="T53" fmla="*/ 262 h 526"/>
                <a:gd name="T54" fmla="*/ 1140 w 1140"/>
                <a:gd name="T55" fmla="*/ 327 h 526"/>
                <a:gd name="T56" fmla="*/ 1134 w 1140"/>
                <a:gd name="T57" fmla="*/ 429 h 526"/>
                <a:gd name="T58" fmla="*/ 1078 w 1140"/>
                <a:gd name="T59" fmla="*/ 513 h 526"/>
                <a:gd name="T60" fmla="*/ 1021 w 1140"/>
                <a:gd name="T61" fmla="*/ 519 h 526"/>
                <a:gd name="T62" fmla="*/ 1008 w 1140"/>
                <a:gd name="T63" fmla="*/ 384 h 526"/>
                <a:gd name="T64" fmla="*/ 996 w 1140"/>
                <a:gd name="T65" fmla="*/ 364 h 526"/>
                <a:gd name="T66" fmla="*/ 982 w 1140"/>
                <a:gd name="T67" fmla="*/ 351 h 526"/>
                <a:gd name="T68" fmla="*/ 937 w 1140"/>
                <a:gd name="T69" fmla="*/ 336 h 526"/>
                <a:gd name="T70" fmla="*/ 901 w 1140"/>
                <a:gd name="T71" fmla="*/ 340 h 526"/>
                <a:gd name="T72" fmla="*/ 882 w 1140"/>
                <a:gd name="T73" fmla="*/ 352 h 526"/>
                <a:gd name="T74" fmla="*/ 858 w 1140"/>
                <a:gd name="T75" fmla="*/ 381 h 526"/>
                <a:gd name="T76" fmla="*/ 847 w 1140"/>
                <a:gd name="T77" fmla="*/ 418 h 526"/>
                <a:gd name="T78" fmla="*/ 841 w 1140"/>
                <a:gd name="T79" fmla="*/ 463 h 526"/>
                <a:gd name="T80" fmla="*/ 843 w 1140"/>
                <a:gd name="T81" fmla="*/ 523 h 526"/>
                <a:gd name="T82" fmla="*/ 354 w 1140"/>
                <a:gd name="T83" fmla="*/ 526 h 526"/>
                <a:gd name="T84" fmla="*/ 346 w 1140"/>
                <a:gd name="T85" fmla="*/ 477 h 526"/>
                <a:gd name="T86" fmla="*/ 324 w 1140"/>
                <a:gd name="T87" fmla="*/ 430 h 526"/>
                <a:gd name="T88" fmla="*/ 289 w 1140"/>
                <a:gd name="T89" fmla="*/ 405 h 526"/>
                <a:gd name="T90" fmla="*/ 238 w 1140"/>
                <a:gd name="T91" fmla="*/ 388 h 526"/>
                <a:gd name="T92" fmla="*/ 184 w 1140"/>
                <a:gd name="T93" fmla="*/ 391 h 526"/>
                <a:gd name="T94" fmla="*/ 136 w 1140"/>
                <a:gd name="T95" fmla="*/ 412 h 526"/>
                <a:gd name="T96" fmla="*/ 100 w 1140"/>
                <a:gd name="T97" fmla="*/ 456 h 526"/>
                <a:gd name="T98" fmla="*/ 90 w 1140"/>
                <a:gd name="T99" fmla="*/ 501 h 52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40"/>
                <a:gd name="T151" fmla="*/ 0 h 526"/>
                <a:gd name="T152" fmla="*/ 1140 w 1140"/>
                <a:gd name="T153" fmla="*/ 526 h 52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40" h="526">
                  <a:moveTo>
                    <a:pt x="90" y="501"/>
                  </a:moveTo>
                  <a:lnTo>
                    <a:pt x="19" y="463"/>
                  </a:lnTo>
                  <a:lnTo>
                    <a:pt x="0" y="379"/>
                  </a:lnTo>
                  <a:lnTo>
                    <a:pt x="33" y="286"/>
                  </a:lnTo>
                  <a:lnTo>
                    <a:pt x="121" y="219"/>
                  </a:lnTo>
                  <a:lnTo>
                    <a:pt x="213" y="187"/>
                  </a:lnTo>
                  <a:lnTo>
                    <a:pt x="231" y="85"/>
                  </a:lnTo>
                  <a:lnTo>
                    <a:pt x="244" y="55"/>
                  </a:lnTo>
                  <a:lnTo>
                    <a:pt x="261" y="36"/>
                  </a:lnTo>
                  <a:lnTo>
                    <a:pt x="289" y="21"/>
                  </a:lnTo>
                  <a:lnTo>
                    <a:pt x="321" y="12"/>
                  </a:lnTo>
                  <a:lnTo>
                    <a:pt x="402" y="6"/>
                  </a:lnTo>
                  <a:lnTo>
                    <a:pt x="492" y="3"/>
                  </a:lnTo>
                  <a:lnTo>
                    <a:pt x="579" y="0"/>
                  </a:lnTo>
                  <a:lnTo>
                    <a:pt x="652" y="0"/>
                  </a:lnTo>
                  <a:lnTo>
                    <a:pt x="685" y="7"/>
                  </a:lnTo>
                  <a:lnTo>
                    <a:pt x="720" y="22"/>
                  </a:lnTo>
                  <a:lnTo>
                    <a:pt x="774" y="192"/>
                  </a:lnTo>
                  <a:lnTo>
                    <a:pt x="822" y="204"/>
                  </a:lnTo>
                  <a:lnTo>
                    <a:pt x="873" y="181"/>
                  </a:lnTo>
                  <a:lnTo>
                    <a:pt x="886" y="256"/>
                  </a:lnTo>
                  <a:lnTo>
                    <a:pt x="928" y="180"/>
                  </a:lnTo>
                  <a:lnTo>
                    <a:pt x="946" y="252"/>
                  </a:lnTo>
                  <a:lnTo>
                    <a:pt x="988" y="187"/>
                  </a:lnTo>
                  <a:lnTo>
                    <a:pt x="1000" y="252"/>
                  </a:lnTo>
                  <a:lnTo>
                    <a:pt x="1056" y="195"/>
                  </a:lnTo>
                  <a:lnTo>
                    <a:pt x="1077" y="262"/>
                  </a:lnTo>
                  <a:lnTo>
                    <a:pt x="1140" y="327"/>
                  </a:lnTo>
                  <a:lnTo>
                    <a:pt x="1134" y="429"/>
                  </a:lnTo>
                  <a:lnTo>
                    <a:pt x="1078" y="513"/>
                  </a:lnTo>
                  <a:lnTo>
                    <a:pt x="1021" y="519"/>
                  </a:lnTo>
                  <a:lnTo>
                    <a:pt x="1008" y="384"/>
                  </a:lnTo>
                  <a:lnTo>
                    <a:pt x="996" y="364"/>
                  </a:lnTo>
                  <a:lnTo>
                    <a:pt x="982" y="351"/>
                  </a:lnTo>
                  <a:lnTo>
                    <a:pt x="937" y="336"/>
                  </a:lnTo>
                  <a:lnTo>
                    <a:pt x="901" y="340"/>
                  </a:lnTo>
                  <a:lnTo>
                    <a:pt x="882" y="352"/>
                  </a:lnTo>
                  <a:lnTo>
                    <a:pt x="858" y="381"/>
                  </a:lnTo>
                  <a:lnTo>
                    <a:pt x="847" y="418"/>
                  </a:lnTo>
                  <a:lnTo>
                    <a:pt x="841" y="463"/>
                  </a:lnTo>
                  <a:lnTo>
                    <a:pt x="843" y="523"/>
                  </a:lnTo>
                  <a:lnTo>
                    <a:pt x="354" y="526"/>
                  </a:lnTo>
                  <a:lnTo>
                    <a:pt x="346" y="477"/>
                  </a:lnTo>
                  <a:lnTo>
                    <a:pt x="324" y="430"/>
                  </a:lnTo>
                  <a:lnTo>
                    <a:pt x="289" y="405"/>
                  </a:lnTo>
                  <a:lnTo>
                    <a:pt x="238" y="388"/>
                  </a:lnTo>
                  <a:lnTo>
                    <a:pt x="184" y="391"/>
                  </a:lnTo>
                  <a:lnTo>
                    <a:pt x="136" y="412"/>
                  </a:lnTo>
                  <a:lnTo>
                    <a:pt x="100" y="456"/>
                  </a:lnTo>
                  <a:lnTo>
                    <a:pt x="90" y="501"/>
                  </a:lnTo>
                  <a:close/>
                </a:path>
              </a:pathLst>
            </a:custGeom>
            <a:solidFill>
              <a:schemeClr val="folHlink"/>
            </a:solidFill>
            <a:ln w="12700">
              <a:solidFill>
                <a:schemeClr val="bg1"/>
              </a:solidFill>
              <a:round/>
              <a:headEnd/>
              <a:tailEnd/>
            </a:ln>
          </p:spPr>
          <p:txBody>
            <a:bodyPr lIns="0" tIns="0" rIns="0" bIns="0" anchor="ctr">
              <a:spAutoFit/>
            </a:bodyPr>
            <a:lstStyle/>
            <a:p>
              <a:endParaRPr lang="en-US"/>
            </a:p>
          </p:txBody>
        </p:sp>
        <p:sp>
          <p:nvSpPr>
            <p:cNvPr id="368" name="Freeform 33"/>
            <p:cNvSpPr>
              <a:spLocks/>
            </p:cNvSpPr>
            <p:nvPr/>
          </p:nvSpPr>
          <p:spPr bwMode="auto">
            <a:xfrm>
              <a:off x="754" y="1898"/>
              <a:ext cx="189" cy="204"/>
            </a:xfrm>
            <a:custGeom>
              <a:avLst/>
              <a:gdLst>
                <a:gd name="T0" fmla="*/ 0 w 189"/>
                <a:gd name="T1" fmla="*/ 195 h 204"/>
                <a:gd name="T2" fmla="*/ 15 w 189"/>
                <a:gd name="T3" fmla="*/ 69 h 204"/>
                <a:gd name="T4" fmla="*/ 29 w 189"/>
                <a:gd name="T5" fmla="*/ 45 h 204"/>
                <a:gd name="T6" fmla="*/ 41 w 189"/>
                <a:gd name="T7" fmla="*/ 30 h 204"/>
                <a:gd name="T8" fmla="*/ 63 w 189"/>
                <a:gd name="T9" fmla="*/ 16 h 204"/>
                <a:gd name="T10" fmla="*/ 89 w 189"/>
                <a:gd name="T11" fmla="*/ 9 h 204"/>
                <a:gd name="T12" fmla="*/ 189 w 189"/>
                <a:gd name="T13" fmla="*/ 0 h 204"/>
                <a:gd name="T14" fmla="*/ 189 w 189"/>
                <a:gd name="T15" fmla="*/ 204 h 204"/>
                <a:gd name="T16" fmla="*/ 0 w 189"/>
                <a:gd name="T17" fmla="*/ 195 h 2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9"/>
                <a:gd name="T28" fmla="*/ 0 h 204"/>
                <a:gd name="T29" fmla="*/ 189 w 189"/>
                <a:gd name="T30" fmla="*/ 204 h 20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9" h="204">
                  <a:moveTo>
                    <a:pt x="0" y="195"/>
                  </a:moveTo>
                  <a:lnTo>
                    <a:pt x="15" y="69"/>
                  </a:lnTo>
                  <a:lnTo>
                    <a:pt x="29" y="45"/>
                  </a:lnTo>
                  <a:lnTo>
                    <a:pt x="41" y="30"/>
                  </a:lnTo>
                  <a:lnTo>
                    <a:pt x="63" y="16"/>
                  </a:lnTo>
                  <a:lnTo>
                    <a:pt x="89" y="9"/>
                  </a:lnTo>
                  <a:lnTo>
                    <a:pt x="189" y="0"/>
                  </a:lnTo>
                  <a:lnTo>
                    <a:pt x="189" y="204"/>
                  </a:lnTo>
                  <a:lnTo>
                    <a:pt x="0" y="195"/>
                  </a:lnTo>
                  <a:close/>
                </a:path>
              </a:pathLst>
            </a:custGeom>
            <a:solidFill>
              <a:schemeClr val="tx1"/>
            </a:solidFill>
            <a:ln w="12700">
              <a:solidFill>
                <a:schemeClr val="bg1"/>
              </a:solidFill>
              <a:round/>
              <a:headEnd/>
              <a:tailEnd/>
            </a:ln>
          </p:spPr>
          <p:txBody>
            <a:bodyPr wrap="none" lIns="0" tIns="0" rIns="0" bIns="0" anchor="ctr">
              <a:spAutoFit/>
            </a:bodyPr>
            <a:lstStyle/>
            <a:p>
              <a:endParaRPr lang="en-US"/>
            </a:p>
          </p:txBody>
        </p:sp>
        <p:sp>
          <p:nvSpPr>
            <p:cNvPr id="369" name="Freeform 34"/>
            <p:cNvSpPr>
              <a:spLocks/>
            </p:cNvSpPr>
            <p:nvPr/>
          </p:nvSpPr>
          <p:spPr bwMode="auto">
            <a:xfrm>
              <a:off x="976" y="1893"/>
              <a:ext cx="252" cy="213"/>
            </a:xfrm>
            <a:custGeom>
              <a:avLst/>
              <a:gdLst>
                <a:gd name="T0" fmla="*/ 3 w 252"/>
                <a:gd name="T1" fmla="*/ 207 h 213"/>
                <a:gd name="T2" fmla="*/ 0 w 252"/>
                <a:gd name="T3" fmla="*/ 0 h 213"/>
                <a:gd name="T4" fmla="*/ 210 w 252"/>
                <a:gd name="T5" fmla="*/ 0 h 213"/>
                <a:gd name="T6" fmla="*/ 252 w 252"/>
                <a:gd name="T7" fmla="*/ 149 h 213"/>
                <a:gd name="T8" fmla="*/ 215 w 252"/>
                <a:gd name="T9" fmla="*/ 191 h 213"/>
                <a:gd name="T10" fmla="*/ 99 w 252"/>
                <a:gd name="T11" fmla="*/ 213 h 213"/>
                <a:gd name="T12" fmla="*/ 3 w 252"/>
                <a:gd name="T13" fmla="*/ 207 h 213"/>
                <a:gd name="T14" fmla="*/ 0 60000 65536"/>
                <a:gd name="T15" fmla="*/ 0 60000 65536"/>
                <a:gd name="T16" fmla="*/ 0 60000 65536"/>
                <a:gd name="T17" fmla="*/ 0 60000 65536"/>
                <a:gd name="T18" fmla="*/ 0 60000 65536"/>
                <a:gd name="T19" fmla="*/ 0 60000 65536"/>
                <a:gd name="T20" fmla="*/ 0 60000 65536"/>
                <a:gd name="T21" fmla="*/ 0 w 252"/>
                <a:gd name="T22" fmla="*/ 0 h 213"/>
                <a:gd name="T23" fmla="*/ 252 w 252"/>
                <a:gd name="T24" fmla="*/ 213 h 2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2" h="213">
                  <a:moveTo>
                    <a:pt x="3" y="207"/>
                  </a:moveTo>
                  <a:lnTo>
                    <a:pt x="0" y="0"/>
                  </a:lnTo>
                  <a:lnTo>
                    <a:pt x="210" y="0"/>
                  </a:lnTo>
                  <a:lnTo>
                    <a:pt x="252" y="149"/>
                  </a:lnTo>
                  <a:lnTo>
                    <a:pt x="215" y="191"/>
                  </a:lnTo>
                  <a:lnTo>
                    <a:pt x="99" y="213"/>
                  </a:lnTo>
                  <a:lnTo>
                    <a:pt x="3" y="207"/>
                  </a:lnTo>
                  <a:close/>
                </a:path>
              </a:pathLst>
            </a:custGeom>
            <a:solidFill>
              <a:schemeClr val="tx1"/>
            </a:solidFill>
            <a:ln w="12700">
              <a:solidFill>
                <a:schemeClr val="bg1"/>
              </a:solidFill>
              <a:round/>
              <a:headEnd/>
              <a:tailEnd/>
            </a:ln>
          </p:spPr>
          <p:txBody>
            <a:bodyPr wrap="none" lIns="0" tIns="0" rIns="0" bIns="0" anchor="ctr">
              <a:spAutoFit/>
            </a:bodyPr>
            <a:lstStyle/>
            <a:p>
              <a:endParaRPr lang="en-US"/>
            </a:p>
          </p:txBody>
        </p:sp>
        <p:sp>
          <p:nvSpPr>
            <p:cNvPr id="370" name="Freeform 35"/>
            <p:cNvSpPr>
              <a:spLocks/>
            </p:cNvSpPr>
            <p:nvPr/>
          </p:nvSpPr>
          <p:spPr bwMode="auto">
            <a:xfrm>
              <a:off x="1142" y="1990"/>
              <a:ext cx="71" cy="99"/>
            </a:xfrm>
            <a:custGeom>
              <a:avLst/>
              <a:gdLst>
                <a:gd name="T0" fmla="*/ 0 w 276"/>
                <a:gd name="T1" fmla="*/ 1 h 388"/>
                <a:gd name="T2" fmla="*/ 0 w 276"/>
                <a:gd name="T3" fmla="*/ 1 h 388"/>
                <a:gd name="T4" fmla="*/ 0 w 276"/>
                <a:gd name="T5" fmla="*/ 1 h 388"/>
                <a:gd name="T6" fmla="*/ 0 w 276"/>
                <a:gd name="T7" fmla="*/ 1 h 388"/>
                <a:gd name="T8" fmla="*/ 0 w 276"/>
                <a:gd name="T9" fmla="*/ 1 h 388"/>
                <a:gd name="T10" fmla="*/ 0 w 276"/>
                <a:gd name="T11" fmla="*/ 1 h 388"/>
                <a:gd name="T12" fmla="*/ 0 w 276"/>
                <a:gd name="T13" fmla="*/ 0 h 388"/>
                <a:gd name="T14" fmla="*/ 0 w 276"/>
                <a:gd name="T15" fmla="*/ 0 h 388"/>
                <a:gd name="T16" fmla="*/ 1 w 276"/>
                <a:gd name="T17" fmla="*/ 0 h 388"/>
                <a:gd name="T18" fmla="*/ 1 w 276"/>
                <a:gd name="T19" fmla="*/ 0 h 388"/>
                <a:gd name="T20" fmla="*/ 1 w 276"/>
                <a:gd name="T21" fmla="*/ 0 h 388"/>
                <a:gd name="T22" fmla="*/ 1 w 276"/>
                <a:gd name="T23" fmla="*/ 0 h 388"/>
                <a:gd name="T24" fmla="*/ 1 w 276"/>
                <a:gd name="T25" fmla="*/ 0 h 388"/>
                <a:gd name="T26" fmla="*/ 1 w 276"/>
                <a:gd name="T27" fmla="*/ 0 h 388"/>
                <a:gd name="T28" fmla="*/ 1 w 276"/>
                <a:gd name="T29" fmla="*/ 0 h 388"/>
                <a:gd name="T30" fmla="*/ 1 w 276"/>
                <a:gd name="T31" fmla="*/ 1 h 388"/>
                <a:gd name="T32" fmla="*/ 1 w 276"/>
                <a:gd name="T33" fmla="*/ 1 h 388"/>
                <a:gd name="T34" fmla="*/ 1 w 276"/>
                <a:gd name="T35" fmla="*/ 1 h 388"/>
                <a:gd name="T36" fmla="*/ 1 w 276"/>
                <a:gd name="T37" fmla="*/ 1 h 388"/>
                <a:gd name="T38" fmla="*/ 1 w 276"/>
                <a:gd name="T39" fmla="*/ 1 h 388"/>
                <a:gd name="T40" fmla="*/ 1 w 276"/>
                <a:gd name="T41" fmla="*/ 2 h 388"/>
                <a:gd name="T42" fmla="*/ 1 w 276"/>
                <a:gd name="T43" fmla="*/ 2 h 388"/>
                <a:gd name="T44" fmla="*/ 1 w 276"/>
                <a:gd name="T45" fmla="*/ 2 h 388"/>
                <a:gd name="T46" fmla="*/ 1 w 276"/>
                <a:gd name="T47" fmla="*/ 2 h 388"/>
                <a:gd name="T48" fmla="*/ 0 w 276"/>
                <a:gd name="T49" fmla="*/ 2 h 388"/>
                <a:gd name="T50" fmla="*/ 0 w 276"/>
                <a:gd name="T51" fmla="*/ 2 h 388"/>
                <a:gd name="T52" fmla="*/ 0 w 276"/>
                <a:gd name="T53" fmla="*/ 2 h 388"/>
                <a:gd name="T54" fmla="*/ 0 w 276"/>
                <a:gd name="T55" fmla="*/ 1 h 388"/>
                <a:gd name="T56" fmla="*/ 0 w 276"/>
                <a:gd name="T57" fmla="*/ 2 h 388"/>
                <a:gd name="T58" fmla="*/ 1 w 276"/>
                <a:gd name="T59" fmla="*/ 2 h 388"/>
                <a:gd name="T60" fmla="*/ 1 w 276"/>
                <a:gd name="T61" fmla="*/ 2 h 388"/>
                <a:gd name="T62" fmla="*/ 1 w 276"/>
                <a:gd name="T63" fmla="*/ 1 h 388"/>
                <a:gd name="T64" fmla="*/ 1 w 276"/>
                <a:gd name="T65" fmla="*/ 1 h 388"/>
                <a:gd name="T66" fmla="*/ 1 w 276"/>
                <a:gd name="T67" fmla="*/ 1 h 388"/>
                <a:gd name="T68" fmla="*/ 1 w 276"/>
                <a:gd name="T69" fmla="*/ 1 h 388"/>
                <a:gd name="T70" fmla="*/ 1 w 276"/>
                <a:gd name="T71" fmla="*/ 1 h 388"/>
                <a:gd name="T72" fmla="*/ 1 w 276"/>
                <a:gd name="T73" fmla="*/ 1 h 388"/>
                <a:gd name="T74" fmla="*/ 1 w 276"/>
                <a:gd name="T75" fmla="*/ 1 h 388"/>
                <a:gd name="T76" fmla="*/ 1 w 276"/>
                <a:gd name="T77" fmla="*/ 1 h 388"/>
                <a:gd name="T78" fmla="*/ 1 w 276"/>
                <a:gd name="T79" fmla="*/ 1 h 388"/>
                <a:gd name="T80" fmla="*/ 1 w 276"/>
                <a:gd name="T81" fmla="*/ 0 h 388"/>
                <a:gd name="T82" fmla="*/ 1 w 276"/>
                <a:gd name="T83" fmla="*/ 0 h 388"/>
                <a:gd name="T84" fmla="*/ 1 w 276"/>
                <a:gd name="T85" fmla="*/ 0 h 388"/>
                <a:gd name="T86" fmla="*/ 1 w 276"/>
                <a:gd name="T87" fmla="*/ 0 h 388"/>
                <a:gd name="T88" fmla="*/ 1 w 276"/>
                <a:gd name="T89" fmla="*/ 0 h 388"/>
                <a:gd name="T90" fmla="*/ 1 w 276"/>
                <a:gd name="T91" fmla="*/ 0 h 388"/>
                <a:gd name="T92" fmla="*/ 0 w 276"/>
                <a:gd name="T93" fmla="*/ 1 h 388"/>
                <a:gd name="T94" fmla="*/ 0 w 276"/>
                <a:gd name="T95" fmla="*/ 1 h 388"/>
                <a:gd name="T96" fmla="*/ 0 w 276"/>
                <a:gd name="T97" fmla="*/ 1 h 388"/>
                <a:gd name="T98" fmla="*/ 0 w 276"/>
                <a:gd name="T99" fmla="*/ 1 h 388"/>
                <a:gd name="T100" fmla="*/ 0 w 276"/>
                <a:gd name="T101" fmla="*/ 1 h 388"/>
                <a:gd name="T102" fmla="*/ 0 w 276"/>
                <a:gd name="T103" fmla="*/ 1 h 388"/>
                <a:gd name="T104" fmla="*/ 0 w 276"/>
                <a:gd name="T105" fmla="*/ 1 h 388"/>
                <a:gd name="T106" fmla="*/ 0 w 276"/>
                <a:gd name="T107" fmla="*/ 1 h 388"/>
                <a:gd name="T108" fmla="*/ 0 w 276"/>
                <a:gd name="T109" fmla="*/ 1 h 38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76"/>
                <a:gd name="T166" fmla="*/ 0 h 388"/>
                <a:gd name="T167" fmla="*/ 276 w 276"/>
                <a:gd name="T168" fmla="*/ 388 h 38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76" h="388">
                  <a:moveTo>
                    <a:pt x="14" y="325"/>
                  </a:moveTo>
                  <a:lnTo>
                    <a:pt x="6" y="304"/>
                  </a:lnTo>
                  <a:lnTo>
                    <a:pt x="0" y="262"/>
                  </a:lnTo>
                  <a:lnTo>
                    <a:pt x="2" y="217"/>
                  </a:lnTo>
                  <a:lnTo>
                    <a:pt x="12" y="171"/>
                  </a:lnTo>
                  <a:lnTo>
                    <a:pt x="29" y="125"/>
                  </a:lnTo>
                  <a:lnTo>
                    <a:pt x="52" y="84"/>
                  </a:lnTo>
                  <a:lnTo>
                    <a:pt x="80" y="49"/>
                  </a:lnTo>
                  <a:lnTo>
                    <a:pt x="113" y="23"/>
                  </a:lnTo>
                  <a:lnTo>
                    <a:pt x="145" y="6"/>
                  </a:lnTo>
                  <a:lnTo>
                    <a:pt x="179" y="0"/>
                  </a:lnTo>
                  <a:lnTo>
                    <a:pt x="208" y="6"/>
                  </a:lnTo>
                  <a:lnTo>
                    <a:pt x="236" y="23"/>
                  </a:lnTo>
                  <a:lnTo>
                    <a:pt x="255" y="49"/>
                  </a:lnTo>
                  <a:lnTo>
                    <a:pt x="268" y="84"/>
                  </a:lnTo>
                  <a:lnTo>
                    <a:pt x="276" y="125"/>
                  </a:lnTo>
                  <a:lnTo>
                    <a:pt x="274" y="171"/>
                  </a:lnTo>
                  <a:lnTo>
                    <a:pt x="265" y="219"/>
                  </a:lnTo>
                  <a:lnTo>
                    <a:pt x="248" y="264"/>
                  </a:lnTo>
                  <a:lnTo>
                    <a:pt x="225" y="304"/>
                  </a:lnTo>
                  <a:lnTo>
                    <a:pt x="196" y="340"/>
                  </a:lnTo>
                  <a:lnTo>
                    <a:pt x="164" y="367"/>
                  </a:lnTo>
                  <a:lnTo>
                    <a:pt x="130" y="382"/>
                  </a:lnTo>
                  <a:lnTo>
                    <a:pt x="97" y="388"/>
                  </a:lnTo>
                  <a:lnTo>
                    <a:pt x="67" y="382"/>
                  </a:lnTo>
                  <a:lnTo>
                    <a:pt x="40" y="365"/>
                  </a:lnTo>
                  <a:lnTo>
                    <a:pt x="19" y="340"/>
                  </a:lnTo>
                  <a:lnTo>
                    <a:pt x="57" y="319"/>
                  </a:lnTo>
                  <a:lnTo>
                    <a:pt x="80" y="335"/>
                  </a:lnTo>
                  <a:lnTo>
                    <a:pt x="103" y="340"/>
                  </a:lnTo>
                  <a:lnTo>
                    <a:pt x="128" y="338"/>
                  </a:lnTo>
                  <a:lnTo>
                    <a:pt x="152" y="327"/>
                  </a:lnTo>
                  <a:lnTo>
                    <a:pt x="177" y="308"/>
                  </a:lnTo>
                  <a:lnTo>
                    <a:pt x="200" y="283"/>
                  </a:lnTo>
                  <a:lnTo>
                    <a:pt x="217" y="253"/>
                  </a:lnTo>
                  <a:lnTo>
                    <a:pt x="232" y="219"/>
                  </a:lnTo>
                  <a:lnTo>
                    <a:pt x="240" y="183"/>
                  </a:lnTo>
                  <a:lnTo>
                    <a:pt x="242" y="148"/>
                  </a:lnTo>
                  <a:lnTo>
                    <a:pt x="238" y="116"/>
                  </a:lnTo>
                  <a:lnTo>
                    <a:pt x="229" y="89"/>
                  </a:lnTo>
                  <a:lnTo>
                    <a:pt x="213" y="68"/>
                  </a:lnTo>
                  <a:lnTo>
                    <a:pt x="194" y="53"/>
                  </a:lnTo>
                  <a:lnTo>
                    <a:pt x="173" y="49"/>
                  </a:lnTo>
                  <a:lnTo>
                    <a:pt x="147" y="51"/>
                  </a:lnTo>
                  <a:lnTo>
                    <a:pt x="122" y="63"/>
                  </a:lnTo>
                  <a:lnTo>
                    <a:pt x="99" y="82"/>
                  </a:lnTo>
                  <a:lnTo>
                    <a:pt x="76" y="106"/>
                  </a:lnTo>
                  <a:lnTo>
                    <a:pt x="59" y="137"/>
                  </a:lnTo>
                  <a:lnTo>
                    <a:pt x="44" y="171"/>
                  </a:lnTo>
                  <a:lnTo>
                    <a:pt x="35" y="205"/>
                  </a:lnTo>
                  <a:lnTo>
                    <a:pt x="33" y="240"/>
                  </a:lnTo>
                  <a:lnTo>
                    <a:pt x="37" y="272"/>
                  </a:lnTo>
                  <a:lnTo>
                    <a:pt x="48" y="304"/>
                  </a:lnTo>
                  <a:lnTo>
                    <a:pt x="1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1" name="Freeform 36"/>
            <p:cNvSpPr>
              <a:spLocks/>
            </p:cNvSpPr>
            <p:nvPr/>
          </p:nvSpPr>
          <p:spPr bwMode="auto">
            <a:xfrm>
              <a:off x="1145" y="2065"/>
              <a:ext cx="14" cy="10"/>
            </a:xfrm>
            <a:custGeom>
              <a:avLst/>
              <a:gdLst>
                <a:gd name="T0" fmla="*/ 0 w 53"/>
                <a:gd name="T1" fmla="*/ 0 h 43"/>
                <a:gd name="T2" fmla="*/ 0 w 53"/>
                <a:gd name="T3" fmla="*/ 0 h 43"/>
                <a:gd name="T4" fmla="*/ 0 w 53"/>
                <a:gd name="T5" fmla="*/ 0 h 43"/>
                <a:gd name="T6" fmla="*/ 0 w 53"/>
                <a:gd name="T7" fmla="*/ 0 h 43"/>
                <a:gd name="T8" fmla="*/ 0 w 53"/>
                <a:gd name="T9" fmla="*/ 0 h 43"/>
                <a:gd name="T10" fmla="*/ 0 w 53"/>
                <a:gd name="T11" fmla="*/ 0 h 43"/>
                <a:gd name="T12" fmla="*/ 0 60000 65536"/>
                <a:gd name="T13" fmla="*/ 0 60000 65536"/>
                <a:gd name="T14" fmla="*/ 0 60000 65536"/>
                <a:gd name="T15" fmla="*/ 0 60000 65536"/>
                <a:gd name="T16" fmla="*/ 0 60000 65536"/>
                <a:gd name="T17" fmla="*/ 0 60000 65536"/>
                <a:gd name="T18" fmla="*/ 0 w 53"/>
                <a:gd name="T19" fmla="*/ 0 h 43"/>
                <a:gd name="T20" fmla="*/ 53 w 5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3" h="43">
                  <a:moveTo>
                    <a:pt x="53" y="28"/>
                  </a:moveTo>
                  <a:lnTo>
                    <a:pt x="30" y="0"/>
                  </a:lnTo>
                  <a:lnTo>
                    <a:pt x="0" y="26"/>
                  </a:lnTo>
                  <a:lnTo>
                    <a:pt x="9" y="43"/>
                  </a:lnTo>
                  <a:lnTo>
                    <a:pt x="5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2" name="Freeform 37"/>
            <p:cNvSpPr>
              <a:spLocks/>
            </p:cNvSpPr>
            <p:nvPr/>
          </p:nvSpPr>
          <p:spPr bwMode="auto">
            <a:xfrm>
              <a:off x="1153" y="2018"/>
              <a:ext cx="51" cy="36"/>
            </a:xfrm>
            <a:custGeom>
              <a:avLst/>
              <a:gdLst>
                <a:gd name="T0" fmla="*/ 1 w 202"/>
                <a:gd name="T1" fmla="*/ 0 h 141"/>
                <a:gd name="T2" fmla="*/ 0 w 202"/>
                <a:gd name="T3" fmla="*/ 0 h 141"/>
                <a:gd name="T4" fmla="*/ 0 w 202"/>
                <a:gd name="T5" fmla="*/ 0 h 141"/>
                <a:gd name="T6" fmla="*/ 0 w 202"/>
                <a:gd name="T7" fmla="*/ 1 h 141"/>
                <a:gd name="T8" fmla="*/ 1 w 202"/>
                <a:gd name="T9" fmla="*/ 1 h 141"/>
                <a:gd name="T10" fmla="*/ 1 w 202"/>
                <a:gd name="T11" fmla="*/ 0 h 141"/>
                <a:gd name="T12" fmla="*/ 1 w 202"/>
                <a:gd name="T13" fmla="*/ 0 h 141"/>
                <a:gd name="T14" fmla="*/ 0 60000 65536"/>
                <a:gd name="T15" fmla="*/ 0 60000 65536"/>
                <a:gd name="T16" fmla="*/ 0 60000 65536"/>
                <a:gd name="T17" fmla="*/ 0 60000 65536"/>
                <a:gd name="T18" fmla="*/ 0 60000 65536"/>
                <a:gd name="T19" fmla="*/ 0 60000 65536"/>
                <a:gd name="T20" fmla="*/ 0 60000 65536"/>
                <a:gd name="T21" fmla="*/ 0 w 202"/>
                <a:gd name="T22" fmla="*/ 0 h 141"/>
                <a:gd name="T23" fmla="*/ 202 w 202"/>
                <a:gd name="T24" fmla="*/ 141 h 1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2" h="141">
                  <a:moveTo>
                    <a:pt x="202" y="78"/>
                  </a:moveTo>
                  <a:lnTo>
                    <a:pt x="23" y="0"/>
                  </a:lnTo>
                  <a:lnTo>
                    <a:pt x="0" y="38"/>
                  </a:lnTo>
                  <a:lnTo>
                    <a:pt x="71" y="141"/>
                  </a:lnTo>
                  <a:lnTo>
                    <a:pt x="202" y="122"/>
                  </a:lnTo>
                  <a:lnTo>
                    <a:pt x="202"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3" name="Freeform 38"/>
            <p:cNvSpPr>
              <a:spLocks/>
            </p:cNvSpPr>
            <p:nvPr/>
          </p:nvSpPr>
          <p:spPr bwMode="auto">
            <a:xfrm>
              <a:off x="961" y="2040"/>
              <a:ext cx="306" cy="290"/>
            </a:xfrm>
            <a:custGeom>
              <a:avLst/>
              <a:gdLst>
                <a:gd name="T0" fmla="*/ 0 w 306"/>
                <a:gd name="T1" fmla="*/ 71 h 290"/>
                <a:gd name="T2" fmla="*/ 3 w 306"/>
                <a:gd name="T3" fmla="*/ 290 h 290"/>
                <a:gd name="T4" fmla="*/ 279 w 306"/>
                <a:gd name="T5" fmla="*/ 287 h 290"/>
                <a:gd name="T6" fmla="*/ 299 w 306"/>
                <a:gd name="T7" fmla="*/ 272 h 290"/>
                <a:gd name="T8" fmla="*/ 306 w 306"/>
                <a:gd name="T9" fmla="*/ 248 h 290"/>
                <a:gd name="T10" fmla="*/ 299 w 306"/>
                <a:gd name="T11" fmla="*/ 48 h 290"/>
                <a:gd name="T12" fmla="*/ 284 w 306"/>
                <a:gd name="T13" fmla="*/ 0 h 290"/>
                <a:gd name="T14" fmla="*/ 0 60000 65536"/>
                <a:gd name="T15" fmla="*/ 0 60000 65536"/>
                <a:gd name="T16" fmla="*/ 0 60000 65536"/>
                <a:gd name="T17" fmla="*/ 0 60000 65536"/>
                <a:gd name="T18" fmla="*/ 0 60000 65536"/>
                <a:gd name="T19" fmla="*/ 0 60000 65536"/>
                <a:gd name="T20" fmla="*/ 0 60000 65536"/>
                <a:gd name="T21" fmla="*/ 0 w 306"/>
                <a:gd name="T22" fmla="*/ 0 h 290"/>
                <a:gd name="T23" fmla="*/ 306 w 306"/>
                <a:gd name="T24" fmla="*/ 290 h 2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6" h="290">
                  <a:moveTo>
                    <a:pt x="0" y="71"/>
                  </a:moveTo>
                  <a:lnTo>
                    <a:pt x="3" y="290"/>
                  </a:lnTo>
                  <a:lnTo>
                    <a:pt x="279" y="287"/>
                  </a:lnTo>
                  <a:lnTo>
                    <a:pt x="299" y="272"/>
                  </a:lnTo>
                  <a:lnTo>
                    <a:pt x="306" y="248"/>
                  </a:lnTo>
                  <a:lnTo>
                    <a:pt x="299" y="48"/>
                  </a:lnTo>
                  <a:lnTo>
                    <a:pt x="284" y="0"/>
                  </a:lnTo>
                </a:path>
              </a:pathLst>
            </a:cu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sp>
          <p:nvSpPr>
            <p:cNvPr id="374" name="Freeform 39"/>
            <p:cNvSpPr>
              <a:spLocks/>
            </p:cNvSpPr>
            <p:nvPr/>
          </p:nvSpPr>
          <p:spPr bwMode="auto">
            <a:xfrm rot="1661969">
              <a:off x="1352" y="1764"/>
              <a:ext cx="205" cy="160"/>
            </a:xfrm>
            <a:custGeom>
              <a:avLst/>
              <a:gdLst>
                <a:gd name="T0" fmla="*/ 2 w 530"/>
                <a:gd name="T1" fmla="*/ 9 h 342"/>
                <a:gd name="T2" fmla="*/ 1 w 530"/>
                <a:gd name="T3" fmla="*/ 9 h 342"/>
                <a:gd name="T4" fmla="*/ 1 w 530"/>
                <a:gd name="T5" fmla="*/ 10 h 342"/>
                <a:gd name="T6" fmla="*/ 0 w 530"/>
                <a:gd name="T7" fmla="*/ 11 h 342"/>
                <a:gd name="T8" fmla="*/ 0 w 530"/>
                <a:gd name="T9" fmla="*/ 12 h 342"/>
                <a:gd name="T10" fmla="*/ 0 w 530"/>
                <a:gd name="T11" fmla="*/ 14 h 342"/>
                <a:gd name="T12" fmla="*/ 1 w 530"/>
                <a:gd name="T13" fmla="*/ 15 h 342"/>
                <a:gd name="T14" fmla="*/ 1 w 530"/>
                <a:gd name="T15" fmla="*/ 16 h 342"/>
                <a:gd name="T16" fmla="*/ 2 w 530"/>
                <a:gd name="T17" fmla="*/ 16 h 342"/>
                <a:gd name="T18" fmla="*/ 2 w 530"/>
                <a:gd name="T19" fmla="*/ 16 h 342"/>
                <a:gd name="T20" fmla="*/ 3 w 530"/>
                <a:gd name="T21" fmla="*/ 16 h 342"/>
                <a:gd name="T22" fmla="*/ 3 w 530"/>
                <a:gd name="T23" fmla="*/ 16 h 342"/>
                <a:gd name="T24" fmla="*/ 4 w 530"/>
                <a:gd name="T25" fmla="*/ 15 h 342"/>
                <a:gd name="T26" fmla="*/ 5 w 530"/>
                <a:gd name="T27" fmla="*/ 14 h 342"/>
                <a:gd name="T28" fmla="*/ 5 w 530"/>
                <a:gd name="T29" fmla="*/ 13 h 342"/>
                <a:gd name="T30" fmla="*/ 6 w 530"/>
                <a:gd name="T31" fmla="*/ 12 h 342"/>
                <a:gd name="T32" fmla="*/ 6 w 530"/>
                <a:gd name="T33" fmla="*/ 13 h 342"/>
                <a:gd name="T34" fmla="*/ 7 w 530"/>
                <a:gd name="T35" fmla="*/ 14 h 342"/>
                <a:gd name="T36" fmla="*/ 7 w 530"/>
                <a:gd name="T37" fmla="*/ 14 h 342"/>
                <a:gd name="T38" fmla="*/ 8 w 530"/>
                <a:gd name="T39" fmla="*/ 14 h 342"/>
                <a:gd name="T40" fmla="*/ 9 w 530"/>
                <a:gd name="T41" fmla="*/ 13 h 342"/>
                <a:gd name="T42" fmla="*/ 9 w 530"/>
                <a:gd name="T43" fmla="*/ 11 h 342"/>
                <a:gd name="T44" fmla="*/ 9 w 530"/>
                <a:gd name="T45" fmla="*/ 10 h 342"/>
                <a:gd name="T46" fmla="*/ 9 w 530"/>
                <a:gd name="T47" fmla="*/ 10 h 342"/>
                <a:gd name="T48" fmla="*/ 9 w 530"/>
                <a:gd name="T49" fmla="*/ 10 h 342"/>
                <a:gd name="T50" fmla="*/ 10 w 530"/>
                <a:gd name="T51" fmla="*/ 10 h 342"/>
                <a:gd name="T52" fmla="*/ 10 w 530"/>
                <a:gd name="T53" fmla="*/ 10 h 342"/>
                <a:gd name="T54" fmla="*/ 11 w 530"/>
                <a:gd name="T55" fmla="*/ 10 h 342"/>
                <a:gd name="T56" fmla="*/ 12 w 530"/>
                <a:gd name="T57" fmla="*/ 9 h 342"/>
                <a:gd name="T58" fmla="*/ 12 w 530"/>
                <a:gd name="T59" fmla="*/ 7 h 342"/>
                <a:gd name="T60" fmla="*/ 12 w 530"/>
                <a:gd name="T61" fmla="*/ 6 h 342"/>
                <a:gd name="T62" fmla="*/ 12 w 530"/>
                <a:gd name="T63" fmla="*/ 4 h 342"/>
                <a:gd name="T64" fmla="*/ 12 w 530"/>
                <a:gd name="T65" fmla="*/ 2 h 342"/>
                <a:gd name="T66" fmla="*/ 11 w 530"/>
                <a:gd name="T67" fmla="*/ 1 h 342"/>
                <a:gd name="T68" fmla="*/ 10 w 530"/>
                <a:gd name="T69" fmla="*/ 0 h 342"/>
                <a:gd name="T70" fmla="*/ 10 w 530"/>
                <a:gd name="T71" fmla="*/ 0 h 342"/>
                <a:gd name="T72" fmla="*/ 9 w 530"/>
                <a:gd name="T73" fmla="*/ 1 h 342"/>
                <a:gd name="T74" fmla="*/ 9 w 530"/>
                <a:gd name="T75" fmla="*/ 2 h 342"/>
                <a:gd name="T76" fmla="*/ 8 w 530"/>
                <a:gd name="T77" fmla="*/ 2 h 342"/>
                <a:gd name="T78" fmla="*/ 8 w 530"/>
                <a:gd name="T79" fmla="*/ 1 h 342"/>
                <a:gd name="T80" fmla="*/ 7 w 530"/>
                <a:gd name="T81" fmla="*/ 1 h 342"/>
                <a:gd name="T82" fmla="*/ 7 w 530"/>
                <a:gd name="T83" fmla="*/ 1 h 342"/>
                <a:gd name="T84" fmla="*/ 6 w 530"/>
                <a:gd name="T85" fmla="*/ 1 h 342"/>
                <a:gd name="T86" fmla="*/ 5 w 530"/>
                <a:gd name="T87" fmla="*/ 2 h 342"/>
                <a:gd name="T88" fmla="*/ 5 w 530"/>
                <a:gd name="T89" fmla="*/ 3 h 342"/>
                <a:gd name="T90" fmla="*/ 5 w 530"/>
                <a:gd name="T91" fmla="*/ 4 h 342"/>
                <a:gd name="T92" fmla="*/ 5 w 530"/>
                <a:gd name="T93" fmla="*/ 6 h 342"/>
                <a:gd name="T94" fmla="*/ 4 w 530"/>
                <a:gd name="T95" fmla="*/ 7 h 342"/>
                <a:gd name="T96" fmla="*/ 3 w 530"/>
                <a:gd name="T97" fmla="*/ 7 h 342"/>
                <a:gd name="T98" fmla="*/ 3 w 530"/>
                <a:gd name="T99" fmla="*/ 8 h 342"/>
                <a:gd name="T100" fmla="*/ 2 w 530"/>
                <a:gd name="T101" fmla="*/ 9 h 3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30"/>
                <a:gd name="T154" fmla="*/ 0 h 342"/>
                <a:gd name="T155" fmla="*/ 530 w 530"/>
                <a:gd name="T156" fmla="*/ 342 h 3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30" h="342">
                  <a:moveTo>
                    <a:pt x="101" y="183"/>
                  </a:moveTo>
                  <a:lnTo>
                    <a:pt x="99" y="183"/>
                  </a:lnTo>
                  <a:lnTo>
                    <a:pt x="91" y="184"/>
                  </a:lnTo>
                  <a:lnTo>
                    <a:pt x="86" y="184"/>
                  </a:lnTo>
                  <a:lnTo>
                    <a:pt x="82" y="186"/>
                  </a:lnTo>
                  <a:lnTo>
                    <a:pt x="76" y="188"/>
                  </a:lnTo>
                  <a:lnTo>
                    <a:pt x="70" y="192"/>
                  </a:lnTo>
                  <a:lnTo>
                    <a:pt x="63" y="194"/>
                  </a:lnTo>
                  <a:lnTo>
                    <a:pt x="55" y="198"/>
                  </a:lnTo>
                  <a:lnTo>
                    <a:pt x="49" y="200"/>
                  </a:lnTo>
                  <a:lnTo>
                    <a:pt x="44" y="203"/>
                  </a:lnTo>
                  <a:lnTo>
                    <a:pt x="36" y="205"/>
                  </a:lnTo>
                  <a:lnTo>
                    <a:pt x="30" y="211"/>
                  </a:lnTo>
                  <a:lnTo>
                    <a:pt x="23" y="215"/>
                  </a:lnTo>
                  <a:lnTo>
                    <a:pt x="19" y="221"/>
                  </a:lnTo>
                  <a:lnTo>
                    <a:pt x="13" y="224"/>
                  </a:lnTo>
                  <a:lnTo>
                    <a:pt x="8" y="230"/>
                  </a:lnTo>
                  <a:lnTo>
                    <a:pt x="4" y="236"/>
                  </a:lnTo>
                  <a:lnTo>
                    <a:pt x="2" y="241"/>
                  </a:lnTo>
                  <a:lnTo>
                    <a:pt x="0" y="249"/>
                  </a:lnTo>
                  <a:lnTo>
                    <a:pt x="0" y="255"/>
                  </a:lnTo>
                  <a:lnTo>
                    <a:pt x="0" y="262"/>
                  </a:lnTo>
                  <a:lnTo>
                    <a:pt x="4" y="270"/>
                  </a:lnTo>
                  <a:lnTo>
                    <a:pt x="6" y="278"/>
                  </a:lnTo>
                  <a:lnTo>
                    <a:pt x="11" y="285"/>
                  </a:lnTo>
                  <a:lnTo>
                    <a:pt x="17" y="295"/>
                  </a:lnTo>
                  <a:lnTo>
                    <a:pt x="29" y="304"/>
                  </a:lnTo>
                  <a:lnTo>
                    <a:pt x="32" y="308"/>
                  </a:lnTo>
                  <a:lnTo>
                    <a:pt x="38" y="314"/>
                  </a:lnTo>
                  <a:lnTo>
                    <a:pt x="44" y="318"/>
                  </a:lnTo>
                  <a:lnTo>
                    <a:pt x="51" y="321"/>
                  </a:lnTo>
                  <a:lnTo>
                    <a:pt x="59" y="327"/>
                  </a:lnTo>
                  <a:lnTo>
                    <a:pt x="67" y="333"/>
                  </a:lnTo>
                  <a:lnTo>
                    <a:pt x="76" y="337"/>
                  </a:lnTo>
                  <a:lnTo>
                    <a:pt x="86" y="342"/>
                  </a:lnTo>
                  <a:lnTo>
                    <a:pt x="89" y="342"/>
                  </a:lnTo>
                  <a:lnTo>
                    <a:pt x="97" y="342"/>
                  </a:lnTo>
                  <a:lnTo>
                    <a:pt x="105" y="342"/>
                  </a:lnTo>
                  <a:lnTo>
                    <a:pt x="108" y="340"/>
                  </a:lnTo>
                  <a:lnTo>
                    <a:pt x="116" y="340"/>
                  </a:lnTo>
                  <a:lnTo>
                    <a:pt x="122" y="338"/>
                  </a:lnTo>
                  <a:lnTo>
                    <a:pt x="127" y="338"/>
                  </a:lnTo>
                  <a:lnTo>
                    <a:pt x="133" y="337"/>
                  </a:lnTo>
                  <a:lnTo>
                    <a:pt x="139" y="337"/>
                  </a:lnTo>
                  <a:lnTo>
                    <a:pt x="146" y="335"/>
                  </a:lnTo>
                  <a:lnTo>
                    <a:pt x="154" y="333"/>
                  </a:lnTo>
                  <a:lnTo>
                    <a:pt x="162" y="331"/>
                  </a:lnTo>
                  <a:lnTo>
                    <a:pt x="167" y="327"/>
                  </a:lnTo>
                  <a:lnTo>
                    <a:pt x="175" y="323"/>
                  </a:lnTo>
                  <a:lnTo>
                    <a:pt x="183" y="321"/>
                  </a:lnTo>
                  <a:lnTo>
                    <a:pt x="188" y="316"/>
                  </a:lnTo>
                  <a:lnTo>
                    <a:pt x="194" y="312"/>
                  </a:lnTo>
                  <a:lnTo>
                    <a:pt x="202" y="306"/>
                  </a:lnTo>
                  <a:lnTo>
                    <a:pt x="209" y="302"/>
                  </a:lnTo>
                  <a:lnTo>
                    <a:pt x="215" y="297"/>
                  </a:lnTo>
                  <a:lnTo>
                    <a:pt x="221" y="289"/>
                  </a:lnTo>
                  <a:lnTo>
                    <a:pt x="226" y="283"/>
                  </a:lnTo>
                  <a:lnTo>
                    <a:pt x="232" y="276"/>
                  </a:lnTo>
                  <a:lnTo>
                    <a:pt x="236" y="266"/>
                  </a:lnTo>
                  <a:lnTo>
                    <a:pt x="240" y="259"/>
                  </a:lnTo>
                  <a:lnTo>
                    <a:pt x="245" y="249"/>
                  </a:lnTo>
                  <a:lnTo>
                    <a:pt x="249" y="240"/>
                  </a:lnTo>
                  <a:lnTo>
                    <a:pt x="251" y="241"/>
                  </a:lnTo>
                  <a:lnTo>
                    <a:pt x="255" y="245"/>
                  </a:lnTo>
                  <a:lnTo>
                    <a:pt x="259" y="251"/>
                  </a:lnTo>
                  <a:lnTo>
                    <a:pt x="268" y="259"/>
                  </a:lnTo>
                  <a:lnTo>
                    <a:pt x="278" y="266"/>
                  </a:lnTo>
                  <a:lnTo>
                    <a:pt x="289" y="274"/>
                  </a:lnTo>
                  <a:lnTo>
                    <a:pt x="295" y="278"/>
                  </a:lnTo>
                  <a:lnTo>
                    <a:pt x="300" y="281"/>
                  </a:lnTo>
                  <a:lnTo>
                    <a:pt x="306" y="283"/>
                  </a:lnTo>
                  <a:lnTo>
                    <a:pt x="314" y="287"/>
                  </a:lnTo>
                  <a:lnTo>
                    <a:pt x="319" y="287"/>
                  </a:lnTo>
                  <a:lnTo>
                    <a:pt x="325" y="289"/>
                  </a:lnTo>
                  <a:lnTo>
                    <a:pt x="331" y="289"/>
                  </a:lnTo>
                  <a:lnTo>
                    <a:pt x="337" y="289"/>
                  </a:lnTo>
                  <a:lnTo>
                    <a:pt x="342" y="287"/>
                  </a:lnTo>
                  <a:lnTo>
                    <a:pt x="348" y="285"/>
                  </a:lnTo>
                  <a:lnTo>
                    <a:pt x="354" y="283"/>
                  </a:lnTo>
                  <a:lnTo>
                    <a:pt x="359" y="280"/>
                  </a:lnTo>
                  <a:lnTo>
                    <a:pt x="365" y="274"/>
                  </a:lnTo>
                  <a:lnTo>
                    <a:pt x="369" y="268"/>
                  </a:lnTo>
                  <a:lnTo>
                    <a:pt x="373" y="259"/>
                  </a:lnTo>
                  <a:lnTo>
                    <a:pt x="376" y="251"/>
                  </a:lnTo>
                  <a:lnTo>
                    <a:pt x="378" y="245"/>
                  </a:lnTo>
                  <a:lnTo>
                    <a:pt x="380" y="240"/>
                  </a:lnTo>
                  <a:lnTo>
                    <a:pt x="380" y="234"/>
                  </a:lnTo>
                  <a:lnTo>
                    <a:pt x="384" y="228"/>
                  </a:lnTo>
                  <a:lnTo>
                    <a:pt x="384" y="221"/>
                  </a:lnTo>
                  <a:lnTo>
                    <a:pt x="386" y="213"/>
                  </a:lnTo>
                  <a:lnTo>
                    <a:pt x="386" y="205"/>
                  </a:lnTo>
                  <a:lnTo>
                    <a:pt x="388" y="198"/>
                  </a:lnTo>
                  <a:lnTo>
                    <a:pt x="390" y="198"/>
                  </a:lnTo>
                  <a:lnTo>
                    <a:pt x="394" y="200"/>
                  </a:lnTo>
                  <a:lnTo>
                    <a:pt x="399" y="200"/>
                  </a:lnTo>
                  <a:lnTo>
                    <a:pt x="409" y="203"/>
                  </a:lnTo>
                  <a:lnTo>
                    <a:pt x="413" y="203"/>
                  </a:lnTo>
                  <a:lnTo>
                    <a:pt x="418" y="205"/>
                  </a:lnTo>
                  <a:lnTo>
                    <a:pt x="424" y="205"/>
                  </a:lnTo>
                  <a:lnTo>
                    <a:pt x="432" y="207"/>
                  </a:lnTo>
                  <a:lnTo>
                    <a:pt x="437" y="207"/>
                  </a:lnTo>
                  <a:lnTo>
                    <a:pt x="443" y="209"/>
                  </a:lnTo>
                  <a:lnTo>
                    <a:pt x="449" y="209"/>
                  </a:lnTo>
                  <a:lnTo>
                    <a:pt x="456" y="211"/>
                  </a:lnTo>
                  <a:lnTo>
                    <a:pt x="462" y="209"/>
                  </a:lnTo>
                  <a:lnTo>
                    <a:pt x="468" y="209"/>
                  </a:lnTo>
                  <a:lnTo>
                    <a:pt x="473" y="209"/>
                  </a:lnTo>
                  <a:lnTo>
                    <a:pt x="481" y="209"/>
                  </a:lnTo>
                  <a:lnTo>
                    <a:pt x="487" y="207"/>
                  </a:lnTo>
                  <a:lnTo>
                    <a:pt x="492" y="207"/>
                  </a:lnTo>
                  <a:lnTo>
                    <a:pt x="498" y="205"/>
                  </a:lnTo>
                  <a:lnTo>
                    <a:pt x="504" y="203"/>
                  </a:lnTo>
                  <a:lnTo>
                    <a:pt x="513" y="198"/>
                  </a:lnTo>
                  <a:lnTo>
                    <a:pt x="521" y="190"/>
                  </a:lnTo>
                  <a:lnTo>
                    <a:pt x="525" y="184"/>
                  </a:lnTo>
                  <a:lnTo>
                    <a:pt x="527" y="181"/>
                  </a:lnTo>
                  <a:lnTo>
                    <a:pt x="529" y="173"/>
                  </a:lnTo>
                  <a:lnTo>
                    <a:pt x="530" y="167"/>
                  </a:lnTo>
                  <a:lnTo>
                    <a:pt x="530" y="158"/>
                  </a:lnTo>
                  <a:lnTo>
                    <a:pt x="530" y="150"/>
                  </a:lnTo>
                  <a:lnTo>
                    <a:pt x="530" y="141"/>
                  </a:lnTo>
                  <a:lnTo>
                    <a:pt x="530" y="133"/>
                  </a:lnTo>
                  <a:lnTo>
                    <a:pt x="529" y="124"/>
                  </a:lnTo>
                  <a:lnTo>
                    <a:pt x="529" y="116"/>
                  </a:lnTo>
                  <a:lnTo>
                    <a:pt x="527" y="106"/>
                  </a:lnTo>
                  <a:lnTo>
                    <a:pt x="527" y="97"/>
                  </a:lnTo>
                  <a:lnTo>
                    <a:pt x="525" y="87"/>
                  </a:lnTo>
                  <a:lnTo>
                    <a:pt x="523" y="78"/>
                  </a:lnTo>
                  <a:lnTo>
                    <a:pt x="519" y="68"/>
                  </a:lnTo>
                  <a:lnTo>
                    <a:pt x="517" y="59"/>
                  </a:lnTo>
                  <a:lnTo>
                    <a:pt x="513" y="51"/>
                  </a:lnTo>
                  <a:lnTo>
                    <a:pt x="510" y="44"/>
                  </a:lnTo>
                  <a:lnTo>
                    <a:pt x="506" y="36"/>
                  </a:lnTo>
                  <a:lnTo>
                    <a:pt x="504" y="30"/>
                  </a:lnTo>
                  <a:lnTo>
                    <a:pt x="498" y="23"/>
                  </a:lnTo>
                  <a:lnTo>
                    <a:pt x="492" y="17"/>
                  </a:lnTo>
                  <a:lnTo>
                    <a:pt x="487" y="10"/>
                  </a:lnTo>
                  <a:lnTo>
                    <a:pt x="481" y="8"/>
                  </a:lnTo>
                  <a:lnTo>
                    <a:pt x="475" y="4"/>
                  </a:lnTo>
                  <a:lnTo>
                    <a:pt x="470" y="2"/>
                  </a:lnTo>
                  <a:lnTo>
                    <a:pt x="462" y="0"/>
                  </a:lnTo>
                  <a:lnTo>
                    <a:pt x="454" y="0"/>
                  </a:lnTo>
                  <a:lnTo>
                    <a:pt x="445" y="0"/>
                  </a:lnTo>
                  <a:lnTo>
                    <a:pt x="437" y="4"/>
                  </a:lnTo>
                  <a:lnTo>
                    <a:pt x="428" y="6"/>
                  </a:lnTo>
                  <a:lnTo>
                    <a:pt x="420" y="13"/>
                  </a:lnTo>
                  <a:lnTo>
                    <a:pt x="411" y="17"/>
                  </a:lnTo>
                  <a:lnTo>
                    <a:pt x="401" y="27"/>
                  </a:lnTo>
                  <a:lnTo>
                    <a:pt x="395" y="30"/>
                  </a:lnTo>
                  <a:lnTo>
                    <a:pt x="390" y="36"/>
                  </a:lnTo>
                  <a:lnTo>
                    <a:pt x="386" y="42"/>
                  </a:lnTo>
                  <a:lnTo>
                    <a:pt x="380" y="49"/>
                  </a:lnTo>
                  <a:lnTo>
                    <a:pt x="378" y="48"/>
                  </a:lnTo>
                  <a:lnTo>
                    <a:pt x="373" y="46"/>
                  </a:lnTo>
                  <a:lnTo>
                    <a:pt x="367" y="42"/>
                  </a:lnTo>
                  <a:lnTo>
                    <a:pt x="357" y="40"/>
                  </a:lnTo>
                  <a:lnTo>
                    <a:pt x="352" y="38"/>
                  </a:lnTo>
                  <a:lnTo>
                    <a:pt x="346" y="36"/>
                  </a:lnTo>
                  <a:lnTo>
                    <a:pt x="338" y="34"/>
                  </a:lnTo>
                  <a:lnTo>
                    <a:pt x="333" y="34"/>
                  </a:lnTo>
                  <a:lnTo>
                    <a:pt x="325" y="32"/>
                  </a:lnTo>
                  <a:lnTo>
                    <a:pt x="319" y="30"/>
                  </a:lnTo>
                  <a:lnTo>
                    <a:pt x="314" y="30"/>
                  </a:lnTo>
                  <a:lnTo>
                    <a:pt x="306" y="30"/>
                  </a:lnTo>
                  <a:lnTo>
                    <a:pt x="298" y="29"/>
                  </a:lnTo>
                  <a:lnTo>
                    <a:pt x="291" y="27"/>
                  </a:lnTo>
                  <a:lnTo>
                    <a:pt x="285" y="27"/>
                  </a:lnTo>
                  <a:lnTo>
                    <a:pt x="278" y="29"/>
                  </a:lnTo>
                  <a:lnTo>
                    <a:pt x="272" y="29"/>
                  </a:lnTo>
                  <a:lnTo>
                    <a:pt x="266" y="30"/>
                  </a:lnTo>
                  <a:lnTo>
                    <a:pt x="259" y="30"/>
                  </a:lnTo>
                  <a:lnTo>
                    <a:pt x="255" y="34"/>
                  </a:lnTo>
                  <a:lnTo>
                    <a:pt x="249" y="34"/>
                  </a:lnTo>
                  <a:lnTo>
                    <a:pt x="243" y="38"/>
                  </a:lnTo>
                  <a:lnTo>
                    <a:pt x="238" y="40"/>
                  </a:lnTo>
                  <a:lnTo>
                    <a:pt x="236" y="46"/>
                  </a:lnTo>
                  <a:lnTo>
                    <a:pt x="232" y="51"/>
                  </a:lnTo>
                  <a:lnTo>
                    <a:pt x="230" y="57"/>
                  </a:lnTo>
                  <a:lnTo>
                    <a:pt x="226" y="63"/>
                  </a:lnTo>
                  <a:lnTo>
                    <a:pt x="226" y="70"/>
                  </a:lnTo>
                  <a:lnTo>
                    <a:pt x="224" y="78"/>
                  </a:lnTo>
                  <a:lnTo>
                    <a:pt x="224" y="86"/>
                  </a:lnTo>
                  <a:lnTo>
                    <a:pt x="221" y="91"/>
                  </a:lnTo>
                  <a:lnTo>
                    <a:pt x="219" y="99"/>
                  </a:lnTo>
                  <a:lnTo>
                    <a:pt x="215" y="105"/>
                  </a:lnTo>
                  <a:lnTo>
                    <a:pt x="211" y="110"/>
                  </a:lnTo>
                  <a:lnTo>
                    <a:pt x="207" y="116"/>
                  </a:lnTo>
                  <a:lnTo>
                    <a:pt x="203" y="122"/>
                  </a:lnTo>
                  <a:lnTo>
                    <a:pt x="192" y="131"/>
                  </a:lnTo>
                  <a:lnTo>
                    <a:pt x="183" y="141"/>
                  </a:lnTo>
                  <a:lnTo>
                    <a:pt x="177" y="145"/>
                  </a:lnTo>
                  <a:lnTo>
                    <a:pt x="171" y="148"/>
                  </a:lnTo>
                  <a:lnTo>
                    <a:pt x="165" y="152"/>
                  </a:lnTo>
                  <a:lnTo>
                    <a:pt x="162" y="156"/>
                  </a:lnTo>
                  <a:lnTo>
                    <a:pt x="154" y="158"/>
                  </a:lnTo>
                  <a:lnTo>
                    <a:pt x="148" y="162"/>
                  </a:lnTo>
                  <a:lnTo>
                    <a:pt x="145" y="165"/>
                  </a:lnTo>
                  <a:lnTo>
                    <a:pt x="139" y="167"/>
                  </a:lnTo>
                  <a:lnTo>
                    <a:pt x="127" y="171"/>
                  </a:lnTo>
                  <a:lnTo>
                    <a:pt x="120" y="175"/>
                  </a:lnTo>
                  <a:lnTo>
                    <a:pt x="112" y="177"/>
                  </a:lnTo>
                  <a:lnTo>
                    <a:pt x="105" y="181"/>
                  </a:lnTo>
                  <a:lnTo>
                    <a:pt x="101" y="183"/>
                  </a:lnTo>
                  <a:close/>
                </a:path>
              </a:pathLst>
            </a:custGeom>
            <a:solidFill>
              <a:schemeClr val="hlink"/>
            </a:solidFill>
            <a:ln w="12700">
              <a:solidFill>
                <a:schemeClr val="bg1"/>
              </a:solidFill>
              <a:round/>
              <a:headEnd/>
              <a:tailEnd/>
            </a:ln>
          </p:spPr>
          <p:txBody>
            <a:bodyPr/>
            <a:lstStyle/>
            <a:p>
              <a:endParaRPr lang="en-US"/>
            </a:p>
          </p:txBody>
        </p:sp>
        <p:sp>
          <p:nvSpPr>
            <p:cNvPr id="375" name="Line 40"/>
            <p:cNvSpPr>
              <a:spLocks noChangeShapeType="1"/>
            </p:cNvSpPr>
            <p:nvPr/>
          </p:nvSpPr>
          <p:spPr bwMode="auto">
            <a:xfrm flipH="1" flipV="1">
              <a:off x="1431" y="1910"/>
              <a:ext cx="8" cy="11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76" name="Line 41"/>
            <p:cNvSpPr>
              <a:spLocks noChangeShapeType="1"/>
            </p:cNvSpPr>
            <p:nvPr/>
          </p:nvSpPr>
          <p:spPr bwMode="auto">
            <a:xfrm flipV="1">
              <a:off x="1464" y="1910"/>
              <a:ext cx="34" cy="118"/>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77" name="Oval 42"/>
            <p:cNvSpPr>
              <a:spLocks noChangeArrowheads="1"/>
            </p:cNvSpPr>
            <p:nvPr/>
          </p:nvSpPr>
          <p:spPr bwMode="auto">
            <a:xfrm>
              <a:off x="629" y="2280"/>
              <a:ext cx="162" cy="159"/>
            </a:xfrm>
            <a:prstGeom prst="ellipse">
              <a:avLst/>
            </a:prstGeom>
            <a:solidFill>
              <a:schemeClr val="folHlink"/>
            </a:solidFill>
            <a:ln>
              <a:noFill/>
            </a:ln>
            <a:extLst>
              <a:ext uri="{91240B29-F687-4F45-9708-019B960494DF}">
                <a14:hiddenLine xmlns:a14="http://schemas.microsoft.com/office/drawing/2010/main" w="28575" algn="ctr">
                  <a:solidFill>
                    <a:srgbClr val="000000"/>
                  </a:solidFill>
                  <a:round/>
                  <a:headEnd/>
                  <a:tailEnd/>
                </a14:hiddenLine>
              </a:ext>
            </a:extLst>
          </p:spPr>
          <p:txBody>
            <a:bodyPr lIns="0" tIns="0" rIns="0" bIns="0" anchor="ctr">
              <a:spAutoFit/>
            </a:bodyPr>
            <a:lstStyle/>
            <a:p>
              <a:endParaRPr lang="en-US"/>
            </a:p>
          </p:txBody>
        </p:sp>
        <p:sp>
          <p:nvSpPr>
            <p:cNvPr id="378" name="Freeform 43"/>
            <p:cNvSpPr>
              <a:spLocks/>
            </p:cNvSpPr>
            <p:nvPr/>
          </p:nvSpPr>
          <p:spPr bwMode="auto">
            <a:xfrm>
              <a:off x="611" y="2261"/>
              <a:ext cx="197" cy="198"/>
            </a:xfrm>
            <a:custGeom>
              <a:avLst/>
              <a:gdLst>
                <a:gd name="T0" fmla="*/ 1 w 770"/>
                <a:gd name="T1" fmla="*/ 3 h 778"/>
                <a:gd name="T2" fmla="*/ 1 w 770"/>
                <a:gd name="T3" fmla="*/ 3 h 778"/>
                <a:gd name="T4" fmla="*/ 0 w 770"/>
                <a:gd name="T5" fmla="*/ 3 h 778"/>
                <a:gd name="T6" fmla="*/ 0 w 770"/>
                <a:gd name="T7" fmla="*/ 2 h 778"/>
                <a:gd name="T8" fmla="*/ 0 w 770"/>
                <a:gd name="T9" fmla="*/ 2 h 778"/>
                <a:gd name="T10" fmla="*/ 0 w 770"/>
                <a:gd name="T11" fmla="*/ 2 h 778"/>
                <a:gd name="T12" fmla="*/ 0 w 770"/>
                <a:gd name="T13" fmla="*/ 1 h 778"/>
                <a:gd name="T14" fmla="*/ 0 w 770"/>
                <a:gd name="T15" fmla="*/ 1 h 778"/>
                <a:gd name="T16" fmla="*/ 1 w 770"/>
                <a:gd name="T17" fmla="*/ 1 h 778"/>
                <a:gd name="T18" fmla="*/ 1 w 770"/>
                <a:gd name="T19" fmla="*/ 0 h 778"/>
                <a:gd name="T20" fmla="*/ 1 w 770"/>
                <a:gd name="T21" fmla="*/ 0 h 778"/>
                <a:gd name="T22" fmla="*/ 2 w 770"/>
                <a:gd name="T23" fmla="*/ 0 h 778"/>
                <a:gd name="T24" fmla="*/ 2 w 770"/>
                <a:gd name="T25" fmla="*/ 0 h 778"/>
                <a:gd name="T26" fmla="*/ 2 w 770"/>
                <a:gd name="T27" fmla="*/ 0 h 778"/>
                <a:gd name="T28" fmla="*/ 3 w 770"/>
                <a:gd name="T29" fmla="*/ 1 h 778"/>
                <a:gd name="T30" fmla="*/ 3 w 770"/>
                <a:gd name="T31" fmla="*/ 1 h 778"/>
                <a:gd name="T32" fmla="*/ 3 w 770"/>
                <a:gd name="T33" fmla="*/ 1 h 778"/>
                <a:gd name="T34" fmla="*/ 3 w 770"/>
                <a:gd name="T35" fmla="*/ 2 h 778"/>
                <a:gd name="T36" fmla="*/ 3 w 770"/>
                <a:gd name="T37" fmla="*/ 2 h 778"/>
                <a:gd name="T38" fmla="*/ 3 w 770"/>
                <a:gd name="T39" fmla="*/ 2 h 778"/>
                <a:gd name="T40" fmla="*/ 3 w 770"/>
                <a:gd name="T41" fmla="*/ 3 h 778"/>
                <a:gd name="T42" fmla="*/ 3 w 770"/>
                <a:gd name="T43" fmla="*/ 3 h 778"/>
                <a:gd name="T44" fmla="*/ 2 w 770"/>
                <a:gd name="T45" fmla="*/ 3 h 778"/>
                <a:gd name="T46" fmla="*/ 2 w 770"/>
                <a:gd name="T47" fmla="*/ 3 h 778"/>
                <a:gd name="T48" fmla="*/ 2 w 770"/>
                <a:gd name="T49" fmla="*/ 3 h 778"/>
                <a:gd name="T50" fmla="*/ 1 w 770"/>
                <a:gd name="T51" fmla="*/ 3 h 778"/>
                <a:gd name="T52" fmla="*/ 1 w 770"/>
                <a:gd name="T53" fmla="*/ 3 h 778"/>
                <a:gd name="T54" fmla="*/ 1 w 770"/>
                <a:gd name="T55" fmla="*/ 3 h 778"/>
                <a:gd name="T56" fmla="*/ 2 w 770"/>
                <a:gd name="T57" fmla="*/ 3 h 778"/>
                <a:gd name="T58" fmla="*/ 2 w 770"/>
                <a:gd name="T59" fmla="*/ 3 h 778"/>
                <a:gd name="T60" fmla="*/ 2 w 770"/>
                <a:gd name="T61" fmla="*/ 3 h 778"/>
                <a:gd name="T62" fmla="*/ 2 w 770"/>
                <a:gd name="T63" fmla="*/ 3 h 778"/>
                <a:gd name="T64" fmla="*/ 3 w 770"/>
                <a:gd name="T65" fmla="*/ 2 h 778"/>
                <a:gd name="T66" fmla="*/ 3 w 770"/>
                <a:gd name="T67" fmla="*/ 2 h 778"/>
                <a:gd name="T68" fmla="*/ 3 w 770"/>
                <a:gd name="T69" fmla="*/ 2 h 778"/>
                <a:gd name="T70" fmla="*/ 3 w 770"/>
                <a:gd name="T71" fmla="*/ 2 h 778"/>
                <a:gd name="T72" fmla="*/ 3 w 770"/>
                <a:gd name="T73" fmla="*/ 1 h 778"/>
                <a:gd name="T74" fmla="*/ 3 w 770"/>
                <a:gd name="T75" fmla="*/ 1 h 778"/>
                <a:gd name="T76" fmla="*/ 3 w 770"/>
                <a:gd name="T77" fmla="*/ 1 h 778"/>
                <a:gd name="T78" fmla="*/ 2 w 770"/>
                <a:gd name="T79" fmla="*/ 1 h 778"/>
                <a:gd name="T80" fmla="*/ 2 w 770"/>
                <a:gd name="T81" fmla="*/ 1 h 778"/>
                <a:gd name="T82" fmla="*/ 2 w 770"/>
                <a:gd name="T83" fmla="*/ 1 h 778"/>
                <a:gd name="T84" fmla="*/ 1 w 770"/>
                <a:gd name="T85" fmla="*/ 1 h 778"/>
                <a:gd name="T86" fmla="*/ 1 w 770"/>
                <a:gd name="T87" fmla="*/ 1 h 778"/>
                <a:gd name="T88" fmla="*/ 1 w 770"/>
                <a:gd name="T89" fmla="*/ 1 h 778"/>
                <a:gd name="T90" fmla="*/ 1 w 770"/>
                <a:gd name="T91" fmla="*/ 1 h 778"/>
                <a:gd name="T92" fmla="*/ 1 w 770"/>
                <a:gd name="T93" fmla="*/ 1 h 778"/>
                <a:gd name="T94" fmla="*/ 1 w 770"/>
                <a:gd name="T95" fmla="*/ 2 h 778"/>
                <a:gd name="T96" fmla="*/ 1 w 770"/>
                <a:gd name="T97" fmla="*/ 2 h 778"/>
                <a:gd name="T98" fmla="*/ 1 w 770"/>
                <a:gd name="T99" fmla="*/ 2 h 778"/>
                <a:gd name="T100" fmla="*/ 1 w 770"/>
                <a:gd name="T101" fmla="*/ 2 h 778"/>
                <a:gd name="T102" fmla="*/ 1 w 770"/>
                <a:gd name="T103" fmla="*/ 3 h 778"/>
                <a:gd name="T104" fmla="*/ 1 w 770"/>
                <a:gd name="T105" fmla="*/ 3 h 778"/>
                <a:gd name="T106" fmla="*/ 1 w 770"/>
                <a:gd name="T107" fmla="*/ 3 h 778"/>
                <a:gd name="T108" fmla="*/ 1 w 770"/>
                <a:gd name="T109" fmla="*/ 3 h 77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70"/>
                <a:gd name="T166" fmla="*/ 0 h 778"/>
                <a:gd name="T167" fmla="*/ 770 w 770"/>
                <a:gd name="T168" fmla="*/ 778 h 77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70" h="778">
                  <a:moveTo>
                    <a:pt x="165" y="708"/>
                  </a:moveTo>
                  <a:lnTo>
                    <a:pt x="123" y="675"/>
                  </a:lnTo>
                  <a:lnTo>
                    <a:pt x="60" y="605"/>
                  </a:lnTo>
                  <a:lnTo>
                    <a:pt x="20" y="521"/>
                  </a:lnTo>
                  <a:lnTo>
                    <a:pt x="0" y="430"/>
                  </a:lnTo>
                  <a:lnTo>
                    <a:pt x="0" y="337"/>
                  </a:lnTo>
                  <a:lnTo>
                    <a:pt x="24" y="246"/>
                  </a:lnTo>
                  <a:lnTo>
                    <a:pt x="68" y="164"/>
                  </a:lnTo>
                  <a:lnTo>
                    <a:pt x="131" y="96"/>
                  </a:lnTo>
                  <a:lnTo>
                    <a:pt x="209" y="42"/>
                  </a:lnTo>
                  <a:lnTo>
                    <a:pt x="296" y="10"/>
                  </a:lnTo>
                  <a:lnTo>
                    <a:pt x="389" y="0"/>
                  </a:lnTo>
                  <a:lnTo>
                    <a:pt x="482" y="14"/>
                  </a:lnTo>
                  <a:lnTo>
                    <a:pt x="570" y="48"/>
                  </a:lnTo>
                  <a:lnTo>
                    <a:pt x="644" y="103"/>
                  </a:lnTo>
                  <a:lnTo>
                    <a:pt x="707" y="173"/>
                  </a:lnTo>
                  <a:lnTo>
                    <a:pt x="749" y="255"/>
                  </a:lnTo>
                  <a:lnTo>
                    <a:pt x="770" y="346"/>
                  </a:lnTo>
                  <a:lnTo>
                    <a:pt x="768" y="441"/>
                  </a:lnTo>
                  <a:lnTo>
                    <a:pt x="745" y="531"/>
                  </a:lnTo>
                  <a:lnTo>
                    <a:pt x="699" y="614"/>
                  </a:lnTo>
                  <a:lnTo>
                    <a:pt x="636" y="683"/>
                  </a:lnTo>
                  <a:lnTo>
                    <a:pt x="559" y="736"/>
                  </a:lnTo>
                  <a:lnTo>
                    <a:pt x="471" y="767"/>
                  </a:lnTo>
                  <a:lnTo>
                    <a:pt x="378" y="778"/>
                  </a:lnTo>
                  <a:lnTo>
                    <a:pt x="287" y="765"/>
                  </a:lnTo>
                  <a:lnTo>
                    <a:pt x="199" y="732"/>
                  </a:lnTo>
                  <a:lnTo>
                    <a:pt x="287" y="668"/>
                  </a:lnTo>
                  <a:lnTo>
                    <a:pt x="366" y="681"/>
                  </a:lnTo>
                  <a:lnTo>
                    <a:pt x="437" y="677"/>
                  </a:lnTo>
                  <a:lnTo>
                    <a:pt x="505" y="656"/>
                  </a:lnTo>
                  <a:lnTo>
                    <a:pt x="564" y="618"/>
                  </a:lnTo>
                  <a:lnTo>
                    <a:pt x="614" y="569"/>
                  </a:lnTo>
                  <a:lnTo>
                    <a:pt x="652" y="508"/>
                  </a:lnTo>
                  <a:lnTo>
                    <a:pt x="671" y="441"/>
                  </a:lnTo>
                  <a:lnTo>
                    <a:pt x="676" y="371"/>
                  </a:lnTo>
                  <a:lnTo>
                    <a:pt x="663" y="301"/>
                  </a:lnTo>
                  <a:lnTo>
                    <a:pt x="635" y="236"/>
                  </a:lnTo>
                  <a:lnTo>
                    <a:pt x="591" y="181"/>
                  </a:lnTo>
                  <a:lnTo>
                    <a:pt x="534" y="137"/>
                  </a:lnTo>
                  <a:lnTo>
                    <a:pt x="471" y="109"/>
                  </a:lnTo>
                  <a:lnTo>
                    <a:pt x="401" y="97"/>
                  </a:lnTo>
                  <a:lnTo>
                    <a:pt x="330" y="101"/>
                  </a:lnTo>
                  <a:lnTo>
                    <a:pt x="264" y="122"/>
                  </a:lnTo>
                  <a:lnTo>
                    <a:pt x="203" y="160"/>
                  </a:lnTo>
                  <a:lnTo>
                    <a:pt x="154" y="210"/>
                  </a:lnTo>
                  <a:lnTo>
                    <a:pt x="116" y="269"/>
                  </a:lnTo>
                  <a:lnTo>
                    <a:pt x="97" y="337"/>
                  </a:lnTo>
                  <a:lnTo>
                    <a:pt x="91" y="407"/>
                  </a:lnTo>
                  <a:lnTo>
                    <a:pt x="104" y="478"/>
                  </a:lnTo>
                  <a:lnTo>
                    <a:pt x="135" y="540"/>
                  </a:lnTo>
                  <a:lnTo>
                    <a:pt x="176" y="597"/>
                  </a:lnTo>
                  <a:lnTo>
                    <a:pt x="243" y="647"/>
                  </a:lnTo>
                  <a:lnTo>
                    <a:pt x="165" y="7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 name="Freeform 44"/>
            <p:cNvSpPr>
              <a:spLocks/>
            </p:cNvSpPr>
            <p:nvPr/>
          </p:nvSpPr>
          <p:spPr bwMode="auto">
            <a:xfrm>
              <a:off x="653" y="2425"/>
              <a:ext cx="38" cy="24"/>
            </a:xfrm>
            <a:custGeom>
              <a:avLst/>
              <a:gdLst>
                <a:gd name="T0" fmla="*/ 1 w 150"/>
                <a:gd name="T1" fmla="*/ 0 h 93"/>
                <a:gd name="T2" fmla="*/ 0 w 150"/>
                <a:gd name="T3" fmla="*/ 0 h 93"/>
                <a:gd name="T4" fmla="*/ 0 w 150"/>
                <a:gd name="T5" fmla="*/ 0 h 93"/>
                <a:gd name="T6" fmla="*/ 0 w 150"/>
                <a:gd name="T7" fmla="*/ 1 h 93"/>
                <a:gd name="T8" fmla="*/ 1 w 150"/>
                <a:gd name="T9" fmla="*/ 0 h 93"/>
                <a:gd name="T10" fmla="*/ 1 w 150"/>
                <a:gd name="T11" fmla="*/ 0 h 93"/>
                <a:gd name="T12" fmla="*/ 0 60000 65536"/>
                <a:gd name="T13" fmla="*/ 0 60000 65536"/>
                <a:gd name="T14" fmla="*/ 0 60000 65536"/>
                <a:gd name="T15" fmla="*/ 0 60000 65536"/>
                <a:gd name="T16" fmla="*/ 0 60000 65536"/>
                <a:gd name="T17" fmla="*/ 0 60000 65536"/>
                <a:gd name="T18" fmla="*/ 0 w 150"/>
                <a:gd name="T19" fmla="*/ 0 h 93"/>
                <a:gd name="T20" fmla="*/ 150 w 150"/>
                <a:gd name="T21" fmla="*/ 93 h 93"/>
              </a:gdLst>
              <a:ahLst/>
              <a:cxnLst>
                <a:cxn ang="T12">
                  <a:pos x="T0" y="T1"/>
                </a:cxn>
                <a:cxn ang="T13">
                  <a:pos x="T2" y="T3"/>
                </a:cxn>
                <a:cxn ang="T14">
                  <a:pos x="T4" y="T5"/>
                </a:cxn>
                <a:cxn ang="T15">
                  <a:pos x="T6" y="T7"/>
                </a:cxn>
                <a:cxn ang="T16">
                  <a:pos x="T8" y="T9"/>
                </a:cxn>
                <a:cxn ang="T17">
                  <a:pos x="T10" y="T11"/>
                </a:cxn>
              </a:cxnLst>
              <a:rect l="T18" t="T19" r="T20" b="T21"/>
              <a:pathLst>
                <a:path w="150" h="93">
                  <a:moveTo>
                    <a:pt x="150" y="36"/>
                  </a:moveTo>
                  <a:lnTo>
                    <a:pt x="59" y="0"/>
                  </a:lnTo>
                  <a:lnTo>
                    <a:pt x="0" y="67"/>
                  </a:lnTo>
                  <a:lnTo>
                    <a:pt x="42" y="93"/>
                  </a:lnTo>
                  <a:lnTo>
                    <a:pt x="15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 name="Oval 45"/>
            <p:cNvSpPr>
              <a:spLocks noChangeArrowheads="1"/>
            </p:cNvSpPr>
            <p:nvPr/>
          </p:nvSpPr>
          <p:spPr bwMode="auto">
            <a:xfrm>
              <a:off x="1349" y="2217"/>
              <a:ext cx="126" cy="216"/>
            </a:xfrm>
            <a:prstGeom prst="ellipse">
              <a:avLst/>
            </a:prstGeom>
            <a:solidFill>
              <a:schemeClr val="folHlink"/>
            </a:solidFill>
            <a:ln>
              <a:noFill/>
            </a:ln>
            <a:extLs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endParaRPr lang="en-US"/>
            </a:p>
          </p:txBody>
        </p:sp>
        <p:sp>
          <p:nvSpPr>
            <p:cNvPr id="381" name="Freeform 46"/>
            <p:cNvSpPr>
              <a:spLocks/>
            </p:cNvSpPr>
            <p:nvPr/>
          </p:nvSpPr>
          <p:spPr bwMode="auto">
            <a:xfrm>
              <a:off x="1336" y="2201"/>
              <a:ext cx="156" cy="249"/>
            </a:xfrm>
            <a:custGeom>
              <a:avLst/>
              <a:gdLst>
                <a:gd name="T0" fmla="*/ 1 w 606"/>
                <a:gd name="T1" fmla="*/ 4 h 969"/>
                <a:gd name="T2" fmla="*/ 0 w 606"/>
                <a:gd name="T3" fmla="*/ 4 h 969"/>
                <a:gd name="T4" fmla="*/ 0 w 606"/>
                <a:gd name="T5" fmla="*/ 3 h 969"/>
                <a:gd name="T6" fmla="*/ 0 w 606"/>
                <a:gd name="T7" fmla="*/ 3 h 969"/>
                <a:gd name="T8" fmla="*/ 0 w 606"/>
                <a:gd name="T9" fmla="*/ 2 h 969"/>
                <a:gd name="T10" fmla="*/ 0 w 606"/>
                <a:gd name="T11" fmla="*/ 2 h 969"/>
                <a:gd name="T12" fmla="*/ 0 w 606"/>
                <a:gd name="T13" fmla="*/ 1 h 969"/>
                <a:gd name="T14" fmla="*/ 0 w 606"/>
                <a:gd name="T15" fmla="*/ 1 h 969"/>
                <a:gd name="T16" fmla="*/ 1 w 606"/>
                <a:gd name="T17" fmla="*/ 1 h 969"/>
                <a:gd name="T18" fmla="*/ 1 w 606"/>
                <a:gd name="T19" fmla="*/ 0 h 969"/>
                <a:gd name="T20" fmla="*/ 1 w 606"/>
                <a:gd name="T21" fmla="*/ 0 h 969"/>
                <a:gd name="T22" fmla="*/ 2 w 606"/>
                <a:gd name="T23" fmla="*/ 0 h 969"/>
                <a:gd name="T24" fmla="*/ 2 w 606"/>
                <a:gd name="T25" fmla="*/ 0 h 969"/>
                <a:gd name="T26" fmla="*/ 2 w 606"/>
                <a:gd name="T27" fmla="*/ 0 h 969"/>
                <a:gd name="T28" fmla="*/ 2 w 606"/>
                <a:gd name="T29" fmla="*/ 1 h 969"/>
                <a:gd name="T30" fmla="*/ 3 w 606"/>
                <a:gd name="T31" fmla="*/ 1 h 969"/>
                <a:gd name="T32" fmla="*/ 3 w 606"/>
                <a:gd name="T33" fmla="*/ 2 h 969"/>
                <a:gd name="T34" fmla="*/ 3 w 606"/>
                <a:gd name="T35" fmla="*/ 2 h 969"/>
                <a:gd name="T36" fmla="*/ 3 w 606"/>
                <a:gd name="T37" fmla="*/ 3 h 969"/>
                <a:gd name="T38" fmla="*/ 3 w 606"/>
                <a:gd name="T39" fmla="*/ 3 h 969"/>
                <a:gd name="T40" fmla="*/ 2 w 606"/>
                <a:gd name="T41" fmla="*/ 3 h 969"/>
                <a:gd name="T42" fmla="*/ 2 w 606"/>
                <a:gd name="T43" fmla="*/ 4 h 969"/>
                <a:gd name="T44" fmla="*/ 2 w 606"/>
                <a:gd name="T45" fmla="*/ 4 h 969"/>
                <a:gd name="T46" fmla="*/ 2 w 606"/>
                <a:gd name="T47" fmla="*/ 4 h 969"/>
                <a:gd name="T48" fmla="*/ 1 w 606"/>
                <a:gd name="T49" fmla="*/ 4 h 969"/>
                <a:gd name="T50" fmla="*/ 1 w 606"/>
                <a:gd name="T51" fmla="*/ 4 h 969"/>
                <a:gd name="T52" fmla="*/ 1 w 606"/>
                <a:gd name="T53" fmla="*/ 4 h 969"/>
                <a:gd name="T54" fmla="*/ 1 w 606"/>
                <a:gd name="T55" fmla="*/ 4 h 969"/>
                <a:gd name="T56" fmla="*/ 1 w 606"/>
                <a:gd name="T57" fmla="*/ 4 h 969"/>
                <a:gd name="T58" fmla="*/ 1 w 606"/>
                <a:gd name="T59" fmla="*/ 4 h 969"/>
                <a:gd name="T60" fmla="*/ 2 w 606"/>
                <a:gd name="T61" fmla="*/ 4 h 969"/>
                <a:gd name="T62" fmla="*/ 2 w 606"/>
                <a:gd name="T63" fmla="*/ 3 h 969"/>
                <a:gd name="T64" fmla="*/ 2 w 606"/>
                <a:gd name="T65" fmla="*/ 3 h 969"/>
                <a:gd name="T66" fmla="*/ 2 w 606"/>
                <a:gd name="T67" fmla="*/ 3 h 969"/>
                <a:gd name="T68" fmla="*/ 2 w 606"/>
                <a:gd name="T69" fmla="*/ 3 h 969"/>
                <a:gd name="T70" fmla="*/ 2 w 606"/>
                <a:gd name="T71" fmla="*/ 2 h 969"/>
                <a:gd name="T72" fmla="*/ 2 w 606"/>
                <a:gd name="T73" fmla="*/ 2 h 969"/>
                <a:gd name="T74" fmla="*/ 2 w 606"/>
                <a:gd name="T75" fmla="*/ 1 h 969"/>
                <a:gd name="T76" fmla="*/ 2 w 606"/>
                <a:gd name="T77" fmla="*/ 1 h 969"/>
                <a:gd name="T78" fmla="*/ 2 w 606"/>
                <a:gd name="T79" fmla="*/ 1 h 969"/>
                <a:gd name="T80" fmla="*/ 2 w 606"/>
                <a:gd name="T81" fmla="*/ 1 h 969"/>
                <a:gd name="T82" fmla="*/ 2 w 606"/>
                <a:gd name="T83" fmla="*/ 1 h 969"/>
                <a:gd name="T84" fmla="*/ 1 w 606"/>
                <a:gd name="T85" fmla="*/ 1 h 969"/>
                <a:gd name="T86" fmla="*/ 1 w 606"/>
                <a:gd name="T87" fmla="*/ 1 h 969"/>
                <a:gd name="T88" fmla="*/ 1 w 606"/>
                <a:gd name="T89" fmla="*/ 1 h 969"/>
                <a:gd name="T90" fmla="*/ 1 w 606"/>
                <a:gd name="T91" fmla="*/ 1 h 969"/>
                <a:gd name="T92" fmla="*/ 1 w 606"/>
                <a:gd name="T93" fmla="*/ 1 h 969"/>
                <a:gd name="T94" fmla="*/ 1 w 606"/>
                <a:gd name="T95" fmla="*/ 2 h 969"/>
                <a:gd name="T96" fmla="*/ 0 w 606"/>
                <a:gd name="T97" fmla="*/ 2 h 969"/>
                <a:gd name="T98" fmla="*/ 0 w 606"/>
                <a:gd name="T99" fmla="*/ 3 h 969"/>
                <a:gd name="T100" fmla="*/ 1 w 606"/>
                <a:gd name="T101" fmla="*/ 3 h 969"/>
                <a:gd name="T102" fmla="*/ 1 w 606"/>
                <a:gd name="T103" fmla="*/ 3 h 969"/>
                <a:gd name="T104" fmla="*/ 1 w 606"/>
                <a:gd name="T105" fmla="*/ 4 h 969"/>
                <a:gd name="T106" fmla="*/ 1 w 606"/>
                <a:gd name="T107" fmla="*/ 4 h 969"/>
                <a:gd name="T108" fmla="*/ 1 w 606"/>
                <a:gd name="T109" fmla="*/ 4 h 96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06"/>
                <a:gd name="T166" fmla="*/ 0 h 969"/>
                <a:gd name="T167" fmla="*/ 606 w 606"/>
                <a:gd name="T168" fmla="*/ 969 h 96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06" h="969">
                  <a:moveTo>
                    <a:pt x="99" y="866"/>
                  </a:moveTo>
                  <a:lnTo>
                    <a:pt x="70" y="825"/>
                  </a:lnTo>
                  <a:lnTo>
                    <a:pt x="30" y="732"/>
                  </a:lnTo>
                  <a:lnTo>
                    <a:pt x="7" y="625"/>
                  </a:lnTo>
                  <a:lnTo>
                    <a:pt x="0" y="509"/>
                  </a:lnTo>
                  <a:lnTo>
                    <a:pt x="13" y="393"/>
                  </a:lnTo>
                  <a:lnTo>
                    <a:pt x="42" y="279"/>
                  </a:lnTo>
                  <a:lnTo>
                    <a:pt x="83" y="180"/>
                  </a:lnTo>
                  <a:lnTo>
                    <a:pt x="141" y="99"/>
                  </a:lnTo>
                  <a:lnTo>
                    <a:pt x="207" y="38"/>
                  </a:lnTo>
                  <a:lnTo>
                    <a:pt x="279" y="5"/>
                  </a:lnTo>
                  <a:lnTo>
                    <a:pt x="352" y="0"/>
                  </a:lnTo>
                  <a:lnTo>
                    <a:pt x="422" y="21"/>
                  </a:lnTo>
                  <a:lnTo>
                    <a:pt x="487" y="70"/>
                  </a:lnTo>
                  <a:lnTo>
                    <a:pt x="540" y="144"/>
                  </a:lnTo>
                  <a:lnTo>
                    <a:pt x="578" y="237"/>
                  </a:lnTo>
                  <a:lnTo>
                    <a:pt x="601" y="344"/>
                  </a:lnTo>
                  <a:lnTo>
                    <a:pt x="606" y="460"/>
                  </a:lnTo>
                  <a:lnTo>
                    <a:pt x="595" y="576"/>
                  </a:lnTo>
                  <a:lnTo>
                    <a:pt x="566" y="688"/>
                  </a:lnTo>
                  <a:lnTo>
                    <a:pt x="523" y="787"/>
                  </a:lnTo>
                  <a:lnTo>
                    <a:pt x="466" y="870"/>
                  </a:lnTo>
                  <a:lnTo>
                    <a:pt x="401" y="929"/>
                  </a:lnTo>
                  <a:lnTo>
                    <a:pt x="329" y="963"/>
                  </a:lnTo>
                  <a:lnTo>
                    <a:pt x="256" y="969"/>
                  </a:lnTo>
                  <a:lnTo>
                    <a:pt x="186" y="946"/>
                  </a:lnTo>
                  <a:lnTo>
                    <a:pt x="123" y="901"/>
                  </a:lnTo>
                  <a:lnTo>
                    <a:pt x="198" y="825"/>
                  </a:lnTo>
                  <a:lnTo>
                    <a:pt x="258" y="849"/>
                  </a:lnTo>
                  <a:lnTo>
                    <a:pt x="314" y="847"/>
                  </a:lnTo>
                  <a:lnTo>
                    <a:pt x="367" y="827"/>
                  </a:lnTo>
                  <a:lnTo>
                    <a:pt x="418" y="785"/>
                  </a:lnTo>
                  <a:lnTo>
                    <a:pt x="462" y="726"/>
                  </a:lnTo>
                  <a:lnTo>
                    <a:pt x="498" y="654"/>
                  </a:lnTo>
                  <a:lnTo>
                    <a:pt x="521" y="570"/>
                  </a:lnTo>
                  <a:lnTo>
                    <a:pt x="532" y="483"/>
                  </a:lnTo>
                  <a:lnTo>
                    <a:pt x="530" y="393"/>
                  </a:lnTo>
                  <a:lnTo>
                    <a:pt x="515" y="311"/>
                  </a:lnTo>
                  <a:lnTo>
                    <a:pt x="487" y="239"/>
                  </a:lnTo>
                  <a:lnTo>
                    <a:pt x="448" y="180"/>
                  </a:lnTo>
                  <a:lnTo>
                    <a:pt x="403" y="140"/>
                  </a:lnTo>
                  <a:lnTo>
                    <a:pt x="350" y="119"/>
                  </a:lnTo>
                  <a:lnTo>
                    <a:pt x="294" y="121"/>
                  </a:lnTo>
                  <a:lnTo>
                    <a:pt x="241" y="142"/>
                  </a:lnTo>
                  <a:lnTo>
                    <a:pt x="190" y="184"/>
                  </a:lnTo>
                  <a:lnTo>
                    <a:pt x="146" y="243"/>
                  </a:lnTo>
                  <a:lnTo>
                    <a:pt x="112" y="315"/>
                  </a:lnTo>
                  <a:lnTo>
                    <a:pt x="87" y="399"/>
                  </a:lnTo>
                  <a:lnTo>
                    <a:pt x="76" y="486"/>
                  </a:lnTo>
                  <a:lnTo>
                    <a:pt x="78" y="576"/>
                  </a:lnTo>
                  <a:lnTo>
                    <a:pt x="93" y="657"/>
                  </a:lnTo>
                  <a:lnTo>
                    <a:pt x="120" y="730"/>
                  </a:lnTo>
                  <a:lnTo>
                    <a:pt x="165" y="796"/>
                  </a:lnTo>
                  <a:lnTo>
                    <a:pt x="99" y="8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2" name="Freeform 47"/>
            <p:cNvSpPr>
              <a:spLocks/>
            </p:cNvSpPr>
            <p:nvPr/>
          </p:nvSpPr>
          <p:spPr bwMode="auto">
            <a:xfrm>
              <a:off x="1360" y="2402"/>
              <a:ext cx="33" cy="30"/>
            </a:xfrm>
            <a:custGeom>
              <a:avLst/>
              <a:gdLst>
                <a:gd name="T0" fmla="*/ 1 w 122"/>
                <a:gd name="T1" fmla="*/ 0 h 116"/>
                <a:gd name="T2" fmla="*/ 0 w 122"/>
                <a:gd name="T3" fmla="*/ 0 h 116"/>
                <a:gd name="T4" fmla="*/ 0 w 122"/>
                <a:gd name="T5" fmla="*/ 0 h 116"/>
                <a:gd name="T6" fmla="*/ 0 w 122"/>
                <a:gd name="T7" fmla="*/ 1 h 116"/>
                <a:gd name="T8" fmla="*/ 1 w 122"/>
                <a:gd name="T9" fmla="*/ 0 h 116"/>
                <a:gd name="T10" fmla="*/ 1 w 122"/>
                <a:gd name="T11" fmla="*/ 0 h 116"/>
                <a:gd name="T12" fmla="*/ 0 60000 65536"/>
                <a:gd name="T13" fmla="*/ 0 60000 65536"/>
                <a:gd name="T14" fmla="*/ 0 60000 65536"/>
                <a:gd name="T15" fmla="*/ 0 60000 65536"/>
                <a:gd name="T16" fmla="*/ 0 60000 65536"/>
                <a:gd name="T17" fmla="*/ 0 60000 65536"/>
                <a:gd name="T18" fmla="*/ 0 w 122"/>
                <a:gd name="T19" fmla="*/ 0 h 116"/>
                <a:gd name="T20" fmla="*/ 122 w 122"/>
                <a:gd name="T21" fmla="*/ 116 h 116"/>
              </a:gdLst>
              <a:ahLst/>
              <a:cxnLst>
                <a:cxn ang="T12">
                  <a:pos x="T0" y="T1"/>
                </a:cxn>
                <a:cxn ang="T13">
                  <a:pos x="T2" y="T3"/>
                </a:cxn>
                <a:cxn ang="T14">
                  <a:pos x="T4" y="T5"/>
                </a:cxn>
                <a:cxn ang="T15">
                  <a:pos x="T6" y="T7"/>
                </a:cxn>
                <a:cxn ang="T16">
                  <a:pos x="T8" y="T9"/>
                </a:cxn>
                <a:cxn ang="T17">
                  <a:pos x="T10" y="T11"/>
                </a:cxn>
              </a:cxnLst>
              <a:rect l="T18" t="T19" r="T20" b="T21"/>
              <a:pathLst>
                <a:path w="122" h="116">
                  <a:moveTo>
                    <a:pt x="122" y="53"/>
                  </a:moveTo>
                  <a:lnTo>
                    <a:pt x="55" y="0"/>
                  </a:lnTo>
                  <a:lnTo>
                    <a:pt x="0" y="80"/>
                  </a:lnTo>
                  <a:lnTo>
                    <a:pt x="30" y="116"/>
                  </a:lnTo>
                  <a:lnTo>
                    <a:pt x="122"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383" name="Text Box 98"/>
          <p:cNvSpPr txBox="1">
            <a:spLocks noChangeArrowheads="1"/>
          </p:cNvSpPr>
          <p:nvPr/>
        </p:nvSpPr>
        <p:spPr bwMode="auto">
          <a:xfrm>
            <a:off x="1322388" y="3549650"/>
            <a:ext cx="1171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a:t>incident</a:t>
            </a:r>
          </a:p>
        </p:txBody>
      </p:sp>
      <p:grpSp>
        <p:nvGrpSpPr>
          <p:cNvPr id="384" name="Group 383"/>
          <p:cNvGrpSpPr/>
          <p:nvPr/>
        </p:nvGrpSpPr>
        <p:grpSpPr>
          <a:xfrm>
            <a:off x="2692479" y="3833629"/>
            <a:ext cx="762000" cy="741506"/>
            <a:chOff x="4343400" y="4495800"/>
            <a:chExt cx="762000" cy="741506"/>
          </a:xfrm>
        </p:grpSpPr>
        <p:sp>
          <p:nvSpPr>
            <p:cNvPr id="385" name="Rounded Rectangle 384"/>
            <p:cNvSpPr/>
            <p:nvPr/>
          </p:nvSpPr>
          <p:spPr bwMode="auto">
            <a:xfrm>
              <a:off x="4343400" y="4495800"/>
              <a:ext cx="762000" cy="741506"/>
            </a:xfrm>
            <a:prstGeom prst="roundRect">
              <a:avLst/>
            </a:prstGeom>
            <a:solidFill>
              <a:schemeClr val="tx1"/>
            </a:solidFill>
            <a:ln w="19050" algn="ctr">
              <a:solidFill>
                <a:schemeClr val="bg1"/>
              </a:solidFill>
              <a:round/>
              <a:headEnd/>
              <a:tailEnd/>
            </a:ln>
          </p:spPr>
          <p:txBody>
            <a:bodyPr wrap="none" lIns="0" tIns="0" rIns="0" bIns="0" rtlCol="0" anchor="ctr">
              <a:noAutofit/>
            </a:bodyPr>
            <a:lstStyle/>
            <a:p>
              <a:pPr algn="ctr">
                <a:spcBef>
                  <a:spcPct val="50000"/>
                </a:spcBef>
                <a:spcAft>
                  <a:spcPct val="30000"/>
                </a:spcAft>
                <a:buClr>
                  <a:schemeClr val="tx1"/>
                </a:buClr>
              </a:pPr>
              <a:endParaRPr lang="en-US">
                <a:solidFill>
                  <a:schemeClr val="bg1"/>
                </a:solidFill>
              </a:endParaRPr>
            </a:p>
          </p:txBody>
        </p:sp>
        <p:cxnSp>
          <p:nvCxnSpPr>
            <p:cNvPr id="386" name="Straight Connector 385"/>
            <p:cNvCxnSpPr/>
            <p:nvPr/>
          </p:nvCxnSpPr>
          <p:spPr bwMode="auto">
            <a:xfrm flipH="1">
              <a:off x="4495800" y="4631931"/>
              <a:ext cx="457200" cy="473989"/>
            </a:xfrm>
            <a:prstGeom prst="line">
              <a:avLst/>
            </a:prstGeom>
            <a:noFill/>
            <a:ln w="19050" cap="flat" cmpd="sng" algn="ctr">
              <a:solidFill>
                <a:schemeClr val="bg1"/>
              </a:solidFill>
              <a:prstDash val="solid"/>
              <a:round/>
              <a:headEnd type="none" w="med" len="med"/>
              <a:tailEnd type="none" w="med" len="med"/>
            </a:ln>
            <a:effectLst/>
          </p:spPr>
        </p:cxnSp>
        <p:pic>
          <p:nvPicPr>
            <p:cNvPr id="387" name="Picture 3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2605" y="4574511"/>
              <a:ext cx="281795" cy="281795"/>
            </a:xfrm>
            <a:prstGeom prst="rect">
              <a:avLst/>
            </a:prstGeom>
          </p:spPr>
        </p:pic>
        <p:pic>
          <p:nvPicPr>
            <p:cNvPr id="388" name="Picture 38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4400" y="4827610"/>
              <a:ext cx="304800" cy="304800"/>
            </a:xfrm>
            <a:prstGeom prst="rect">
              <a:avLst/>
            </a:prstGeom>
          </p:spPr>
        </p:pic>
      </p:grpSp>
      <p:grpSp>
        <p:nvGrpSpPr>
          <p:cNvPr id="389" name="Group 388"/>
          <p:cNvGrpSpPr/>
          <p:nvPr/>
        </p:nvGrpSpPr>
        <p:grpSpPr>
          <a:xfrm>
            <a:off x="2874197" y="3986029"/>
            <a:ext cx="762000" cy="741506"/>
            <a:chOff x="4343400" y="4495800"/>
            <a:chExt cx="762000" cy="741506"/>
          </a:xfrm>
        </p:grpSpPr>
        <p:sp>
          <p:nvSpPr>
            <p:cNvPr id="390" name="Rounded Rectangle 389"/>
            <p:cNvSpPr/>
            <p:nvPr/>
          </p:nvSpPr>
          <p:spPr bwMode="auto">
            <a:xfrm>
              <a:off x="4343400" y="4495800"/>
              <a:ext cx="762000" cy="741506"/>
            </a:xfrm>
            <a:prstGeom prst="roundRect">
              <a:avLst/>
            </a:prstGeom>
            <a:solidFill>
              <a:schemeClr val="tx1"/>
            </a:solidFill>
            <a:ln w="19050" algn="ctr">
              <a:solidFill>
                <a:schemeClr val="bg1"/>
              </a:solidFill>
              <a:round/>
              <a:headEnd/>
              <a:tailEnd/>
            </a:ln>
          </p:spPr>
          <p:txBody>
            <a:bodyPr wrap="none" lIns="0" tIns="0" rIns="0" bIns="0" rtlCol="0" anchor="ctr">
              <a:noAutofit/>
            </a:bodyPr>
            <a:lstStyle/>
            <a:p>
              <a:pPr algn="ctr">
                <a:spcBef>
                  <a:spcPct val="50000"/>
                </a:spcBef>
                <a:spcAft>
                  <a:spcPct val="30000"/>
                </a:spcAft>
                <a:buClr>
                  <a:schemeClr val="tx1"/>
                </a:buClr>
              </a:pPr>
              <a:endParaRPr lang="en-US">
                <a:solidFill>
                  <a:schemeClr val="bg1"/>
                </a:solidFill>
              </a:endParaRPr>
            </a:p>
          </p:txBody>
        </p:sp>
        <p:cxnSp>
          <p:nvCxnSpPr>
            <p:cNvPr id="391" name="Straight Connector 390"/>
            <p:cNvCxnSpPr/>
            <p:nvPr/>
          </p:nvCxnSpPr>
          <p:spPr bwMode="auto">
            <a:xfrm flipH="1">
              <a:off x="4495800" y="4631931"/>
              <a:ext cx="457200" cy="473989"/>
            </a:xfrm>
            <a:prstGeom prst="line">
              <a:avLst/>
            </a:prstGeom>
            <a:noFill/>
            <a:ln w="19050" cap="flat" cmpd="sng" algn="ctr">
              <a:solidFill>
                <a:schemeClr val="bg1"/>
              </a:solidFill>
              <a:prstDash val="solid"/>
              <a:round/>
              <a:headEnd type="none" w="med" len="med"/>
              <a:tailEnd type="none" w="med" len="med"/>
            </a:ln>
            <a:effectLst/>
          </p:spPr>
        </p:cxnSp>
        <p:pic>
          <p:nvPicPr>
            <p:cNvPr id="392" name="Picture 39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2605" y="4574511"/>
              <a:ext cx="281795" cy="281795"/>
            </a:xfrm>
            <a:prstGeom prst="rect">
              <a:avLst/>
            </a:prstGeom>
          </p:spPr>
        </p:pic>
        <p:pic>
          <p:nvPicPr>
            <p:cNvPr id="393" name="Picture 39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4400" y="4827610"/>
              <a:ext cx="304800" cy="304800"/>
            </a:xfrm>
            <a:prstGeom prst="rect">
              <a:avLst/>
            </a:prstGeom>
          </p:spPr>
        </p:pic>
      </p:grpSp>
      <p:grpSp>
        <p:nvGrpSpPr>
          <p:cNvPr id="394" name="Group 393"/>
          <p:cNvGrpSpPr/>
          <p:nvPr/>
        </p:nvGrpSpPr>
        <p:grpSpPr>
          <a:xfrm>
            <a:off x="2692479" y="4756194"/>
            <a:ext cx="762000" cy="741506"/>
            <a:chOff x="4343400" y="4495800"/>
            <a:chExt cx="762000" cy="741506"/>
          </a:xfrm>
        </p:grpSpPr>
        <p:sp>
          <p:nvSpPr>
            <p:cNvPr id="395" name="Rounded Rectangle 394"/>
            <p:cNvSpPr/>
            <p:nvPr/>
          </p:nvSpPr>
          <p:spPr bwMode="auto">
            <a:xfrm>
              <a:off x="4343400" y="4495800"/>
              <a:ext cx="762000" cy="741506"/>
            </a:xfrm>
            <a:prstGeom prst="roundRect">
              <a:avLst/>
            </a:prstGeom>
            <a:solidFill>
              <a:schemeClr val="tx1"/>
            </a:solidFill>
            <a:ln w="19050" algn="ctr">
              <a:solidFill>
                <a:schemeClr val="bg1"/>
              </a:solidFill>
              <a:round/>
              <a:headEnd/>
              <a:tailEnd/>
            </a:ln>
          </p:spPr>
          <p:txBody>
            <a:bodyPr wrap="none" lIns="0" tIns="0" rIns="0" bIns="0" rtlCol="0" anchor="ctr">
              <a:noAutofit/>
            </a:bodyPr>
            <a:lstStyle/>
            <a:p>
              <a:pPr algn="ctr">
                <a:spcBef>
                  <a:spcPct val="50000"/>
                </a:spcBef>
                <a:spcAft>
                  <a:spcPct val="30000"/>
                </a:spcAft>
                <a:buClr>
                  <a:schemeClr val="tx1"/>
                </a:buClr>
              </a:pPr>
              <a:endParaRPr lang="en-US">
                <a:solidFill>
                  <a:schemeClr val="bg1"/>
                </a:solidFill>
              </a:endParaRPr>
            </a:p>
          </p:txBody>
        </p:sp>
        <p:cxnSp>
          <p:nvCxnSpPr>
            <p:cNvPr id="396" name="Straight Connector 395"/>
            <p:cNvCxnSpPr/>
            <p:nvPr/>
          </p:nvCxnSpPr>
          <p:spPr bwMode="auto">
            <a:xfrm flipH="1">
              <a:off x="4495800" y="4631931"/>
              <a:ext cx="457200" cy="473989"/>
            </a:xfrm>
            <a:prstGeom prst="line">
              <a:avLst/>
            </a:prstGeom>
            <a:noFill/>
            <a:ln w="19050" cap="flat" cmpd="sng" algn="ctr">
              <a:solidFill>
                <a:schemeClr val="bg1"/>
              </a:solidFill>
              <a:prstDash val="solid"/>
              <a:round/>
              <a:headEnd type="none" w="med" len="med"/>
              <a:tailEnd type="none" w="med" len="med"/>
            </a:ln>
            <a:effectLst/>
          </p:spPr>
        </p:cxnSp>
        <p:pic>
          <p:nvPicPr>
            <p:cNvPr id="397" name="Picture 39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2605" y="4574511"/>
              <a:ext cx="281795" cy="281795"/>
            </a:xfrm>
            <a:prstGeom prst="rect">
              <a:avLst/>
            </a:prstGeom>
          </p:spPr>
        </p:pic>
        <p:pic>
          <p:nvPicPr>
            <p:cNvPr id="398" name="Picture 39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4400" y="4827610"/>
              <a:ext cx="304800" cy="304800"/>
            </a:xfrm>
            <a:prstGeom prst="rect">
              <a:avLst/>
            </a:prstGeom>
          </p:spPr>
        </p:pic>
      </p:grpSp>
      <p:grpSp>
        <p:nvGrpSpPr>
          <p:cNvPr id="399" name="Group 398"/>
          <p:cNvGrpSpPr/>
          <p:nvPr/>
        </p:nvGrpSpPr>
        <p:grpSpPr>
          <a:xfrm>
            <a:off x="2859287" y="4908594"/>
            <a:ext cx="762000" cy="741506"/>
            <a:chOff x="4343400" y="4495800"/>
            <a:chExt cx="762000" cy="741506"/>
          </a:xfrm>
        </p:grpSpPr>
        <p:sp>
          <p:nvSpPr>
            <p:cNvPr id="400" name="Rounded Rectangle 399"/>
            <p:cNvSpPr/>
            <p:nvPr/>
          </p:nvSpPr>
          <p:spPr bwMode="auto">
            <a:xfrm>
              <a:off x="4343400" y="4495800"/>
              <a:ext cx="762000" cy="741506"/>
            </a:xfrm>
            <a:prstGeom prst="roundRect">
              <a:avLst/>
            </a:prstGeom>
            <a:solidFill>
              <a:schemeClr val="tx1"/>
            </a:solidFill>
            <a:ln w="19050" algn="ctr">
              <a:solidFill>
                <a:schemeClr val="bg1"/>
              </a:solidFill>
              <a:round/>
              <a:headEnd/>
              <a:tailEnd/>
            </a:ln>
          </p:spPr>
          <p:txBody>
            <a:bodyPr wrap="none" lIns="0" tIns="0" rIns="0" bIns="0" rtlCol="0" anchor="ctr">
              <a:noAutofit/>
            </a:bodyPr>
            <a:lstStyle/>
            <a:p>
              <a:pPr algn="ctr">
                <a:spcBef>
                  <a:spcPct val="50000"/>
                </a:spcBef>
                <a:spcAft>
                  <a:spcPct val="30000"/>
                </a:spcAft>
                <a:buClr>
                  <a:schemeClr val="tx1"/>
                </a:buClr>
              </a:pPr>
              <a:endParaRPr lang="en-US">
                <a:solidFill>
                  <a:schemeClr val="bg1"/>
                </a:solidFill>
              </a:endParaRPr>
            </a:p>
          </p:txBody>
        </p:sp>
        <p:cxnSp>
          <p:nvCxnSpPr>
            <p:cNvPr id="401" name="Straight Connector 400"/>
            <p:cNvCxnSpPr/>
            <p:nvPr/>
          </p:nvCxnSpPr>
          <p:spPr bwMode="auto">
            <a:xfrm flipH="1">
              <a:off x="4495800" y="4631931"/>
              <a:ext cx="457200" cy="473989"/>
            </a:xfrm>
            <a:prstGeom prst="line">
              <a:avLst/>
            </a:prstGeom>
            <a:noFill/>
            <a:ln w="19050" cap="flat" cmpd="sng" algn="ctr">
              <a:solidFill>
                <a:schemeClr val="bg1"/>
              </a:solidFill>
              <a:prstDash val="solid"/>
              <a:round/>
              <a:headEnd type="none" w="med" len="med"/>
              <a:tailEnd type="none" w="med" len="med"/>
            </a:ln>
            <a:effectLst/>
          </p:spPr>
        </p:cxnSp>
        <p:pic>
          <p:nvPicPr>
            <p:cNvPr id="402" name="Picture 40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2605" y="4574511"/>
              <a:ext cx="281795" cy="281795"/>
            </a:xfrm>
            <a:prstGeom prst="rect">
              <a:avLst/>
            </a:prstGeom>
          </p:spPr>
        </p:pic>
        <p:pic>
          <p:nvPicPr>
            <p:cNvPr id="403" name="Picture 40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4400" y="4827610"/>
              <a:ext cx="304800" cy="304800"/>
            </a:xfrm>
            <a:prstGeom prst="rect">
              <a:avLst/>
            </a:prstGeom>
          </p:spPr>
        </p:pic>
      </p:grpSp>
      <p:grpSp>
        <p:nvGrpSpPr>
          <p:cNvPr id="404" name="Group 403"/>
          <p:cNvGrpSpPr/>
          <p:nvPr/>
        </p:nvGrpSpPr>
        <p:grpSpPr>
          <a:xfrm>
            <a:off x="2692479" y="5669691"/>
            <a:ext cx="762000" cy="741506"/>
            <a:chOff x="4343400" y="4495800"/>
            <a:chExt cx="762000" cy="741506"/>
          </a:xfrm>
        </p:grpSpPr>
        <p:sp>
          <p:nvSpPr>
            <p:cNvPr id="405" name="Rounded Rectangle 404"/>
            <p:cNvSpPr/>
            <p:nvPr/>
          </p:nvSpPr>
          <p:spPr bwMode="auto">
            <a:xfrm>
              <a:off x="4343400" y="4495800"/>
              <a:ext cx="762000" cy="741506"/>
            </a:xfrm>
            <a:prstGeom prst="roundRect">
              <a:avLst/>
            </a:prstGeom>
            <a:solidFill>
              <a:schemeClr val="tx1"/>
            </a:solidFill>
            <a:ln w="19050" algn="ctr">
              <a:solidFill>
                <a:schemeClr val="bg1"/>
              </a:solidFill>
              <a:round/>
              <a:headEnd/>
              <a:tailEnd/>
            </a:ln>
          </p:spPr>
          <p:txBody>
            <a:bodyPr wrap="none" lIns="0" tIns="0" rIns="0" bIns="0" rtlCol="0" anchor="ctr">
              <a:noAutofit/>
            </a:bodyPr>
            <a:lstStyle/>
            <a:p>
              <a:pPr algn="ctr">
                <a:spcBef>
                  <a:spcPct val="50000"/>
                </a:spcBef>
                <a:spcAft>
                  <a:spcPct val="30000"/>
                </a:spcAft>
                <a:buClr>
                  <a:schemeClr val="tx1"/>
                </a:buClr>
              </a:pPr>
              <a:endParaRPr lang="en-US">
                <a:solidFill>
                  <a:schemeClr val="bg1"/>
                </a:solidFill>
              </a:endParaRPr>
            </a:p>
          </p:txBody>
        </p:sp>
        <p:cxnSp>
          <p:nvCxnSpPr>
            <p:cNvPr id="406" name="Straight Connector 405"/>
            <p:cNvCxnSpPr/>
            <p:nvPr/>
          </p:nvCxnSpPr>
          <p:spPr bwMode="auto">
            <a:xfrm flipH="1">
              <a:off x="4495800" y="4631931"/>
              <a:ext cx="457200" cy="473989"/>
            </a:xfrm>
            <a:prstGeom prst="line">
              <a:avLst/>
            </a:prstGeom>
            <a:noFill/>
            <a:ln w="19050" cap="flat" cmpd="sng" algn="ctr">
              <a:solidFill>
                <a:schemeClr val="bg1"/>
              </a:solidFill>
              <a:prstDash val="solid"/>
              <a:round/>
              <a:headEnd type="none" w="med" len="med"/>
              <a:tailEnd type="none" w="med" len="med"/>
            </a:ln>
            <a:effectLst/>
          </p:spPr>
        </p:cxnSp>
        <p:pic>
          <p:nvPicPr>
            <p:cNvPr id="407" name="Picture 40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2605" y="4574511"/>
              <a:ext cx="281795" cy="281795"/>
            </a:xfrm>
            <a:prstGeom prst="rect">
              <a:avLst/>
            </a:prstGeom>
          </p:spPr>
        </p:pic>
        <p:pic>
          <p:nvPicPr>
            <p:cNvPr id="408" name="Picture 40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4400" y="4827610"/>
              <a:ext cx="304800" cy="304800"/>
            </a:xfrm>
            <a:prstGeom prst="rect">
              <a:avLst/>
            </a:prstGeom>
          </p:spPr>
        </p:pic>
      </p:grpSp>
      <p:grpSp>
        <p:nvGrpSpPr>
          <p:cNvPr id="409" name="Group 408"/>
          <p:cNvGrpSpPr/>
          <p:nvPr/>
        </p:nvGrpSpPr>
        <p:grpSpPr>
          <a:xfrm>
            <a:off x="2844879" y="5822091"/>
            <a:ext cx="762000" cy="741506"/>
            <a:chOff x="4343400" y="4495800"/>
            <a:chExt cx="762000" cy="741506"/>
          </a:xfrm>
        </p:grpSpPr>
        <p:sp>
          <p:nvSpPr>
            <p:cNvPr id="410" name="Rounded Rectangle 409"/>
            <p:cNvSpPr/>
            <p:nvPr/>
          </p:nvSpPr>
          <p:spPr bwMode="auto">
            <a:xfrm>
              <a:off x="4343400" y="4495800"/>
              <a:ext cx="762000" cy="741506"/>
            </a:xfrm>
            <a:prstGeom prst="roundRect">
              <a:avLst/>
            </a:prstGeom>
            <a:solidFill>
              <a:schemeClr val="tx1"/>
            </a:solidFill>
            <a:ln w="19050" algn="ctr">
              <a:solidFill>
                <a:schemeClr val="bg1"/>
              </a:solidFill>
              <a:round/>
              <a:headEnd/>
              <a:tailEnd/>
            </a:ln>
          </p:spPr>
          <p:txBody>
            <a:bodyPr wrap="none" lIns="0" tIns="0" rIns="0" bIns="0" rtlCol="0" anchor="ctr">
              <a:noAutofit/>
            </a:bodyPr>
            <a:lstStyle/>
            <a:p>
              <a:pPr algn="ctr">
                <a:spcBef>
                  <a:spcPct val="50000"/>
                </a:spcBef>
                <a:spcAft>
                  <a:spcPct val="30000"/>
                </a:spcAft>
                <a:buClr>
                  <a:schemeClr val="tx1"/>
                </a:buClr>
              </a:pPr>
              <a:endParaRPr lang="en-US">
                <a:solidFill>
                  <a:schemeClr val="bg1"/>
                </a:solidFill>
              </a:endParaRPr>
            </a:p>
          </p:txBody>
        </p:sp>
        <p:cxnSp>
          <p:nvCxnSpPr>
            <p:cNvPr id="411" name="Straight Connector 410"/>
            <p:cNvCxnSpPr/>
            <p:nvPr/>
          </p:nvCxnSpPr>
          <p:spPr bwMode="auto">
            <a:xfrm flipH="1">
              <a:off x="4495800" y="4631931"/>
              <a:ext cx="457200" cy="473989"/>
            </a:xfrm>
            <a:prstGeom prst="line">
              <a:avLst/>
            </a:prstGeom>
            <a:noFill/>
            <a:ln w="19050" cap="flat" cmpd="sng" algn="ctr">
              <a:solidFill>
                <a:schemeClr val="bg1"/>
              </a:solidFill>
              <a:prstDash val="solid"/>
              <a:round/>
              <a:headEnd type="none" w="med" len="med"/>
              <a:tailEnd type="none" w="med" len="med"/>
            </a:ln>
            <a:effectLst/>
          </p:spPr>
        </p:cxnSp>
        <p:pic>
          <p:nvPicPr>
            <p:cNvPr id="412" name="Picture 4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2605" y="4574511"/>
              <a:ext cx="281795" cy="281795"/>
            </a:xfrm>
            <a:prstGeom prst="rect">
              <a:avLst/>
            </a:prstGeom>
          </p:spPr>
        </p:pic>
        <p:pic>
          <p:nvPicPr>
            <p:cNvPr id="413" name="Picture 4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4400" y="4827610"/>
              <a:ext cx="304800" cy="304800"/>
            </a:xfrm>
            <a:prstGeom prst="rect">
              <a:avLst/>
            </a:prstGeom>
          </p:spPr>
        </p:pic>
      </p:gr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Line 2"/>
          <p:cNvSpPr>
            <a:spLocks noChangeShapeType="1"/>
          </p:cNvSpPr>
          <p:nvPr/>
        </p:nvSpPr>
        <p:spPr bwMode="auto">
          <a:xfrm flipV="1">
            <a:off x="4500563" y="1625600"/>
            <a:ext cx="0" cy="171450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5364" name="Rectangle 4"/>
          <p:cNvSpPr>
            <a:spLocks noGrp="1" noChangeArrowheads="1"/>
          </p:cNvSpPr>
          <p:nvPr>
            <p:ph type="title"/>
          </p:nvPr>
        </p:nvSpPr>
        <p:spPr/>
        <p:txBody>
          <a:bodyPr/>
          <a:lstStyle/>
          <a:p>
            <a:r>
              <a:rPr lang="en-US"/>
              <a:t>Activities</a:t>
            </a:r>
          </a:p>
        </p:txBody>
      </p:sp>
      <p:sp>
        <p:nvSpPr>
          <p:cNvPr id="15365" name="Rectangle 94"/>
          <p:cNvSpPr>
            <a:spLocks noGrp="1" noChangeArrowheads="1"/>
          </p:cNvSpPr>
          <p:nvPr>
            <p:ph idx="1"/>
          </p:nvPr>
        </p:nvSpPr>
        <p:spPr>
          <a:xfrm>
            <a:off x="5835650" y="1042988"/>
            <a:ext cx="3001963" cy="5197475"/>
          </a:xfrm>
        </p:spPr>
        <p:txBody>
          <a:bodyPr/>
          <a:lstStyle/>
          <a:p>
            <a:pPr>
              <a:buFont typeface="Arial" charset="0"/>
              <a:buChar char="•"/>
            </a:pPr>
            <a:r>
              <a:rPr lang="en-US" sz="2000" dirty="0"/>
              <a:t>An </a:t>
            </a:r>
            <a:r>
              <a:rPr lang="en-US" sz="2000" b="1" dirty="0"/>
              <a:t>Activity</a:t>
            </a:r>
            <a:r>
              <a:rPr lang="en-US" sz="2000" dirty="0"/>
              <a:t> is a task required to process a claim</a:t>
            </a:r>
          </a:p>
          <a:p>
            <a:pPr marL="285750" lvl="1" indent="-285750">
              <a:spcBef>
                <a:spcPct val="40000"/>
              </a:spcBef>
              <a:buFont typeface="Arial" charset="0"/>
              <a:buChar char="•"/>
            </a:pPr>
            <a:r>
              <a:rPr lang="en-US" sz="2000" dirty="0"/>
              <a:t>The set of activities associated to a given claim is often referred to as the claim's "workplan"</a:t>
            </a:r>
          </a:p>
          <a:p>
            <a:pPr marL="285750" lvl="1" indent="-285750">
              <a:spcBef>
                <a:spcPct val="40000"/>
              </a:spcBef>
              <a:buFont typeface="Arial" charset="0"/>
              <a:buChar char="•"/>
            </a:pPr>
            <a:r>
              <a:rPr lang="en-US" sz="2000" dirty="0"/>
              <a:t>Activity due dates and statuses are used for business processes and reporting</a:t>
            </a:r>
          </a:p>
          <a:p>
            <a:pPr marL="285750" lvl="1" indent="-285750">
              <a:spcBef>
                <a:spcPct val="40000"/>
              </a:spcBef>
              <a:buFont typeface="Arial" charset="0"/>
              <a:buChar char="•"/>
            </a:pPr>
            <a:r>
              <a:rPr lang="en-US" sz="2000" dirty="0"/>
              <a:t>Activities may be created manually or through business rules</a:t>
            </a:r>
          </a:p>
        </p:txBody>
      </p:sp>
      <p:grpSp>
        <p:nvGrpSpPr>
          <p:cNvPr id="15366" name="Group 5"/>
          <p:cNvGrpSpPr>
            <a:grpSpLocks/>
          </p:cNvGrpSpPr>
          <p:nvPr/>
        </p:nvGrpSpPr>
        <p:grpSpPr bwMode="auto">
          <a:xfrm>
            <a:off x="3749675" y="1974850"/>
            <a:ext cx="1512888" cy="1114425"/>
            <a:chOff x="2083" y="1606"/>
            <a:chExt cx="1489" cy="1097"/>
          </a:xfrm>
        </p:grpSpPr>
        <p:sp>
          <p:nvSpPr>
            <p:cNvPr id="15495" name="Rectangle 6"/>
            <p:cNvSpPr>
              <a:spLocks noChangeArrowheads="1"/>
            </p:cNvSpPr>
            <p:nvPr/>
          </p:nvSpPr>
          <p:spPr bwMode="auto">
            <a:xfrm>
              <a:off x="2083" y="1606"/>
              <a:ext cx="1489" cy="1097"/>
            </a:xfrm>
            <a:prstGeom prst="rect">
              <a:avLst/>
            </a:prstGeom>
            <a:solidFill>
              <a:srgbClr val="B2B2B2"/>
            </a:solidFill>
            <a:ln w="12700" algn="ctr">
              <a:solidFill>
                <a:schemeClr val="bg1"/>
              </a:solidFill>
              <a:miter lim="800000"/>
              <a:headEnd/>
              <a:tailEnd/>
            </a:ln>
          </p:spPr>
          <p:txBody>
            <a:bodyPr lIns="0" tIns="0" rIns="0" bIns="0" anchor="ctr">
              <a:spAutoFit/>
            </a:bodyPr>
            <a:lstStyle/>
            <a:p>
              <a:endParaRPr lang="en-US"/>
            </a:p>
          </p:txBody>
        </p:sp>
        <p:sp>
          <p:nvSpPr>
            <p:cNvPr id="15496" name="Freeform 7"/>
            <p:cNvSpPr>
              <a:spLocks/>
            </p:cNvSpPr>
            <p:nvPr/>
          </p:nvSpPr>
          <p:spPr bwMode="auto">
            <a:xfrm>
              <a:off x="3351" y="2073"/>
              <a:ext cx="217" cy="63"/>
            </a:xfrm>
            <a:custGeom>
              <a:avLst/>
              <a:gdLst>
                <a:gd name="T0" fmla="*/ 0 w 217"/>
                <a:gd name="T1" fmla="*/ 63 h 63"/>
                <a:gd name="T2" fmla="*/ 217 w 217"/>
                <a:gd name="T3" fmla="*/ 58 h 63"/>
                <a:gd name="T4" fmla="*/ 216 w 217"/>
                <a:gd name="T5" fmla="*/ 0 h 63"/>
                <a:gd name="T6" fmla="*/ 2 w 217"/>
                <a:gd name="T7" fmla="*/ 12 h 63"/>
                <a:gd name="T8" fmla="*/ 0 w 217"/>
                <a:gd name="T9" fmla="*/ 63 h 63"/>
                <a:gd name="T10" fmla="*/ 0 60000 65536"/>
                <a:gd name="T11" fmla="*/ 0 60000 65536"/>
                <a:gd name="T12" fmla="*/ 0 60000 65536"/>
                <a:gd name="T13" fmla="*/ 0 60000 65536"/>
                <a:gd name="T14" fmla="*/ 0 60000 65536"/>
                <a:gd name="T15" fmla="*/ 0 w 217"/>
                <a:gd name="T16" fmla="*/ 0 h 63"/>
                <a:gd name="T17" fmla="*/ 217 w 217"/>
                <a:gd name="T18" fmla="*/ 63 h 63"/>
              </a:gdLst>
              <a:ahLst/>
              <a:cxnLst>
                <a:cxn ang="T10">
                  <a:pos x="T0" y="T1"/>
                </a:cxn>
                <a:cxn ang="T11">
                  <a:pos x="T2" y="T3"/>
                </a:cxn>
                <a:cxn ang="T12">
                  <a:pos x="T4" y="T5"/>
                </a:cxn>
                <a:cxn ang="T13">
                  <a:pos x="T6" y="T7"/>
                </a:cxn>
                <a:cxn ang="T14">
                  <a:pos x="T8" y="T9"/>
                </a:cxn>
              </a:cxnLst>
              <a:rect l="T15" t="T16" r="T17" b="T18"/>
              <a:pathLst>
                <a:path w="217" h="63">
                  <a:moveTo>
                    <a:pt x="0" y="63"/>
                  </a:moveTo>
                  <a:lnTo>
                    <a:pt x="217" y="58"/>
                  </a:lnTo>
                  <a:lnTo>
                    <a:pt x="216" y="0"/>
                  </a:lnTo>
                  <a:lnTo>
                    <a:pt x="2" y="12"/>
                  </a:lnTo>
                  <a:lnTo>
                    <a:pt x="0" y="63"/>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15497" name="Freeform 8"/>
            <p:cNvSpPr>
              <a:spLocks/>
            </p:cNvSpPr>
            <p:nvPr/>
          </p:nvSpPr>
          <p:spPr bwMode="auto">
            <a:xfrm>
              <a:off x="3351" y="2259"/>
              <a:ext cx="217" cy="63"/>
            </a:xfrm>
            <a:custGeom>
              <a:avLst/>
              <a:gdLst>
                <a:gd name="T0" fmla="*/ 0 w 217"/>
                <a:gd name="T1" fmla="*/ 63 h 63"/>
                <a:gd name="T2" fmla="*/ 217 w 217"/>
                <a:gd name="T3" fmla="*/ 58 h 63"/>
                <a:gd name="T4" fmla="*/ 216 w 217"/>
                <a:gd name="T5" fmla="*/ 0 h 63"/>
                <a:gd name="T6" fmla="*/ 2 w 217"/>
                <a:gd name="T7" fmla="*/ 12 h 63"/>
                <a:gd name="T8" fmla="*/ 0 w 217"/>
                <a:gd name="T9" fmla="*/ 63 h 63"/>
                <a:gd name="T10" fmla="*/ 0 60000 65536"/>
                <a:gd name="T11" fmla="*/ 0 60000 65536"/>
                <a:gd name="T12" fmla="*/ 0 60000 65536"/>
                <a:gd name="T13" fmla="*/ 0 60000 65536"/>
                <a:gd name="T14" fmla="*/ 0 60000 65536"/>
                <a:gd name="T15" fmla="*/ 0 w 217"/>
                <a:gd name="T16" fmla="*/ 0 h 63"/>
                <a:gd name="T17" fmla="*/ 217 w 217"/>
                <a:gd name="T18" fmla="*/ 63 h 63"/>
              </a:gdLst>
              <a:ahLst/>
              <a:cxnLst>
                <a:cxn ang="T10">
                  <a:pos x="T0" y="T1"/>
                </a:cxn>
                <a:cxn ang="T11">
                  <a:pos x="T2" y="T3"/>
                </a:cxn>
                <a:cxn ang="T12">
                  <a:pos x="T4" y="T5"/>
                </a:cxn>
                <a:cxn ang="T13">
                  <a:pos x="T6" y="T7"/>
                </a:cxn>
                <a:cxn ang="T14">
                  <a:pos x="T8" y="T9"/>
                </a:cxn>
              </a:cxnLst>
              <a:rect l="T15" t="T16" r="T17" b="T18"/>
              <a:pathLst>
                <a:path w="217" h="63">
                  <a:moveTo>
                    <a:pt x="0" y="63"/>
                  </a:moveTo>
                  <a:lnTo>
                    <a:pt x="217" y="58"/>
                  </a:lnTo>
                  <a:lnTo>
                    <a:pt x="216" y="0"/>
                  </a:lnTo>
                  <a:lnTo>
                    <a:pt x="2" y="12"/>
                  </a:lnTo>
                  <a:lnTo>
                    <a:pt x="0" y="63"/>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15498" name="Freeform 9"/>
            <p:cNvSpPr>
              <a:spLocks/>
            </p:cNvSpPr>
            <p:nvPr/>
          </p:nvSpPr>
          <p:spPr bwMode="auto">
            <a:xfrm>
              <a:off x="2238" y="2493"/>
              <a:ext cx="114" cy="207"/>
            </a:xfrm>
            <a:custGeom>
              <a:avLst/>
              <a:gdLst>
                <a:gd name="T0" fmla="*/ 66 w 114"/>
                <a:gd name="T1" fmla="*/ 0 h 207"/>
                <a:gd name="T2" fmla="*/ 0 w 114"/>
                <a:gd name="T3" fmla="*/ 207 h 207"/>
                <a:gd name="T4" fmla="*/ 54 w 114"/>
                <a:gd name="T5" fmla="*/ 207 h 207"/>
                <a:gd name="T6" fmla="*/ 114 w 114"/>
                <a:gd name="T7" fmla="*/ 18 h 207"/>
                <a:gd name="T8" fmla="*/ 66 w 114"/>
                <a:gd name="T9" fmla="*/ 0 h 207"/>
                <a:gd name="T10" fmla="*/ 0 60000 65536"/>
                <a:gd name="T11" fmla="*/ 0 60000 65536"/>
                <a:gd name="T12" fmla="*/ 0 60000 65536"/>
                <a:gd name="T13" fmla="*/ 0 60000 65536"/>
                <a:gd name="T14" fmla="*/ 0 60000 65536"/>
                <a:gd name="T15" fmla="*/ 0 w 114"/>
                <a:gd name="T16" fmla="*/ 0 h 207"/>
                <a:gd name="T17" fmla="*/ 114 w 114"/>
                <a:gd name="T18" fmla="*/ 207 h 207"/>
              </a:gdLst>
              <a:ahLst/>
              <a:cxnLst>
                <a:cxn ang="T10">
                  <a:pos x="T0" y="T1"/>
                </a:cxn>
                <a:cxn ang="T11">
                  <a:pos x="T2" y="T3"/>
                </a:cxn>
                <a:cxn ang="T12">
                  <a:pos x="T4" y="T5"/>
                </a:cxn>
                <a:cxn ang="T13">
                  <a:pos x="T6" y="T7"/>
                </a:cxn>
                <a:cxn ang="T14">
                  <a:pos x="T8" y="T9"/>
                </a:cxn>
              </a:cxnLst>
              <a:rect l="T15" t="T16" r="T17" b="T18"/>
              <a:pathLst>
                <a:path w="114" h="207">
                  <a:moveTo>
                    <a:pt x="66" y="0"/>
                  </a:moveTo>
                  <a:lnTo>
                    <a:pt x="0" y="207"/>
                  </a:lnTo>
                  <a:lnTo>
                    <a:pt x="54" y="207"/>
                  </a:lnTo>
                  <a:lnTo>
                    <a:pt x="114" y="18"/>
                  </a:lnTo>
                  <a:lnTo>
                    <a:pt x="66" y="0"/>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15499" name="Freeform 10"/>
            <p:cNvSpPr>
              <a:spLocks/>
            </p:cNvSpPr>
            <p:nvPr/>
          </p:nvSpPr>
          <p:spPr bwMode="auto">
            <a:xfrm>
              <a:off x="2436" y="2541"/>
              <a:ext cx="102" cy="159"/>
            </a:xfrm>
            <a:custGeom>
              <a:avLst/>
              <a:gdLst>
                <a:gd name="T0" fmla="*/ 51 w 102"/>
                <a:gd name="T1" fmla="*/ 0 h 159"/>
                <a:gd name="T2" fmla="*/ 0 w 102"/>
                <a:gd name="T3" fmla="*/ 159 h 159"/>
                <a:gd name="T4" fmla="*/ 54 w 102"/>
                <a:gd name="T5" fmla="*/ 159 h 159"/>
                <a:gd name="T6" fmla="*/ 102 w 102"/>
                <a:gd name="T7" fmla="*/ 0 h 159"/>
                <a:gd name="T8" fmla="*/ 51 w 102"/>
                <a:gd name="T9" fmla="*/ 0 h 159"/>
                <a:gd name="T10" fmla="*/ 0 60000 65536"/>
                <a:gd name="T11" fmla="*/ 0 60000 65536"/>
                <a:gd name="T12" fmla="*/ 0 60000 65536"/>
                <a:gd name="T13" fmla="*/ 0 60000 65536"/>
                <a:gd name="T14" fmla="*/ 0 60000 65536"/>
                <a:gd name="T15" fmla="*/ 0 w 102"/>
                <a:gd name="T16" fmla="*/ 0 h 159"/>
                <a:gd name="T17" fmla="*/ 102 w 102"/>
                <a:gd name="T18" fmla="*/ 159 h 159"/>
              </a:gdLst>
              <a:ahLst/>
              <a:cxnLst>
                <a:cxn ang="T10">
                  <a:pos x="T0" y="T1"/>
                </a:cxn>
                <a:cxn ang="T11">
                  <a:pos x="T2" y="T3"/>
                </a:cxn>
                <a:cxn ang="T12">
                  <a:pos x="T4" y="T5"/>
                </a:cxn>
                <a:cxn ang="T13">
                  <a:pos x="T6" y="T7"/>
                </a:cxn>
                <a:cxn ang="T14">
                  <a:pos x="T8" y="T9"/>
                </a:cxn>
              </a:cxnLst>
              <a:rect l="T15" t="T16" r="T17" b="T18"/>
              <a:pathLst>
                <a:path w="102" h="159">
                  <a:moveTo>
                    <a:pt x="51" y="0"/>
                  </a:moveTo>
                  <a:lnTo>
                    <a:pt x="0" y="159"/>
                  </a:lnTo>
                  <a:lnTo>
                    <a:pt x="54" y="159"/>
                  </a:lnTo>
                  <a:lnTo>
                    <a:pt x="102" y="0"/>
                  </a:lnTo>
                  <a:lnTo>
                    <a:pt x="51" y="0"/>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15500" name="Rectangle 11"/>
            <p:cNvSpPr>
              <a:spLocks noChangeArrowheads="1"/>
            </p:cNvSpPr>
            <p:nvPr/>
          </p:nvSpPr>
          <p:spPr bwMode="auto">
            <a:xfrm>
              <a:off x="2762" y="1606"/>
              <a:ext cx="810" cy="248"/>
            </a:xfrm>
            <a:prstGeom prst="rect">
              <a:avLst/>
            </a:prstGeom>
            <a:solidFill>
              <a:srgbClr val="009900"/>
            </a:solidFill>
            <a:ln w="12700" algn="ctr">
              <a:solidFill>
                <a:schemeClr val="bg1"/>
              </a:solidFill>
              <a:miter lim="800000"/>
              <a:headEnd/>
              <a:tailEnd/>
            </a:ln>
          </p:spPr>
          <p:txBody>
            <a:bodyPr wrap="none" lIns="0" tIns="0" rIns="0" bIns="0" anchor="ctr">
              <a:spAutoFit/>
            </a:bodyPr>
            <a:lstStyle/>
            <a:p>
              <a:endParaRPr lang="en-US"/>
            </a:p>
          </p:txBody>
        </p:sp>
        <p:sp>
          <p:nvSpPr>
            <p:cNvPr id="15501" name="Rectangle 12"/>
            <p:cNvSpPr>
              <a:spLocks noChangeArrowheads="1"/>
            </p:cNvSpPr>
            <p:nvPr/>
          </p:nvSpPr>
          <p:spPr bwMode="auto">
            <a:xfrm>
              <a:off x="2778" y="1874"/>
              <a:ext cx="62" cy="827"/>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15502" name="AutoShape 13"/>
            <p:cNvSpPr>
              <a:spLocks noChangeArrowheads="1"/>
            </p:cNvSpPr>
            <p:nvPr/>
          </p:nvSpPr>
          <p:spPr bwMode="auto">
            <a:xfrm rot="2681173">
              <a:off x="2441" y="1752"/>
              <a:ext cx="559" cy="573"/>
            </a:xfrm>
            <a:prstGeom prst="irregularSeal2">
              <a:avLst/>
            </a:prstGeom>
            <a:gradFill rotWithShape="1">
              <a:gsLst>
                <a:gs pos="0">
                  <a:srgbClr val="FFFF66"/>
                </a:gs>
                <a:gs pos="100000">
                  <a:srgbClr val="FF0000"/>
                </a:gs>
              </a:gsLst>
              <a:path path="shape">
                <a:fillToRect l="50000" t="50000" r="50000" b="50000"/>
              </a:path>
            </a:gra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0" tIns="0" rIns="0" bIns="0" anchor="ctr">
              <a:spAutoFit/>
            </a:bodyPr>
            <a:lstStyle/>
            <a:p>
              <a:endParaRPr lang="en-US"/>
            </a:p>
          </p:txBody>
        </p:sp>
        <p:sp>
          <p:nvSpPr>
            <p:cNvPr id="15503" name="Freeform 14"/>
            <p:cNvSpPr>
              <a:spLocks/>
            </p:cNvSpPr>
            <p:nvPr/>
          </p:nvSpPr>
          <p:spPr bwMode="auto">
            <a:xfrm>
              <a:off x="2219" y="2561"/>
              <a:ext cx="369" cy="104"/>
            </a:xfrm>
            <a:custGeom>
              <a:avLst/>
              <a:gdLst>
                <a:gd name="T0" fmla="*/ 0 w 992"/>
                <a:gd name="T1" fmla="*/ 0 h 280"/>
                <a:gd name="T2" fmla="*/ 19 w 992"/>
                <a:gd name="T3" fmla="*/ 4 h 280"/>
                <a:gd name="T4" fmla="*/ 18 w 992"/>
                <a:gd name="T5" fmla="*/ 5 h 280"/>
                <a:gd name="T6" fmla="*/ 0 w 992"/>
                <a:gd name="T7" fmla="*/ 1 h 280"/>
                <a:gd name="T8" fmla="*/ 0 w 992"/>
                <a:gd name="T9" fmla="*/ 0 h 280"/>
                <a:gd name="T10" fmla="*/ 0 60000 65536"/>
                <a:gd name="T11" fmla="*/ 0 60000 65536"/>
                <a:gd name="T12" fmla="*/ 0 60000 65536"/>
                <a:gd name="T13" fmla="*/ 0 60000 65536"/>
                <a:gd name="T14" fmla="*/ 0 60000 65536"/>
                <a:gd name="T15" fmla="*/ 0 w 992"/>
                <a:gd name="T16" fmla="*/ 0 h 280"/>
                <a:gd name="T17" fmla="*/ 992 w 992"/>
                <a:gd name="T18" fmla="*/ 280 h 280"/>
              </a:gdLst>
              <a:ahLst/>
              <a:cxnLst>
                <a:cxn ang="T10">
                  <a:pos x="T0" y="T1"/>
                </a:cxn>
                <a:cxn ang="T11">
                  <a:pos x="T2" y="T3"/>
                </a:cxn>
                <a:cxn ang="T12">
                  <a:pos x="T4" y="T5"/>
                </a:cxn>
                <a:cxn ang="T13">
                  <a:pos x="T6" y="T7"/>
                </a:cxn>
                <a:cxn ang="T14">
                  <a:pos x="T8" y="T9"/>
                </a:cxn>
              </a:cxnLst>
              <a:rect l="T15" t="T16" r="T17" b="T18"/>
              <a:pathLst>
                <a:path w="992" h="280">
                  <a:moveTo>
                    <a:pt x="0" y="0"/>
                  </a:moveTo>
                  <a:lnTo>
                    <a:pt x="992" y="240"/>
                  </a:lnTo>
                  <a:lnTo>
                    <a:pt x="936" y="280"/>
                  </a:lnTo>
                  <a:lnTo>
                    <a:pt x="16" y="56"/>
                  </a:lnTo>
                  <a:lnTo>
                    <a:pt x="0" y="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15504" name="Freeform 15"/>
            <p:cNvSpPr>
              <a:spLocks/>
            </p:cNvSpPr>
            <p:nvPr/>
          </p:nvSpPr>
          <p:spPr bwMode="auto">
            <a:xfrm>
              <a:off x="3429" y="2008"/>
              <a:ext cx="51" cy="375"/>
            </a:xfrm>
            <a:custGeom>
              <a:avLst/>
              <a:gdLst>
                <a:gd name="T0" fmla="*/ 0 w 136"/>
                <a:gd name="T1" fmla="*/ 0 h 1008"/>
                <a:gd name="T2" fmla="*/ 2 w 136"/>
                <a:gd name="T3" fmla="*/ 19 h 1008"/>
                <a:gd name="T4" fmla="*/ 3 w 136"/>
                <a:gd name="T5" fmla="*/ 17 h 1008"/>
                <a:gd name="T6" fmla="*/ 1 w 136"/>
                <a:gd name="T7" fmla="*/ 1 h 1008"/>
                <a:gd name="T8" fmla="*/ 0 w 136"/>
                <a:gd name="T9" fmla="*/ 0 h 1008"/>
                <a:gd name="T10" fmla="*/ 0 60000 65536"/>
                <a:gd name="T11" fmla="*/ 0 60000 65536"/>
                <a:gd name="T12" fmla="*/ 0 60000 65536"/>
                <a:gd name="T13" fmla="*/ 0 60000 65536"/>
                <a:gd name="T14" fmla="*/ 0 60000 65536"/>
                <a:gd name="T15" fmla="*/ 0 w 136"/>
                <a:gd name="T16" fmla="*/ 0 h 1008"/>
                <a:gd name="T17" fmla="*/ 136 w 136"/>
                <a:gd name="T18" fmla="*/ 1008 h 1008"/>
              </a:gdLst>
              <a:ahLst/>
              <a:cxnLst>
                <a:cxn ang="T10">
                  <a:pos x="T0" y="T1"/>
                </a:cxn>
                <a:cxn ang="T11">
                  <a:pos x="T2" y="T3"/>
                </a:cxn>
                <a:cxn ang="T12">
                  <a:pos x="T4" y="T5"/>
                </a:cxn>
                <a:cxn ang="T13">
                  <a:pos x="T6" y="T7"/>
                </a:cxn>
                <a:cxn ang="T14">
                  <a:pos x="T8" y="T9"/>
                </a:cxn>
              </a:cxnLst>
              <a:rect l="T15" t="T16" r="T17" b="T18"/>
              <a:pathLst>
                <a:path w="136" h="1008">
                  <a:moveTo>
                    <a:pt x="0" y="0"/>
                  </a:moveTo>
                  <a:lnTo>
                    <a:pt x="80" y="1008"/>
                  </a:lnTo>
                  <a:lnTo>
                    <a:pt x="136" y="920"/>
                  </a:lnTo>
                  <a:lnTo>
                    <a:pt x="56" y="48"/>
                  </a:lnTo>
                  <a:lnTo>
                    <a:pt x="0" y="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15505" name="Rectangle 16"/>
            <p:cNvSpPr>
              <a:spLocks noChangeArrowheads="1"/>
            </p:cNvSpPr>
            <p:nvPr/>
          </p:nvSpPr>
          <p:spPr bwMode="auto">
            <a:xfrm>
              <a:off x="2124" y="1610"/>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15506" name="Rectangle 17"/>
            <p:cNvSpPr>
              <a:spLocks noChangeArrowheads="1"/>
            </p:cNvSpPr>
            <p:nvPr/>
          </p:nvSpPr>
          <p:spPr bwMode="auto">
            <a:xfrm rot="5400000">
              <a:off x="3069" y="2371"/>
              <a:ext cx="27" cy="253"/>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15507" name="Rectangle 18"/>
            <p:cNvSpPr>
              <a:spLocks noChangeArrowheads="1"/>
            </p:cNvSpPr>
            <p:nvPr/>
          </p:nvSpPr>
          <p:spPr bwMode="auto">
            <a:xfrm rot="5400000">
              <a:off x="3399" y="2371"/>
              <a:ext cx="27" cy="253"/>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grpSp>
          <p:nvGrpSpPr>
            <p:cNvPr id="15508" name="Group 19"/>
            <p:cNvGrpSpPr>
              <a:grpSpLocks/>
            </p:cNvGrpSpPr>
            <p:nvPr/>
          </p:nvGrpSpPr>
          <p:grpSpPr bwMode="auto">
            <a:xfrm>
              <a:off x="2221" y="1871"/>
              <a:ext cx="518" cy="782"/>
              <a:chOff x="2400" y="1656"/>
              <a:chExt cx="752" cy="1136"/>
            </a:xfrm>
          </p:grpSpPr>
          <p:sp>
            <p:nvSpPr>
              <p:cNvPr id="15521" name="Freeform 20"/>
              <p:cNvSpPr>
                <a:spLocks/>
              </p:cNvSpPr>
              <p:nvPr/>
            </p:nvSpPr>
            <p:spPr bwMode="auto">
              <a:xfrm>
                <a:off x="2400" y="1656"/>
                <a:ext cx="752" cy="1136"/>
              </a:xfrm>
              <a:custGeom>
                <a:avLst/>
                <a:gdLst>
                  <a:gd name="T0" fmla="*/ 240 w 752"/>
                  <a:gd name="T1" fmla="*/ 0 h 1136"/>
                  <a:gd name="T2" fmla="*/ 0 w 752"/>
                  <a:gd name="T3" fmla="*/ 1008 h 1136"/>
                  <a:gd name="T4" fmla="*/ 528 w 752"/>
                  <a:gd name="T5" fmla="*/ 1136 h 1136"/>
                  <a:gd name="T6" fmla="*/ 688 w 752"/>
                  <a:gd name="T7" fmla="*/ 384 h 1136"/>
                  <a:gd name="T8" fmla="*/ 680 w 752"/>
                  <a:gd name="T9" fmla="*/ 328 h 1136"/>
                  <a:gd name="T10" fmla="*/ 712 w 752"/>
                  <a:gd name="T11" fmla="*/ 280 h 1136"/>
                  <a:gd name="T12" fmla="*/ 752 w 752"/>
                  <a:gd name="T13" fmla="*/ 88 h 1136"/>
                  <a:gd name="T14" fmla="*/ 240 w 752"/>
                  <a:gd name="T15" fmla="*/ 0 h 1136"/>
                  <a:gd name="T16" fmla="*/ 0 60000 65536"/>
                  <a:gd name="T17" fmla="*/ 0 60000 65536"/>
                  <a:gd name="T18" fmla="*/ 0 60000 65536"/>
                  <a:gd name="T19" fmla="*/ 0 60000 65536"/>
                  <a:gd name="T20" fmla="*/ 0 60000 65536"/>
                  <a:gd name="T21" fmla="*/ 0 60000 65536"/>
                  <a:gd name="T22" fmla="*/ 0 60000 65536"/>
                  <a:gd name="T23" fmla="*/ 0 60000 65536"/>
                  <a:gd name="T24" fmla="*/ 0 w 752"/>
                  <a:gd name="T25" fmla="*/ 0 h 1136"/>
                  <a:gd name="T26" fmla="*/ 752 w 752"/>
                  <a:gd name="T27" fmla="*/ 1136 h 11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2" h="1136">
                    <a:moveTo>
                      <a:pt x="240" y="0"/>
                    </a:moveTo>
                    <a:lnTo>
                      <a:pt x="0" y="1008"/>
                    </a:lnTo>
                    <a:lnTo>
                      <a:pt x="528" y="1136"/>
                    </a:lnTo>
                    <a:lnTo>
                      <a:pt x="688" y="384"/>
                    </a:lnTo>
                    <a:lnTo>
                      <a:pt x="680" y="328"/>
                    </a:lnTo>
                    <a:lnTo>
                      <a:pt x="712" y="280"/>
                    </a:lnTo>
                    <a:lnTo>
                      <a:pt x="752" y="88"/>
                    </a:lnTo>
                    <a:lnTo>
                      <a:pt x="240" y="0"/>
                    </a:lnTo>
                    <a:close/>
                  </a:path>
                </a:pathLst>
              </a:custGeom>
              <a:solidFill>
                <a:schemeClr val="folHlink"/>
              </a:solidFill>
              <a:ln w="12700">
                <a:solidFill>
                  <a:schemeClr val="bg1"/>
                </a:solidFill>
                <a:round/>
                <a:headEnd/>
                <a:tailEnd/>
              </a:ln>
            </p:spPr>
            <p:txBody>
              <a:bodyPr wrap="none" lIns="0" tIns="0" rIns="0" bIns="0" anchor="ctr">
                <a:spAutoFit/>
              </a:bodyPr>
              <a:lstStyle/>
              <a:p>
                <a:endParaRPr lang="en-US"/>
              </a:p>
            </p:txBody>
          </p:sp>
          <p:sp>
            <p:nvSpPr>
              <p:cNvPr id="15522" name="Freeform 21"/>
              <p:cNvSpPr>
                <a:spLocks/>
              </p:cNvSpPr>
              <p:nvPr/>
            </p:nvSpPr>
            <p:spPr bwMode="auto">
              <a:xfrm>
                <a:off x="2608" y="1952"/>
                <a:ext cx="448" cy="192"/>
              </a:xfrm>
              <a:custGeom>
                <a:avLst/>
                <a:gdLst>
                  <a:gd name="T0" fmla="*/ 0 w 448"/>
                  <a:gd name="T1" fmla="*/ 8 h 192"/>
                  <a:gd name="T2" fmla="*/ 48 w 448"/>
                  <a:gd name="T3" fmla="*/ 136 h 192"/>
                  <a:gd name="T4" fmla="*/ 144 w 448"/>
                  <a:gd name="T5" fmla="*/ 136 h 192"/>
                  <a:gd name="T6" fmla="*/ 256 w 448"/>
                  <a:gd name="T7" fmla="*/ 152 h 192"/>
                  <a:gd name="T8" fmla="*/ 336 w 448"/>
                  <a:gd name="T9" fmla="*/ 192 h 192"/>
                  <a:gd name="T10" fmla="*/ 448 w 448"/>
                  <a:gd name="T11" fmla="*/ 120 h 192"/>
                  <a:gd name="T12" fmla="*/ 352 w 448"/>
                  <a:gd name="T13" fmla="*/ 48 h 192"/>
                  <a:gd name="T14" fmla="*/ 240 w 448"/>
                  <a:gd name="T15" fmla="*/ 24 h 192"/>
                  <a:gd name="T16" fmla="*/ 128 w 448"/>
                  <a:gd name="T17" fmla="*/ 0 h 192"/>
                  <a:gd name="T18" fmla="*/ 48 w 448"/>
                  <a:gd name="T19" fmla="*/ 0 h 192"/>
                  <a:gd name="T20" fmla="*/ 0 w 448"/>
                  <a:gd name="T21" fmla="*/ 8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8"/>
                  <a:gd name="T34" fmla="*/ 0 h 192"/>
                  <a:gd name="T35" fmla="*/ 448 w 448"/>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8" h="192">
                    <a:moveTo>
                      <a:pt x="0" y="8"/>
                    </a:moveTo>
                    <a:lnTo>
                      <a:pt x="48" y="136"/>
                    </a:lnTo>
                    <a:lnTo>
                      <a:pt x="144" y="136"/>
                    </a:lnTo>
                    <a:lnTo>
                      <a:pt x="256" y="152"/>
                    </a:lnTo>
                    <a:lnTo>
                      <a:pt x="336" y="192"/>
                    </a:lnTo>
                    <a:lnTo>
                      <a:pt x="448" y="120"/>
                    </a:lnTo>
                    <a:lnTo>
                      <a:pt x="352" y="48"/>
                    </a:lnTo>
                    <a:lnTo>
                      <a:pt x="240" y="24"/>
                    </a:lnTo>
                    <a:lnTo>
                      <a:pt x="128" y="0"/>
                    </a:lnTo>
                    <a:lnTo>
                      <a:pt x="48" y="0"/>
                    </a:lnTo>
                    <a:lnTo>
                      <a:pt x="0" y="8"/>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5523" name="Freeform 22"/>
              <p:cNvSpPr>
                <a:spLocks/>
              </p:cNvSpPr>
              <p:nvPr/>
            </p:nvSpPr>
            <p:spPr bwMode="auto">
              <a:xfrm>
                <a:off x="2464" y="2344"/>
                <a:ext cx="456" cy="304"/>
              </a:xfrm>
              <a:custGeom>
                <a:avLst/>
                <a:gdLst>
                  <a:gd name="T0" fmla="*/ 136 w 456"/>
                  <a:gd name="T1" fmla="*/ 0 h 304"/>
                  <a:gd name="T2" fmla="*/ 0 w 456"/>
                  <a:gd name="T3" fmla="*/ 184 h 304"/>
                  <a:gd name="T4" fmla="*/ 96 w 456"/>
                  <a:gd name="T5" fmla="*/ 256 h 304"/>
                  <a:gd name="T6" fmla="*/ 248 w 456"/>
                  <a:gd name="T7" fmla="*/ 296 h 304"/>
                  <a:gd name="T8" fmla="*/ 456 w 456"/>
                  <a:gd name="T9" fmla="*/ 304 h 304"/>
                  <a:gd name="T10" fmla="*/ 424 w 456"/>
                  <a:gd name="T11" fmla="*/ 56 h 304"/>
                  <a:gd name="T12" fmla="*/ 136 w 456"/>
                  <a:gd name="T13" fmla="*/ 0 h 304"/>
                  <a:gd name="T14" fmla="*/ 0 60000 65536"/>
                  <a:gd name="T15" fmla="*/ 0 60000 65536"/>
                  <a:gd name="T16" fmla="*/ 0 60000 65536"/>
                  <a:gd name="T17" fmla="*/ 0 60000 65536"/>
                  <a:gd name="T18" fmla="*/ 0 60000 65536"/>
                  <a:gd name="T19" fmla="*/ 0 60000 65536"/>
                  <a:gd name="T20" fmla="*/ 0 60000 65536"/>
                  <a:gd name="T21" fmla="*/ 0 w 456"/>
                  <a:gd name="T22" fmla="*/ 0 h 304"/>
                  <a:gd name="T23" fmla="*/ 456 w 456"/>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6" h="304">
                    <a:moveTo>
                      <a:pt x="136" y="0"/>
                    </a:moveTo>
                    <a:lnTo>
                      <a:pt x="0" y="184"/>
                    </a:lnTo>
                    <a:lnTo>
                      <a:pt x="96" y="256"/>
                    </a:lnTo>
                    <a:lnTo>
                      <a:pt x="248" y="296"/>
                    </a:lnTo>
                    <a:lnTo>
                      <a:pt x="456" y="304"/>
                    </a:lnTo>
                    <a:lnTo>
                      <a:pt x="424" y="56"/>
                    </a:lnTo>
                    <a:lnTo>
                      <a:pt x="136" y="0"/>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5524" name="Freeform 23"/>
              <p:cNvSpPr>
                <a:spLocks/>
              </p:cNvSpPr>
              <p:nvPr/>
            </p:nvSpPr>
            <p:spPr bwMode="auto">
              <a:xfrm>
                <a:off x="2904" y="2120"/>
                <a:ext cx="144" cy="368"/>
              </a:xfrm>
              <a:custGeom>
                <a:avLst/>
                <a:gdLst>
                  <a:gd name="T0" fmla="*/ 56 w 144"/>
                  <a:gd name="T1" fmla="*/ 72 h 368"/>
                  <a:gd name="T2" fmla="*/ 144 w 144"/>
                  <a:gd name="T3" fmla="*/ 0 h 368"/>
                  <a:gd name="T4" fmla="*/ 56 w 144"/>
                  <a:gd name="T5" fmla="*/ 368 h 368"/>
                  <a:gd name="T6" fmla="*/ 0 w 144"/>
                  <a:gd name="T7" fmla="*/ 280 h 368"/>
                  <a:gd name="T8" fmla="*/ 56 w 144"/>
                  <a:gd name="T9" fmla="*/ 72 h 368"/>
                  <a:gd name="T10" fmla="*/ 0 60000 65536"/>
                  <a:gd name="T11" fmla="*/ 0 60000 65536"/>
                  <a:gd name="T12" fmla="*/ 0 60000 65536"/>
                  <a:gd name="T13" fmla="*/ 0 60000 65536"/>
                  <a:gd name="T14" fmla="*/ 0 60000 65536"/>
                  <a:gd name="T15" fmla="*/ 0 w 144"/>
                  <a:gd name="T16" fmla="*/ 0 h 368"/>
                  <a:gd name="T17" fmla="*/ 144 w 144"/>
                  <a:gd name="T18" fmla="*/ 368 h 368"/>
                </a:gdLst>
                <a:ahLst/>
                <a:cxnLst>
                  <a:cxn ang="T10">
                    <a:pos x="T0" y="T1"/>
                  </a:cxn>
                  <a:cxn ang="T11">
                    <a:pos x="T2" y="T3"/>
                  </a:cxn>
                  <a:cxn ang="T12">
                    <a:pos x="T4" y="T5"/>
                  </a:cxn>
                  <a:cxn ang="T13">
                    <a:pos x="T6" y="T7"/>
                  </a:cxn>
                  <a:cxn ang="T14">
                    <a:pos x="T8" y="T9"/>
                  </a:cxn>
                </a:cxnLst>
                <a:rect l="T15" t="T16" r="T17" b="T18"/>
                <a:pathLst>
                  <a:path w="144" h="368">
                    <a:moveTo>
                      <a:pt x="56" y="72"/>
                    </a:moveTo>
                    <a:lnTo>
                      <a:pt x="144" y="0"/>
                    </a:lnTo>
                    <a:lnTo>
                      <a:pt x="56" y="368"/>
                    </a:lnTo>
                    <a:lnTo>
                      <a:pt x="0" y="280"/>
                    </a:lnTo>
                    <a:lnTo>
                      <a:pt x="56" y="72"/>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5525" name="Freeform 24"/>
              <p:cNvSpPr>
                <a:spLocks/>
              </p:cNvSpPr>
              <p:nvPr/>
            </p:nvSpPr>
            <p:spPr bwMode="auto">
              <a:xfrm>
                <a:off x="2504" y="2016"/>
                <a:ext cx="136" cy="376"/>
              </a:xfrm>
              <a:custGeom>
                <a:avLst/>
                <a:gdLst>
                  <a:gd name="T0" fmla="*/ 136 w 136"/>
                  <a:gd name="T1" fmla="*/ 104 h 376"/>
                  <a:gd name="T2" fmla="*/ 96 w 136"/>
                  <a:gd name="T3" fmla="*/ 312 h 376"/>
                  <a:gd name="T4" fmla="*/ 0 w 136"/>
                  <a:gd name="T5" fmla="*/ 376 h 376"/>
                  <a:gd name="T6" fmla="*/ 80 w 136"/>
                  <a:gd name="T7" fmla="*/ 0 h 376"/>
                  <a:gd name="T8" fmla="*/ 136 w 136"/>
                  <a:gd name="T9" fmla="*/ 104 h 376"/>
                  <a:gd name="T10" fmla="*/ 0 60000 65536"/>
                  <a:gd name="T11" fmla="*/ 0 60000 65536"/>
                  <a:gd name="T12" fmla="*/ 0 60000 65536"/>
                  <a:gd name="T13" fmla="*/ 0 60000 65536"/>
                  <a:gd name="T14" fmla="*/ 0 60000 65536"/>
                  <a:gd name="T15" fmla="*/ 0 w 136"/>
                  <a:gd name="T16" fmla="*/ 0 h 376"/>
                  <a:gd name="T17" fmla="*/ 136 w 136"/>
                  <a:gd name="T18" fmla="*/ 376 h 376"/>
                </a:gdLst>
                <a:ahLst/>
                <a:cxnLst>
                  <a:cxn ang="T10">
                    <a:pos x="T0" y="T1"/>
                  </a:cxn>
                  <a:cxn ang="T11">
                    <a:pos x="T2" y="T3"/>
                  </a:cxn>
                  <a:cxn ang="T12">
                    <a:pos x="T4" y="T5"/>
                  </a:cxn>
                  <a:cxn ang="T13">
                    <a:pos x="T6" y="T7"/>
                  </a:cxn>
                  <a:cxn ang="T14">
                    <a:pos x="T8" y="T9"/>
                  </a:cxn>
                </a:cxnLst>
                <a:rect l="T15" t="T16" r="T17" b="T18"/>
                <a:pathLst>
                  <a:path w="136" h="376">
                    <a:moveTo>
                      <a:pt x="136" y="104"/>
                    </a:moveTo>
                    <a:lnTo>
                      <a:pt x="96" y="312"/>
                    </a:lnTo>
                    <a:lnTo>
                      <a:pt x="0" y="376"/>
                    </a:lnTo>
                    <a:lnTo>
                      <a:pt x="80" y="0"/>
                    </a:lnTo>
                    <a:lnTo>
                      <a:pt x="136" y="104"/>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lIns="0" tIns="0" rIns="0" bIns="0" anchor="ctr">
                <a:spAutoFit/>
              </a:bodyPr>
              <a:lstStyle/>
              <a:p>
                <a:endParaRPr lang="en-US"/>
              </a:p>
            </p:txBody>
          </p:sp>
          <p:sp>
            <p:nvSpPr>
              <p:cNvPr id="15526" name="Line 25"/>
              <p:cNvSpPr>
                <a:spLocks noChangeShapeType="1"/>
              </p:cNvSpPr>
              <p:nvPr/>
            </p:nvSpPr>
            <p:spPr bwMode="auto">
              <a:xfrm flipV="1">
                <a:off x="2608" y="1680"/>
                <a:ext cx="136" cy="27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5527" name="Line 26"/>
              <p:cNvSpPr>
                <a:spLocks noChangeShapeType="1"/>
              </p:cNvSpPr>
              <p:nvPr/>
            </p:nvSpPr>
            <p:spPr bwMode="auto">
              <a:xfrm flipH="1" flipV="1">
                <a:off x="3048" y="1736"/>
                <a:ext cx="8" cy="32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nvGrpSpPr>
            <p:cNvPr id="15509" name="Group 27"/>
            <p:cNvGrpSpPr>
              <a:grpSpLocks/>
            </p:cNvGrpSpPr>
            <p:nvPr/>
          </p:nvGrpSpPr>
          <p:grpSpPr bwMode="auto">
            <a:xfrm rot="-6511945">
              <a:off x="2834" y="1842"/>
              <a:ext cx="518" cy="783"/>
              <a:chOff x="2400" y="1656"/>
              <a:chExt cx="752" cy="1136"/>
            </a:xfrm>
          </p:grpSpPr>
          <p:sp>
            <p:nvSpPr>
              <p:cNvPr id="15514" name="Freeform 28"/>
              <p:cNvSpPr>
                <a:spLocks/>
              </p:cNvSpPr>
              <p:nvPr/>
            </p:nvSpPr>
            <p:spPr bwMode="auto">
              <a:xfrm>
                <a:off x="2400" y="1656"/>
                <a:ext cx="752" cy="1136"/>
              </a:xfrm>
              <a:custGeom>
                <a:avLst/>
                <a:gdLst>
                  <a:gd name="T0" fmla="*/ 240 w 752"/>
                  <a:gd name="T1" fmla="*/ 0 h 1136"/>
                  <a:gd name="T2" fmla="*/ 0 w 752"/>
                  <a:gd name="T3" fmla="*/ 1008 h 1136"/>
                  <a:gd name="T4" fmla="*/ 528 w 752"/>
                  <a:gd name="T5" fmla="*/ 1136 h 1136"/>
                  <a:gd name="T6" fmla="*/ 688 w 752"/>
                  <a:gd name="T7" fmla="*/ 384 h 1136"/>
                  <a:gd name="T8" fmla="*/ 680 w 752"/>
                  <a:gd name="T9" fmla="*/ 328 h 1136"/>
                  <a:gd name="T10" fmla="*/ 712 w 752"/>
                  <a:gd name="T11" fmla="*/ 280 h 1136"/>
                  <a:gd name="T12" fmla="*/ 752 w 752"/>
                  <a:gd name="T13" fmla="*/ 88 h 1136"/>
                  <a:gd name="T14" fmla="*/ 240 w 752"/>
                  <a:gd name="T15" fmla="*/ 0 h 1136"/>
                  <a:gd name="T16" fmla="*/ 0 60000 65536"/>
                  <a:gd name="T17" fmla="*/ 0 60000 65536"/>
                  <a:gd name="T18" fmla="*/ 0 60000 65536"/>
                  <a:gd name="T19" fmla="*/ 0 60000 65536"/>
                  <a:gd name="T20" fmla="*/ 0 60000 65536"/>
                  <a:gd name="T21" fmla="*/ 0 60000 65536"/>
                  <a:gd name="T22" fmla="*/ 0 60000 65536"/>
                  <a:gd name="T23" fmla="*/ 0 60000 65536"/>
                  <a:gd name="T24" fmla="*/ 0 w 752"/>
                  <a:gd name="T25" fmla="*/ 0 h 1136"/>
                  <a:gd name="T26" fmla="*/ 752 w 752"/>
                  <a:gd name="T27" fmla="*/ 1136 h 11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2" h="1136">
                    <a:moveTo>
                      <a:pt x="240" y="0"/>
                    </a:moveTo>
                    <a:lnTo>
                      <a:pt x="0" y="1008"/>
                    </a:lnTo>
                    <a:lnTo>
                      <a:pt x="528" y="1136"/>
                    </a:lnTo>
                    <a:lnTo>
                      <a:pt x="688" y="384"/>
                    </a:lnTo>
                    <a:lnTo>
                      <a:pt x="680" y="328"/>
                    </a:lnTo>
                    <a:lnTo>
                      <a:pt x="712" y="280"/>
                    </a:lnTo>
                    <a:lnTo>
                      <a:pt x="752" y="88"/>
                    </a:lnTo>
                    <a:lnTo>
                      <a:pt x="240" y="0"/>
                    </a:lnTo>
                    <a:close/>
                  </a:path>
                </a:pathLst>
              </a:custGeom>
              <a:solidFill>
                <a:schemeClr val="tx1"/>
              </a:solidFill>
              <a:ln w="12700">
                <a:solidFill>
                  <a:schemeClr val="bg1"/>
                </a:solidFill>
                <a:round/>
                <a:headEnd/>
                <a:tailEnd/>
              </a:ln>
            </p:spPr>
            <p:txBody>
              <a:bodyPr wrap="none" lIns="0" tIns="0" rIns="0" bIns="0" anchor="ctr">
                <a:spAutoFit/>
              </a:bodyPr>
              <a:lstStyle/>
              <a:p>
                <a:endParaRPr lang="en-US"/>
              </a:p>
            </p:txBody>
          </p:sp>
          <p:sp>
            <p:nvSpPr>
              <p:cNvPr id="15515" name="Freeform 29"/>
              <p:cNvSpPr>
                <a:spLocks/>
              </p:cNvSpPr>
              <p:nvPr/>
            </p:nvSpPr>
            <p:spPr bwMode="auto">
              <a:xfrm>
                <a:off x="2608" y="1952"/>
                <a:ext cx="448" cy="192"/>
              </a:xfrm>
              <a:custGeom>
                <a:avLst/>
                <a:gdLst>
                  <a:gd name="T0" fmla="*/ 0 w 448"/>
                  <a:gd name="T1" fmla="*/ 8 h 192"/>
                  <a:gd name="T2" fmla="*/ 48 w 448"/>
                  <a:gd name="T3" fmla="*/ 136 h 192"/>
                  <a:gd name="T4" fmla="*/ 144 w 448"/>
                  <a:gd name="T5" fmla="*/ 136 h 192"/>
                  <a:gd name="T6" fmla="*/ 256 w 448"/>
                  <a:gd name="T7" fmla="*/ 152 h 192"/>
                  <a:gd name="T8" fmla="*/ 336 w 448"/>
                  <a:gd name="T9" fmla="*/ 192 h 192"/>
                  <a:gd name="T10" fmla="*/ 448 w 448"/>
                  <a:gd name="T11" fmla="*/ 120 h 192"/>
                  <a:gd name="T12" fmla="*/ 352 w 448"/>
                  <a:gd name="T13" fmla="*/ 48 h 192"/>
                  <a:gd name="T14" fmla="*/ 240 w 448"/>
                  <a:gd name="T15" fmla="*/ 24 h 192"/>
                  <a:gd name="T16" fmla="*/ 128 w 448"/>
                  <a:gd name="T17" fmla="*/ 0 h 192"/>
                  <a:gd name="T18" fmla="*/ 48 w 448"/>
                  <a:gd name="T19" fmla="*/ 0 h 192"/>
                  <a:gd name="T20" fmla="*/ 0 w 448"/>
                  <a:gd name="T21" fmla="*/ 8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8"/>
                  <a:gd name="T34" fmla="*/ 0 h 192"/>
                  <a:gd name="T35" fmla="*/ 448 w 448"/>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8" h="192">
                    <a:moveTo>
                      <a:pt x="0" y="8"/>
                    </a:moveTo>
                    <a:lnTo>
                      <a:pt x="48" y="136"/>
                    </a:lnTo>
                    <a:lnTo>
                      <a:pt x="144" y="136"/>
                    </a:lnTo>
                    <a:lnTo>
                      <a:pt x="256" y="152"/>
                    </a:lnTo>
                    <a:lnTo>
                      <a:pt x="336" y="192"/>
                    </a:lnTo>
                    <a:lnTo>
                      <a:pt x="448" y="120"/>
                    </a:lnTo>
                    <a:lnTo>
                      <a:pt x="352" y="48"/>
                    </a:lnTo>
                    <a:lnTo>
                      <a:pt x="240" y="24"/>
                    </a:lnTo>
                    <a:lnTo>
                      <a:pt x="128" y="0"/>
                    </a:lnTo>
                    <a:lnTo>
                      <a:pt x="48" y="0"/>
                    </a:lnTo>
                    <a:lnTo>
                      <a:pt x="0" y="8"/>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5516" name="Freeform 30"/>
              <p:cNvSpPr>
                <a:spLocks/>
              </p:cNvSpPr>
              <p:nvPr/>
            </p:nvSpPr>
            <p:spPr bwMode="auto">
              <a:xfrm>
                <a:off x="2464" y="2344"/>
                <a:ext cx="456" cy="304"/>
              </a:xfrm>
              <a:custGeom>
                <a:avLst/>
                <a:gdLst>
                  <a:gd name="T0" fmla="*/ 136 w 456"/>
                  <a:gd name="T1" fmla="*/ 0 h 304"/>
                  <a:gd name="T2" fmla="*/ 0 w 456"/>
                  <a:gd name="T3" fmla="*/ 184 h 304"/>
                  <a:gd name="T4" fmla="*/ 96 w 456"/>
                  <a:gd name="T5" fmla="*/ 256 h 304"/>
                  <a:gd name="T6" fmla="*/ 248 w 456"/>
                  <a:gd name="T7" fmla="*/ 296 h 304"/>
                  <a:gd name="T8" fmla="*/ 456 w 456"/>
                  <a:gd name="T9" fmla="*/ 304 h 304"/>
                  <a:gd name="T10" fmla="*/ 424 w 456"/>
                  <a:gd name="T11" fmla="*/ 56 h 304"/>
                  <a:gd name="T12" fmla="*/ 136 w 456"/>
                  <a:gd name="T13" fmla="*/ 0 h 304"/>
                  <a:gd name="T14" fmla="*/ 0 60000 65536"/>
                  <a:gd name="T15" fmla="*/ 0 60000 65536"/>
                  <a:gd name="T16" fmla="*/ 0 60000 65536"/>
                  <a:gd name="T17" fmla="*/ 0 60000 65536"/>
                  <a:gd name="T18" fmla="*/ 0 60000 65536"/>
                  <a:gd name="T19" fmla="*/ 0 60000 65536"/>
                  <a:gd name="T20" fmla="*/ 0 60000 65536"/>
                  <a:gd name="T21" fmla="*/ 0 w 456"/>
                  <a:gd name="T22" fmla="*/ 0 h 304"/>
                  <a:gd name="T23" fmla="*/ 456 w 456"/>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6" h="304">
                    <a:moveTo>
                      <a:pt x="136" y="0"/>
                    </a:moveTo>
                    <a:lnTo>
                      <a:pt x="0" y="184"/>
                    </a:lnTo>
                    <a:lnTo>
                      <a:pt x="96" y="256"/>
                    </a:lnTo>
                    <a:lnTo>
                      <a:pt x="248" y="296"/>
                    </a:lnTo>
                    <a:lnTo>
                      <a:pt x="456" y="304"/>
                    </a:lnTo>
                    <a:lnTo>
                      <a:pt x="424" y="56"/>
                    </a:lnTo>
                    <a:lnTo>
                      <a:pt x="136" y="0"/>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5517" name="Freeform 31"/>
              <p:cNvSpPr>
                <a:spLocks/>
              </p:cNvSpPr>
              <p:nvPr/>
            </p:nvSpPr>
            <p:spPr bwMode="auto">
              <a:xfrm>
                <a:off x="2904" y="2120"/>
                <a:ext cx="144" cy="368"/>
              </a:xfrm>
              <a:custGeom>
                <a:avLst/>
                <a:gdLst>
                  <a:gd name="T0" fmla="*/ 56 w 144"/>
                  <a:gd name="T1" fmla="*/ 72 h 368"/>
                  <a:gd name="T2" fmla="*/ 144 w 144"/>
                  <a:gd name="T3" fmla="*/ 0 h 368"/>
                  <a:gd name="T4" fmla="*/ 56 w 144"/>
                  <a:gd name="T5" fmla="*/ 368 h 368"/>
                  <a:gd name="T6" fmla="*/ 0 w 144"/>
                  <a:gd name="T7" fmla="*/ 280 h 368"/>
                  <a:gd name="T8" fmla="*/ 56 w 144"/>
                  <a:gd name="T9" fmla="*/ 72 h 368"/>
                  <a:gd name="T10" fmla="*/ 0 60000 65536"/>
                  <a:gd name="T11" fmla="*/ 0 60000 65536"/>
                  <a:gd name="T12" fmla="*/ 0 60000 65536"/>
                  <a:gd name="T13" fmla="*/ 0 60000 65536"/>
                  <a:gd name="T14" fmla="*/ 0 60000 65536"/>
                  <a:gd name="T15" fmla="*/ 0 w 144"/>
                  <a:gd name="T16" fmla="*/ 0 h 368"/>
                  <a:gd name="T17" fmla="*/ 144 w 144"/>
                  <a:gd name="T18" fmla="*/ 368 h 368"/>
                </a:gdLst>
                <a:ahLst/>
                <a:cxnLst>
                  <a:cxn ang="T10">
                    <a:pos x="T0" y="T1"/>
                  </a:cxn>
                  <a:cxn ang="T11">
                    <a:pos x="T2" y="T3"/>
                  </a:cxn>
                  <a:cxn ang="T12">
                    <a:pos x="T4" y="T5"/>
                  </a:cxn>
                  <a:cxn ang="T13">
                    <a:pos x="T6" y="T7"/>
                  </a:cxn>
                  <a:cxn ang="T14">
                    <a:pos x="T8" y="T9"/>
                  </a:cxn>
                </a:cxnLst>
                <a:rect l="T15" t="T16" r="T17" b="T18"/>
                <a:pathLst>
                  <a:path w="144" h="368">
                    <a:moveTo>
                      <a:pt x="56" y="72"/>
                    </a:moveTo>
                    <a:lnTo>
                      <a:pt x="144" y="0"/>
                    </a:lnTo>
                    <a:lnTo>
                      <a:pt x="56" y="368"/>
                    </a:lnTo>
                    <a:lnTo>
                      <a:pt x="0" y="280"/>
                    </a:lnTo>
                    <a:lnTo>
                      <a:pt x="56" y="72"/>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5518" name="Freeform 32"/>
              <p:cNvSpPr>
                <a:spLocks/>
              </p:cNvSpPr>
              <p:nvPr/>
            </p:nvSpPr>
            <p:spPr bwMode="auto">
              <a:xfrm>
                <a:off x="2504" y="2016"/>
                <a:ext cx="136" cy="376"/>
              </a:xfrm>
              <a:custGeom>
                <a:avLst/>
                <a:gdLst>
                  <a:gd name="T0" fmla="*/ 136 w 136"/>
                  <a:gd name="T1" fmla="*/ 104 h 376"/>
                  <a:gd name="T2" fmla="*/ 96 w 136"/>
                  <a:gd name="T3" fmla="*/ 312 h 376"/>
                  <a:gd name="T4" fmla="*/ 0 w 136"/>
                  <a:gd name="T5" fmla="*/ 376 h 376"/>
                  <a:gd name="T6" fmla="*/ 80 w 136"/>
                  <a:gd name="T7" fmla="*/ 0 h 376"/>
                  <a:gd name="T8" fmla="*/ 136 w 136"/>
                  <a:gd name="T9" fmla="*/ 104 h 376"/>
                  <a:gd name="T10" fmla="*/ 0 60000 65536"/>
                  <a:gd name="T11" fmla="*/ 0 60000 65536"/>
                  <a:gd name="T12" fmla="*/ 0 60000 65536"/>
                  <a:gd name="T13" fmla="*/ 0 60000 65536"/>
                  <a:gd name="T14" fmla="*/ 0 60000 65536"/>
                  <a:gd name="T15" fmla="*/ 0 w 136"/>
                  <a:gd name="T16" fmla="*/ 0 h 376"/>
                  <a:gd name="T17" fmla="*/ 136 w 136"/>
                  <a:gd name="T18" fmla="*/ 376 h 376"/>
                </a:gdLst>
                <a:ahLst/>
                <a:cxnLst>
                  <a:cxn ang="T10">
                    <a:pos x="T0" y="T1"/>
                  </a:cxn>
                  <a:cxn ang="T11">
                    <a:pos x="T2" y="T3"/>
                  </a:cxn>
                  <a:cxn ang="T12">
                    <a:pos x="T4" y="T5"/>
                  </a:cxn>
                  <a:cxn ang="T13">
                    <a:pos x="T6" y="T7"/>
                  </a:cxn>
                  <a:cxn ang="T14">
                    <a:pos x="T8" y="T9"/>
                  </a:cxn>
                </a:cxnLst>
                <a:rect l="T15" t="T16" r="T17" b="T18"/>
                <a:pathLst>
                  <a:path w="136" h="376">
                    <a:moveTo>
                      <a:pt x="136" y="104"/>
                    </a:moveTo>
                    <a:lnTo>
                      <a:pt x="96" y="312"/>
                    </a:lnTo>
                    <a:lnTo>
                      <a:pt x="0" y="376"/>
                    </a:lnTo>
                    <a:lnTo>
                      <a:pt x="80" y="0"/>
                    </a:lnTo>
                    <a:lnTo>
                      <a:pt x="136" y="104"/>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5519" name="Line 33"/>
              <p:cNvSpPr>
                <a:spLocks noChangeShapeType="1"/>
              </p:cNvSpPr>
              <p:nvPr/>
            </p:nvSpPr>
            <p:spPr bwMode="auto">
              <a:xfrm flipV="1">
                <a:off x="2608" y="1680"/>
                <a:ext cx="136" cy="27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5520" name="Line 34"/>
              <p:cNvSpPr>
                <a:spLocks noChangeShapeType="1"/>
              </p:cNvSpPr>
              <p:nvPr/>
            </p:nvSpPr>
            <p:spPr bwMode="auto">
              <a:xfrm flipH="1" flipV="1">
                <a:off x="3048" y="1736"/>
                <a:ext cx="8" cy="32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sp>
          <p:nvSpPr>
            <p:cNvPr id="15510" name="Freeform 35"/>
            <p:cNvSpPr>
              <a:spLocks/>
            </p:cNvSpPr>
            <p:nvPr/>
          </p:nvSpPr>
          <p:spPr bwMode="auto">
            <a:xfrm>
              <a:off x="2689" y="2097"/>
              <a:ext cx="62" cy="351"/>
            </a:xfrm>
            <a:custGeom>
              <a:avLst/>
              <a:gdLst>
                <a:gd name="T0" fmla="*/ 3 w 168"/>
                <a:gd name="T1" fmla="*/ 18 h 944"/>
                <a:gd name="T2" fmla="*/ 0 w 168"/>
                <a:gd name="T3" fmla="*/ 0 h 944"/>
                <a:gd name="T4" fmla="*/ 0 w 168"/>
                <a:gd name="T5" fmla="*/ 1 h 944"/>
                <a:gd name="T6" fmla="*/ 2 w 168"/>
                <a:gd name="T7" fmla="*/ 17 h 944"/>
                <a:gd name="T8" fmla="*/ 3 w 168"/>
                <a:gd name="T9" fmla="*/ 18 h 944"/>
                <a:gd name="T10" fmla="*/ 0 60000 65536"/>
                <a:gd name="T11" fmla="*/ 0 60000 65536"/>
                <a:gd name="T12" fmla="*/ 0 60000 65536"/>
                <a:gd name="T13" fmla="*/ 0 60000 65536"/>
                <a:gd name="T14" fmla="*/ 0 60000 65536"/>
                <a:gd name="T15" fmla="*/ 0 w 168"/>
                <a:gd name="T16" fmla="*/ 0 h 944"/>
                <a:gd name="T17" fmla="*/ 168 w 168"/>
                <a:gd name="T18" fmla="*/ 944 h 944"/>
              </a:gdLst>
              <a:ahLst/>
              <a:cxnLst>
                <a:cxn ang="T10">
                  <a:pos x="T0" y="T1"/>
                </a:cxn>
                <a:cxn ang="T11">
                  <a:pos x="T2" y="T3"/>
                </a:cxn>
                <a:cxn ang="T12">
                  <a:pos x="T4" y="T5"/>
                </a:cxn>
                <a:cxn ang="T13">
                  <a:pos x="T6" y="T7"/>
                </a:cxn>
                <a:cxn ang="T14">
                  <a:pos x="T8" y="T9"/>
                </a:cxn>
              </a:cxnLst>
              <a:rect l="T15" t="T16" r="T17" b="T18"/>
              <a:pathLst>
                <a:path w="168" h="944">
                  <a:moveTo>
                    <a:pt x="168" y="944"/>
                  </a:moveTo>
                  <a:lnTo>
                    <a:pt x="24" y="0"/>
                  </a:lnTo>
                  <a:lnTo>
                    <a:pt x="0" y="48"/>
                  </a:lnTo>
                  <a:lnTo>
                    <a:pt x="128" y="920"/>
                  </a:lnTo>
                  <a:lnTo>
                    <a:pt x="168" y="944"/>
                  </a:lnTo>
                  <a:close/>
                </a:path>
              </a:pathLst>
            </a:custGeom>
            <a:solidFill>
              <a:srgbClr val="B2B2B2"/>
            </a:solidFill>
            <a:ln w="12700">
              <a:solidFill>
                <a:schemeClr val="bg1"/>
              </a:solidFill>
              <a:round/>
              <a:headEnd/>
              <a:tailEnd/>
            </a:ln>
          </p:spPr>
          <p:txBody>
            <a:bodyPr lIns="0" tIns="0" rIns="0" bIns="0" anchor="ctr">
              <a:spAutoFit/>
            </a:bodyPr>
            <a:lstStyle/>
            <a:p>
              <a:endParaRPr lang="en-US"/>
            </a:p>
          </p:txBody>
        </p:sp>
        <p:sp>
          <p:nvSpPr>
            <p:cNvPr id="15511" name="Freeform 36"/>
            <p:cNvSpPr>
              <a:spLocks/>
            </p:cNvSpPr>
            <p:nvPr/>
          </p:nvSpPr>
          <p:spPr bwMode="auto">
            <a:xfrm>
              <a:off x="2382" y="1853"/>
              <a:ext cx="354" cy="78"/>
            </a:xfrm>
            <a:custGeom>
              <a:avLst/>
              <a:gdLst>
                <a:gd name="T0" fmla="*/ 0 w 952"/>
                <a:gd name="T1" fmla="*/ 1 h 208"/>
                <a:gd name="T2" fmla="*/ 1 w 952"/>
                <a:gd name="T3" fmla="*/ 0 h 208"/>
                <a:gd name="T4" fmla="*/ 18 w 952"/>
                <a:gd name="T5" fmla="*/ 3 h 208"/>
                <a:gd name="T6" fmla="*/ 18 w 952"/>
                <a:gd name="T7" fmla="*/ 4 h 208"/>
                <a:gd name="T8" fmla="*/ 0 w 952"/>
                <a:gd name="T9" fmla="*/ 1 h 208"/>
                <a:gd name="T10" fmla="*/ 0 60000 65536"/>
                <a:gd name="T11" fmla="*/ 0 60000 65536"/>
                <a:gd name="T12" fmla="*/ 0 60000 65536"/>
                <a:gd name="T13" fmla="*/ 0 60000 65536"/>
                <a:gd name="T14" fmla="*/ 0 60000 65536"/>
                <a:gd name="T15" fmla="*/ 0 w 952"/>
                <a:gd name="T16" fmla="*/ 0 h 208"/>
                <a:gd name="T17" fmla="*/ 952 w 952"/>
                <a:gd name="T18" fmla="*/ 208 h 208"/>
              </a:gdLst>
              <a:ahLst/>
              <a:cxnLst>
                <a:cxn ang="T10">
                  <a:pos x="T0" y="T1"/>
                </a:cxn>
                <a:cxn ang="T11">
                  <a:pos x="T2" y="T3"/>
                </a:cxn>
                <a:cxn ang="T12">
                  <a:pos x="T4" y="T5"/>
                </a:cxn>
                <a:cxn ang="T13">
                  <a:pos x="T6" y="T7"/>
                </a:cxn>
                <a:cxn ang="T14">
                  <a:pos x="T8" y="T9"/>
                </a:cxn>
              </a:cxnLst>
              <a:rect l="T15" t="T16" r="T17" b="T18"/>
              <a:pathLst>
                <a:path w="952" h="208">
                  <a:moveTo>
                    <a:pt x="0" y="40"/>
                  </a:moveTo>
                  <a:lnTo>
                    <a:pt x="88" y="0"/>
                  </a:lnTo>
                  <a:lnTo>
                    <a:pt x="936" y="160"/>
                  </a:lnTo>
                  <a:lnTo>
                    <a:pt x="952" y="208"/>
                  </a:lnTo>
                  <a:lnTo>
                    <a:pt x="0" y="4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15512" name="Rectangle 37"/>
            <p:cNvSpPr>
              <a:spLocks noChangeArrowheads="1"/>
            </p:cNvSpPr>
            <p:nvPr/>
          </p:nvSpPr>
          <p:spPr bwMode="auto">
            <a:xfrm>
              <a:off x="2124" y="2018"/>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15513" name="Rectangle 38"/>
            <p:cNvSpPr>
              <a:spLocks noChangeArrowheads="1"/>
            </p:cNvSpPr>
            <p:nvPr/>
          </p:nvSpPr>
          <p:spPr bwMode="auto">
            <a:xfrm>
              <a:off x="2124" y="2426"/>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grpSp>
      <p:grpSp>
        <p:nvGrpSpPr>
          <p:cNvPr id="15367" name="Group 39"/>
          <p:cNvGrpSpPr>
            <a:grpSpLocks/>
          </p:cNvGrpSpPr>
          <p:nvPr/>
        </p:nvGrpSpPr>
        <p:grpSpPr bwMode="auto">
          <a:xfrm>
            <a:off x="4759325" y="3887788"/>
            <a:ext cx="620713" cy="788987"/>
            <a:chOff x="2401" y="425"/>
            <a:chExt cx="907" cy="1154"/>
          </a:xfrm>
        </p:grpSpPr>
        <p:sp>
          <p:nvSpPr>
            <p:cNvPr id="15489" name="Rectangle 40"/>
            <p:cNvSpPr>
              <a:spLocks noChangeArrowheads="1"/>
            </p:cNvSpPr>
            <p:nvPr/>
          </p:nvSpPr>
          <p:spPr bwMode="auto">
            <a:xfrm>
              <a:off x="2401" y="591"/>
              <a:ext cx="907" cy="988"/>
            </a:xfrm>
            <a:prstGeom prst="rect">
              <a:avLst/>
            </a:prstGeom>
            <a:solidFill>
              <a:srgbClr val="FFFFCC"/>
            </a:solidFill>
            <a:ln w="12700">
              <a:solidFill>
                <a:schemeClr val="bg1"/>
              </a:solidFill>
              <a:miter lim="800000"/>
              <a:headEnd/>
              <a:tailEnd/>
            </a:ln>
          </p:spPr>
          <p:txBody>
            <a:bodyPr wrap="none" anchor="ctr"/>
            <a:lstStyle/>
            <a:p>
              <a:endParaRPr lang="en-US"/>
            </a:p>
          </p:txBody>
        </p:sp>
        <p:sp>
          <p:nvSpPr>
            <p:cNvPr id="15490" name="Line 41"/>
            <p:cNvSpPr>
              <a:spLocks noChangeShapeType="1"/>
            </p:cNvSpPr>
            <p:nvPr/>
          </p:nvSpPr>
          <p:spPr bwMode="auto">
            <a:xfrm>
              <a:off x="2582" y="1384"/>
              <a:ext cx="550"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491" name="Line 42"/>
            <p:cNvSpPr>
              <a:spLocks noChangeShapeType="1"/>
            </p:cNvSpPr>
            <p:nvPr/>
          </p:nvSpPr>
          <p:spPr bwMode="auto">
            <a:xfrm>
              <a:off x="2577" y="1154"/>
              <a:ext cx="550"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492" name="Rectangle 43"/>
            <p:cNvSpPr>
              <a:spLocks noChangeArrowheads="1"/>
            </p:cNvSpPr>
            <p:nvPr/>
          </p:nvSpPr>
          <p:spPr bwMode="auto">
            <a:xfrm rot="2658430">
              <a:off x="2944" y="425"/>
              <a:ext cx="225" cy="506"/>
            </a:xfrm>
            <a:prstGeom prst="rect">
              <a:avLst/>
            </a:prstGeom>
            <a:solidFill>
              <a:srgbClr val="FF0000"/>
            </a:solidFill>
            <a:ln w="28575" algn="ctr">
              <a:solidFill>
                <a:srgbClr val="969696"/>
              </a:solidFill>
              <a:miter lim="800000"/>
              <a:headEnd/>
              <a:tailEnd/>
            </a:ln>
          </p:spPr>
          <p:txBody>
            <a:bodyPr wrap="none" lIns="0" tIns="0" rIns="0" bIns="0" anchor="ctr">
              <a:spAutoFit/>
            </a:bodyPr>
            <a:lstStyle/>
            <a:p>
              <a:endParaRPr lang="en-US"/>
            </a:p>
          </p:txBody>
        </p:sp>
        <p:sp>
          <p:nvSpPr>
            <p:cNvPr id="15493" name="Freeform 44"/>
            <p:cNvSpPr>
              <a:spLocks/>
            </p:cNvSpPr>
            <p:nvPr/>
          </p:nvSpPr>
          <p:spPr bwMode="auto">
            <a:xfrm>
              <a:off x="2643" y="789"/>
              <a:ext cx="309" cy="257"/>
            </a:xfrm>
            <a:custGeom>
              <a:avLst/>
              <a:gdLst>
                <a:gd name="T0" fmla="*/ 374 w 234"/>
                <a:gd name="T1" fmla="*/ 0 h 195"/>
                <a:gd name="T2" fmla="*/ 83 w 234"/>
                <a:gd name="T3" fmla="*/ 125 h 195"/>
                <a:gd name="T4" fmla="*/ 0 w 234"/>
                <a:gd name="T5" fmla="*/ 589 h 195"/>
                <a:gd name="T6" fmla="*/ 548 w 234"/>
                <a:gd name="T7" fmla="*/ 589 h 195"/>
                <a:gd name="T8" fmla="*/ 712 w 234"/>
                <a:gd name="T9" fmla="*/ 333 h 195"/>
                <a:gd name="T10" fmla="*/ 374 w 234"/>
                <a:gd name="T11" fmla="*/ 0 h 195"/>
                <a:gd name="T12" fmla="*/ 0 60000 65536"/>
                <a:gd name="T13" fmla="*/ 0 60000 65536"/>
                <a:gd name="T14" fmla="*/ 0 60000 65536"/>
                <a:gd name="T15" fmla="*/ 0 60000 65536"/>
                <a:gd name="T16" fmla="*/ 0 60000 65536"/>
                <a:gd name="T17" fmla="*/ 0 60000 65536"/>
                <a:gd name="T18" fmla="*/ 0 w 234"/>
                <a:gd name="T19" fmla="*/ 0 h 195"/>
                <a:gd name="T20" fmla="*/ 234 w 234"/>
                <a:gd name="T21" fmla="*/ 195 h 195"/>
              </a:gdLst>
              <a:ahLst/>
              <a:cxnLst>
                <a:cxn ang="T12">
                  <a:pos x="T0" y="T1"/>
                </a:cxn>
                <a:cxn ang="T13">
                  <a:pos x="T2" y="T3"/>
                </a:cxn>
                <a:cxn ang="T14">
                  <a:pos x="T4" y="T5"/>
                </a:cxn>
                <a:cxn ang="T15">
                  <a:pos x="T6" y="T7"/>
                </a:cxn>
                <a:cxn ang="T16">
                  <a:pos x="T8" y="T9"/>
                </a:cxn>
                <a:cxn ang="T17">
                  <a:pos x="T10" y="T11"/>
                </a:cxn>
              </a:cxnLst>
              <a:rect l="T18" t="T19" r="T20" b="T21"/>
              <a:pathLst>
                <a:path w="234" h="195">
                  <a:moveTo>
                    <a:pt x="123" y="0"/>
                  </a:moveTo>
                  <a:lnTo>
                    <a:pt x="27" y="42"/>
                  </a:lnTo>
                  <a:lnTo>
                    <a:pt x="0" y="195"/>
                  </a:lnTo>
                  <a:lnTo>
                    <a:pt x="180" y="195"/>
                  </a:lnTo>
                  <a:lnTo>
                    <a:pt x="234" y="111"/>
                  </a:lnTo>
                  <a:lnTo>
                    <a:pt x="123" y="0"/>
                  </a:lnTo>
                  <a:close/>
                </a:path>
              </a:pathLst>
            </a:custGeom>
            <a:solidFill>
              <a:srgbClr val="FFFFFF"/>
            </a:solidFill>
            <a:ln w="28575">
              <a:solidFill>
                <a:srgbClr val="969696"/>
              </a:solidFill>
              <a:round/>
              <a:headEnd/>
              <a:tailEnd/>
            </a:ln>
          </p:spPr>
          <p:txBody>
            <a:bodyPr wrap="none" lIns="0" tIns="0" rIns="0" bIns="0" anchor="ctr">
              <a:spAutoFit/>
            </a:bodyPr>
            <a:lstStyle/>
            <a:p>
              <a:endParaRPr lang="en-US"/>
            </a:p>
          </p:txBody>
        </p:sp>
        <p:sp>
          <p:nvSpPr>
            <p:cNvPr id="15494" name="Line 45"/>
            <p:cNvSpPr>
              <a:spLocks noChangeShapeType="1"/>
            </p:cNvSpPr>
            <p:nvPr/>
          </p:nvSpPr>
          <p:spPr bwMode="auto">
            <a:xfrm flipH="1">
              <a:off x="2703" y="891"/>
              <a:ext cx="147" cy="106"/>
            </a:xfrm>
            <a:prstGeom prst="line">
              <a:avLst/>
            </a:prstGeom>
            <a:noFill/>
            <a:ln w="2857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nvGrpSpPr>
          <p:cNvPr id="15368" name="Group 46"/>
          <p:cNvGrpSpPr>
            <a:grpSpLocks/>
          </p:cNvGrpSpPr>
          <p:nvPr/>
        </p:nvGrpSpPr>
        <p:grpSpPr bwMode="auto">
          <a:xfrm>
            <a:off x="4146550" y="812800"/>
            <a:ext cx="760413" cy="857250"/>
            <a:chOff x="2324" y="435"/>
            <a:chExt cx="933" cy="1052"/>
          </a:xfrm>
        </p:grpSpPr>
        <p:sp>
          <p:nvSpPr>
            <p:cNvPr id="15480" name="AutoShape 47"/>
            <p:cNvSpPr>
              <a:spLocks noChangeArrowheads="1"/>
            </p:cNvSpPr>
            <p:nvPr/>
          </p:nvSpPr>
          <p:spPr bwMode="auto">
            <a:xfrm rot="-5400000">
              <a:off x="2265" y="494"/>
              <a:ext cx="1052" cy="933"/>
            </a:xfrm>
            <a:prstGeom prst="foldedCorner">
              <a:avLst>
                <a:gd name="adj" fmla="val 20287"/>
              </a:avLst>
            </a:prstGeom>
            <a:solidFill>
              <a:srgbClr val="FFFFCC"/>
            </a:solidFill>
            <a:ln w="12700">
              <a:solidFill>
                <a:schemeClr val="bg1"/>
              </a:solidFill>
              <a:round/>
              <a:headEnd/>
              <a:tailEnd/>
            </a:ln>
          </p:spPr>
          <p:txBody>
            <a:bodyPr lIns="0" tIns="0" rIns="0" bIns="0" anchor="ctr">
              <a:spAutoFit/>
            </a:bodyPr>
            <a:lstStyle/>
            <a:p>
              <a:endParaRPr lang="en-US"/>
            </a:p>
          </p:txBody>
        </p:sp>
        <p:sp>
          <p:nvSpPr>
            <p:cNvPr id="15481" name="Freeform 48"/>
            <p:cNvSpPr>
              <a:spLocks/>
            </p:cNvSpPr>
            <p:nvPr/>
          </p:nvSpPr>
          <p:spPr bwMode="auto">
            <a:xfrm>
              <a:off x="2442" y="487"/>
              <a:ext cx="229" cy="294"/>
            </a:xfrm>
            <a:custGeom>
              <a:avLst/>
              <a:gdLst>
                <a:gd name="T0" fmla="*/ 1 w 1052"/>
                <a:gd name="T1" fmla="*/ 3 h 1352"/>
                <a:gd name="T2" fmla="*/ 1 w 1052"/>
                <a:gd name="T3" fmla="*/ 3 h 1352"/>
                <a:gd name="T4" fmla="*/ 0 w 1052"/>
                <a:gd name="T5" fmla="*/ 2 h 1352"/>
                <a:gd name="T6" fmla="*/ 0 w 1052"/>
                <a:gd name="T7" fmla="*/ 1 h 1352"/>
                <a:gd name="T8" fmla="*/ 0 w 1052"/>
                <a:gd name="T9" fmla="*/ 1 h 1352"/>
                <a:gd name="T10" fmla="*/ 0 w 1052"/>
                <a:gd name="T11" fmla="*/ 0 h 1352"/>
                <a:gd name="T12" fmla="*/ 0 w 1052"/>
                <a:gd name="T13" fmla="*/ 0 h 1352"/>
                <a:gd name="T14" fmla="*/ 1 w 1052"/>
                <a:gd name="T15" fmla="*/ 0 h 1352"/>
                <a:gd name="T16" fmla="*/ 1 w 1052"/>
                <a:gd name="T17" fmla="*/ 0 h 1352"/>
                <a:gd name="T18" fmla="*/ 1 w 1052"/>
                <a:gd name="T19" fmla="*/ 0 h 1352"/>
                <a:gd name="T20" fmla="*/ 2 w 1052"/>
                <a:gd name="T21" fmla="*/ 0 h 1352"/>
                <a:gd name="T22" fmla="*/ 2 w 1052"/>
                <a:gd name="T23" fmla="*/ 0 h 1352"/>
                <a:gd name="T24" fmla="*/ 2 w 1052"/>
                <a:gd name="T25" fmla="*/ 0 h 1352"/>
                <a:gd name="T26" fmla="*/ 2 w 1052"/>
                <a:gd name="T27" fmla="*/ 1 h 1352"/>
                <a:gd name="T28" fmla="*/ 2 w 1052"/>
                <a:gd name="T29" fmla="*/ 2 h 1352"/>
                <a:gd name="T30" fmla="*/ 2 w 1052"/>
                <a:gd name="T31" fmla="*/ 2 h 1352"/>
                <a:gd name="T32" fmla="*/ 2 w 1052"/>
                <a:gd name="T33" fmla="*/ 3 h 1352"/>
                <a:gd name="T34" fmla="*/ 1 w 1052"/>
                <a:gd name="T35" fmla="*/ 3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sp>
          <p:nvSpPr>
            <p:cNvPr id="15482" name="Freeform 49"/>
            <p:cNvSpPr>
              <a:spLocks/>
            </p:cNvSpPr>
            <p:nvPr/>
          </p:nvSpPr>
          <p:spPr bwMode="auto">
            <a:xfrm>
              <a:off x="2442" y="818"/>
              <a:ext cx="229" cy="294"/>
            </a:xfrm>
            <a:custGeom>
              <a:avLst/>
              <a:gdLst>
                <a:gd name="T0" fmla="*/ 1 w 1052"/>
                <a:gd name="T1" fmla="*/ 3 h 1352"/>
                <a:gd name="T2" fmla="*/ 1 w 1052"/>
                <a:gd name="T3" fmla="*/ 3 h 1352"/>
                <a:gd name="T4" fmla="*/ 0 w 1052"/>
                <a:gd name="T5" fmla="*/ 2 h 1352"/>
                <a:gd name="T6" fmla="*/ 0 w 1052"/>
                <a:gd name="T7" fmla="*/ 1 h 1352"/>
                <a:gd name="T8" fmla="*/ 0 w 1052"/>
                <a:gd name="T9" fmla="*/ 1 h 1352"/>
                <a:gd name="T10" fmla="*/ 0 w 1052"/>
                <a:gd name="T11" fmla="*/ 0 h 1352"/>
                <a:gd name="T12" fmla="*/ 0 w 1052"/>
                <a:gd name="T13" fmla="*/ 0 h 1352"/>
                <a:gd name="T14" fmla="*/ 1 w 1052"/>
                <a:gd name="T15" fmla="*/ 0 h 1352"/>
                <a:gd name="T16" fmla="*/ 1 w 1052"/>
                <a:gd name="T17" fmla="*/ 0 h 1352"/>
                <a:gd name="T18" fmla="*/ 1 w 1052"/>
                <a:gd name="T19" fmla="*/ 0 h 1352"/>
                <a:gd name="T20" fmla="*/ 2 w 1052"/>
                <a:gd name="T21" fmla="*/ 0 h 1352"/>
                <a:gd name="T22" fmla="*/ 2 w 1052"/>
                <a:gd name="T23" fmla="*/ 0 h 1352"/>
                <a:gd name="T24" fmla="*/ 2 w 1052"/>
                <a:gd name="T25" fmla="*/ 0 h 1352"/>
                <a:gd name="T26" fmla="*/ 2 w 1052"/>
                <a:gd name="T27" fmla="*/ 1 h 1352"/>
                <a:gd name="T28" fmla="*/ 2 w 1052"/>
                <a:gd name="T29" fmla="*/ 2 h 1352"/>
                <a:gd name="T30" fmla="*/ 2 w 1052"/>
                <a:gd name="T31" fmla="*/ 2 h 1352"/>
                <a:gd name="T32" fmla="*/ 2 w 1052"/>
                <a:gd name="T33" fmla="*/ 3 h 1352"/>
                <a:gd name="T34" fmla="*/ 1 w 1052"/>
                <a:gd name="T35" fmla="*/ 3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sp>
          <p:nvSpPr>
            <p:cNvPr id="15483" name="Freeform 50"/>
            <p:cNvSpPr>
              <a:spLocks/>
            </p:cNvSpPr>
            <p:nvPr/>
          </p:nvSpPr>
          <p:spPr bwMode="auto">
            <a:xfrm>
              <a:off x="2442" y="1150"/>
              <a:ext cx="229" cy="294"/>
            </a:xfrm>
            <a:custGeom>
              <a:avLst/>
              <a:gdLst>
                <a:gd name="T0" fmla="*/ 1 w 1052"/>
                <a:gd name="T1" fmla="*/ 3 h 1352"/>
                <a:gd name="T2" fmla="*/ 1 w 1052"/>
                <a:gd name="T3" fmla="*/ 3 h 1352"/>
                <a:gd name="T4" fmla="*/ 0 w 1052"/>
                <a:gd name="T5" fmla="*/ 2 h 1352"/>
                <a:gd name="T6" fmla="*/ 0 w 1052"/>
                <a:gd name="T7" fmla="*/ 1 h 1352"/>
                <a:gd name="T8" fmla="*/ 0 w 1052"/>
                <a:gd name="T9" fmla="*/ 1 h 1352"/>
                <a:gd name="T10" fmla="*/ 0 w 1052"/>
                <a:gd name="T11" fmla="*/ 0 h 1352"/>
                <a:gd name="T12" fmla="*/ 0 w 1052"/>
                <a:gd name="T13" fmla="*/ 0 h 1352"/>
                <a:gd name="T14" fmla="*/ 1 w 1052"/>
                <a:gd name="T15" fmla="*/ 0 h 1352"/>
                <a:gd name="T16" fmla="*/ 1 w 1052"/>
                <a:gd name="T17" fmla="*/ 0 h 1352"/>
                <a:gd name="T18" fmla="*/ 1 w 1052"/>
                <a:gd name="T19" fmla="*/ 0 h 1352"/>
                <a:gd name="T20" fmla="*/ 2 w 1052"/>
                <a:gd name="T21" fmla="*/ 0 h 1352"/>
                <a:gd name="T22" fmla="*/ 2 w 1052"/>
                <a:gd name="T23" fmla="*/ 0 h 1352"/>
                <a:gd name="T24" fmla="*/ 2 w 1052"/>
                <a:gd name="T25" fmla="*/ 0 h 1352"/>
                <a:gd name="T26" fmla="*/ 2 w 1052"/>
                <a:gd name="T27" fmla="*/ 1 h 1352"/>
                <a:gd name="T28" fmla="*/ 2 w 1052"/>
                <a:gd name="T29" fmla="*/ 2 h 1352"/>
                <a:gd name="T30" fmla="*/ 2 w 1052"/>
                <a:gd name="T31" fmla="*/ 2 h 1352"/>
                <a:gd name="T32" fmla="*/ 2 w 1052"/>
                <a:gd name="T33" fmla="*/ 3 h 1352"/>
                <a:gd name="T34" fmla="*/ 1 w 1052"/>
                <a:gd name="T35" fmla="*/ 3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grpSp>
          <p:nvGrpSpPr>
            <p:cNvPr id="15484" name="Group 51"/>
            <p:cNvGrpSpPr>
              <a:grpSpLocks/>
            </p:cNvGrpSpPr>
            <p:nvPr/>
          </p:nvGrpSpPr>
          <p:grpSpPr bwMode="auto">
            <a:xfrm>
              <a:off x="2889" y="957"/>
              <a:ext cx="348" cy="510"/>
              <a:chOff x="2784" y="3210"/>
              <a:chExt cx="523" cy="772"/>
            </a:xfrm>
          </p:grpSpPr>
          <p:sp>
            <p:nvSpPr>
              <p:cNvPr id="15485" name="AutoShape 52"/>
              <p:cNvSpPr>
                <a:spLocks noChangeArrowheads="1"/>
              </p:cNvSpPr>
              <p:nvPr/>
            </p:nvSpPr>
            <p:spPr bwMode="auto">
              <a:xfrm rot="16736225" flipH="1">
                <a:off x="2714" y="3670"/>
                <a:ext cx="487" cy="138"/>
              </a:xfrm>
              <a:prstGeom prst="parallelogram">
                <a:avLst>
                  <a:gd name="adj" fmla="val 88225"/>
                </a:avLst>
              </a:prstGeom>
              <a:solidFill>
                <a:srgbClr val="00CC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spAutoFit/>
              </a:bodyPr>
              <a:lstStyle/>
              <a:p>
                <a:endParaRPr lang="en-US"/>
              </a:p>
            </p:txBody>
          </p:sp>
          <p:sp>
            <p:nvSpPr>
              <p:cNvPr id="15486" name="AutoShape 53"/>
              <p:cNvSpPr>
                <a:spLocks noChangeArrowheads="1"/>
              </p:cNvSpPr>
              <p:nvPr/>
            </p:nvSpPr>
            <p:spPr bwMode="auto">
              <a:xfrm rot="4863775">
                <a:off x="2853" y="3662"/>
                <a:ext cx="501" cy="128"/>
              </a:xfrm>
              <a:prstGeom prst="parallelogram">
                <a:avLst>
                  <a:gd name="adj" fmla="val 97852"/>
                </a:avLst>
              </a:prstGeom>
              <a:solidFill>
                <a:srgbClr val="00CC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spAutoFit/>
              </a:bodyPr>
              <a:lstStyle/>
              <a:p>
                <a:endParaRPr lang="en-US"/>
              </a:p>
            </p:txBody>
          </p:sp>
          <p:sp>
            <p:nvSpPr>
              <p:cNvPr id="15487" name="AutoShape 54"/>
              <p:cNvSpPr>
                <a:spLocks noChangeArrowheads="1"/>
              </p:cNvSpPr>
              <p:nvPr/>
            </p:nvSpPr>
            <p:spPr bwMode="auto">
              <a:xfrm>
                <a:off x="2784" y="3210"/>
                <a:ext cx="523" cy="523"/>
              </a:xfrm>
              <a:prstGeom prst="star16">
                <a:avLst>
                  <a:gd name="adj" fmla="val 37500"/>
                </a:avLst>
              </a:prstGeom>
              <a:solidFill>
                <a:srgbClr val="FF00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wrap="none" lIns="0" tIns="0" rIns="0" bIns="0" anchor="ctr">
                <a:spAutoFit/>
              </a:bodyPr>
              <a:lstStyle/>
              <a:p>
                <a:endParaRPr lang="en-US"/>
              </a:p>
            </p:txBody>
          </p:sp>
          <p:sp>
            <p:nvSpPr>
              <p:cNvPr id="15488" name="Oval 55"/>
              <p:cNvSpPr>
                <a:spLocks noChangeArrowheads="1"/>
              </p:cNvSpPr>
              <p:nvPr/>
            </p:nvSpPr>
            <p:spPr bwMode="auto">
              <a:xfrm>
                <a:off x="2880" y="3307"/>
                <a:ext cx="320" cy="320"/>
              </a:xfrm>
              <a:prstGeom prst="ellipse">
                <a:avLst/>
              </a:prstGeom>
              <a:solidFill>
                <a:srgbClr val="FFFF00"/>
              </a:solidFill>
              <a:ln>
                <a:noFill/>
              </a:ln>
              <a:extLs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endParaRPr lang="en-US"/>
              </a:p>
            </p:txBody>
          </p:sp>
        </p:grpSp>
      </p:grpSp>
      <p:sp>
        <p:nvSpPr>
          <p:cNvPr id="15372" name="Text Box 61"/>
          <p:cNvSpPr txBox="1">
            <a:spLocks noChangeArrowheads="1"/>
          </p:cNvSpPr>
          <p:nvPr/>
        </p:nvSpPr>
        <p:spPr bwMode="auto">
          <a:xfrm>
            <a:off x="4664075" y="3549650"/>
            <a:ext cx="1171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dirty="0"/>
              <a:t>activity</a:t>
            </a:r>
          </a:p>
        </p:txBody>
      </p:sp>
      <p:sp>
        <p:nvSpPr>
          <p:cNvPr id="15373" name="Text Box 62"/>
          <p:cNvSpPr txBox="1">
            <a:spLocks noChangeArrowheads="1"/>
          </p:cNvSpPr>
          <p:nvPr/>
        </p:nvSpPr>
        <p:spPr bwMode="auto">
          <a:xfrm>
            <a:off x="2522538" y="2341563"/>
            <a:ext cx="1171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algn="r" eaLnBrk="1" hangingPunct="1"/>
            <a:r>
              <a:rPr lang="en-US" sz="2000" b="1" dirty="0"/>
              <a:t>claim</a:t>
            </a:r>
          </a:p>
        </p:txBody>
      </p:sp>
      <p:grpSp>
        <p:nvGrpSpPr>
          <p:cNvPr id="15374" name="Group 63"/>
          <p:cNvGrpSpPr>
            <a:grpSpLocks/>
          </p:cNvGrpSpPr>
          <p:nvPr/>
        </p:nvGrpSpPr>
        <p:grpSpPr bwMode="auto">
          <a:xfrm>
            <a:off x="4918075" y="4289425"/>
            <a:ext cx="620713" cy="788988"/>
            <a:chOff x="2401" y="425"/>
            <a:chExt cx="907" cy="1154"/>
          </a:xfrm>
        </p:grpSpPr>
        <p:sp>
          <p:nvSpPr>
            <p:cNvPr id="15472" name="Rectangle 64"/>
            <p:cNvSpPr>
              <a:spLocks noChangeArrowheads="1"/>
            </p:cNvSpPr>
            <p:nvPr/>
          </p:nvSpPr>
          <p:spPr bwMode="auto">
            <a:xfrm>
              <a:off x="2401" y="591"/>
              <a:ext cx="907" cy="988"/>
            </a:xfrm>
            <a:prstGeom prst="rect">
              <a:avLst/>
            </a:prstGeom>
            <a:solidFill>
              <a:srgbClr val="FFFFCC"/>
            </a:solidFill>
            <a:ln w="12700">
              <a:solidFill>
                <a:schemeClr val="bg1"/>
              </a:solidFill>
              <a:miter lim="800000"/>
              <a:headEnd/>
              <a:tailEnd/>
            </a:ln>
          </p:spPr>
          <p:txBody>
            <a:bodyPr wrap="none" anchor="ctr"/>
            <a:lstStyle/>
            <a:p>
              <a:endParaRPr lang="en-US"/>
            </a:p>
          </p:txBody>
        </p:sp>
        <p:sp>
          <p:nvSpPr>
            <p:cNvPr id="15473" name="Line 65"/>
            <p:cNvSpPr>
              <a:spLocks noChangeShapeType="1"/>
            </p:cNvSpPr>
            <p:nvPr/>
          </p:nvSpPr>
          <p:spPr bwMode="auto">
            <a:xfrm>
              <a:off x="2582" y="1384"/>
              <a:ext cx="550"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474" name="Line 66"/>
            <p:cNvSpPr>
              <a:spLocks noChangeShapeType="1"/>
            </p:cNvSpPr>
            <p:nvPr/>
          </p:nvSpPr>
          <p:spPr bwMode="auto">
            <a:xfrm>
              <a:off x="2577" y="1154"/>
              <a:ext cx="550"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475" name="Rectangle 67"/>
            <p:cNvSpPr>
              <a:spLocks noChangeArrowheads="1"/>
            </p:cNvSpPr>
            <p:nvPr/>
          </p:nvSpPr>
          <p:spPr bwMode="auto">
            <a:xfrm rot="2658430">
              <a:off x="2944" y="425"/>
              <a:ext cx="225" cy="506"/>
            </a:xfrm>
            <a:prstGeom prst="rect">
              <a:avLst/>
            </a:prstGeom>
            <a:solidFill>
              <a:srgbClr val="FF0000"/>
            </a:solidFill>
            <a:ln w="28575" algn="ctr">
              <a:solidFill>
                <a:srgbClr val="969696"/>
              </a:solidFill>
              <a:miter lim="800000"/>
              <a:headEnd/>
              <a:tailEnd/>
            </a:ln>
          </p:spPr>
          <p:txBody>
            <a:bodyPr wrap="none" lIns="0" tIns="0" rIns="0" bIns="0" anchor="ctr">
              <a:spAutoFit/>
            </a:bodyPr>
            <a:lstStyle/>
            <a:p>
              <a:endParaRPr lang="en-US"/>
            </a:p>
          </p:txBody>
        </p:sp>
        <p:sp>
          <p:nvSpPr>
            <p:cNvPr id="15476" name="Freeform 68"/>
            <p:cNvSpPr>
              <a:spLocks/>
            </p:cNvSpPr>
            <p:nvPr/>
          </p:nvSpPr>
          <p:spPr bwMode="auto">
            <a:xfrm>
              <a:off x="2643" y="789"/>
              <a:ext cx="309" cy="257"/>
            </a:xfrm>
            <a:custGeom>
              <a:avLst/>
              <a:gdLst>
                <a:gd name="T0" fmla="*/ 374 w 234"/>
                <a:gd name="T1" fmla="*/ 0 h 195"/>
                <a:gd name="T2" fmla="*/ 83 w 234"/>
                <a:gd name="T3" fmla="*/ 125 h 195"/>
                <a:gd name="T4" fmla="*/ 0 w 234"/>
                <a:gd name="T5" fmla="*/ 589 h 195"/>
                <a:gd name="T6" fmla="*/ 548 w 234"/>
                <a:gd name="T7" fmla="*/ 589 h 195"/>
                <a:gd name="T8" fmla="*/ 712 w 234"/>
                <a:gd name="T9" fmla="*/ 333 h 195"/>
                <a:gd name="T10" fmla="*/ 374 w 234"/>
                <a:gd name="T11" fmla="*/ 0 h 195"/>
                <a:gd name="T12" fmla="*/ 0 60000 65536"/>
                <a:gd name="T13" fmla="*/ 0 60000 65536"/>
                <a:gd name="T14" fmla="*/ 0 60000 65536"/>
                <a:gd name="T15" fmla="*/ 0 60000 65536"/>
                <a:gd name="T16" fmla="*/ 0 60000 65536"/>
                <a:gd name="T17" fmla="*/ 0 60000 65536"/>
                <a:gd name="T18" fmla="*/ 0 w 234"/>
                <a:gd name="T19" fmla="*/ 0 h 195"/>
                <a:gd name="T20" fmla="*/ 234 w 234"/>
                <a:gd name="T21" fmla="*/ 195 h 195"/>
              </a:gdLst>
              <a:ahLst/>
              <a:cxnLst>
                <a:cxn ang="T12">
                  <a:pos x="T0" y="T1"/>
                </a:cxn>
                <a:cxn ang="T13">
                  <a:pos x="T2" y="T3"/>
                </a:cxn>
                <a:cxn ang="T14">
                  <a:pos x="T4" y="T5"/>
                </a:cxn>
                <a:cxn ang="T15">
                  <a:pos x="T6" y="T7"/>
                </a:cxn>
                <a:cxn ang="T16">
                  <a:pos x="T8" y="T9"/>
                </a:cxn>
                <a:cxn ang="T17">
                  <a:pos x="T10" y="T11"/>
                </a:cxn>
              </a:cxnLst>
              <a:rect l="T18" t="T19" r="T20" b="T21"/>
              <a:pathLst>
                <a:path w="234" h="195">
                  <a:moveTo>
                    <a:pt x="123" y="0"/>
                  </a:moveTo>
                  <a:lnTo>
                    <a:pt x="27" y="42"/>
                  </a:lnTo>
                  <a:lnTo>
                    <a:pt x="0" y="195"/>
                  </a:lnTo>
                  <a:lnTo>
                    <a:pt x="180" y="195"/>
                  </a:lnTo>
                  <a:lnTo>
                    <a:pt x="234" y="111"/>
                  </a:lnTo>
                  <a:lnTo>
                    <a:pt x="123" y="0"/>
                  </a:lnTo>
                  <a:close/>
                </a:path>
              </a:pathLst>
            </a:custGeom>
            <a:solidFill>
              <a:srgbClr val="FFFFFF"/>
            </a:solidFill>
            <a:ln w="28575">
              <a:solidFill>
                <a:srgbClr val="969696"/>
              </a:solidFill>
              <a:round/>
              <a:headEnd/>
              <a:tailEnd/>
            </a:ln>
          </p:spPr>
          <p:txBody>
            <a:bodyPr wrap="none" lIns="0" tIns="0" rIns="0" bIns="0" anchor="ctr">
              <a:spAutoFit/>
            </a:bodyPr>
            <a:lstStyle/>
            <a:p>
              <a:endParaRPr lang="en-US"/>
            </a:p>
          </p:txBody>
        </p:sp>
        <p:sp>
          <p:nvSpPr>
            <p:cNvPr id="15477" name="Line 69"/>
            <p:cNvSpPr>
              <a:spLocks noChangeShapeType="1"/>
            </p:cNvSpPr>
            <p:nvPr/>
          </p:nvSpPr>
          <p:spPr bwMode="auto">
            <a:xfrm flipH="1">
              <a:off x="2703" y="891"/>
              <a:ext cx="147" cy="106"/>
            </a:xfrm>
            <a:prstGeom prst="line">
              <a:avLst/>
            </a:prstGeom>
            <a:noFill/>
            <a:ln w="2857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nvGrpSpPr>
          <p:cNvPr id="15375" name="Group 70"/>
          <p:cNvGrpSpPr>
            <a:grpSpLocks/>
          </p:cNvGrpSpPr>
          <p:nvPr/>
        </p:nvGrpSpPr>
        <p:grpSpPr bwMode="auto">
          <a:xfrm>
            <a:off x="5075238" y="4689475"/>
            <a:ext cx="620712" cy="788988"/>
            <a:chOff x="2401" y="425"/>
            <a:chExt cx="907" cy="1154"/>
          </a:xfrm>
        </p:grpSpPr>
        <p:sp>
          <p:nvSpPr>
            <p:cNvPr id="15466" name="Rectangle 71"/>
            <p:cNvSpPr>
              <a:spLocks noChangeArrowheads="1"/>
            </p:cNvSpPr>
            <p:nvPr/>
          </p:nvSpPr>
          <p:spPr bwMode="auto">
            <a:xfrm>
              <a:off x="2401" y="591"/>
              <a:ext cx="907" cy="988"/>
            </a:xfrm>
            <a:prstGeom prst="rect">
              <a:avLst/>
            </a:prstGeom>
            <a:solidFill>
              <a:srgbClr val="FFFFCC"/>
            </a:solidFill>
            <a:ln w="12700">
              <a:solidFill>
                <a:schemeClr val="bg1"/>
              </a:solidFill>
              <a:miter lim="800000"/>
              <a:headEnd/>
              <a:tailEnd/>
            </a:ln>
          </p:spPr>
          <p:txBody>
            <a:bodyPr wrap="none" anchor="ctr"/>
            <a:lstStyle/>
            <a:p>
              <a:endParaRPr lang="en-US"/>
            </a:p>
          </p:txBody>
        </p:sp>
        <p:sp>
          <p:nvSpPr>
            <p:cNvPr id="15467" name="Line 72"/>
            <p:cNvSpPr>
              <a:spLocks noChangeShapeType="1"/>
            </p:cNvSpPr>
            <p:nvPr/>
          </p:nvSpPr>
          <p:spPr bwMode="auto">
            <a:xfrm>
              <a:off x="2582" y="1384"/>
              <a:ext cx="550"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468" name="Line 73"/>
            <p:cNvSpPr>
              <a:spLocks noChangeShapeType="1"/>
            </p:cNvSpPr>
            <p:nvPr/>
          </p:nvSpPr>
          <p:spPr bwMode="auto">
            <a:xfrm>
              <a:off x="2577" y="1154"/>
              <a:ext cx="550"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469" name="Rectangle 74"/>
            <p:cNvSpPr>
              <a:spLocks noChangeArrowheads="1"/>
            </p:cNvSpPr>
            <p:nvPr/>
          </p:nvSpPr>
          <p:spPr bwMode="auto">
            <a:xfrm rot="2658430">
              <a:off x="2944" y="425"/>
              <a:ext cx="225" cy="506"/>
            </a:xfrm>
            <a:prstGeom prst="rect">
              <a:avLst/>
            </a:prstGeom>
            <a:solidFill>
              <a:srgbClr val="FF0000"/>
            </a:solidFill>
            <a:ln w="28575" algn="ctr">
              <a:solidFill>
                <a:srgbClr val="969696"/>
              </a:solidFill>
              <a:miter lim="800000"/>
              <a:headEnd/>
              <a:tailEnd/>
            </a:ln>
          </p:spPr>
          <p:txBody>
            <a:bodyPr wrap="none" lIns="0" tIns="0" rIns="0" bIns="0" anchor="ctr">
              <a:spAutoFit/>
            </a:bodyPr>
            <a:lstStyle/>
            <a:p>
              <a:endParaRPr lang="en-US"/>
            </a:p>
          </p:txBody>
        </p:sp>
        <p:sp>
          <p:nvSpPr>
            <p:cNvPr id="15470" name="Freeform 75"/>
            <p:cNvSpPr>
              <a:spLocks/>
            </p:cNvSpPr>
            <p:nvPr/>
          </p:nvSpPr>
          <p:spPr bwMode="auto">
            <a:xfrm>
              <a:off x="2643" y="789"/>
              <a:ext cx="309" cy="257"/>
            </a:xfrm>
            <a:custGeom>
              <a:avLst/>
              <a:gdLst>
                <a:gd name="T0" fmla="*/ 374 w 234"/>
                <a:gd name="T1" fmla="*/ 0 h 195"/>
                <a:gd name="T2" fmla="*/ 83 w 234"/>
                <a:gd name="T3" fmla="*/ 125 h 195"/>
                <a:gd name="T4" fmla="*/ 0 w 234"/>
                <a:gd name="T5" fmla="*/ 589 h 195"/>
                <a:gd name="T6" fmla="*/ 548 w 234"/>
                <a:gd name="T7" fmla="*/ 589 h 195"/>
                <a:gd name="T8" fmla="*/ 712 w 234"/>
                <a:gd name="T9" fmla="*/ 333 h 195"/>
                <a:gd name="T10" fmla="*/ 374 w 234"/>
                <a:gd name="T11" fmla="*/ 0 h 195"/>
                <a:gd name="T12" fmla="*/ 0 60000 65536"/>
                <a:gd name="T13" fmla="*/ 0 60000 65536"/>
                <a:gd name="T14" fmla="*/ 0 60000 65536"/>
                <a:gd name="T15" fmla="*/ 0 60000 65536"/>
                <a:gd name="T16" fmla="*/ 0 60000 65536"/>
                <a:gd name="T17" fmla="*/ 0 60000 65536"/>
                <a:gd name="T18" fmla="*/ 0 w 234"/>
                <a:gd name="T19" fmla="*/ 0 h 195"/>
                <a:gd name="T20" fmla="*/ 234 w 234"/>
                <a:gd name="T21" fmla="*/ 195 h 195"/>
              </a:gdLst>
              <a:ahLst/>
              <a:cxnLst>
                <a:cxn ang="T12">
                  <a:pos x="T0" y="T1"/>
                </a:cxn>
                <a:cxn ang="T13">
                  <a:pos x="T2" y="T3"/>
                </a:cxn>
                <a:cxn ang="T14">
                  <a:pos x="T4" y="T5"/>
                </a:cxn>
                <a:cxn ang="T15">
                  <a:pos x="T6" y="T7"/>
                </a:cxn>
                <a:cxn ang="T16">
                  <a:pos x="T8" y="T9"/>
                </a:cxn>
                <a:cxn ang="T17">
                  <a:pos x="T10" y="T11"/>
                </a:cxn>
              </a:cxnLst>
              <a:rect l="T18" t="T19" r="T20" b="T21"/>
              <a:pathLst>
                <a:path w="234" h="195">
                  <a:moveTo>
                    <a:pt x="123" y="0"/>
                  </a:moveTo>
                  <a:lnTo>
                    <a:pt x="27" y="42"/>
                  </a:lnTo>
                  <a:lnTo>
                    <a:pt x="0" y="195"/>
                  </a:lnTo>
                  <a:lnTo>
                    <a:pt x="180" y="195"/>
                  </a:lnTo>
                  <a:lnTo>
                    <a:pt x="234" y="111"/>
                  </a:lnTo>
                  <a:lnTo>
                    <a:pt x="123" y="0"/>
                  </a:lnTo>
                  <a:close/>
                </a:path>
              </a:pathLst>
            </a:custGeom>
            <a:solidFill>
              <a:srgbClr val="FFFFFF"/>
            </a:solidFill>
            <a:ln w="28575">
              <a:solidFill>
                <a:srgbClr val="969696"/>
              </a:solidFill>
              <a:round/>
              <a:headEnd/>
              <a:tailEnd/>
            </a:ln>
          </p:spPr>
          <p:txBody>
            <a:bodyPr wrap="none" lIns="0" tIns="0" rIns="0" bIns="0" anchor="ctr">
              <a:spAutoFit/>
            </a:bodyPr>
            <a:lstStyle/>
            <a:p>
              <a:endParaRPr lang="en-US"/>
            </a:p>
          </p:txBody>
        </p:sp>
        <p:sp>
          <p:nvSpPr>
            <p:cNvPr id="15471" name="Line 76"/>
            <p:cNvSpPr>
              <a:spLocks noChangeShapeType="1"/>
            </p:cNvSpPr>
            <p:nvPr/>
          </p:nvSpPr>
          <p:spPr bwMode="auto">
            <a:xfrm flipH="1">
              <a:off x="2703" y="891"/>
              <a:ext cx="147" cy="106"/>
            </a:xfrm>
            <a:prstGeom prst="line">
              <a:avLst/>
            </a:prstGeom>
            <a:noFill/>
            <a:ln w="2857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sp>
        <p:nvSpPr>
          <p:cNvPr id="15381" name="AutoShape 95"/>
          <p:cNvSpPr>
            <a:spLocks noChangeArrowheads="1"/>
          </p:cNvSpPr>
          <p:nvPr/>
        </p:nvSpPr>
        <p:spPr bwMode="auto">
          <a:xfrm>
            <a:off x="4687888" y="3827463"/>
            <a:ext cx="1190625" cy="1808162"/>
          </a:xfrm>
          <a:prstGeom prst="roundRect">
            <a:avLst>
              <a:gd name="adj" fmla="val 16667"/>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sp>
        <p:nvSpPr>
          <p:cNvPr id="15382" name="Text Box 96"/>
          <p:cNvSpPr txBox="1">
            <a:spLocks noChangeArrowheads="1"/>
          </p:cNvSpPr>
          <p:nvPr/>
        </p:nvSpPr>
        <p:spPr bwMode="auto">
          <a:xfrm>
            <a:off x="4689475" y="5964238"/>
            <a:ext cx="1171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2000" b="1" dirty="0">
                <a:solidFill>
                  <a:srgbClr val="FF0000"/>
                </a:solidFill>
              </a:rPr>
              <a:t>workplan</a:t>
            </a:r>
          </a:p>
        </p:txBody>
      </p:sp>
      <p:sp>
        <p:nvSpPr>
          <p:cNvPr id="15383" name="Line 97"/>
          <p:cNvSpPr>
            <a:spLocks noChangeShapeType="1"/>
          </p:cNvSpPr>
          <p:nvPr/>
        </p:nvSpPr>
        <p:spPr bwMode="auto">
          <a:xfrm>
            <a:off x="5286375" y="5635625"/>
            <a:ext cx="0" cy="3175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5387" name="Line 144"/>
          <p:cNvSpPr>
            <a:spLocks noChangeShapeType="1"/>
          </p:cNvSpPr>
          <p:nvPr/>
        </p:nvSpPr>
        <p:spPr bwMode="auto">
          <a:xfrm>
            <a:off x="5283200" y="3322638"/>
            <a:ext cx="0" cy="2333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5392" name="Text Box 167"/>
          <p:cNvSpPr txBox="1">
            <a:spLocks noChangeArrowheads="1"/>
          </p:cNvSpPr>
          <p:nvPr/>
        </p:nvSpPr>
        <p:spPr bwMode="auto">
          <a:xfrm>
            <a:off x="2767013" y="812800"/>
            <a:ext cx="130492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algn="r" eaLnBrk="1" hangingPunct="1"/>
            <a:r>
              <a:rPr lang="en-US" sz="1800" b="1"/>
              <a:t>policy</a:t>
            </a:r>
            <a:br>
              <a:rPr lang="en-US" sz="1800" b="1"/>
            </a:br>
            <a:r>
              <a:rPr lang="en-US" sz="1800" b="1"/>
              <a:t>and</a:t>
            </a:r>
            <a:br>
              <a:rPr lang="en-US" sz="1800" b="1"/>
            </a:br>
            <a:r>
              <a:rPr lang="en-US" sz="1800" b="1"/>
              <a:t>coverages</a:t>
            </a:r>
          </a:p>
        </p:txBody>
      </p:sp>
      <p:sp>
        <p:nvSpPr>
          <p:cNvPr id="331" name="Line 3"/>
          <p:cNvSpPr>
            <a:spLocks noChangeShapeType="1"/>
          </p:cNvSpPr>
          <p:nvPr/>
        </p:nvSpPr>
        <p:spPr bwMode="auto">
          <a:xfrm>
            <a:off x="698499" y="3330575"/>
            <a:ext cx="4648085"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204" name="Line 3"/>
          <p:cNvSpPr>
            <a:spLocks noChangeShapeType="1"/>
          </p:cNvSpPr>
          <p:nvPr/>
        </p:nvSpPr>
        <p:spPr bwMode="auto">
          <a:xfrm>
            <a:off x="698500" y="3330575"/>
            <a:ext cx="381476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205" name="Line 71"/>
          <p:cNvSpPr>
            <a:spLocks noChangeShapeType="1"/>
          </p:cNvSpPr>
          <p:nvPr/>
        </p:nvSpPr>
        <p:spPr bwMode="auto">
          <a:xfrm>
            <a:off x="4262777" y="3318079"/>
            <a:ext cx="0" cy="2333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nvGrpSpPr>
          <p:cNvPr id="206" name="Group 73"/>
          <p:cNvGrpSpPr>
            <a:grpSpLocks/>
          </p:cNvGrpSpPr>
          <p:nvPr/>
        </p:nvGrpSpPr>
        <p:grpSpPr bwMode="auto">
          <a:xfrm>
            <a:off x="3851275" y="3895725"/>
            <a:ext cx="781050" cy="776288"/>
            <a:chOff x="3360" y="800"/>
            <a:chExt cx="620" cy="616"/>
          </a:xfrm>
        </p:grpSpPr>
        <p:sp>
          <p:nvSpPr>
            <p:cNvPr id="207" name="AutoShape 74"/>
            <p:cNvSpPr>
              <a:spLocks noChangeArrowheads="1"/>
            </p:cNvSpPr>
            <p:nvPr/>
          </p:nvSpPr>
          <p:spPr bwMode="auto">
            <a:xfrm>
              <a:off x="3360" y="800"/>
              <a:ext cx="620" cy="616"/>
            </a:xfrm>
            <a:prstGeom prst="roundRect">
              <a:avLst>
                <a:gd name="adj" fmla="val 16667"/>
              </a:avLst>
            </a:prstGeom>
            <a:solidFill>
              <a:srgbClr val="CCFFCC"/>
            </a:solidFill>
            <a:ln w="12700" algn="ctr">
              <a:solidFill>
                <a:schemeClr val="bg1"/>
              </a:solidFill>
              <a:round/>
              <a:headEnd/>
              <a:tailEnd/>
            </a:ln>
          </p:spPr>
          <p:txBody>
            <a:bodyPr lIns="0" tIns="0" rIns="0" bIns="0" anchor="ctr">
              <a:spAutoFit/>
            </a:bodyPr>
            <a:lstStyle/>
            <a:p>
              <a:endParaRPr lang="en-US"/>
            </a:p>
          </p:txBody>
        </p:sp>
        <p:sp>
          <p:nvSpPr>
            <p:cNvPr id="208" name="Freeform 75"/>
            <p:cNvSpPr>
              <a:spLocks/>
            </p:cNvSpPr>
            <p:nvPr/>
          </p:nvSpPr>
          <p:spPr bwMode="auto">
            <a:xfrm>
              <a:off x="3403" y="830"/>
              <a:ext cx="212" cy="274"/>
            </a:xfrm>
            <a:custGeom>
              <a:avLst/>
              <a:gdLst>
                <a:gd name="T0" fmla="*/ 1 w 1052"/>
                <a:gd name="T1" fmla="*/ 2 h 1352"/>
                <a:gd name="T2" fmla="*/ 0 w 1052"/>
                <a:gd name="T3" fmla="*/ 2 h 1352"/>
                <a:gd name="T4" fmla="*/ 0 w 1052"/>
                <a:gd name="T5" fmla="*/ 1 h 1352"/>
                <a:gd name="T6" fmla="*/ 0 w 1052"/>
                <a:gd name="T7" fmla="*/ 1 h 1352"/>
                <a:gd name="T8" fmla="*/ 0 w 1052"/>
                <a:gd name="T9" fmla="*/ 1 h 1352"/>
                <a:gd name="T10" fmla="*/ 0 w 1052"/>
                <a:gd name="T11" fmla="*/ 0 h 1352"/>
                <a:gd name="T12" fmla="*/ 0 w 1052"/>
                <a:gd name="T13" fmla="*/ 0 h 1352"/>
                <a:gd name="T14" fmla="*/ 0 w 1052"/>
                <a:gd name="T15" fmla="*/ 0 h 1352"/>
                <a:gd name="T16" fmla="*/ 1 w 1052"/>
                <a:gd name="T17" fmla="*/ 0 h 1352"/>
                <a:gd name="T18" fmla="*/ 1 w 1052"/>
                <a:gd name="T19" fmla="*/ 0 h 1352"/>
                <a:gd name="T20" fmla="*/ 1 w 1052"/>
                <a:gd name="T21" fmla="*/ 0 h 1352"/>
                <a:gd name="T22" fmla="*/ 1 w 1052"/>
                <a:gd name="T23" fmla="*/ 0 h 1352"/>
                <a:gd name="T24" fmla="*/ 2 w 1052"/>
                <a:gd name="T25" fmla="*/ 0 h 1352"/>
                <a:gd name="T26" fmla="*/ 2 w 1052"/>
                <a:gd name="T27" fmla="*/ 1 h 1352"/>
                <a:gd name="T28" fmla="*/ 2 w 1052"/>
                <a:gd name="T29" fmla="*/ 1 h 1352"/>
                <a:gd name="T30" fmla="*/ 1 w 1052"/>
                <a:gd name="T31" fmla="*/ 2 h 1352"/>
                <a:gd name="T32" fmla="*/ 1 w 1052"/>
                <a:gd name="T33" fmla="*/ 2 h 1352"/>
                <a:gd name="T34" fmla="*/ 1 w 1052"/>
                <a:gd name="T35" fmla="*/ 2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grpSp>
          <p:nvGrpSpPr>
            <p:cNvPr id="209" name="Group 76"/>
            <p:cNvGrpSpPr>
              <a:grpSpLocks/>
            </p:cNvGrpSpPr>
            <p:nvPr/>
          </p:nvGrpSpPr>
          <p:grpSpPr bwMode="auto">
            <a:xfrm flipH="1">
              <a:off x="3749" y="1171"/>
              <a:ext cx="212" cy="213"/>
              <a:chOff x="1350" y="686"/>
              <a:chExt cx="1132" cy="1132"/>
            </a:xfrm>
          </p:grpSpPr>
          <p:sp>
            <p:nvSpPr>
              <p:cNvPr id="333" name="AutoShape 77"/>
              <p:cNvSpPr>
                <a:spLocks noChangeArrowheads="1"/>
              </p:cNvSpPr>
              <p:nvPr/>
            </p:nvSpPr>
            <p:spPr bwMode="auto">
              <a:xfrm>
                <a:off x="1350" y="686"/>
                <a:ext cx="1132" cy="1132"/>
              </a:xfrm>
              <a:prstGeom prst="smileyFace">
                <a:avLst>
                  <a:gd name="adj" fmla="val -4653"/>
                </a:avLst>
              </a:prstGeom>
              <a:solidFill>
                <a:srgbClr val="FFCC99"/>
              </a:solidFill>
              <a:ln w="12700">
                <a:solidFill>
                  <a:srgbClr val="000000"/>
                </a:solidFill>
                <a:round/>
                <a:headEnd/>
                <a:tailEnd/>
              </a:ln>
            </p:spPr>
            <p:txBody>
              <a:bodyPr wrap="none" anchor="ctr"/>
              <a:lstStyle/>
              <a:p>
                <a:endParaRPr lang="en-US"/>
              </a:p>
            </p:txBody>
          </p:sp>
          <p:pic>
            <p:nvPicPr>
              <p:cNvPr id="334" name="Picture 78" descr="j015193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3" y="783"/>
                <a:ext cx="38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17" name="Picture 79" descr="BS01887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81" y="829"/>
              <a:ext cx="382"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35" name="Text Box 80"/>
          <p:cNvSpPr txBox="1">
            <a:spLocks noChangeArrowheads="1"/>
          </p:cNvSpPr>
          <p:nvPr/>
        </p:nvSpPr>
        <p:spPr bwMode="auto">
          <a:xfrm>
            <a:off x="3650082" y="3549650"/>
            <a:ext cx="1171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dirty="0"/>
              <a:t>exposure</a:t>
            </a:r>
          </a:p>
        </p:txBody>
      </p:sp>
      <p:grpSp>
        <p:nvGrpSpPr>
          <p:cNvPr id="336" name="Group 81"/>
          <p:cNvGrpSpPr>
            <a:grpSpLocks/>
          </p:cNvGrpSpPr>
          <p:nvPr/>
        </p:nvGrpSpPr>
        <p:grpSpPr bwMode="auto">
          <a:xfrm>
            <a:off x="3851275" y="4764088"/>
            <a:ext cx="781050" cy="776287"/>
            <a:chOff x="3360" y="800"/>
            <a:chExt cx="620" cy="616"/>
          </a:xfrm>
        </p:grpSpPr>
        <p:sp>
          <p:nvSpPr>
            <p:cNvPr id="337" name="AutoShape 82"/>
            <p:cNvSpPr>
              <a:spLocks noChangeArrowheads="1"/>
            </p:cNvSpPr>
            <p:nvPr/>
          </p:nvSpPr>
          <p:spPr bwMode="auto">
            <a:xfrm>
              <a:off x="3360" y="800"/>
              <a:ext cx="620" cy="616"/>
            </a:xfrm>
            <a:prstGeom prst="roundRect">
              <a:avLst>
                <a:gd name="adj" fmla="val 16667"/>
              </a:avLst>
            </a:prstGeom>
            <a:solidFill>
              <a:srgbClr val="CCFFCC"/>
            </a:solidFill>
            <a:ln w="12700" algn="ctr">
              <a:solidFill>
                <a:schemeClr val="bg1"/>
              </a:solidFill>
              <a:round/>
              <a:headEnd/>
              <a:tailEnd/>
            </a:ln>
          </p:spPr>
          <p:txBody>
            <a:bodyPr lIns="0" tIns="0" rIns="0" bIns="0" anchor="ctr">
              <a:spAutoFit/>
            </a:bodyPr>
            <a:lstStyle/>
            <a:p>
              <a:endParaRPr lang="en-US"/>
            </a:p>
          </p:txBody>
        </p:sp>
        <p:sp>
          <p:nvSpPr>
            <p:cNvPr id="338" name="Freeform 83"/>
            <p:cNvSpPr>
              <a:spLocks/>
            </p:cNvSpPr>
            <p:nvPr/>
          </p:nvSpPr>
          <p:spPr bwMode="auto">
            <a:xfrm>
              <a:off x="3403" y="830"/>
              <a:ext cx="212" cy="274"/>
            </a:xfrm>
            <a:custGeom>
              <a:avLst/>
              <a:gdLst>
                <a:gd name="T0" fmla="*/ 1 w 1052"/>
                <a:gd name="T1" fmla="*/ 2 h 1352"/>
                <a:gd name="T2" fmla="*/ 0 w 1052"/>
                <a:gd name="T3" fmla="*/ 2 h 1352"/>
                <a:gd name="T4" fmla="*/ 0 w 1052"/>
                <a:gd name="T5" fmla="*/ 1 h 1352"/>
                <a:gd name="T6" fmla="*/ 0 w 1052"/>
                <a:gd name="T7" fmla="*/ 1 h 1352"/>
                <a:gd name="T8" fmla="*/ 0 w 1052"/>
                <a:gd name="T9" fmla="*/ 1 h 1352"/>
                <a:gd name="T10" fmla="*/ 0 w 1052"/>
                <a:gd name="T11" fmla="*/ 0 h 1352"/>
                <a:gd name="T12" fmla="*/ 0 w 1052"/>
                <a:gd name="T13" fmla="*/ 0 h 1352"/>
                <a:gd name="T14" fmla="*/ 0 w 1052"/>
                <a:gd name="T15" fmla="*/ 0 h 1352"/>
                <a:gd name="T16" fmla="*/ 1 w 1052"/>
                <a:gd name="T17" fmla="*/ 0 h 1352"/>
                <a:gd name="T18" fmla="*/ 1 w 1052"/>
                <a:gd name="T19" fmla="*/ 0 h 1352"/>
                <a:gd name="T20" fmla="*/ 1 w 1052"/>
                <a:gd name="T21" fmla="*/ 0 h 1352"/>
                <a:gd name="T22" fmla="*/ 1 w 1052"/>
                <a:gd name="T23" fmla="*/ 0 h 1352"/>
                <a:gd name="T24" fmla="*/ 2 w 1052"/>
                <a:gd name="T25" fmla="*/ 0 h 1352"/>
                <a:gd name="T26" fmla="*/ 2 w 1052"/>
                <a:gd name="T27" fmla="*/ 1 h 1352"/>
                <a:gd name="T28" fmla="*/ 2 w 1052"/>
                <a:gd name="T29" fmla="*/ 1 h 1352"/>
                <a:gd name="T30" fmla="*/ 1 w 1052"/>
                <a:gd name="T31" fmla="*/ 2 h 1352"/>
                <a:gd name="T32" fmla="*/ 1 w 1052"/>
                <a:gd name="T33" fmla="*/ 2 h 1352"/>
                <a:gd name="T34" fmla="*/ 1 w 1052"/>
                <a:gd name="T35" fmla="*/ 2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grpSp>
          <p:nvGrpSpPr>
            <p:cNvPr id="339" name="Group 84"/>
            <p:cNvGrpSpPr>
              <a:grpSpLocks/>
            </p:cNvGrpSpPr>
            <p:nvPr/>
          </p:nvGrpSpPr>
          <p:grpSpPr bwMode="auto">
            <a:xfrm flipH="1">
              <a:off x="3749" y="1171"/>
              <a:ext cx="212" cy="213"/>
              <a:chOff x="1350" y="686"/>
              <a:chExt cx="1132" cy="1132"/>
            </a:xfrm>
          </p:grpSpPr>
          <p:sp>
            <p:nvSpPr>
              <p:cNvPr id="341" name="AutoShape 85"/>
              <p:cNvSpPr>
                <a:spLocks noChangeArrowheads="1"/>
              </p:cNvSpPr>
              <p:nvPr/>
            </p:nvSpPr>
            <p:spPr bwMode="auto">
              <a:xfrm>
                <a:off x="1350" y="686"/>
                <a:ext cx="1132" cy="1132"/>
              </a:xfrm>
              <a:prstGeom prst="smileyFace">
                <a:avLst>
                  <a:gd name="adj" fmla="val -4653"/>
                </a:avLst>
              </a:prstGeom>
              <a:solidFill>
                <a:srgbClr val="FFCC99"/>
              </a:solidFill>
              <a:ln w="12700">
                <a:solidFill>
                  <a:srgbClr val="000000"/>
                </a:solidFill>
                <a:round/>
                <a:headEnd/>
                <a:tailEnd/>
              </a:ln>
            </p:spPr>
            <p:txBody>
              <a:bodyPr wrap="none" anchor="ctr"/>
              <a:lstStyle/>
              <a:p>
                <a:endParaRPr lang="en-US"/>
              </a:p>
            </p:txBody>
          </p:sp>
          <p:pic>
            <p:nvPicPr>
              <p:cNvPr id="342" name="Picture 86" descr="j015193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3" y="783"/>
                <a:ext cx="38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40" name="Picture 87" descr="BS01887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81" y="829"/>
              <a:ext cx="382"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3" name="Group 88"/>
          <p:cNvGrpSpPr>
            <a:grpSpLocks/>
          </p:cNvGrpSpPr>
          <p:nvPr/>
        </p:nvGrpSpPr>
        <p:grpSpPr bwMode="auto">
          <a:xfrm>
            <a:off x="3851275" y="5634038"/>
            <a:ext cx="781050" cy="776287"/>
            <a:chOff x="3360" y="800"/>
            <a:chExt cx="620" cy="616"/>
          </a:xfrm>
        </p:grpSpPr>
        <p:sp>
          <p:nvSpPr>
            <p:cNvPr id="344" name="AutoShape 89"/>
            <p:cNvSpPr>
              <a:spLocks noChangeArrowheads="1"/>
            </p:cNvSpPr>
            <p:nvPr/>
          </p:nvSpPr>
          <p:spPr bwMode="auto">
            <a:xfrm>
              <a:off x="3360" y="800"/>
              <a:ext cx="620" cy="616"/>
            </a:xfrm>
            <a:prstGeom prst="roundRect">
              <a:avLst>
                <a:gd name="adj" fmla="val 16667"/>
              </a:avLst>
            </a:prstGeom>
            <a:solidFill>
              <a:srgbClr val="CCFFCC"/>
            </a:solidFill>
            <a:ln w="12700" algn="ctr">
              <a:solidFill>
                <a:schemeClr val="bg1"/>
              </a:solidFill>
              <a:round/>
              <a:headEnd/>
              <a:tailEnd/>
            </a:ln>
          </p:spPr>
          <p:txBody>
            <a:bodyPr lIns="0" tIns="0" rIns="0" bIns="0" anchor="ctr">
              <a:spAutoFit/>
            </a:bodyPr>
            <a:lstStyle/>
            <a:p>
              <a:endParaRPr lang="en-US"/>
            </a:p>
          </p:txBody>
        </p:sp>
        <p:sp>
          <p:nvSpPr>
            <p:cNvPr id="345" name="Freeform 90"/>
            <p:cNvSpPr>
              <a:spLocks/>
            </p:cNvSpPr>
            <p:nvPr/>
          </p:nvSpPr>
          <p:spPr bwMode="auto">
            <a:xfrm>
              <a:off x="3403" y="830"/>
              <a:ext cx="212" cy="274"/>
            </a:xfrm>
            <a:custGeom>
              <a:avLst/>
              <a:gdLst>
                <a:gd name="T0" fmla="*/ 1 w 1052"/>
                <a:gd name="T1" fmla="*/ 2 h 1352"/>
                <a:gd name="T2" fmla="*/ 0 w 1052"/>
                <a:gd name="T3" fmla="*/ 2 h 1352"/>
                <a:gd name="T4" fmla="*/ 0 w 1052"/>
                <a:gd name="T5" fmla="*/ 1 h 1352"/>
                <a:gd name="T6" fmla="*/ 0 w 1052"/>
                <a:gd name="T7" fmla="*/ 1 h 1352"/>
                <a:gd name="T8" fmla="*/ 0 w 1052"/>
                <a:gd name="T9" fmla="*/ 1 h 1352"/>
                <a:gd name="T10" fmla="*/ 0 w 1052"/>
                <a:gd name="T11" fmla="*/ 0 h 1352"/>
                <a:gd name="T12" fmla="*/ 0 w 1052"/>
                <a:gd name="T13" fmla="*/ 0 h 1352"/>
                <a:gd name="T14" fmla="*/ 0 w 1052"/>
                <a:gd name="T15" fmla="*/ 0 h 1352"/>
                <a:gd name="T16" fmla="*/ 1 w 1052"/>
                <a:gd name="T17" fmla="*/ 0 h 1352"/>
                <a:gd name="T18" fmla="*/ 1 w 1052"/>
                <a:gd name="T19" fmla="*/ 0 h 1352"/>
                <a:gd name="T20" fmla="*/ 1 w 1052"/>
                <a:gd name="T21" fmla="*/ 0 h 1352"/>
                <a:gd name="T22" fmla="*/ 1 w 1052"/>
                <a:gd name="T23" fmla="*/ 0 h 1352"/>
                <a:gd name="T24" fmla="*/ 2 w 1052"/>
                <a:gd name="T25" fmla="*/ 0 h 1352"/>
                <a:gd name="T26" fmla="*/ 2 w 1052"/>
                <a:gd name="T27" fmla="*/ 1 h 1352"/>
                <a:gd name="T28" fmla="*/ 2 w 1052"/>
                <a:gd name="T29" fmla="*/ 1 h 1352"/>
                <a:gd name="T30" fmla="*/ 1 w 1052"/>
                <a:gd name="T31" fmla="*/ 2 h 1352"/>
                <a:gd name="T32" fmla="*/ 1 w 1052"/>
                <a:gd name="T33" fmla="*/ 2 h 1352"/>
                <a:gd name="T34" fmla="*/ 1 w 1052"/>
                <a:gd name="T35" fmla="*/ 2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grpSp>
          <p:nvGrpSpPr>
            <p:cNvPr id="346" name="Group 91"/>
            <p:cNvGrpSpPr>
              <a:grpSpLocks/>
            </p:cNvGrpSpPr>
            <p:nvPr/>
          </p:nvGrpSpPr>
          <p:grpSpPr bwMode="auto">
            <a:xfrm flipH="1">
              <a:off x="3749" y="1171"/>
              <a:ext cx="212" cy="213"/>
              <a:chOff x="1350" y="686"/>
              <a:chExt cx="1132" cy="1132"/>
            </a:xfrm>
          </p:grpSpPr>
          <p:sp>
            <p:nvSpPr>
              <p:cNvPr id="348" name="AutoShape 92"/>
              <p:cNvSpPr>
                <a:spLocks noChangeArrowheads="1"/>
              </p:cNvSpPr>
              <p:nvPr/>
            </p:nvSpPr>
            <p:spPr bwMode="auto">
              <a:xfrm>
                <a:off x="1350" y="686"/>
                <a:ext cx="1132" cy="1132"/>
              </a:xfrm>
              <a:prstGeom prst="smileyFace">
                <a:avLst>
                  <a:gd name="adj" fmla="val -4653"/>
                </a:avLst>
              </a:prstGeom>
              <a:solidFill>
                <a:srgbClr val="FFCC99"/>
              </a:solidFill>
              <a:ln w="12700">
                <a:solidFill>
                  <a:srgbClr val="000000"/>
                </a:solidFill>
                <a:round/>
                <a:headEnd/>
                <a:tailEnd/>
              </a:ln>
            </p:spPr>
            <p:txBody>
              <a:bodyPr wrap="none" anchor="ctr"/>
              <a:lstStyle/>
              <a:p>
                <a:endParaRPr lang="en-US"/>
              </a:p>
            </p:txBody>
          </p:sp>
          <p:pic>
            <p:nvPicPr>
              <p:cNvPr id="349" name="Picture 93" descr="j015193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3" y="783"/>
                <a:ext cx="38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47" name="Picture 94" descr="BS01887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81" y="829"/>
              <a:ext cx="382"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50" name="Line 3"/>
          <p:cNvSpPr>
            <a:spLocks noChangeShapeType="1"/>
          </p:cNvSpPr>
          <p:nvPr/>
        </p:nvSpPr>
        <p:spPr bwMode="auto">
          <a:xfrm>
            <a:off x="698500" y="3330575"/>
            <a:ext cx="381476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351" name="Line 69"/>
          <p:cNvSpPr>
            <a:spLocks noChangeShapeType="1"/>
          </p:cNvSpPr>
          <p:nvPr/>
        </p:nvSpPr>
        <p:spPr bwMode="auto">
          <a:xfrm>
            <a:off x="717550" y="3313113"/>
            <a:ext cx="0" cy="2333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352" name="Line 116"/>
          <p:cNvSpPr>
            <a:spLocks noChangeShapeType="1"/>
          </p:cNvSpPr>
          <p:nvPr/>
        </p:nvSpPr>
        <p:spPr bwMode="auto">
          <a:xfrm>
            <a:off x="1900238" y="3313113"/>
            <a:ext cx="0" cy="2333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353" name="Line 71"/>
          <p:cNvSpPr>
            <a:spLocks noChangeShapeType="1"/>
          </p:cNvSpPr>
          <p:nvPr/>
        </p:nvSpPr>
        <p:spPr bwMode="auto">
          <a:xfrm>
            <a:off x="3115667" y="3313113"/>
            <a:ext cx="0" cy="2333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354" name="Line 70"/>
          <p:cNvSpPr>
            <a:spLocks noChangeShapeType="1"/>
          </p:cNvSpPr>
          <p:nvPr/>
        </p:nvSpPr>
        <p:spPr bwMode="auto">
          <a:xfrm flipH="1" flipV="1">
            <a:off x="2499095" y="6116531"/>
            <a:ext cx="213571" cy="0"/>
          </a:xfrm>
          <a:prstGeom prst="line">
            <a:avLst/>
          </a:prstGeom>
          <a:noFill/>
          <a:ln w="28575">
            <a:solidFill>
              <a:srgbClr val="777777"/>
            </a:solidFill>
            <a:prstDash val="sysDash"/>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355" name="Line 70"/>
          <p:cNvSpPr>
            <a:spLocks noChangeShapeType="1"/>
          </p:cNvSpPr>
          <p:nvPr/>
        </p:nvSpPr>
        <p:spPr bwMode="auto">
          <a:xfrm flipH="1" flipV="1">
            <a:off x="2499095" y="5256206"/>
            <a:ext cx="213571" cy="0"/>
          </a:xfrm>
          <a:prstGeom prst="line">
            <a:avLst/>
          </a:prstGeom>
          <a:noFill/>
          <a:ln w="28575">
            <a:solidFill>
              <a:srgbClr val="777777"/>
            </a:solidFill>
            <a:prstDash val="sysDash"/>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356" name="Text Box 52"/>
          <p:cNvSpPr txBox="1">
            <a:spLocks noChangeArrowheads="1"/>
          </p:cNvSpPr>
          <p:nvPr/>
        </p:nvSpPr>
        <p:spPr bwMode="auto">
          <a:xfrm>
            <a:off x="247650" y="3549650"/>
            <a:ext cx="9588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a:t>contact</a:t>
            </a:r>
          </a:p>
        </p:txBody>
      </p:sp>
      <p:sp>
        <p:nvSpPr>
          <p:cNvPr id="357" name="Text Box 80"/>
          <p:cNvSpPr txBox="1">
            <a:spLocks noChangeArrowheads="1"/>
          </p:cNvSpPr>
          <p:nvPr/>
        </p:nvSpPr>
        <p:spPr bwMode="auto">
          <a:xfrm>
            <a:off x="2553361" y="3549650"/>
            <a:ext cx="1171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dirty="0"/>
              <a:t>service</a:t>
            </a:r>
          </a:p>
        </p:txBody>
      </p:sp>
      <p:grpSp>
        <p:nvGrpSpPr>
          <p:cNvPr id="358" name="Group 48"/>
          <p:cNvGrpSpPr>
            <a:grpSpLocks/>
          </p:cNvGrpSpPr>
          <p:nvPr/>
        </p:nvGrpSpPr>
        <p:grpSpPr bwMode="auto">
          <a:xfrm>
            <a:off x="346123" y="3807029"/>
            <a:ext cx="651326" cy="651327"/>
            <a:chOff x="1350" y="686"/>
            <a:chExt cx="1132" cy="1132"/>
          </a:xfrm>
        </p:grpSpPr>
        <p:sp>
          <p:nvSpPr>
            <p:cNvPr id="359" name="AutoShape 49"/>
            <p:cNvSpPr>
              <a:spLocks noChangeArrowheads="1"/>
            </p:cNvSpPr>
            <p:nvPr/>
          </p:nvSpPr>
          <p:spPr bwMode="auto">
            <a:xfrm>
              <a:off x="1350" y="686"/>
              <a:ext cx="1132" cy="1132"/>
            </a:xfrm>
            <a:prstGeom prst="smileyFace">
              <a:avLst>
                <a:gd name="adj" fmla="val -4653"/>
              </a:avLst>
            </a:prstGeom>
            <a:solidFill>
              <a:srgbClr val="FFCC99"/>
            </a:solidFill>
            <a:ln w="12700">
              <a:solidFill>
                <a:srgbClr val="000000"/>
              </a:solidFill>
              <a:round/>
              <a:headEnd/>
              <a:tailEnd/>
            </a:ln>
          </p:spPr>
          <p:txBody>
            <a:bodyPr wrap="none" anchor="ctr"/>
            <a:lstStyle/>
            <a:p>
              <a:endParaRPr lang="en-US"/>
            </a:p>
          </p:txBody>
        </p:sp>
        <p:pic>
          <p:nvPicPr>
            <p:cNvPr id="360" name="Picture 50" descr="j015193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3" y="783"/>
              <a:ext cx="38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1" name="Group 53"/>
          <p:cNvGrpSpPr>
            <a:grpSpLocks/>
          </p:cNvGrpSpPr>
          <p:nvPr/>
        </p:nvGrpSpPr>
        <p:grpSpPr bwMode="auto">
          <a:xfrm>
            <a:off x="333569" y="4346247"/>
            <a:ext cx="805498" cy="730318"/>
            <a:chOff x="2780" y="1585"/>
            <a:chExt cx="668" cy="605"/>
          </a:xfrm>
        </p:grpSpPr>
        <p:sp>
          <p:nvSpPr>
            <p:cNvPr id="362" name="AutoShape 54"/>
            <p:cNvSpPr>
              <a:spLocks noChangeArrowheads="1"/>
            </p:cNvSpPr>
            <p:nvPr/>
          </p:nvSpPr>
          <p:spPr bwMode="auto">
            <a:xfrm>
              <a:off x="2780" y="1585"/>
              <a:ext cx="558" cy="558"/>
            </a:xfrm>
            <a:prstGeom prst="smileyFace">
              <a:avLst>
                <a:gd name="adj" fmla="val 602"/>
              </a:avLst>
            </a:prstGeom>
            <a:solidFill>
              <a:srgbClr val="FFCC99"/>
            </a:solidFill>
            <a:ln w="12700">
              <a:solidFill>
                <a:srgbClr val="000000"/>
              </a:solidFill>
              <a:round/>
              <a:headEnd/>
              <a:tailEnd/>
            </a:ln>
          </p:spPr>
          <p:txBody>
            <a:bodyPr wrap="none" anchor="ctr"/>
            <a:lstStyle/>
            <a:p>
              <a:endParaRPr lang="en-US"/>
            </a:p>
          </p:txBody>
        </p:sp>
        <p:grpSp>
          <p:nvGrpSpPr>
            <p:cNvPr id="363" name="Group 55"/>
            <p:cNvGrpSpPr>
              <a:grpSpLocks/>
            </p:cNvGrpSpPr>
            <p:nvPr/>
          </p:nvGrpSpPr>
          <p:grpSpPr bwMode="auto">
            <a:xfrm flipH="1">
              <a:off x="3089" y="1738"/>
              <a:ext cx="359" cy="452"/>
              <a:chOff x="4325" y="1984"/>
              <a:chExt cx="359" cy="452"/>
            </a:xfrm>
          </p:grpSpPr>
          <p:sp>
            <p:nvSpPr>
              <p:cNvPr id="364" name="Freeform 56"/>
              <p:cNvSpPr>
                <a:spLocks/>
              </p:cNvSpPr>
              <p:nvPr/>
            </p:nvSpPr>
            <p:spPr bwMode="auto">
              <a:xfrm>
                <a:off x="4325" y="1984"/>
                <a:ext cx="359" cy="452"/>
              </a:xfrm>
              <a:custGeom>
                <a:avLst/>
                <a:gdLst>
                  <a:gd name="T0" fmla="*/ 36 w 717"/>
                  <a:gd name="T1" fmla="*/ 37 h 906"/>
                  <a:gd name="T2" fmla="*/ 31 w 717"/>
                  <a:gd name="T3" fmla="*/ 41 h 906"/>
                  <a:gd name="T4" fmla="*/ 19 w 717"/>
                  <a:gd name="T5" fmla="*/ 25 h 906"/>
                  <a:gd name="T6" fmla="*/ 23 w 717"/>
                  <a:gd name="T7" fmla="*/ 22 h 906"/>
                  <a:gd name="T8" fmla="*/ 12 w 717"/>
                  <a:gd name="T9" fmla="*/ 8 h 906"/>
                  <a:gd name="T10" fmla="*/ 10 w 717"/>
                  <a:gd name="T11" fmla="*/ 10 h 906"/>
                  <a:gd name="T12" fmla="*/ 3 w 717"/>
                  <a:gd name="T13" fmla="*/ 0 h 906"/>
                  <a:gd name="T14" fmla="*/ 2 w 717"/>
                  <a:gd name="T15" fmla="*/ 0 h 906"/>
                  <a:gd name="T16" fmla="*/ 2 w 717"/>
                  <a:gd name="T17" fmla="*/ 0 h 906"/>
                  <a:gd name="T18" fmla="*/ 1 w 717"/>
                  <a:gd name="T19" fmla="*/ 0 h 906"/>
                  <a:gd name="T20" fmla="*/ 1 w 717"/>
                  <a:gd name="T21" fmla="*/ 0 h 906"/>
                  <a:gd name="T22" fmla="*/ 1 w 717"/>
                  <a:gd name="T23" fmla="*/ 0 h 906"/>
                  <a:gd name="T24" fmla="*/ 0 w 717"/>
                  <a:gd name="T25" fmla="*/ 0 h 906"/>
                  <a:gd name="T26" fmla="*/ 0 w 717"/>
                  <a:gd name="T27" fmla="*/ 1 h 906"/>
                  <a:gd name="T28" fmla="*/ 1 w 717"/>
                  <a:gd name="T29" fmla="*/ 1 h 906"/>
                  <a:gd name="T30" fmla="*/ 8 w 717"/>
                  <a:gd name="T31" fmla="*/ 11 h 906"/>
                  <a:gd name="T32" fmla="*/ 5 w 717"/>
                  <a:gd name="T33" fmla="*/ 13 h 906"/>
                  <a:gd name="T34" fmla="*/ 5 w 717"/>
                  <a:gd name="T35" fmla="*/ 14 h 906"/>
                  <a:gd name="T36" fmla="*/ 5 w 717"/>
                  <a:gd name="T37" fmla="*/ 14 h 906"/>
                  <a:gd name="T38" fmla="*/ 5 w 717"/>
                  <a:gd name="T39" fmla="*/ 15 h 906"/>
                  <a:gd name="T40" fmla="*/ 5 w 717"/>
                  <a:gd name="T41" fmla="*/ 16 h 906"/>
                  <a:gd name="T42" fmla="*/ 5 w 717"/>
                  <a:gd name="T43" fmla="*/ 18 h 906"/>
                  <a:gd name="T44" fmla="*/ 6 w 717"/>
                  <a:gd name="T45" fmla="*/ 20 h 906"/>
                  <a:gd name="T46" fmla="*/ 6 w 717"/>
                  <a:gd name="T47" fmla="*/ 23 h 906"/>
                  <a:gd name="T48" fmla="*/ 7 w 717"/>
                  <a:gd name="T49" fmla="*/ 26 h 906"/>
                  <a:gd name="T50" fmla="*/ 9 w 717"/>
                  <a:gd name="T51" fmla="*/ 29 h 906"/>
                  <a:gd name="T52" fmla="*/ 10 w 717"/>
                  <a:gd name="T53" fmla="*/ 32 h 906"/>
                  <a:gd name="T54" fmla="*/ 12 w 717"/>
                  <a:gd name="T55" fmla="*/ 35 h 906"/>
                  <a:gd name="T56" fmla="*/ 15 w 717"/>
                  <a:gd name="T57" fmla="*/ 39 h 906"/>
                  <a:gd name="T58" fmla="*/ 18 w 717"/>
                  <a:gd name="T59" fmla="*/ 42 h 906"/>
                  <a:gd name="T60" fmla="*/ 22 w 717"/>
                  <a:gd name="T61" fmla="*/ 46 h 906"/>
                  <a:gd name="T62" fmla="*/ 26 w 717"/>
                  <a:gd name="T63" fmla="*/ 49 h 906"/>
                  <a:gd name="T64" fmla="*/ 31 w 717"/>
                  <a:gd name="T65" fmla="*/ 53 h 906"/>
                  <a:gd name="T66" fmla="*/ 36 w 717"/>
                  <a:gd name="T67" fmla="*/ 56 h 906"/>
                  <a:gd name="T68" fmla="*/ 37 w 717"/>
                  <a:gd name="T69" fmla="*/ 56 h 906"/>
                  <a:gd name="T70" fmla="*/ 45 w 717"/>
                  <a:gd name="T71" fmla="*/ 50 h 906"/>
                  <a:gd name="T72" fmla="*/ 36 w 717"/>
                  <a:gd name="T73" fmla="*/ 37 h 90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17"/>
                  <a:gd name="T112" fmla="*/ 0 h 906"/>
                  <a:gd name="T113" fmla="*/ 717 w 717"/>
                  <a:gd name="T114" fmla="*/ 906 h 90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17" h="906">
                    <a:moveTo>
                      <a:pt x="568" y="604"/>
                    </a:moveTo>
                    <a:lnTo>
                      <a:pt x="488" y="663"/>
                    </a:lnTo>
                    <a:lnTo>
                      <a:pt x="302" y="411"/>
                    </a:lnTo>
                    <a:lnTo>
                      <a:pt x="362" y="367"/>
                    </a:lnTo>
                    <a:lnTo>
                      <a:pt x="189" y="133"/>
                    </a:lnTo>
                    <a:lnTo>
                      <a:pt x="148" y="164"/>
                    </a:lnTo>
                    <a:lnTo>
                      <a:pt x="33" y="7"/>
                    </a:lnTo>
                    <a:lnTo>
                      <a:pt x="27" y="3"/>
                    </a:lnTo>
                    <a:lnTo>
                      <a:pt x="21" y="0"/>
                    </a:lnTo>
                    <a:lnTo>
                      <a:pt x="14" y="0"/>
                    </a:lnTo>
                    <a:lnTo>
                      <a:pt x="7" y="4"/>
                    </a:lnTo>
                    <a:lnTo>
                      <a:pt x="3" y="10"/>
                    </a:lnTo>
                    <a:lnTo>
                      <a:pt x="0" y="15"/>
                    </a:lnTo>
                    <a:lnTo>
                      <a:pt x="0" y="22"/>
                    </a:lnTo>
                    <a:lnTo>
                      <a:pt x="4" y="29"/>
                    </a:lnTo>
                    <a:lnTo>
                      <a:pt x="119" y="185"/>
                    </a:lnTo>
                    <a:lnTo>
                      <a:pt x="71" y="220"/>
                    </a:lnTo>
                    <a:lnTo>
                      <a:pt x="71" y="229"/>
                    </a:lnTo>
                    <a:lnTo>
                      <a:pt x="71" y="234"/>
                    </a:lnTo>
                    <a:lnTo>
                      <a:pt x="72" y="248"/>
                    </a:lnTo>
                    <a:lnTo>
                      <a:pt x="74" y="270"/>
                    </a:lnTo>
                    <a:lnTo>
                      <a:pt x="79" y="299"/>
                    </a:lnTo>
                    <a:lnTo>
                      <a:pt x="86" y="335"/>
                    </a:lnTo>
                    <a:lnTo>
                      <a:pt x="96" y="375"/>
                    </a:lnTo>
                    <a:lnTo>
                      <a:pt x="112" y="420"/>
                    </a:lnTo>
                    <a:lnTo>
                      <a:pt x="133" y="468"/>
                    </a:lnTo>
                    <a:lnTo>
                      <a:pt x="158" y="520"/>
                    </a:lnTo>
                    <a:lnTo>
                      <a:pt x="192" y="575"/>
                    </a:lnTo>
                    <a:lnTo>
                      <a:pt x="232" y="631"/>
                    </a:lnTo>
                    <a:lnTo>
                      <a:pt x="280" y="687"/>
                    </a:lnTo>
                    <a:lnTo>
                      <a:pt x="338" y="742"/>
                    </a:lnTo>
                    <a:lnTo>
                      <a:pt x="405" y="798"/>
                    </a:lnTo>
                    <a:lnTo>
                      <a:pt x="482" y="851"/>
                    </a:lnTo>
                    <a:lnTo>
                      <a:pt x="571" y="901"/>
                    </a:lnTo>
                    <a:lnTo>
                      <a:pt x="580" y="906"/>
                    </a:lnTo>
                    <a:lnTo>
                      <a:pt x="717" y="806"/>
                    </a:lnTo>
                    <a:lnTo>
                      <a:pt x="568" y="6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5" name="Freeform 57"/>
              <p:cNvSpPr>
                <a:spLocks/>
              </p:cNvSpPr>
              <p:nvPr/>
            </p:nvSpPr>
            <p:spPr bwMode="auto">
              <a:xfrm>
                <a:off x="4378" y="2075"/>
                <a:ext cx="281" cy="341"/>
              </a:xfrm>
              <a:custGeom>
                <a:avLst/>
                <a:gdLst>
                  <a:gd name="T0" fmla="*/ 29 w 562"/>
                  <a:gd name="T1" fmla="*/ 43 h 682"/>
                  <a:gd name="T2" fmla="*/ 24 w 562"/>
                  <a:gd name="T3" fmla="*/ 40 h 682"/>
                  <a:gd name="T4" fmla="*/ 20 w 562"/>
                  <a:gd name="T5" fmla="*/ 37 h 682"/>
                  <a:gd name="T6" fmla="*/ 17 w 562"/>
                  <a:gd name="T7" fmla="*/ 34 h 682"/>
                  <a:gd name="T8" fmla="*/ 13 w 562"/>
                  <a:gd name="T9" fmla="*/ 31 h 682"/>
                  <a:gd name="T10" fmla="*/ 10 w 562"/>
                  <a:gd name="T11" fmla="*/ 27 h 682"/>
                  <a:gd name="T12" fmla="*/ 9 w 562"/>
                  <a:gd name="T13" fmla="*/ 24 h 682"/>
                  <a:gd name="T14" fmla="*/ 6 w 562"/>
                  <a:gd name="T15" fmla="*/ 21 h 682"/>
                  <a:gd name="T16" fmla="*/ 4 w 562"/>
                  <a:gd name="T17" fmla="*/ 20 h 682"/>
                  <a:gd name="T18" fmla="*/ 3 w 562"/>
                  <a:gd name="T19" fmla="*/ 17 h 682"/>
                  <a:gd name="T20" fmla="*/ 2 w 562"/>
                  <a:gd name="T21" fmla="*/ 13 h 682"/>
                  <a:gd name="T22" fmla="*/ 1 w 562"/>
                  <a:gd name="T23" fmla="*/ 11 h 682"/>
                  <a:gd name="T24" fmla="*/ 1 w 562"/>
                  <a:gd name="T25" fmla="*/ 10 h 682"/>
                  <a:gd name="T26" fmla="*/ 1 w 562"/>
                  <a:gd name="T27" fmla="*/ 7 h 682"/>
                  <a:gd name="T28" fmla="*/ 1 w 562"/>
                  <a:gd name="T29" fmla="*/ 5 h 682"/>
                  <a:gd name="T30" fmla="*/ 1 w 562"/>
                  <a:gd name="T31" fmla="*/ 5 h 682"/>
                  <a:gd name="T32" fmla="*/ 0 w 562"/>
                  <a:gd name="T33" fmla="*/ 3 h 682"/>
                  <a:gd name="T34" fmla="*/ 4 w 562"/>
                  <a:gd name="T35" fmla="*/ 0 h 682"/>
                  <a:gd name="T36" fmla="*/ 12 w 562"/>
                  <a:gd name="T37" fmla="*/ 11 h 682"/>
                  <a:gd name="T38" fmla="*/ 9 w 562"/>
                  <a:gd name="T39" fmla="*/ 13 h 682"/>
                  <a:gd name="T40" fmla="*/ 23 w 562"/>
                  <a:gd name="T41" fmla="*/ 34 h 682"/>
                  <a:gd name="T42" fmla="*/ 28 w 562"/>
                  <a:gd name="T43" fmla="*/ 29 h 682"/>
                  <a:gd name="T44" fmla="*/ 35 w 562"/>
                  <a:gd name="T45" fmla="*/ 39 h 682"/>
                  <a:gd name="T46" fmla="*/ 29 w 562"/>
                  <a:gd name="T47" fmla="*/ 43 h 68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62"/>
                  <a:gd name="T73" fmla="*/ 0 h 682"/>
                  <a:gd name="T74" fmla="*/ 562 w 562"/>
                  <a:gd name="T75" fmla="*/ 682 h 68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62" h="682">
                    <a:moveTo>
                      <a:pt x="472" y="682"/>
                    </a:moveTo>
                    <a:lnTo>
                      <a:pt x="394" y="637"/>
                    </a:lnTo>
                    <a:lnTo>
                      <a:pt x="328" y="591"/>
                    </a:lnTo>
                    <a:lnTo>
                      <a:pt x="268" y="544"/>
                    </a:lnTo>
                    <a:lnTo>
                      <a:pt x="216" y="496"/>
                    </a:lnTo>
                    <a:lnTo>
                      <a:pt x="171" y="446"/>
                    </a:lnTo>
                    <a:lnTo>
                      <a:pt x="133" y="398"/>
                    </a:lnTo>
                    <a:lnTo>
                      <a:pt x="101" y="351"/>
                    </a:lnTo>
                    <a:lnTo>
                      <a:pt x="75" y="305"/>
                    </a:lnTo>
                    <a:lnTo>
                      <a:pt x="53" y="260"/>
                    </a:lnTo>
                    <a:lnTo>
                      <a:pt x="37" y="218"/>
                    </a:lnTo>
                    <a:lnTo>
                      <a:pt x="23" y="180"/>
                    </a:lnTo>
                    <a:lnTo>
                      <a:pt x="14" y="146"/>
                    </a:lnTo>
                    <a:lnTo>
                      <a:pt x="8" y="116"/>
                    </a:lnTo>
                    <a:lnTo>
                      <a:pt x="4" y="90"/>
                    </a:lnTo>
                    <a:lnTo>
                      <a:pt x="1" y="70"/>
                    </a:lnTo>
                    <a:lnTo>
                      <a:pt x="0" y="56"/>
                    </a:lnTo>
                    <a:lnTo>
                      <a:pt x="76" y="0"/>
                    </a:lnTo>
                    <a:lnTo>
                      <a:pt x="205" y="178"/>
                    </a:lnTo>
                    <a:lnTo>
                      <a:pt x="147" y="222"/>
                    </a:lnTo>
                    <a:lnTo>
                      <a:pt x="374" y="532"/>
                    </a:lnTo>
                    <a:lnTo>
                      <a:pt x="456" y="472"/>
                    </a:lnTo>
                    <a:lnTo>
                      <a:pt x="562" y="616"/>
                    </a:lnTo>
                    <a:lnTo>
                      <a:pt x="472" y="682"/>
                    </a:lnTo>
                    <a:close/>
                  </a:path>
                </a:pathLst>
              </a:custGeom>
              <a:solidFill>
                <a:srgbClr val="D39E5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nvGrpSpPr>
          <p:cNvPr id="366" name="Group 58"/>
          <p:cNvGrpSpPr>
            <a:grpSpLocks/>
          </p:cNvGrpSpPr>
          <p:nvPr/>
        </p:nvGrpSpPr>
        <p:grpSpPr bwMode="auto">
          <a:xfrm>
            <a:off x="239790" y="4869645"/>
            <a:ext cx="782501" cy="775661"/>
            <a:chOff x="2461" y="1618"/>
            <a:chExt cx="635" cy="629"/>
          </a:xfrm>
        </p:grpSpPr>
        <p:sp>
          <p:nvSpPr>
            <p:cNvPr id="367" name="AutoShape 59"/>
            <p:cNvSpPr>
              <a:spLocks noChangeArrowheads="1"/>
            </p:cNvSpPr>
            <p:nvPr/>
          </p:nvSpPr>
          <p:spPr bwMode="auto">
            <a:xfrm>
              <a:off x="2538" y="1689"/>
              <a:ext cx="558" cy="558"/>
            </a:xfrm>
            <a:prstGeom prst="smileyFace">
              <a:avLst>
                <a:gd name="adj" fmla="val 602"/>
              </a:avLst>
            </a:prstGeom>
            <a:solidFill>
              <a:srgbClr val="FFCC99"/>
            </a:solidFill>
            <a:ln w="12700">
              <a:solidFill>
                <a:srgbClr val="000000"/>
              </a:solidFill>
              <a:round/>
              <a:headEnd/>
              <a:tailEnd/>
            </a:ln>
          </p:spPr>
          <p:txBody>
            <a:bodyPr wrap="none" anchor="ctr"/>
            <a:lstStyle/>
            <a:p>
              <a:endParaRPr lang="en-US"/>
            </a:p>
          </p:txBody>
        </p:sp>
        <p:sp>
          <p:nvSpPr>
            <p:cNvPr id="368" name="Freeform 60"/>
            <p:cNvSpPr>
              <a:spLocks/>
            </p:cNvSpPr>
            <p:nvPr/>
          </p:nvSpPr>
          <p:spPr bwMode="auto">
            <a:xfrm>
              <a:off x="2676" y="1758"/>
              <a:ext cx="381" cy="69"/>
            </a:xfrm>
            <a:custGeom>
              <a:avLst/>
              <a:gdLst>
                <a:gd name="T0" fmla="*/ 18 w 381"/>
                <a:gd name="T1" fmla="*/ 0 h 69"/>
                <a:gd name="T2" fmla="*/ 327 w 381"/>
                <a:gd name="T3" fmla="*/ 0 h 69"/>
                <a:gd name="T4" fmla="*/ 381 w 381"/>
                <a:gd name="T5" fmla="*/ 69 h 69"/>
                <a:gd name="T6" fmla="*/ 0 w 381"/>
                <a:gd name="T7" fmla="*/ 69 h 69"/>
                <a:gd name="T8" fmla="*/ 18 w 381"/>
                <a:gd name="T9" fmla="*/ 0 h 69"/>
                <a:gd name="T10" fmla="*/ 0 60000 65536"/>
                <a:gd name="T11" fmla="*/ 0 60000 65536"/>
                <a:gd name="T12" fmla="*/ 0 60000 65536"/>
                <a:gd name="T13" fmla="*/ 0 60000 65536"/>
                <a:gd name="T14" fmla="*/ 0 60000 65536"/>
                <a:gd name="T15" fmla="*/ 0 w 381"/>
                <a:gd name="T16" fmla="*/ 0 h 69"/>
                <a:gd name="T17" fmla="*/ 381 w 381"/>
                <a:gd name="T18" fmla="*/ 69 h 69"/>
              </a:gdLst>
              <a:ahLst/>
              <a:cxnLst>
                <a:cxn ang="T10">
                  <a:pos x="T0" y="T1"/>
                </a:cxn>
                <a:cxn ang="T11">
                  <a:pos x="T2" y="T3"/>
                </a:cxn>
                <a:cxn ang="T12">
                  <a:pos x="T4" y="T5"/>
                </a:cxn>
                <a:cxn ang="T13">
                  <a:pos x="T6" y="T7"/>
                </a:cxn>
                <a:cxn ang="T14">
                  <a:pos x="T8" y="T9"/>
                </a:cxn>
              </a:cxnLst>
              <a:rect l="T15" t="T16" r="T17" b="T18"/>
              <a:pathLst>
                <a:path w="381" h="69">
                  <a:moveTo>
                    <a:pt x="18" y="0"/>
                  </a:moveTo>
                  <a:lnTo>
                    <a:pt x="327" y="0"/>
                  </a:lnTo>
                  <a:lnTo>
                    <a:pt x="381" y="69"/>
                  </a:lnTo>
                  <a:lnTo>
                    <a:pt x="0" y="69"/>
                  </a:lnTo>
                  <a:lnTo>
                    <a:pt x="18" y="0"/>
                  </a:lnTo>
                  <a:close/>
                </a:path>
              </a:pathLst>
            </a:custGeom>
            <a:solidFill>
              <a:schemeClr val="tx1"/>
            </a:solidFill>
            <a:ln w="28575">
              <a:solidFill>
                <a:schemeClr val="bg1"/>
              </a:solidFill>
              <a:round/>
              <a:headEnd/>
              <a:tailEnd/>
            </a:ln>
          </p:spPr>
          <p:txBody>
            <a:bodyPr wrap="none" lIns="0" tIns="0" rIns="0" bIns="0" anchor="ctr">
              <a:spAutoFit/>
            </a:bodyPr>
            <a:lstStyle/>
            <a:p>
              <a:endParaRPr lang="en-US"/>
            </a:p>
          </p:txBody>
        </p:sp>
        <p:grpSp>
          <p:nvGrpSpPr>
            <p:cNvPr id="369" name="Group 61"/>
            <p:cNvGrpSpPr>
              <a:grpSpLocks/>
            </p:cNvGrpSpPr>
            <p:nvPr/>
          </p:nvGrpSpPr>
          <p:grpSpPr bwMode="auto">
            <a:xfrm>
              <a:off x="2461" y="1618"/>
              <a:ext cx="275" cy="318"/>
              <a:chOff x="2983" y="1384"/>
              <a:chExt cx="275" cy="318"/>
            </a:xfrm>
          </p:grpSpPr>
          <p:sp>
            <p:nvSpPr>
              <p:cNvPr id="370" name="Freeform 62"/>
              <p:cNvSpPr>
                <a:spLocks/>
              </p:cNvSpPr>
              <p:nvPr/>
            </p:nvSpPr>
            <p:spPr bwMode="auto">
              <a:xfrm>
                <a:off x="2983" y="1384"/>
                <a:ext cx="275" cy="318"/>
              </a:xfrm>
              <a:custGeom>
                <a:avLst/>
                <a:gdLst>
                  <a:gd name="T0" fmla="*/ 0 w 343"/>
                  <a:gd name="T1" fmla="*/ 82 h 396"/>
                  <a:gd name="T2" fmla="*/ 2 w 343"/>
                  <a:gd name="T3" fmla="*/ 99 h 396"/>
                  <a:gd name="T4" fmla="*/ 5 w 343"/>
                  <a:gd name="T5" fmla="*/ 114 h 396"/>
                  <a:gd name="T6" fmla="*/ 11 w 343"/>
                  <a:gd name="T7" fmla="*/ 128 h 396"/>
                  <a:gd name="T8" fmla="*/ 21 w 343"/>
                  <a:gd name="T9" fmla="*/ 141 h 396"/>
                  <a:gd name="T10" fmla="*/ 31 w 343"/>
                  <a:gd name="T11" fmla="*/ 151 h 396"/>
                  <a:gd name="T12" fmla="*/ 43 w 343"/>
                  <a:gd name="T13" fmla="*/ 158 h 396"/>
                  <a:gd name="T14" fmla="*/ 57 w 343"/>
                  <a:gd name="T15" fmla="*/ 163 h 396"/>
                  <a:gd name="T16" fmla="*/ 71 w 343"/>
                  <a:gd name="T17" fmla="*/ 165 h 396"/>
                  <a:gd name="T18" fmla="*/ 85 w 343"/>
                  <a:gd name="T19" fmla="*/ 163 h 396"/>
                  <a:gd name="T20" fmla="*/ 99 w 343"/>
                  <a:gd name="T21" fmla="*/ 158 h 396"/>
                  <a:gd name="T22" fmla="*/ 111 w 343"/>
                  <a:gd name="T23" fmla="*/ 151 h 396"/>
                  <a:gd name="T24" fmla="*/ 121 w 343"/>
                  <a:gd name="T25" fmla="*/ 141 h 396"/>
                  <a:gd name="T26" fmla="*/ 130 w 343"/>
                  <a:gd name="T27" fmla="*/ 128 h 396"/>
                  <a:gd name="T28" fmla="*/ 136 w 343"/>
                  <a:gd name="T29" fmla="*/ 114 h 396"/>
                  <a:gd name="T30" fmla="*/ 141 w 343"/>
                  <a:gd name="T31" fmla="*/ 99 h 396"/>
                  <a:gd name="T32" fmla="*/ 141 w 343"/>
                  <a:gd name="T33" fmla="*/ 82 h 396"/>
                  <a:gd name="T34" fmla="*/ 141 w 343"/>
                  <a:gd name="T35" fmla="*/ 66 h 396"/>
                  <a:gd name="T36" fmla="*/ 136 w 343"/>
                  <a:gd name="T37" fmla="*/ 50 h 396"/>
                  <a:gd name="T38" fmla="*/ 130 w 343"/>
                  <a:gd name="T39" fmla="*/ 36 h 396"/>
                  <a:gd name="T40" fmla="*/ 121 w 343"/>
                  <a:gd name="T41" fmla="*/ 25 h 396"/>
                  <a:gd name="T42" fmla="*/ 111 w 343"/>
                  <a:gd name="T43" fmla="*/ 14 h 396"/>
                  <a:gd name="T44" fmla="*/ 99 w 343"/>
                  <a:gd name="T45" fmla="*/ 6 h 396"/>
                  <a:gd name="T46" fmla="*/ 85 w 343"/>
                  <a:gd name="T47" fmla="*/ 2 h 396"/>
                  <a:gd name="T48" fmla="*/ 71 w 343"/>
                  <a:gd name="T49" fmla="*/ 0 h 396"/>
                  <a:gd name="T50" fmla="*/ 57 w 343"/>
                  <a:gd name="T51" fmla="*/ 2 h 396"/>
                  <a:gd name="T52" fmla="*/ 43 w 343"/>
                  <a:gd name="T53" fmla="*/ 6 h 396"/>
                  <a:gd name="T54" fmla="*/ 31 w 343"/>
                  <a:gd name="T55" fmla="*/ 14 h 396"/>
                  <a:gd name="T56" fmla="*/ 21 w 343"/>
                  <a:gd name="T57" fmla="*/ 25 h 396"/>
                  <a:gd name="T58" fmla="*/ 11 w 343"/>
                  <a:gd name="T59" fmla="*/ 36 h 396"/>
                  <a:gd name="T60" fmla="*/ 5 w 343"/>
                  <a:gd name="T61" fmla="*/ 50 h 396"/>
                  <a:gd name="T62" fmla="*/ 2 w 343"/>
                  <a:gd name="T63" fmla="*/ 66 h 396"/>
                  <a:gd name="T64" fmla="*/ 0 w 343"/>
                  <a:gd name="T65" fmla="*/ 82 h 3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43"/>
                  <a:gd name="T100" fmla="*/ 0 h 396"/>
                  <a:gd name="T101" fmla="*/ 343 w 343"/>
                  <a:gd name="T102" fmla="*/ 396 h 3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43" h="396">
                    <a:moveTo>
                      <a:pt x="0" y="197"/>
                    </a:moveTo>
                    <a:lnTo>
                      <a:pt x="3" y="238"/>
                    </a:lnTo>
                    <a:lnTo>
                      <a:pt x="13" y="274"/>
                    </a:lnTo>
                    <a:lnTo>
                      <a:pt x="29" y="309"/>
                    </a:lnTo>
                    <a:lnTo>
                      <a:pt x="51" y="338"/>
                    </a:lnTo>
                    <a:lnTo>
                      <a:pt x="76" y="363"/>
                    </a:lnTo>
                    <a:lnTo>
                      <a:pt x="105" y="380"/>
                    </a:lnTo>
                    <a:lnTo>
                      <a:pt x="137" y="392"/>
                    </a:lnTo>
                    <a:lnTo>
                      <a:pt x="171" y="396"/>
                    </a:lnTo>
                    <a:lnTo>
                      <a:pt x="206" y="392"/>
                    </a:lnTo>
                    <a:lnTo>
                      <a:pt x="238" y="380"/>
                    </a:lnTo>
                    <a:lnTo>
                      <a:pt x="267" y="363"/>
                    </a:lnTo>
                    <a:lnTo>
                      <a:pt x="292" y="338"/>
                    </a:lnTo>
                    <a:lnTo>
                      <a:pt x="314" y="309"/>
                    </a:lnTo>
                    <a:lnTo>
                      <a:pt x="330" y="274"/>
                    </a:lnTo>
                    <a:lnTo>
                      <a:pt x="340" y="238"/>
                    </a:lnTo>
                    <a:lnTo>
                      <a:pt x="343" y="197"/>
                    </a:lnTo>
                    <a:lnTo>
                      <a:pt x="340" y="158"/>
                    </a:lnTo>
                    <a:lnTo>
                      <a:pt x="330" y="120"/>
                    </a:lnTo>
                    <a:lnTo>
                      <a:pt x="314" y="87"/>
                    </a:lnTo>
                    <a:lnTo>
                      <a:pt x="292" y="58"/>
                    </a:lnTo>
                    <a:lnTo>
                      <a:pt x="267" y="33"/>
                    </a:lnTo>
                    <a:lnTo>
                      <a:pt x="238" y="16"/>
                    </a:lnTo>
                    <a:lnTo>
                      <a:pt x="206" y="4"/>
                    </a:lnTo>
                    <a:lnTo>
                      <a:pt x="171" y="0"/>
                    </a:lnTo>
                    <a:lnTo>
                      <a:pt x="137" y="4"/>
                    </a:lnTo>
                    <a:lnTo>
                      <a:pt x="105" y="16"/>
                    </a:lnTo>
                    <a:lnTo>
                      <a:pt x="76" y="33"/>
                    </a:lnTo>
                    <a:lnTo>
                      <a:pt x="51" y="58"/>
                    </a:lnTo>
                    <a:lnTo>
                      <a:pt x="29" y="87"/>
                    </a:lnTo>
                    <a:lnTo>
                      <a:pt x="13" y="120"/>
                    </a:lnTo>
                    <a:lnTo>
                      <a:pt x="3" y="158"/>
                    </a:lnTo>
                    <a:lnTo>
                      <a:pt x="0" y="1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1" name="Freeform 63"/>
              <p:cNvSpPr>
                <a:spLocks/>
              </p:cNvSpPr>
              <p:nvPr/>
            </p:nvSpPr>
            <p:spPr bwMode="auto">
              <a:xfrm>
                <a:off x="2999" y="1400"/>
                <a:ext cx="243" cy="286"/>
              </a:xfrm>
              <a:custGeom>
                <a:avLst/>
                <a:gdLst>
                  <a:gd name="T0" fmla="*/ 0 w 303"/>
                  <a:gd name="T1" fmla="*/ 74 h 356"/>
                  <a:gd name="T2" fmla="*/ 2 w 303"/>
                  <a:gd name="T3" fmla="*/ 59 h 356"/>
                  <a:gd name="T4" fmla="*/ 5 w 303"/>
                  <a:gd name="T5" fmla="*/ 46 h 356"/>
                  <a:gd name="T6" fmla="*/ 11 w 303"/>
                  <a:gd name="T7" fmla="*/ 33 h 356"/>
                  <a:gd name="T8" fmla="*/ 18 w 303"/>
                  <a:gd name="T9" fmla="*/ 22 h 356"/>
                  <a:gd name="T10" fmla="*/ 27 w 303"/>
                  <a:gd name="T11" fmla="*/ 13 h 356"/>
                  <a:gd name="T12" fmla="*/ 38 w 303"/>
                  <a:gd name="T13" fmla="*/ 6 h 356"/>
                  <a:gd name="T14" fmla="*/ 51 w 303"/>
                  <a:gd name="T15" fmla="*/ 2 h 356"/>
                  <a:gd name="T16" fmla="*/ 63 w 303"/>
                  <a:gd name="T17" fmla="*/ 0 h 356"/>
                  <a:gd name="T18" fmla="*/ 75 w 303"/>
                  <a:gd name="T19" fmla="*/ 2 h 356"/>
                  <a:gd name="T20" fmla="*/ 87 w 303"/>
                  <a:gd name="T21" fmla="*/ 6 h 356"/>
                  <a:gd name="T22" fmla="*/ 98 w 303"/>
                  <a:gd name="T23" fmla="*/ 13 h 356"/>
                  <a:gd name="T24" fmla="*/ 107 w 303"/>
                  <a:gd name="T25" fmla="*/ 22 h 356"/>
                  <a:gd name="T26" fmla="*/ 114 w 303"/>
                  <a:gd name="T27" fmla="*/ 33 h 356"/>
                  <a:gd name="T28" fmla="*/ 120 w 303"/>
                  <a:gd name="T29" fmla="*/ 46 h 356"/>
                  <a:gd name="T30" fmla="*/ 124 w 303"/>
                  <a:gd name="T31" fmla="*/ 59 h 356"/>
                  <a:gd name="T32" fmla="*/ 125 w 303"/>
                  <a:gd name="T33" fmla="*/ 74 h 356"/>
                  <a:gd name="T34" fmla="*/ 124 w 303"/>
                  <a:gd name="T35" fmla="*/ 89 h 356"/>
                  <a:gd name="T36" fmla="*/ 120 w 303"/>
                  <a:gd name="T37" fmla="*/ 103 h 356"/>
                  <a:gd name="T38" fmla="*/ 114 w 303"/>
                  <a:gd name="T39" fmla="*/ 116 h 356"/>
                  <a:gd name="T40" fmla="*/ 107 w 303"/>
                  <a:gd name="T41" fmla="*/ 126 h 356"/>
                  <a:gd name="T42" fmla="*/ 98 w 303"/>
                  <a:gd name="T43" fmla="*/ 136 h 356"/>
                  <a:gd name="T44" fmla="*/ 87 w 303"/>
                  <a:gd name="T45" fmla="*/ 143 h 356"/>
                  <a:gd name="T46" fmla="*/ 75 w 303"/>
                  <a:gd name="T47" fmla="*/ 147 h 356"/>
                  <a:gd name="T48" fmla="*/ 63 w 303"/>
                  <a:gd name="T49" fmla="*/ 149 h 356"/>
                  <a:gd name="T50" fmla="*/ 51 w 303"/>
                  <a:gd name="T51" fmla="*/ 147 h 356"/>
                  <a:gd name="T52" fmla="*/ 38 w 303"/>
                  <a:gd name="T53" fmla="*/ 143 h 356"/>
                  <a:gd name="T54" fmla="*/ 27 w 303"/>
                  <a:gd name="T55" fmla="*/ 136 h 356"/>
                  <a:gd name="T56" fmla="*/ 18 w 303"/>
                  <a:gd name="T57" fmla="*/ 126 h 356"/>
                  <a:gd name="T58" fmla="*/ 11 w 303"/>
                  <a:gd name="T59" fmla="*/ 116 h 356"/>
                  <a:gd name="T60" fmla="*/ 5 w 303"/>
                  <a:gd name="T61" fmla="*/ 103 h 356"/>
                  <a:gd name="T62" fmla="*/ 2 w 303"/>
                  <a:gd name="T63" fmla="*/ 89 h 356"/>
                  <a:gd name="T64" fmla="*/ 0 w 303"/>
                  <a:gd name="T65" fmla="*/ 74 h 3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03"/>
                  <a:gd name="T100" fmla="*/ 0 h 356"/>
                  <a:gd name="T101" fmla="*/ 303 w 303"/>
                  <a:gd name="T102" fmla="*/ 356 h 35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03" h="356">
                    <a:moveTo>
                      <a:pt x="0" y="177"/>
                    </a:moveTo>
                    <a:lnTo>
                      <a:pt x="3" y="142"/>
                    </a:lnTo>
                    <a:lnTo>
                      <a:pt x="12" y="109"/>
                    </a:lnTo>
                    <a:lnTo>
                      <a:pt x="26" y="79"/>
                    </a:lnTo>
                    <a:lnTo>
                      <a:pt x="45" y="52"/>
                    </a:lnTo>
                    <a:lnTo>
                      <a:pt x="67" y="31"/>
                    </a:lnTo>
                    <a:lnTo>
                      <a:pt x="93" y="15"/>
                    </a:lnTo>
                    <a:lnTo>
                      <a:pt x="121" y="3"/>
                    </a:lnTo>
                    <a:lnTo>
                      <a:pt x="151" y="0"/>
                    </a:lnTo>
                    <a:lnTo>
                      <a:pt x="182" y="3"/>
                    </a:lnTo>
                    <a:lnTo>
                      <a:pt x="211" y="15"/>
                    </a:lnTo>
                    <a:lnTo>
                      <a:pt x="236" y="31"/>
                    </a:lnTo>
                    <a:lnTo>
                      <a:pt x="259" y="52"/>
                    </a:lnTo>
                    <a:lnTo>
                      <a:pt x="276" y="79"/>
                    </a:lnTo>
                    <a:lnTo>
                      <a:pt x="291" y="109"/>
                    </a:lnTo>
                    <a:lnTo>
                      <a:pt x="300" y="142"/>
                    </a:lnTo>
                    <a:lnTo>
                      <a:pt x="303" y="177"/>
                    </a:lnTo>
                    <a:lnTo>
                      <a:pt x="300" y="214"/>
                    </a:lnTo>
                    <a:lnTo>
                      <a:pt x="291" y="247"/>
                    </a:lnTo>
                    <a:lnTo>
                      <a:pt x="276" y="278"/>
                    </a:lnTo>
                    <a:lnTo>
                      <a:pt x="259" y="304"/>
                    </a:lnTo>
                    <a:lnTo>
                      <a:pt x="236" y="326"/>
                    </a:lnTo>
                    <a:lnTo>
                      <a:pt x="211" y="342"/>
                    </a:lnTo>
                    <a:lnTo>
                      <a:pt x="182" y="353"/>
                    </a:lnTo>
                    <a:lnTo>
                      <a:pt x="151" y="356"/>
                    </a:lnTo>
                    <a:lnTo>
                      <a:pt x="121" y="353"/>
                    </a:lnTo>
                    <a:lnTo>
                      <a:pt x="93" y="342"/>
                    </a:lnTo>
                    <a:lnTo>
                      <a:pt x="67" y="326"/>
                    </a:lnTo>
                    <a:lnTo>
                      <a:pt x="45" y="304"/>
                    </a:lnTo>
                    <a:lnTo>
                      <a:pt x="26" y="278"/>
                    </a:lnTo>
                    <a:lnTo>
                      <a:pt x="12" y="247"/>
                    </a:lnTo>
                    <a:lnTo>
                      <a:pt x="3" y="214"/>
                    </a:lnTo>
                    <a:lnTo>
                      <a:pt x="0" y="177"/>
                    </a:lnTo>
                    <a:close/>
                  </a:path>
                </a:pathLst>
              </a:custGeom>
              <a:solidFill>
                <a:srgbClr val="FF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2" name="Freeform 64"/>
              <p:cNvSpPr>
                <a:spLocks/>
              </p:cNvSpPr>
              <p:nvPr/>
            </p:nvSpPr>
            <p:spPr bwMode="auto">
              <a:xfrm>
                <a:off x="3127" y="1444"/>
                <a:ext cx="77" cy="167"/>
              </a:xfrm>
              <a:custGeom>
                <a:avLst/>
                <a:gdLst>
                  <a:gd name="T0" fmla="*/ 0 w 95"/>
                  <a:gd name="T1" fmla="*/ 8 h 208"/>
                  <a:gd name="T2" fmla="*/ 2 w 95"/>
                  <a:gd name="T3" fmla="*/ 8 h 208"/>
                  <a:gd name="T4" fmla="*/ 3 w 95"/>
                  <a:gd name="T5" fmla="*/ 9 h 208"/>
                  <a:gd name="T6" fmla="*/ 7 w 95"/>
                  <a:gd name="T7" fmla="*/ 10 h 208"/>
                  <a:gd name="T8" fmla="*/ 11 w 95"/>
                  <a:gd name="T9" fmla="*/ 11 h 208"/>
                  <a:gd name="T10" fmla="*/ 15 w 95"/>
                  <a:gd name="T11" fmla="*/ 14 h 208"/>
                  <a:gd name="T12" fmla="*/ 20 w 95"/>
                  <a:gd name="T13" fmla="*/ 18 h 208"/>
                  <a:gd name="T14" fmla="*/ 24 w 95"/>
                  <a:gd name="T15" fmla="*/ 21 h 208"/>
                  <a:gd name="T16" fmla="*/ 28 w 95"/>
                  <a:gd name="T17" fmla="*/ 26 h 208"/>
                  <a:gd name="T18" fmla="*/ 32 w 95"/>
                  <a:gd name="T19" fmla="*/ 38 h 208"/>
                  <a:gd name="T20" fmla="*/ 32 w 95"/>
                  <a:gd name="T21" fmla="*/ 51 h 208"/>
                  <a:gd name="T22" fmla="*/ 28 w 95"/>
                  <a:gd name="T23" fmla="*/ 67 h 208"/>
                  <a:gd name="T24" fmla="*/ 20 w 95"/>
                  <a:gd name="T25" fmla="*/ 83 h 208"/>
                  <a:gd name="T26" fmla="*/ 28 w 95"/>
                  <a:gd name="T27" fmla="*/ 87 h 208"/>
                  <a:gd name="T28" fmla="*/ 36 w 95"/>
                  <a:gd name="T29" fmla="*/ 67 h 208"/>
                  <a:gd name="T30" fmla="*/ 41 w 95"/>
                  <a:gd name="T31" fmla="*/ 51 h 208"/>
                  <a:gd name="T32" fmla="*/ 40 w 95"/>
                  <a:gd name="T33" fmla="*/ 35 h 208"/>
                  <a:gd name="T34" fmla="*/ 36 w 95"/>
                  <a:gd name="T35" fmla="*/ 23 h 208"/>
                  <a:gd name="T36" fmla="*/ 32 w 95"/>
                  <a:gd name="T37" fmla="*/ 17 h 208"/>
                  <a:gd name="T38" fmla="*/ 26 w 95"/>
                  <a:gd name="T39" fmla="*/ 11 h 208"/>
                  <a:gd name="T40" fmla="*/ 21 w 95"/>
                  <a:gd name="T41" fmla="*/ 7 h 208"/>
                  <a:gd name="T42" fmla="*/ 15 w 95"/>
                  <a:gd name="T43" fmla="*/ 4 h 208"/>
                  <a:gd name="T44" fmla="*/ 10 w 95"/>
                  <a:gd name="T45" fmla="*/ 2 h 208"/>
                  <a:gd name="T46" fmla="*/ 6 w 95"/>
                  <a:gd name="T47" fmla="*/ 2 h 208"/>
                  <a:gd name="T48" fmla="*/ 3 w 95"/>
                  <a:gd name="T49" fmla="*/ 0 h 208"/>
                  <a:gd name="T50" fmla="*/ 2 w 95"/>
                  <a:gd name="T51" fmla="*/ 0 h 208"/>
                  <a:gd name="T52" fmla="*/ 0 w 95"/>
                  <a:gd name="T53" fmla="*/ 8 h 20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5"/>
                  <a:gd name="T82" fmla="*/ 0 h 208"/>
                  <a:gd name="T83" fmla="*/ 95 w 95"/>
                  <a:gd name="T84" fmla="*/ 208 h 20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5" h="208">
                    <a:moveTo>
                      <a:pt x="0" y="19"/>
                    </a:moveTo>
                    <a:lnTo>
                      <a:pt x="3" y="19"/>
                    </a:lnTo>
                    <a:lnTo>
                      <a:pt x="7" y="21"/>
                    </a:lnTo>
                    <a:lnTo>
                      <a:pt x="16" y="24"/>
                    </a:lnTo>
                    <a:lnTo>
                      <a:pt x="26" y="28"/>
                    </a:lnTo>
                    <a:lnTo>
                      <a:pt x="36" y="34"/>
                    </a:lnTo>
                    <a:lnTo>
                      <a:pt x="47" y="42"/>
                    </a:lnTo>
                    <a:lnTo>
                      <a:pt x="57" y="51"/>
                    </a:lnTo>
                    <a:lnTo>
                      <a:pt x="66" y="64"/>
                    </a:lnTo>
                    <a:lnTo>
                      <a:pt x="73" y="92"/>
                    </a:lnTo>
                    <a:lnTo>
                      <a:pt x="73" y="122"/>
                    </a:lnTo>
                    <a:lnTo>
                      <a:pt x="64" y="159"/>
                    </a:lnTo>
                    <a:lnTo>
                      <a:pt x="47" y="199"/>
                    </a:lnTo>
                    <a:lnTo>
                      <a:pt x="66" y="208"/>
                    </a:lnTo>
                    <a:lnTo>
                      <a:pt x="84" y="163"/>
                    </a:lnTo>
                    <a:lnTo>
                      <a:pt x="95" y="122"/>
                    </a:lnTo>
                    <a:lnTo>
                      <a:pt x="93" y="86"/>
                    </a:lnTo>
                    <a:lnTo>
                      <a:pt x="83" y="56"/>
                    </a:lnTo>
                    <a:lnTo>
                      <a:pt x="73" y="40"/>
                    </a:lnTo>
                    <a:lnTo>
                      <a:pt x="61" y="28"/>
                    </a:lnTo>
                    <a:lnTo>
                      <a:pt x="48" y="18"/>
                    </a:lnTo>
                    <a:lnTo>
                      <a:pt x="35" y="10"/>
                    </a:lnTo>
                    <a:lnTo>
                      <a:pt x="23" y="6"/>
                    </a:lnTo>
                    <a:lnTo>
                      <a:pt x="13" y="2"/>
                    </a:lnTo>
                    <a:lnTo>
                      <a:pt x="7" y="0"/>
                    </a:lnTo>
                    <a:lnTo>
                      <a:pt x="4" y="0"/>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3" name="Freeform 65"/>
              <p:cNvSpPr>
                <a:spLocks/>
              </p:cNvSpPr>
              <p:nvPr/>
            </p:nvSpPr>
            <p:spPr bwMode="auto">
              <a:xfrm>
                <a:off x="3074" y="1506"/>
                <a:ext cx="72" cy="95"/>
              </a:xfrm>
              <a:custGeom>
                <a:avLst/>
                <a:gdLst>
                  <a:gd name="T0" fmla="*/ 0 w 90"/>
                  <a:gd name="T1" fmla="*/ 25 h 118"/>
                  <a:gd name="T2" fmla="*/ 2 w 90"/>
                  <a:gd name="T3" fmla="*/ 30 h 118"/>
                  <a:gd name="T4" fmla="*/ 2 w 90"/>
                  <a:gd name="T5" fmla="*/ 35 h 118"/>
                  <a:gd name="T6" fmla="*/ 3 w 90"/>
                  <a:gd name="T7" fmla="*/ 39 h 118"/>
                  <a:gd name="T8" fmla="*/ 5 w 90"/>
                  <a:gd name="T9" fmla="*/ 42 h 118"/>
                  <a:gd name="T10" fmla="*/ 9 w 90"/>
                  <a:gd name="T11" fmla="*/ 45 h 118"/>
                  <a:gd name="T12" fmla="*/ 11 w 90"/>
                  <a:gd name="T13" fmla="*/ 48 h 118"/>
                  <a:gd name="T14" fmla="*/ 15 w 90"/>
                  <a:gd name="T15" fmla="*/ 49 h 118"/>
                  <a:gd name="T16" fmla="*/ 18 w 90"/>
                  <a:gd name="T17" fmla="*/ 49 h 118"/>
                  <a:gd name="T18" fmla="*/ 22 w 90"/>
                  <a:gd name="T19" fmla="*/ 49 h 118"/>
                  <a:gd name="T20" fmla="*/ 26 w 90"/>
                  <a:gd name="T21" fmla="*/ 48 h 118"/>
                  <a:gd name="T22" fmla="*/ 29 w 90"/>
                  <a:gd name="T23" fmla="*/ 45 h 118"/>
                  <a:gd name="T24" fmla="*/ 32 w 90"/>
                  <a:gd name="T25" fmla="*/ 42 h 118"/>
                  <a:gd name="T26" fmla="*/ 34 w 90"/>
                  <a:gd name="T27" fmla="*/ 39 h 118"/>
                  <a:gd name="T28" fmla="*/ 36 w 90"/>
                  <a:gd name="T29" fmla="*/ 35 h 118"/>
                  <a:gd name="T30" fmla="*/ 37 w 90"/>
                  <a:gd name="T31" fmla="*/ 30 h 118"/>
                  <a:gd name="T32" fmla="*/ 37 w 90"/>
                  <a:gd name="T33" fmla="*/ 25 h 118"/>
                  <a:gd name="T34" fmla="*/ 37 w 90"/>
                  <a:gd name="T35" fmla="*/ 20 h 118"/>
                  <a:gd name="T36" fmla="*/ 36 w 90"/>
                  <a:gd name="T37" fmla="*/ 15 h 118"/>
                  <a:gd name="T38" fmla="*/ 34 w 90"/>
                  <a:gd name="T39" fmla="*/ 11 h 118"/>
                  <a:gd name="T40" fmla="*/ 32 w 90"/>
                  <a:gd name="T41" fmla="*/ 7 h 118"/>
                  <a:gd name="T42" fmla="*/ 29 w 90"/>
                  <a:gd name="T43" fmla="*/ 4 h 118"/>
                  <a:gd name="T44" fmla="*/ 26 w 90"/>
                  <a:gd name="T45" fmla="*/ 2 h 118"/>
                  <a:gd name="T46" fmla="*/ 22 w 90"/>
                  <a:gd name="T47" fmla="*/ 2 h 118"/>
                  <a:gd name="T48" fmla="*/ 18 w 90"/>
                  <a:gd name="T49" fmla="*/ 0 h 118"/>
                  <a:gd name="T50" fmla="*/ 15 w 90"/>
                  <a:gd name="T51" fmla="*/ 2 h 118"/>
                  <a:gd name="T52" fmla="*/ 11 w 90"/>
                  <a:gd name="T53" fmla="*/ 2 h 118"/>
                  <a:gd name="T54" fmla="*/ 9 w 90"/>
                  <a:gd name="T55" fmla="*/ 4 h 118"/>
                  <a:gd name="T56" fmla="*/ 5 w 90"/>
                  <a:gd name="T57" fmla="*/ 7 h 118"/>
                  <a:gd name="T58" fmla="*/ 3 w 90"/>
                  <a:gd name="T59" fmla="*/ 11 h 118"/>
                  <a:gd name="T60" fmla="*/ 2 w 90"/>
                  <a:gd name="T61" fmla="*/ 15 h 118"/>
                  <a:gd name="T62" fmla="*/ 2 w 90"/>
                  <a:gd name="T63" fmla="*/ 20 h 118"/>
                  <a:gd name="T64" fmla="*/ 0 w 90"/>
                  <a:gd name="T65" fmla="*/ 25 h 1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0"/>
                  <a:gd name="T100" fmla="*/ 0 h 118"/>
                  <a:gd name="T101" fmla="*/ 90 w 90"/>
                  <a:gd name="T102" fmla="*/ 118 h 11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0" h="118">
                    <a:moveTo>
                      <a:pt x="0" y="60"/>
                    </a:moveTo>
                    <a:lnTo>
                      <a:pt x="2" y="71"/>
                    </a:lnTo>
                    <a:lnTo>
                      <a:pt x="3" y="83"/>
                    </a:lnTo>
                    <a:lnTo>
                      <a:pt x="8" y="92"/>
                    </a:lnTo>
                    <a:lnTo>
                      <a:pt x="13" y="101"/>
                    </a:lnTo>
                    <a:lnTo>
                      <a:pt x="21" y="108"/>
                    </a:lnTo>
                    <a:lnTo>
                      <a:pt x="28" y="114"/>
                    </a:lnTo>
                    <a:lnTo>
                      <a:pt x="37" y="117"/>
                    </a:lnTo>
                    <a:lnTo>
                      <a:pt x="45" y="118"/>
                    </a:lnTo>
                    <a:lnTo>
                      <a:pt x="54" y="117"/>
                    </a:lnTo>
                    <a:lnTo>
                      <a:pt x="63" y="114"/>
                    </a:lnTo>
                    <a:lnTo>
                      <a:pt x="70" y="108"/>
                    </a:lnTo>
                    <a:lnTo>
                      <a:pt x="77" y="101"/>
                    </a:lnTo>
                    <a:lnTo>
                      <a:pt x="83" y="92"/>
                    </a:lnTo>
                    <a:lnTo>
                      <a:pt x="87" y="83"/>
                    </a:lnTo>
                    <a:lnTo>
                      <a:pt x="89" y="71"/>
                    </a:lnTo>
                    <a:lnTo>
                      <a:pt x="90" y="60"/>
                    </a:lnTo>
                    <a:lnTo>
                      <a:pt x="89" y="48"/>
                    </a:lnTo>
                    <a:lnTo>
                      <a:pt x="87" y="37"/>
                    </a:lnTo>
                    <a:lnTo>
                      <a:pt x="83" y="26"/>
                    </a:lnTo>
                    <a:lnTo>
                      <a:pt x="77" y="18"/>
                    </a:lnTo>
                    <a:lnTo>
                      <a:pt x="70" y="10"/>
                    </a:lnTo>
                    <a:lnTo>
                      <a:pt x="63" y="5"/>
                    </a:lnTo>
                    <a:lnTo>
                      <a:pt x="54" y="2"/>
                    </a:lnTo>
                    <a:lnTo>
                      <a:pt x="45" y="0"/>
                    </a:lnTo>
                    <a:lnTo>
                      <a:pt x="37" y="2"/>
                    </a:lnTo>
                    <a:lnTo>
                      <a:pt x="28" y="5"/>
                    </a:lnTo>
                    <a:lnTo>
                      <a:pt x="21" y="10"/>
                    </a:lnTo>
                    <a:lnTo>
                      <a:pt x="13" y="18"/>
                    </a:lnTo>
                    <a:lnTo>
                      <a:pt x="8" y="26"/>
                    </a:lnTo>
                    <a:lnTo>
                      <a:pt x="3" y="37"/>
                    </a:lnTo>
                    <a:lnTo>
                      <a:pt x="2" y="48"/>
                    </a:ln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4" name="Freeform 66"/>
              <p:cNvSpPr>
                <a:spLocks/>
              </p:cNvSpPr>
              <p:nvPr/>
            </p:nvSpPr>
            <p:spPr bwMode="auto">
              <a:xfrm>
                <a:off x="3082" y="1514"/>
                <a:ext cx="56" cy="79"/>
              </a:xfrm>
              <a:custGeom>
                <a:avLst/>
                <a:gdLst>
                  <a:gd name="T0" fmla="*/ 0 w 70"/>
                  <a:gd name="T1" fmla="*/ 21 h 98"/>
                  <a:gd name="T2" fmla="*/ 2 w 70"/>
                  <a:gd name="T3" fmla="*/ 13 h 98"/>
                  <a:gd name="T4" fmla="*/ 5 w 70"/>
                  <a:gd name="T5" fmla="*/ 6 h 98"/>
                  <a:gd name="T6" fmla="*/ 9 w 70"/>
                  <a:gd name="T7" fmla="*/ 2 h 98"/>
                  <a:gd name="T8" fmla="*/ 14 w 70"/>
                  <a:gd name="T9" fmla="*/ 0 h 98"/>
                  <a:gd name="T10" fmla="*/ 19 w 70"/>
                  <a:gd name="T11" fmla="*/ 2 h 98"/>
                  <a:gd name="T12" fmla="*/ 24 w 70"/>
                  <a:gd name="T13" fmla="*/ 6 h 98"/>
                  <a:gd name="T14" fmla="*/ 27 w 70"/>
                  <a:gd name="T15" fmla="*/ 13 h 98"/>
                  <a:gd name="T16" fmla="*/ 29 w 70"/>
                  <a:gd name="T17" fmla="*/ 21 h 98"/>
                  <a:gd name="T18" fmla="*/ 27 w 70"/>
                  <a:gd name="T19" fmla="*/ 29 h 98"/>
                  <a:gd name="T20" fmla="*/ 24 w 70"/>
                  <a:gd name="T21" fmla="*/ 35 h 98"/>
                  <a:gd name="T22" fmla="*/ 19 w 70"/>
                  <a:gd name="T23" fmla="*/ 39 h 98"/>
                  <a:gd name="T24" fmla="*/ 14 w 70"/>
                  <a:gd name="T25" fmla="*/ 42 h 98"/>
                  <a:gd name="T26" fmla="*/ 9 w 70"/>
                  <a:gd name="T27" fmla="*/ 39 h 98"/>
                  <a:gd name="T28" fmla="*/ 5 w 70"/>
                  <a:gd name="T29" fmla="*/ 35 h 98"/>
                  <a:gd name="T30" fmla="*/ 2 w 70"/>
                  <a:gd name="T31" fmla="*/ 29 h 98"/>
                  <a:gd name="T32" fmla="*/ 0 w 70"/>
                  <a:gd name="T33" fmla="*/ 21 h 9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0"/>
                  <a:gd name="T52" fmla="*/ 0 h 98"/>
                  <a:gd name="T53" fmla="*/ 70 w 70"/>
                  <a:gd name="T54" fmla="*/ 98 h 9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0" h="98">
                    <a:moveTo>
                      <a:pt x="0" y="50"/>
                    </a:moveTo>
                    <a:lnTo>
                      <a:pt x="3" y="31"/>
                    </a:lnTo>
                    <a:lnTo>
                      <a:pt x="11" y="15"/>
                    </a:lnTo>
                    <a:lnTo>
                      <a:pt x="21" y="5"/>
                    </a:lnTo>
                    <a:lnTo>
                      <a:pt x="35" y="0"/>
                    </a:lnTo>
                    <a:lnTo>
                      <a:pt x="48" y="5"/>
                    </a:lnTo>
                    <a:lnTo>
                      <a:pt x="60" y="15"/>
                    </a:lnTo>
                    <a:lnTo>
                      <a:pt x="67" y="31"/>
                    </a:lnTo>
                    <a:lnTo>
                      <a:pt x="70" y="50"/>
                    </a:lnTo>
                    <a:lnTo>
                      <a:pt x="67" y="69"/>
                    </a:lnTo>
                    <a:lnTo>
                      <a:pt x="60" y="83"/>
                    </a:lnTo>
                    <a:lnTo>
                      <a:pt x="48" y="93"/>
                    </a:lnTo>
                    <a:lnTo>
                      <a:pt x="35" y="98"/>
                    </a:lnTo>
                    <a:lnTo>
                      <a:pt x="21" y="93"/>
                    </a:lnTo>
                    <a:lnTo>
                      <a:pt x="11" y="83"/>
                    </a:lnTo>
                    <a:lnTo>
                      <a:pt x="3" y="69"/>
                    </a:lnTo>
                    <a:lnTo>
                      <a:pt x="0"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nvGrpSpPr>
          <p:cNvPr id="375" name="Group 374"/>
          <p:cNvGrpSpPr/>
          <p:nvPr/>
        </p:nvGrpSpPr>
        <p:grpSpPr>
          <a:xfrm>
            <a:off x="314349" y="5604315"/>
            <a:ext cx="927168" cy="676638"/>
            <a:chOff x="346122" y="5885642"/>
            <a:chExt cx="1049373" cy="765822"/>
          </a:xfrm>
        </p:grpSpPr>
        <p:grpSp>
          <p:nvGrpSpPr>
            <p:cNvPr id="376" name="Group 18"/>
            <p:cNvGrpSpPr>
              <a:grpSpLocks/>
            </p:cNvGrpSpPr>
            <p:nvPr/>
          </p:nvGrpSpPr>
          <p:grpSpPr bwMode="auto">
            <a:xfrm>
              <a:off x="346122" y="5885642"/>
              <a:ext cx="859923" cy="571787"/>
              <a:chOff x="2496" y="1641"/>
              <a:chExt cx="767" cy="510"/>
            </a:xfrm>
          </p:grpSpPr>
          <p:sp>
            <p:nvSpPr>
              <p:cNvPr id="396" name="AutoShape 19"/>
              <p:cNvSpPr>
                <a:spLocks noChangeArrowheads="1"/>
              </p:cNvSpPr>
              <p:nvPr/>
            </p:nvSpPr>
            <p:spPr bwMode="auto">
              <a:xfrm>
                <a:off x="2496" y="1641"/>
                <a:ext cx="767" cy="510"/>
              </a:xfrm>
              <a:prstGeom prst="cube">
                <a:avLst>
                  <a:gd name="adj" fmla="val 18921"/>
                </a:avLst>
              </a:prstGeom>
              <a:solidFill>
                <a:srgbClr val="FFCC99"/>
              </a:solidFill>
              <a:ln w="12700">
                <a:solidFill>
                  <a:schemeClr val="bg1"/>
                </a:solidFill>
                <a:miter lim="800000"/>
                <a:headEnd/>
                <a:tailEnd/>
              </a:ln>
            </p:spPr>
            <p:txBody>
              <a:bodyPr wrap="none" anchor="ctr"/>
              <a:lstStyle/>
              <a:p>
                <a:endParaRPr lang="en-US"/>
              </a:p>
            </p:txBody>
          </p:sp>
          <p:sp>
            <p:nvSpPr>
              <p:cNvPr id="397" name="Rectangle 20"/>
              <p:cNvSpPr>
                <a:spLocks noChangeArrowheads="1"/>
              </p:cNvSpPr>
              <p:nvPr/>
            </p:nvSpPr>
            <p:spPr bwMode="auto">
              <a:xfrm>
                <a:off x="2718" y="1797"/>
                <a:ext cx="221" cy="354"/>
              </a:xfrm>
              <a:prstGeom prst="rect">
                <a:avLst/>
              </a:prstGeom>
              <a:solidFill>
                <a:srgbClr val="CC9900"/>
              </a:solidFill>
              <a:ln w="12700">
                <a:solidFill>
                  <a:schemeClr val="bg1"/>
                </a:solidFill>
                <a:miter lim="800000"/>
                <a:headEnd/>
                <a:tailEnd/>
              </a:ln>
            </p:spPr>
            <p:txBody>
              <a:bodyPr wrap="none" anchor="ctr"/>
              <a:lstStyle/>
              <a:p>
                <a:endParaRPr lang="en-US"/>
              </a:p>
            </p:txBody>
          </p:sp>
          <p:sp>
            <p:nvSpPr>
              <p:cNvPr id="398" name="Rectangle 21"/>
              <p:cNvSpPr>
                <a:spLocks noChangeArrowheads="1"/>
              </p:cNvSpPr>
              <p:nvPr/>
            </p:nvSpPr>
            <p:spPr bwMode="auto">
              <a:xfrm>
                <a:off x="2543" y="1797"/>
                <a:ext cx="112" cy="165"/>
              </a:xfrm>
              <a:prstGeom prst="rect">
                <a:avLst/>
              </a:prstGeom>
              <a:solidFill>
                <a:srgbClr val="FFFFCC"/>
              </a:solidFill>
              <a:ln w="12700">
                <a:solidFill>
                  <a:schemeClr val="bg1"/>
                </a:solidFill>
                <a:miter lim="800000"/>
                <a:headEnd/>
                <a:tailEnd/>
              </a:ln>
            </p:spPr>
            <p:txBody>
              <a:bodyPr wrap="none" anchor="ctr"/>
              <a:lstStyle/>
              <a:p>
                <a:endParaRPr lang="en-US"/>
              </a:p>
            </p:txBody>
          </p:sp>
          <p:sp>
            <p:nvSpPr>
              <p:cNvPr id="399" name="Rectangle 22"/>
              <p:cNvSpPr>
                <a:spLocks noChangeArrowheads="1"/>
              </p:cNvSpPr>
              <p:nvPr/>
            </p:nvSpPr>
            <p:spPr bwMode="auto">
              <a:xfrm>
                <a:off x="2987" y="1797"/>
                <a:ext cx="112" cy="165"/>
              </a:xfrm>
              <a:prstGeom prst="rect">
                <a:avLst/>
              </a:prstGeom>
              <a:solidFill>
                <a:srgbClr val="FFFFCC"/>
              </a:solidFill>
              <a:ln w="12700">
                <a:solidFill>
                  <a:schemeClr val="bg1"/>
                </a:solidFill>
                <a:miter lim="800000"/>
                <a:headEnd/>
                <a:tailEnd/>
              </a:ln>
            </p:spPr>
            <p:txBody>
              <a:bodyPr wrap="none" anchor="ctr"/>
              <a:lstStyle/>
              <a:p>
                <a:endParaRPr lang="en-US"/>
              </a:p>
            </p:txBody>
          </p:sp>
        </p:grpSp>
        <p:grpSp>
          <p:nvGrpSpPr>
            <p:cNvPr id="377" name="Group 29"/>
            <p:cNvGrpSpPr>
              <a:grpSpLocks/>
            </p:cNvGrpSpPr>
            <p:nvPr/>
          </p:nvGrpSpPr>
          <p:grpSpPr bwMode="auto">
            <a:xfrm>
              <a:off x="582661" y="6151431"/>
              <a:ext cx="812834" cy="500033"/>
              <a:chOff x="2943" y="3239"/>
              <a:chExt cx="725" cy="446"/>
            </a:xfrm>
          </p:grpSpPr>
          <p:sp>
            <p:nvSpPr>
              <p:cNvPr id="378" name="Freeform 30"/>
              <p:cNvSpPr>
                <a:spLocks/>
              </p:cNvSpPr>
              <p:nvPr/>
            </p:nvSpPr>
            <p:spPr bwMode="auto">
              <a:xfrm>
                <a:off x="3485" y="3548"/>
                <a:ext cx="87" cy="137"/>
              </a:xfrm>
              <a:custGeom>
                <a:avLst/>
                <a:gdLst>
                  <a:gd name="T0" fmla="*/ 0 w 530"/>
                  <a:gd name="T1" fmla="*/ 0 h 849"/>
                  <a:gd name="T2" fmla="*/ 0 w 530"/>
                  <a:gd name="T3" fmla="*/ 0 h 849"/>
                  <a:gd name="T4" fmla="*/ 0 w 530"/>
                  <a:gd name="T5" fmla="*/ 0 h 849"/>
                  <a:gd name="T6" fmla="*/ 0 w 530"/>
                  <a:gd name="T7" fmla="*/ 0 h 849"/>
                  <a:gd name="T8" fmla="*/ 0 w 530"/>
                  <a:gd name="T9" fmla="*/ 0 h 849"/>
                  <a:gd name="T10" fmla="*/ 0 w 530"/>
                  <a:gd name="T11" fmla="*/ 0 h 849"/>
                  <a:gd name="T12" fmla="*/ 0 w 530"/>
                  <a:gd name="T13" fmla="*/ 0 h 849"/>
                  <a:gd name="T14" fmla="*/ 0 w 530"/>
                  <a:gd name="T15" fmla="*/ 0 h 849"/>
                  <a:gd name="T16" fmla="*/ 0 w 530"/>
                  <a:gd name="T17" fmla="*/ 0 h 849"/>
                  <a:gd name="T18" fmla="*/ 0 w 530"/>
                  <a:gd name="T19" fmla="*/ 0 h 849"/>
                  <a:gd name="T20" fmla="*/ 0 w 530"/>
                  <a:gd name="T21" fmla="*/ 0 h 849"/>
                  <a:gd name="T22" fmla="*/ 0 w 530"/>
                  <a:gd name="T23" fmla="*/ 0 h 849"/>
                  <a:gd name="T24" fmla="*/ 0 w 530"/>
                  <a:gd name="T25" fmla="*/ 0 h 849"/>
                  <a:gd name="T26" fmla="*/ 0 w 530"/>
                  <a:gd name="T27" fmla="*/ 0 h 849"/>
                  <a:gd name="T28" fmla="*/ 0 w 530"/>
                  <a:gd name="T29" fmla="*/ 0 h 849"/>
                  <a:gd name="T30" fmla="*/ 0 w 530"/>
                  <a:gd name="T31" fmla="*/ 0 h 849"/>
                  <a:gd name="T32" fmla="*/ 0 w 530"/>
                  <a:gd name="T33" fmla="*/ 0 h 849"/>
                  <a:gd name="T34" fmla="*/ 0 w 530"/>
                  <a:gd name="T35" fmla="*/ 0 h 849"/>
                  <a:gd name="T36" fmla="*/ 0 w 530"/>
                  <a:gd name="T37" fmla="*/ 0 h 849"/>
                  <a:gd name="T38" fmla="*/ 0 w 530"/>
                  <a:gd name="T39" fmla="*/ 0 h 849"/>
                  <a:gd name="T40" fmla="*/ 0 w 530"/>
                  <a:gd name="T41" fmla="*/ 0 h 849"/>
                  <a:gd name="T42" fmla="*/ 0 w 530"/>
                  <a:gd name="T43" fmla="*/ 0 h 849"/>
                  <a:gd name="T44" fmla="*/ 0 w 530"/>
                  <a:gd name="T45" fmla="*/ 0 h 8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30"/>
                  <a:gd name="T70" fmla="*/ 0 h 849"/>
                  <a:gd name="T71" fmla="*/ 530 w 530"/>
                  <a:gd name="T72" fmla="*/ 849 h 8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30" h="849">
                    <a:moveTo>
                      <a:pt x="302" y="838"/>
                    </a:moveTo>
                    <a:lnTo>
                      <a:pt x="222" y="849"/>
                    </a:lnTo>
                    <a:lnTo>
                      <a:pt x="148" y="821"/>
                    </a:lnTo>
                    <a:lnTo>
                      <a:pt x="81" y="756"/>
                    </a:lnTo>
                    <a:lnTo>
                      <a:pt x="34" y="665"/>
                    </a:lnTo>
                    <a:lnTo>
                      <a:pt x="5" y="551"/>
                    </a:lnTo>
                    <a:lnTo>
                      <a:pt x="0" y="425"/>
                    </a:lnTo>
                    <a:lnTo>
                      <a:pt x="19" y="300"/>
                    </a:lnTo>
                    <a:lnTo>
                      <a:pt x="59" y="184"/>
                    </a:lnTo>
                    <a:lnTo>
                      <a:pt x="118" y="93"/>
                    </a:lnTo>
                    <a:lnTo>
                      <a:pt x="190" y="28"/>
                    </a:lnTo>
                    <a:lnTo>
                      <a:pt x="268" y="0"/>
                    </a:lnTo>
                    <a:lnTo>
                      <a:pt x="346" y="9"/>
                    </a:lnTo>
                    <a:lnTo>
                      <a:pt x="416" y="55"/>
                    </a:lnTo>
                    <a:lnTo>
                      <a:pt x="473" y="133"/>
                    </a:lnTo>
                    <a:lnTo>
                      <a:pt x="513" y="237"/>
                    </a:lnTo>
                    <a:lnTo>
                      <a:pt x="530" y="359"/>
                    </a:lnTo>
                    <a:lnTo>
                      <a:pt x="522" y="484"/>
                    </a:lnTo>
                    <a:lnTo>
                      <a:pt x="494" y="606"/>
                    </a:lnTo>
                    <a:lnTo>
                      <a:pt x="445" y="712"/>
                    </a:lnTo>
                    <a:lnTo>
                      <a:pt x="378" y="790"/>
                    </a:lnTo>
                    <a:lnTo>
                      <a:pt x="302" y="8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 name="Freeform 31"/>
              <p:cNvSpPr>
                <a:spLocks/>
              </p:cNvSpPr>
              <p:nvPr/>
            </p:nvSpPr>
            <p:spPr bwMode="auto">
              <a:xfrm>
                <a:off x="3357" y="3450"/>
                <a:ext cx="9" cy="7"/>
              </a:xfrm>
              <a:custGeom>
                <a:avLst/>
                <a:gdLst>
                  <a:gd name="T0" fmla="*/ 0 w 53"/>
                  <a:gd name="T1" fmla="*/ 0 h 43"/>
                  <a:gd name="T2" fmla="*/ 0 w 53"/>
                  <a:gd name="T3" fmla="*/ 0 h 43"/>
                  <a:gd name="T4" fmla="*/ 0 w 53"/>
                  <a:gd name="T5" fmla="*/ 0 h 43"/>
                  <a:gd name="T6" fmla="*/ 0 w 53"/>
                  <a:gd name="T7" fmla="*/ 0 h 43"/>
                  <a:gd name="T8" fmla="*/ 0 w 53"/>
                  <a:gd name="T9" fmla="*/ 0 h 43"/>
                  <a:gd name="T10" fmla="*/ 0 w 53"/>
                  <a:gd name="T11" fmla="*/ 0 h 43"/>
                  <a:gd name="T12" fmla="*/ 0 60000 65536"/>
                  <a:gd name="T13" fmla="*/ 0 60000 65536"/>
                  <a:gd name="T14" fmla="*/ 0 60000 65536"/>
                  <a:gd name="T15" fmla="*/ 0 60000 65536"/>
                  <a:gd name="T16" fmla="*/ 0 60000 65536"/>
                  <a:gd name="T17" fmla="*/ 0 60000 65536"/>
                  <a:gd name="T18" fmla="*/ 0 w 53"/>
                  <a:gd name="T19" fmla="*/ 0 h 43"/>
                  <a:gd name="T20" fmla="*/ 53 w 5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3" h="43">
                    <a:moveTo>
                      <a:pt x="53" y="28"/>
                    </a:moveTo>
                    <a:lnTo>
                      <a:pt x="30" y="0"/>
                    </a:lnTo>
                    <a:lnTo>
                      <a:pt x="0" y="26"/>
                    </a:lnTo>
                    <a:lnTo>
                      <a:pt x="9" y="43"/>
                    </a:lnTo>
                    <a:lnTo>
                      <a:pt x="5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 name="Freeform 32"/>
              <p:cNvSpPr>
                <a:spLocks/>
              </p:cNvSpPr>
              <p:nvPr/>
            </p:nvSpPr>
            <p:spPr bwMode="auto">
              <a:xfrm>
                <a:off x="2943" y="3288"/>
                <a:ext cx="725" cy="336"/>
              </a:xfrm>
              <a:custGeom>
                <a:avLst/>
                <a:gdLst>
                  <a:gd name="T0" fmla="*/ 1 w 1140"/>
                  <a:gd name="T1" fmla="*/ 1 h 526"/>
                  <a:gd name="T2" fmla="*/ 1 w 1140"/>
                  <a:gd name="T3" fmla="*/ 1 h 526"/>
                  <a:gd name="T4" fmla="*/ 0 w 1140"/>
                  <a:gd name="T5" fmla="*/ 1 h 526"/>
                  <a:gd name="T6" fmla="*/ 1 w 1140"/>
                  <a:gd name="T7" fmla="*/ 1 h 526"/>
                  <a:gd name="T8" fmla="*/ 1 w 1140"/>
                  <a:gd name="T9" fmla="*/ 1 h 526"/>
                  <a:gd name="T10" fmla="*/ 1 w 1140"/>
                  <a:gd name="T11" fmla="*/ 1 h 526"/>
                  <a:gd name="T12" fmla="*/ 1 w 1140"/>
                  <a:gd name="T13" fmla="*/ 1 h 526"/>
                  <a:gd name="T14" fmla="*/ 1 w 1140"/>
                  <a:gd name="T15" fmla="*/ 1 h 526"/>
                  <a:gd name="T16" fmla="*/ 1 w 1140"/>
                  <a:gd name="T17" fmla="*/ 1 h 526"/>
                  <a:gd name="T18" fmla="*/ 1 w 1140"/>
                  <a:gd name="T19" fmla="*/ 1 h 526"/>
                  <a:gd name="T20" fmla="*/ 1 w 1140"/>
                  <a:gd name="T21" fmla="*/ 1 h 526"/>
                  <a:gd name="T22" fmla="*/ 1 w 1140"/>
                  <a:gd name="T23" fmla="*/ 1 h 526"/>
                  <a:gd name="T24" fmla="*/ 1 w 1140"/>
                  <a:gd name="T25" fmla="*/ 1 h 526"/>
                  <a:gd name="T26" fmla="*/ 1 w 1140"/>
                  <a:gd name="T27" fmla="*/ 0 h 526"/>
                  <a:gd name="T28" fmla="*/ 1 w 1140"/>
                  <a:gd name="T29" fmla="*/ 0 h 526"/>
                  <a:gd name="T30" fmla="*/ 1 w 1140"/>
                  <a:gd name="T31" fmla="*/ 1 h 526"/>
                  <a:gd name="T32" fmla="*/ 1 w 1140"/>
                  <a:gd name="T33" fmla="*/ 1 h 526"/>
                  <a:gd name="T34" fmla="*/ 1 w 1140"/>
                  <a:gd name="T35" fmla="*/ 1 h 526"/>
                  <a:gd name="T36" fmla="*/ 2 w 1140"/>
                  <a:gd name="T37" fmla="*/ 1 h 526"/>
                  <a:gd name="T38" fmla="*/ 2 w 1140"/>
                  <a:gd name="T39" fmla="*/ 1 h 526"/>
                  <a:gd name="T40" fmla="*/ 2 w 1140"/>
                  <a:gd name="T41" fmla="*/ 1 h 526"/>
                  <a:gd name="T42" fmla="*/ 2 w 1140"/>
                  <a:gd name="T43" fmla="*/ 1 h 526"/>
                  <a:gd name="T44" fmla="*/ 2 w 1140"/>
                  <a:gd name="T45" fmla="*/ 1 h 526"/>
                  <a:gd name="T46" fmla="*/ 2 w 1140"/>
                  <a:gd name="T47" fmla="*/ 1 h 526"/>
                  <a:gd name="T48" fmla="*/ 2 w 1140"/>
                  <a:gd name="T49" fmla="*/ 1 h 526"/>
                  <a:gd name="T50" fmla="*/ 2 w 1140"/>
                  <a:gd name="T51" fmla="*/ 1 h 526"/>
                  <a:gd name="T52" fmla="*/ 2 w 1140"/>
                  <a:gd name="T53" fmla="*/ 1 h 526"/>
                  <a:gd name="T54" fmla="*/ 2 w 1140"/>
                  <a:gd name="T55" fmla="*/ 1 h 526"/>
                  <a:gd name="T56" fmla="*/ 2 w 1140"/>
                  <a:gd name="T57" fmla="*/ 1 h 526"/>
                  <a:gd name="T58" fmla="*/ 2 w 1140"/>
                  <a:gd name="T59" fmla="*/ 1 h 526"/>
                  <a:gd name="T60" fmla="*/ 2 w 1140"/>
                  <a:gd name="T61" fmla="*/ 1 h 526"/>
                  <a:gd name="T62" fmla="*/ 2 w 1140"/>
                  <a:gd name="T63" fmla="*/ 1 h 526"/>
                  <a:gd name="T64" fmla="*/ 2 w 1140"/>
                  <a:gd name="T65" fmla="*/ 1 h 526"/>
                  <a:gd name="T66" fmla="*/ 2 w 1140"/>
                  <a:gd name="T67" fmla="*/ 1 h 526"/>
                  <a:gd name="T68" fmla="*/ 2 w 1140"/>
                  <a:gd name="T69" fmla="*/ 1 h 526"/>
                  <a:gd name="T70" fmla="*/ 2 w 1140"/>
                  <a:gd name="T71" fmla="*/ 1 h 526"/>
                  <a:gd name="T72" fmla="*/ 2 w 1140"/>
                  <a:gd name="T73" fmla="*/ 1 h 526"/>
                  <a:gd name="T74" fmla="*/ 2 w 1140"/>
                  <a:gd name="T75" fmla="*/ 1 h 526"/>
                  <a:gd name="T76" fmla="*/ 2 w 1140"/>
                  <a:gd name="T77" fmla="*/ 1 h 526"/>
                  <a:gd name="T78" fmla="*/ 2 w 1140"/>
                  <a:gd name="T79" fmla="*/ 1 h 526"/>
                  <a:gd name="T80" fmla="*/ 2 w 1140"/>
                  <a:gd name="T81" fmla="*/ 1 h 526"/>
                  <a:gd name="T82" fmla="*/ 1 w 1140"/>
                  <a:gd name="T83" fmla="*/ 1 h 526"/>
                  <a:gd name="T84" fmla="*/ 1 w 1140"/>
                  <a:gd name="T85" fmla="*/ 1 h 526"/>
                  <a:gd name="T86" fmla="*/ 1 w 1140"/>
                  <a:gd name="T87" fmla="*/ 1 h 526"/>
                  <a:gd name="T88" fmla="*/ 1 w 1140"/>
                  <a:gd name="T89" fmla="*/ 1 h 526"/>
                  <a:gd name="T90" fmla="*/ 1 w 1140"/>
                  <a:gd name="T91" fmla="*/ 1 h 526"/>
                  <a:gd name="T92" fmla="*/ 1 w 1140"/>
                  <a:gd name="T93" fmla="*/ 1 h 526"/>
                  <a:gd name="T94" fmla="*/ 1 w 1140"/>
                  <a:gd name="T95" fmla="*/ 1 h 526"/>
                  <a:gd name="T96" fmla="*/ 1 w 1140"/>
                  <a:gd name="T97" fmla="*/ 1 h 526"/>
                  <a:gd name="T98" fmla="*/ 1 w 1140"/>
                  <a:gd name="T99" fmla="*/ 1 h 52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40"/>
                  <a:gd name="T151" fmla="*/ 0 h 526"/>
                  <a:gd name="T152" fmla="*/ 1140 w 1140"/>
                  <a:gd name="T153" fmla="*/ 526 h 52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40" h="526">
                    <a:moveTo>
                      <a:pt x="90" y="501"/>
                    </a:moveTo>
                    <a:lnTo>
                      <a:pt x="19" y="463"/>
                    </a:lnTo>
                    <a:lnTo>
                      <a:pt x="0" y="379"/>
                    </a:lnTo>
                    <a:lnTo>
                      <a:pt x="33" y="286"/>
                    </a:lnTo>
                    <a:lnTo>
                      <a:pt x="121" y="219"/>
                    </a:lnTo>
                    <a:lnTo>
                      <a:pt x="213" y="187"/>
                    </a:lnTo>
                    <a:lnTo>
                      <a:pt x="231" y="85"/>
                    </a:lnTo>
                    <a:lnTo>
                      <a:pt x="244" y="55"/>
                    </a:lnTo>
                    <a:lnTo>
                      <a:pt x="261" y="36"/>
                    </a:lnTo>
                    <a:lnTo>
                      <a:pt x="289" y="21"/>
                    </a:lnTo>
                    <a:lnTo>
                      <a:pt x="321" y="12"/>
                    </a:lnTo>
                    <a:lnTo>
                      <a:pt x="402" y="6"/>
                    </a:lnTo>
                    <a:lnTo>
                      <a:pt x="492" y="3"/>
                    </a:lnTo>
                    <a:lnTo>
                      <a:pt x="579" y="0"/>
                    </a:lnTo>
                    <a:lnTo>
                      <a:pt x="652" y="0"/>
                    </a:lnTo>
                    <a:lnTo>
                      <a:pt x="685" y="7"/>
                    </a:lnTo>
                    <a:lnTo>
                      <a:pt x="720" y="22"/>
                    </a:lnTo>
                    <a:lnTo>
                      <a:pt x="774" y="192"/>
                    </a:lnTo>
                    <a:lnTo>
                      <a:pt x="822" y="204"/>
                    </a:lnTo>
                    <a:lnTo>
                      <a:pt x="873" y="181"/>
                    </a:lnTo>
                    <a:lnTo>
                      <a:pt x="886" y="256"/>
                    </a:lnTo>
                    <a:lnTo>
                      <a:pt x="928" y="180"/>
                    </a:lnTo>
                    <a:lnTo>
                      <a:pt x="946" y="252"/>
                    </a:lnTo>
                    <a:lnTo>
                      <a:pt x="988" y="187"/>
                    </a:lnTo>
                    <a:lnTo>
                      <a:pt x="1000" y="252"/>
                    </a:lnTo>
                    <a:lnTo>
                      <a:pt x="1056" y="195"/>
                    </a:lnTo>
                    <a:lnTo>
                      <a:pt x="1077" y="262"/>
                    </a:lnTo>
                    <a:lnTo>
                      <a:pt x="1140" y="327"/>
                    </a:lnTo>
                    <a:lnTo>
                      <a:pt x="1134" y="429"/>
                    </a:lnTo>
                    <a:lnTo>
                      <a:pt x="1078" y="513"/>
                    </a:lnTo>
                    <a:lnTo>
                      <a:pt x="1021" y="519"/>
                    </a:lnTo>
                    <a:lnTo>
                      <a:pt x="1008" y="384"/>
                    </a:lnTo>
                    <a:lnTo>
                      <a:pt x="996" y="364"/>
                    </a:lnTo>
                    <a:lnTo>
                      <a:pt x="982" y="351"/>
                    </a:lnTo>
                    <a:lnTo>
                      <a:pt x="937" y="336"/>
                    </a:lnTo>
                    <a:lnTo>
                      <a:pt x="901" y="340"/>
                    </a:lnTo>
                    <a:lnTo>
                      <a:pt x="882" y="352"/>
                    </a:lnTo>
                    <a:lnTo>
                      <a:pt x="858" y="381"/>
                    </a:lnTo>
                    <a:lnTo>
                      <a:pt x="847" y="418"/>
                    </a:lnTo>
                    <a:lnTo>
                      <a:pt x="841" y="463"/>
                    </a:lnTo>
                    <a:lnTo>
                      <a:pt x="843" y="523"/>
                    </a:lnTo>
                    <a:lnTo>
                      <a:pt x="354" y="526"/>
                    </a:lnTo>
                    <a:lnTo>
                      <a:pt x="346" y="477"/>
                    </a:lnTo>
                    <a:lnTo>
                      <a:pt x="324" y="430"/>
                    </a:lnTo>
                    <a:lnTo>
                      <a:pt x="289" y="405"/>
                    </a:lnTo>
                    <a:lnTo>
                      <a:pt x="238" y="388"/>
                    </a:lnTo>
                    <a:lnTo>
                      <a:pt x="184" y="391"/>
                    </a:lnTo>
                    <a:lnTo>
                      <a:pt x="136" y="412"/>
                    </a:lnTo>
                    <a:lnTo>
                      <a:pt x="100" y="456"/>
                    </a:lnTo>
                    <a:lnTo>
                      <a:pt x="90" y="501"/>
                    </a:lnTo>
                    <a:close/>
                  </a:path>
                </a:pathLst>
              </a:custGeom>
              <a:solidFill>
                <a:schemeClr val="folHlink"/>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381" name="Freeform 33"/>
              <p:cNvSpPr>
                <a:spLocks/>
              </p:cNvSpPr>
              <p:nvPr/>
            </p:nvSpPr>
            <p:spPr bwMode="auto">
              <a:xfrm>
                <a:off x="3113" y="3325"/>
                <a:ext cx="121" cy="130"/>
              </a:xfrm>
              <a:custGeom>
                <a:avLst/>
                <a:gdLst>
                  <a:gd name="T0" fmla="*/ 0 w 189"/>
                  <a:gd name="T1" fmla="*/ 1 h 204"/>
                  <a:gd name="T2" fmla="*/ 1 w 189"/>
                  <a:gd name="T3" fmla="*/ 1 h 204"/>
                  <a:gd name="T4" fmla="*/ 1 w 189"/>
                  <a:gd name="T5" fmla="*/ 1 h 204"/>
                  <a:gd name="T6" fmla="*/ 1 w 189"/>
                  <a:gd name="T7" fmla="*/ 1 h 204"/>
                  <a:gd name="T8" fmla="*/ 1 w 189"/>
                  <a:gd name="T9" fmla="*/ 1 h 204"/>
                  <a:gd name="T10" fmla="*/ 1 w 189"/>
                  <a:gd name="T11" fmla="*/ 1 h 204"/>
                  <a:gd name="T12" fmla="*/ 1 w 189"/>
                  <a:gd name="T13" fmla="*/ 0 h 204"/>
                  <a:gd name="T14" fmla="*/ 1 w 189"/>
                  <a:gd name="T15" fmla="*/ 1 h 204"/>
                  <a:gd name="T16" fmla="*/ 0 w 189"/>
                  <a:gd name="T17" fmla="*/ 1 h 2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9"/>
                  <a:gd name="T28" fmla="*/ 0 h 204"/>
                  <a:gd name="T29" fmla="*/ 189 w 189"/>
                  <a:gd name="T30" fmla="*/ 204 h 20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9" h="204">
                    <a:moveTo>
                      <a:pt x="0" y="195"/>
                    </a:moveTo>
                    <a:lnTo>
                      <a:pt x="15" y="69"/>
                    </a:lnTo>
                    <a:lnTo>
                      <a:pt x="29" y="45"/>
                    </a:lnTo>
                    <a:lnTo>
                      <a:pt x="41" y="30"/>
                    </a:lnTo>
                    <a:lnTo>
                      <a:pt x="63" y="16"/>
                    </a:lnTo>
                    <a:lnTo>
                      <a:pt x="89" y="9"/>
                    </a:lnTo>
                    <a:lnTo>
                      <a:pt x="189" y="0"/>
                    </a:lnTo>
                    <a:lnTo>
                      <a:pt x="189" y="204"/>
                    </a:lnTo>
                    <a:lnTo>
                      <a:pt x="0" y="195"/>
                    </a:lnTo>
                    <a:close/>
                  </a:path>
                </a:pathLst>
              </a:custGeom>
              <a:solidFill>
                <a:schemeClr val="tx1"/>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382" name="Freeform 34"/>
              <p:cNvSpPr>
                <a:spLocks/>
              </p:cNvSpPr>
              <p:nvPr/>
            </p:nvSpPr>
            <p:spPr bwMode="auto">
              <a:xfrm>
                <a:off x="3255" y="3322"/>
                <a:ext cx="160" cy="135"/>
              </a:xfrm>
              <a:custGeom>
                <a:avLst/>
                <a:gdLst>
                  <a:gd name="T0" fmla="*/ 1 w 252"/>
                  <a:gd name="T1" fmla="*/ 1 h 213"/>
                  <a:gd name="T2" fmla="*/ 0 w 252"/>
                  <a:gd name="T3" fmla="*/ 0 h 213"/>
                  <a:gd name="T4" fmla="*/ 1 w 252"/>
                  <a:gd name="T5" fmla="*/ 0 h 213"/>
                  <a:gd name="T6" fmla="*/ 1 w 252"/>
                  <a:gd name="T7" fmla="*/ 1 h 213"/>
                  <a:gd name="T8" fmla="*/ 1 w 252"/>
                  <a:gd name="T9" fmla="*/ 1 h 213"/>
                  <a:gd name="T10" fmla="*/ 1 w 252"/>
                  <a:gd name="T11" fmla="*/ 1 h 213"/>
                  <a:gd name="T12" fmla="*/ 1 w 252"/>
                  <a:gd name="T13" fmla="*/ 1 h 213"/>
                  <a:gd name="T14" fmla="*/ 0 60000 65536"/>
                  <a:gd name="T15" fmla="*/ 0 60000 65536"/>
                  <a:gd name="T16" fmla="*/ 0 60000 65536"/>
                  <a:gd name="T17" fmla="*/ 0 60000 65536"/>
                  <a:gd name="T18" fmla="*/ 0 60000 65536"/>
                  <a:gd name="T19" fmla="*/ 0 60000 65536"/>
                  <a:gd name="T20" fmla="*/ 0 60000 65536"/>
                  <a:gd name="T21" fmla="*/ 0 w 252"/>
                  <a:gd name="T22" fmla="*/ 0 h 213"/>
                  <a:gd name="T23" fmla="*/ 252 w 252"/>
                  <a:gd name="T24" fmla="*/ 213 h 2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2" h="213">
                    <a:moveTo>
                      <a:pt x="3" y="207"/>
                    </a:moveTo>
                    <a:lnTo>
                      <a:pt x="0" y="0"/>
                    </a:lnTo>
                    <a:lnTo>
                      <a:pt x="210" y="0"/>
                    </a:lnTo>
                    <a:lnTo>
                      <a:pt x="252" y="149"/>
                    </a:lnTo>
                    <a:lnTo>
                      <a:pt x="215" y="191"/>
                    </a:lnTo>
                    <a:lnTo>
                      <a:pt x="99" y="213"/>
                    </a:lnTo>
                    <a:lnTo>
                      <a:pt x="3" y="207"/>
                    </a:lnTo>
                    <a:close/>
                  </a:path>
                </a:pathLst>
              </a:custGeom>
              <a:solidFill>
                <a:schemeClr val="tx1"/>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383" name="Freeform 35"/>
              <p:cNvSpPr>
                <a:spLocks/>
              </p:cNvSpPr>
              <p:nvPr/>
            </p:nvSpPr>
            <p:spPr bwMode="auto">
              <a:xfrm>
                <a:off x="3360" y="3383"/>
                <a:ext cx="45" cy="63"/>
              </a:xfrm>
              <a:custGeom>
                <a:avLst/>
                <a:gdLst>
                  <a:gd name="T0" fmla="*/ 0 w 276"/>
                  <a:gd name="T1" fmla="*/ 0 h 388"/>
                  <a:gd name="T2" fmla="*/ 0 w 276"/>
                  <a:gd name="T3" fmla="*/ 0 h 388"/>
                  <a:gd name="T4" fmla="*/ 0 w 276"/>
                  <a:gd name="T5" fmla="*/ 0 h 388"/>
                  <a:gd name="T6" fmla="*/ 0 w 276"/>
                  <a:gd name="T7" fmla="*/ 0 h 388"/>
                  <a:gd name="T8" fmla="*/ 0 w 276"/>
                  <a:gd name="T9" fmla="*/ 0 h 388"/>
                  <a:gd name="T10" fmla="*/ 0 w 276"/>
                  <a:gd name="T11" fmla="*/ 0 h 388"/>
                  <a:gd name="T12" fmla="*/ 0 w 276"/>
                  <a:gd name="T13" fmla="*/ 0 h 388"/>
                  <a:gd name="T14" fmla="*/ 0 w 276"/>
                  <a:gd name="T15" fmla="*/ 0 h 388"/>
                  <a:gd name="T16" fmla="*/ 0 w 276"/>
                  <a:gd name="T17" fmla="*/ 0 h 388"/>
                  <a:gd name="T18" fmla="*/ 0 w 276"/>
                  <a:gd name="T19" fmla="*/ 0 h 388"/>
                  <a:gd name="T20" fmla="*/ 0 w 276"/>
                  <a:gd name="T21" fmla="*/ 0 h 388"/>
                  <a:gd name="T22" fmla="*/ 0 w 276"/>
                  <a:gd name="T23" fmla="*/ 0 h 388"/>
                  <a:gd name="T24" fmla="*/ 0 w 276"/>
                  <a:gd name="T25" fmla="*/ 0 h 388"/>
                  <a:gd name="T26" fmla="*/ 0 w 276"/>
                  <a:gd name="T27" fmla="*/ 0 h 388"/>
                  <a:gd name="T28" fmla="*/ 0 w 276"/>
                  <a:gd name="T29" fmla="*/ 0 h 388"/>
                  <a:gd name="T30" fmla="*/ 0 w 276"/>
                  <a:gd name="T31" fmla="*/ 0 h 388"/>
                  <a:gd name="T32" fmla="*/ 0 w 276"/>
                  <a:gd name="T33" fmla="*/ 0 h 388"/>
                  <a:gd name="T34" fmla="*/ 0 w 276"/>
                  <a:gd name="T35" fmla="*/ 0 h 388"/>
                  <a:gd name="T36" fmla="*/ 0 w 276"/>
                  <a:gd name="T37" fmla="*/ 0 h 388"/>
                  <a:gd name="T38" fmla="*/ 0 w 276"/>
                  <a:gd name="T39" fmla="*/ 0 h 388"/>
                  <a:gd name="T40" fmla="*/ 0 w 276"/>
                  <a:gd name="T41" fmla="*/ 0 h 388"/>
                  <a:gd name="T42" fmla="*/ 0 w 276"/>
                  <a:gd name="T43" fmla="*/ 0 h 388"/>
                  <a:gd name="T44" fmla="*/ 0 w 276"/>
                  <a:gd name="T45" fmla="*/ 0 h 388"/>
                  <a:gd name="T46" fmla="*/ 0 w 276"/>
                  <a:gd name="T47" fmla="*/ 0 h 388"/>
                  <a:gd name="T48" fmla="*/ 0 w 276"/>
                  <a:gd name="T49" fmla="*/ 0 h 388"/>
                  <a:gd name="T50" fmla="*/ 0 w 276"/>
                  <a:gd name="T51" fmla="*/ 0 h 388"/>
                  <a:gd name="T52" fmla="*/ 0 w 276"/>
                  <a:gd name="T53" fmla="*/ 0 h 388"/>
                  <a:gd name="T54" fmla="*/ 0 w 276"/>
                  <a:gd name="T55" fmla="*/ 0 h 388"/>
                  <a:gd name="T56" fmla="*/ 0 w 276"/>
                  <a:gd name="T57" fmla="*/ 0 h 388"/>
                  <a:gd name="T58" fmla="*/ 0 w 276"/>
                  <a:gd name="T59" fmla="*/ 0 h 388"/>
                  <a:gd name="T60" fmla="*/ 0 w 276"/>
                  <a:gd name="T61" fmla="*/ 0 h 388"/>
                  <a:gd name="T62" fmla="*/ 0 w 276"/>
                  <a:gd name="T63" fmla="*/ 0 h 388"/>
                  <a:gd name="T64" fmla="*/ 0 w 276"/>
                  <a:gd name="T65" fmla="*/ 0 h 388"/>
                  <a:gd name="T66" fmla="*/ 0 w 276"/>
                  <a:gd name="T67" fmla="*/ 0 h 388"/>
                  <a:gd name="T68" fmla="*/ 0 w 276"/>
                  <a:gd name="T69" fmla="*/ 0 h 388"/>
                  <a:gd name="T70" fmla="*/ 0 w 276"/>
                  <a:gd name="T71" fmla="*/ 0 h 388"/>
                  <a:gd name="T72" fmla="*/ 0 w 276"/>
                  <a:gd name="T73" fmla="*/ 0 h 388"/>
                  <a:gd name="T74" fmla="*/ 0 w 276"/>
                  <a:gd name="T75" fmla="*/ 0 h 388"/>
                  <a:gd name="T76" fmla="*/ 0 w 276"/>
                  <a:gd name="T77" fmla="*/ 0 h 388"/>
                  <a:gd name="T78" fmla="*/ 0 w 276"/>
                  <a:gd name="T79" fmla="*/ 0 h 388"/>
                  <a:gd name="T80" fmla="*/ 0 w 276"/>
                  <a:gd name="T81" fmla="*/ 0 h 388"/>
                  <a:gd name="T82" fmla="*/ 0 w 276"/>
                  <a:gd name="T83" fmla="*/ 0 h 388"/>
                  <a:gd name="T84" fmla="*/ 0 w 276"/>
                  <a:gd name="T85" fmla="*/ 0 h 388"/>
                  <a:gd name="T86" fmla="*/ 0 w 276"/>
                  <a:gd name="T87" fmla="*/ 0 h 388"/>
                  <a:gd name="T88" fmla="*/ 0 w 276"/>
                  <a:gd name="T89" fmla="*/ 0 h 388"/>
                  <a:gd name="T90" fmla="*/ 0 w 276"/>
                  <a:gd name="T91" fmla="*/ 0 h 388"/>
                  <a:gd name="T92" fmla="*/ 0 w 276"/>
                  <a:gd name="T93" fmla="*/ 0 h 388"/>
                  <a:gd name="T94" fmla="*/ 0 w 276"/>
                  <a:gd name="T95" fmla="*/ 0 h 388"/>
                  <a:gd name="T96" fmla="*/ 0 w 276"/>
                  <a:gd name="T97" fmla="*/ 0 h 388"/>
                  <a:gd name="T98" fmla="*/ 0 w 276"/>
                  <a:gd name="T99" fmla="*/ 0 h 388"/>
                  <a:gd name="T100" fmla="*/ 0 w 276"/>
                  <a:gd name="T101" fmla="*/ 0 h 388"/>
                  <a:gd name="T102" fmla="*/ 0 w 276"/>
                  <a:gd name="T103" fmla="*/ 0 h 388"/>
                  <a:gd name="T104" fmla="*/ 0 w 276"/>
                  <a:gd name="T105" fmla="*/ 0 h 388"/>
                  <a:gd name="T106" fmla="*/ 0 w 276"/>
                  <a:gd name="T107" fmla="*/ 0 h 388"/>
                  <a:gd name="T108" fmla="*/ 0 w 276"/>
                  <a:gd name="T109" fmla="*/ 0 h 38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76"/>
                  <a:gd name="T166" fmla="*/ 0 h 388"/>
                  <a:gd name="T167" fmla="*/ 276 w 276"/>
                  <a:gd name="T168" fmla="*/ 388 h 38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76" h="388">
                    <a:moveTo>
                      <a:pt x="14" y="325"/>
                    </a:moveTo>
                    <a:lnTo>
                      <a:pt x="6" y="304"/>
                    </a:lnTo>
                    <a:lnTo>
                      <a:pt x="0" y="262"/>
                    </a:lnTo>
                    <a:lnTo>
                      <a:pt x="2" y="217"/>
                    </a:lnTo>
                    <a:lnTo>
                      <a:pt x="12" y="171"/>
                    </a:lnTo>
                    <a:lnTo>
                      <a:pt x="29" y="125"/>
                    </a:lnTo>
                    <a:lnTo>
                      <a:pt x="52" y="84"/>
                    </a:lnTo>
                    <a:lnTo>
                      <a:pt x="80" y="49"/>
                    </a:lnTo>
                    <a:lnTo>
                      <a:pt x="113" y="23"/>
                    </a:lnTo>
                    <a:lnTo>
                      <a:pt x="145" y="6"/>
                    </a:lnTo>
                    <a:lnTo>
                      <a:pt x="179" y="0"/>
                    </a:lnTo>
                    <a:lnTo>
                      <a:pt x="208" y="6"/>
                    </a:lnTo>
                    <a:lnTo>
                      <a:pt x="236" y="23"/>
                    </a:lnTo>
                    <a:lnTo>
                      <a:pt x="255" y="49"/>
                    </a:lnTo>
                    <a:lnTo>
                      <a:pt x="268" y="84"/>
                    </a:lnTo>
                    <a:lnTo>
                      <a:pt x="276" y="125"/>
                    </a:lnTo>
                    <a:lnTo>
                      <a:pt x="274" y="171"/>
                    </a:lnTo>
                    <a:lnTo>
                      <a:pt x="265" y="219"/>
                    </a:lnTo>
                    <a:lnTo>
                      <a:pt x="248" y="264"/>
                    </a:lnTo>
                    <a:lnTo>
                      <a:pt x="225" y="304"/>
                    </a:lnTo>
                    <a:lnTo>
                      <a:pt x="196" y="340"/>
                    </a:lnTo>
                    <a:lnTo>
                      <a:pt x="164" y="367"/>
                    </a:lnTo>
                    <a:lnTo>
                      <a:pt x="130" y="382"/>
                    </a:lnTo>
                    <a:lnTo>
                      <a:pt x="97" y="388"/>
                    </a:lnTo>
                    <a:lnTo>
                      <a:pt x="67" y="382"/>
                    </a:lnTo>
                    <a:lnTo>
                      <a:pt x="40" y="365"/>
                    </a:lnTo>
                    <a:lnTo>
                      <a:pt x="19" y="340"/>
                    </a:lnTo>
                    <a:lnTo>
                      <a:pt x="57" y="319"/>
                    </a:lnTo>
                    <a:lnTo>
                      <a:pt x="80" y="335"/>
                    </a:lnTo>
                    <a:lnTo>
                      <a:pt x="103" y="340"/>
                    </a:lnTo>
                    <a:lnTo>
                      <a:pt x="128" y="338"/>
                    </a:lnTo>
                    <a:lnTo>
                      <a:pt x="152" y="327"/>
                    </a:lnTo>
                    <a:lnTo>
                      <a:pt x="177" y="308"/>
                    </a:lnTo>
                    <a:lnTo>
                      <a:pt x="200" y="283"/>
                    </a:lnTo>
                    <a:lnTo>
                      <a:pt x="217" y="253"/>
                    </a:lnTo>
                    <a:lnTo>
                      <a:pt x="232" y="219"/>
                    </a:lnTo>
                    <a:lnTo>
                      <a:pt x="240" y="183"/>
                    </a:lnTo>
                    <a:lnTo>
                      <a:pt x="242" y="148"/>
                    </a:lnTo>
                    <a:lnTo>
                      <a:pt x="238" y="116"/>
                    </a:lnTo>
                    <a:lnTo>
                      <a:pt x="229" y="89"/>
                    </a:lnTo>
                    <a:lnTo>
                      <a:pt x="213" y="68"/>
                    </a:lnTo>
                    <a:lnTo>
                      <a:pt x="194" y="53"/>
                    </a:lnTo>
                    <a:lnTo>
                      <a:pt x="173" y="49"/>
                    </a:lnTo>
                    <a:lnTo>
                      <a:pt x="147" y="51"/>
                    </a:lnTo>
                    <a:lnTo>
                      <a:pt x="122" y="63"/>
                    </a:lnTo>
                    <a:lnTo>
                      <a:pt x="99" y="82"/>
                    </a:lnTo>
                    <a:lnTo>
                      <a:pt x="76" y="106"/>
                    </a:lnTo>
                    <a:lnTo>
                      <a:pt x="59" y="137"/>
                    </a:lnTo>
                    <a:lnTo>
                      <a:pt x="44" y="171"/>
                    </a:lnTo>
                    <a:lnTo>
                      <a:pt x="35" y="205"/>
                    </a:lnTo>
                    <a:lnTo>
                      <a:pt x="33" y="240"/>
                    </a:lnTo>
                    <a:lnTo>
                      <a:pt x="37" y="272"/>
                    </a:lnTo>
                    <a:lnTo>
                      <a:pt x="48" y="304"/>
                    </a:lnTo>
                    <a:lnTo>
                      <a:pt x="1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4" name="Freeform 36"/>
              <p:cNvSpPr>
                <a:spLocks/>
              </p:cNvSpPr>
              <p:nvPr/>
            </p:nvSpPr>
            <p:spPr bwMode="auto">
              <a:xfrm>
                <a:off x="3362" y="3431"/>
                <a:ext cx="9" cy="7"/>
              </a:xfrm>
              <a:custGeom>
                <a:avLst/>
                <a:gdLst>
                  <a:gd name="T0" fmla="*/ 0 w 53"/>
                  <a:gd name="T1" fmla="*/ 0 h 43"/>
                  <a:gd name="T2" fmla="*/ 0 w 53"/>
                  <a:gd name="T3" fmla="*/ 0 h 43"/>
                  <a:gd name="T4" fmla="*/ 0 w 53"/>
                  <a:gd name="T5" fmla="*/ 0 h 43"/>
                  <a:gd name="T6" fmla="*/ 0 w 53"/>
                  <a:gd name="T7" fmla="*/ 0 h 43"/>
                  <a:gd name="T8" fmla="*/ 0 w 53"/>
                  <a:gd name="T9" fmla="*/ 0 h 43"/>
                  <a:gd name="T10" fmla="*/ 0 w 53"/>
                  <a:gd name="T11" fmla="*/ 0 h 43"/>
                  <a:gd name="T12" fmla="*/ 0 60000 65536"/>
                  <a:gd name="T13" fmla="*/ 0 60000 65536"/>
                  <a:gd name="T14" fmla="*/ 0 60000 65536"/>
                  <a:gd name="T15" fmla="*/ 0 60000 65536"/>
                  <a:gd name="T16" fmla="*/ 0 60000 65536"/>
                  <a:gd name="T17" fmla="*/ 0 60000 65536"/>
                  <a:gd name="T18" fmla="*/ 0 w 53"/>
                  <a:gd name="T19" fmla="*/ 0 h 43"/>
                  <a:gd name="T20" fmla="*/ 53 w 5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3" h="43">
                    <a:moveTo>
                      <a:pt x="53" y="28"/>
                    </a:moveTo>
                    <a:lnTo>
                      <a:pt x="30" y="0"/>
                    </a:lnTo>
                    <a:lnTo>
                      <a:pt x="0" y="26"/>
                    </a:lnTo>
                    <a:lnTo>
                      <a:pt x="9" y="43"/>
                    </a:lnTo>
                    <a:lnTo>
                      <a:pt x="5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5" name="Freeform 37"/>
              <p:cNvSpPr>
                <a:spLocks/>
              </p:cNvSpPr>
              <p:nvPr/>
            </p:nvSpPr>
            <p:spPr bwMode="auto">
              <a:xfrm>
                <a:off x="3367" y="3401"/>
                <a:ext cx="33" cy="23"/>
              </a:xfrm>
              <a:custGeom>
                <a:avLst/>
                <a:gdLst>
                  <a:gd name="T0" fmla="*/ 0 w 202"/>
                  <a:gd name="T1" fmla="*/ 0 h 141"/>
                  <a:gd name="T2" fmla="*/ 0 w 202"/>
                  <a:gd name="T3" fmla="*/ 0 h 141"/>
                  <a:gd name="T4" fmla="*/ 0 w 202"/>
                  <a:gd name="T5" fmla="*/ 0 h 141"/>
                  <a:gd name="T6" fmla="*/ 0 w 202"/>
                  <a:gd name="T7" fmla="*/ 0 h 141"/>
                  <a:gd name="T8" fmla="*/ 0 w 202"/>
                  <a:gd name="T9" fmla="*/ 0 h 141"/>
                  <a:gd name="T10" fmla="*/ 0 w 202"/>
                  <a:gd name="T11" fmla="*/ 0 h 141"/>
                  <a:gd name="T12" fmla="*/ 0 w 202"/>
                  <a:gd name="T13" fmla="*/ 0 h 141"/>
                  <a:gd name="T14" fmla="*/ 0 60000 65536"/>
                  <a:gd name="T15" fmla="*/ 0 60000 65536"/>
                  <a:gd name="T16" fmla="*/ 0 60000 65536"/>
                  <a:gd name="T17" fmla="*/ 0 60000 65536"/>
                  <a:gd name="T18" fmla="*/ 0 60000 65536"/>
                  <a:gd name="T19" fmla="*/ 0 60000 65536"/>
                  <a:gd name="T20" fmla="*/ 0 60000 65536"/>
                  <a:gd name="T21" fmla="*/ 0 w 202"/>
                  <a:gd name="T22" fmla="*/ 0 h 141"/>
                  <a:gd name="T23" fmla="*/ 202 w 202"/>
                  <a:gd name="T24" fmla="*/ 141 h 1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2" h="141">
                    <a:moveTo>
                      <a:pt x="202" y="78"/>
                    </a:moveTo>
                    <a:lnTo>
                      <a:pt x="23" y="0"/>
                    </a:lnTo>
                    <a:lnTo>
                      <a:pt x="0" y="38"/>
                    </a:lnTo>
                    <a:lnTo>
                      <a:pt x="71" y="141"/>
                    </a:lnTo>
                    <a:lnTo>
                      <a:pt x="202" y="122"/>
                    </a:lnTo>
                    <a:lnTo>
                      <a:pt x="202"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6" name="Freeform 38"/>
              <p:cNvSpPr>
                <a:spLocks/>
              </p:cNvSpPr>
              <p:nvPr/>
            </p:nvSpPr>
            <p:spPr bwMode="auto">
              <a:xfrm>
                <a:off x="3245" y="3415"/>
                <a:ext cx="195" cy="185"/>
              </a:xfrm>
              <a:custGeom>
                <a:avLst/>
                <a:gdLst>
                  <a:gd name="T0" fmla="*/ 0 w 306"/>
                  <a:gd name="T1" fmla="*/ 1 h 290"/>
                  <a:gd name="T2" fmla="*/ 1 w 306"/>
                  <a:gd name="T3" fmla="*/ 1 h 290"/>
                  <a:gd name="T4" fmla="*/ 1 w 306"/>
                  <a:gd name="T5" fmla="*/ 1 h 290"/>
                  <a:gd name="T6" fmla="*/ 1 w 306"/>
                  <a:gd name="T7" fmla="*/ 1 h 290"/>
                  <a:gd name="T8" fmla="*/ 1 w 306"/>
                  <a:gd name="T9" fmla="*/ 1 h 290"/>
                  <a:gd name="T10" fmla="*/ 1 w 306"/>
                  <a:gd name="T11" fmla="*/ 1 h 290"/>
                  <a:gd name="T12" fmla="*/ 1 w 306"/>
                  <a:gd name="T13" fmla="*/ 0 h 290"/>
                  <a:gd name="T14" fmla="*/ 0 60000 65536"/>
                  <a:gd name="T15" fmla="*/ 0 60000 65536"/>
                  <a:gd name="T16" fmla="*/ 0 60000 65536"/>
                  <a:gd name="T17" fmla="*/ 0 60000 65536"/>
                  <a:gd name="T18" fmla="*/ 0 60000 65536"/>
                  <a:gd name="T19" fmla="*/ 0 60000 65536"/>
                  <a:gd name="T20" fmla="*/ 0 60000 65536"/>
                  <a:gd name="T21" fmla="*/ 0 w 306"/>
                  <a:gd name="T22" fmla="*/ 0 h 290"/>
                  <a:gd name="T23" fmla="*/ 306 w 306"/>
                  <a:gd name="T24" fmla="*/ 290 h 2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6" h="290">
                    <a:moveTo>
                      <a:pt x="0" y="71"/>
                    </a:moveTo>
                    <a:lnTo>
                      <a:pt x="3" y="290"/>
                    </a:lnTo>
                    <a:lnTo>
                      <a:pt x="279" y="287"/>
                    </a:lnTo>
                    <a:lnTo>
                      <a:pt x="299" y="272"/>
                    </a:lnTo>
                    <a:lnTo>
                      <a:pt x="306" y="248"/>
                    </a:lnTo>
                    <a:lnTo>
                      <a:pt x="299" y="48"/>
                    </a:lnTo>
                    <a:lnTo>
                      <a:pt x="284" y="0"/>
                    </a:lnTo>
                  </a:path>
                </a:pathLst>
              </a:custGeom>
              <a:noFill/>
              <a:ln w="12700" cap="flat" cmpd="sng">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387" name="Freeform 39"/>
              <p:cNvSpPr>
                <a:spLocks/>
              </p:cNvSpPr>
              <p:nvPr/>
            </p:nvSpPr>
            <p:spPr bwMode="auto">
              <a:xfrm rot="1661969">
                <a:off x="3494" y="3239"/>
                <a:ext cx="130" cy="102"/>
              </a:xfrm>
              <a:custGeom>
                <a:avLst/>
                <a:gdLst>
                  <a:gd name="T0" fmla="*/ 0 w 530"/>
                  <a:gd name="T1" fmla="*/ 0 h 342"/>
                  <a:gd name="T2" fmla="*/ 0 w 530"/>
                  <a:gd name="T3" fmla="*/ 0 h 342"/>
                  <a:gd name="T4" fmla="*/ 0 w 530"/>
                  <a:gd name="T5" fmla="*/ 0 h 342"/>
                  <a:gd name="T6" fmla="*/ 0 w 530"/>
                  <a:gd name="T7" fmla="*/ 0 h 342"/>
                  <a:gd name="T8" fmla="*/ 0 w 530"/>
                  <a:gd name="T9" fmla="*/ 0 h 342"/>
                  <a:gd name="T10" fmla="*/ 0 w 530"/>
                  <a:gd name="T11" fmla="*/ 0 h 342"/>
                  <a:gd name="T12" fmla="*/ 0 w 530"/>
                  <a:gd name="T13" fmla="*/ 0 h 342"/>
                  <a:gd name="T14" fmla="*/ 0 w 530"/>
                  <a:gd name="T15" fmla="*/ 0 h 342"/>
                  <a:gd name="T16" fmla="*/ 0 w 530"/>
                  <a:gd name="T17" fmla="*/ 0 h 342"/>
                  <a:gd name="T18" fmla="*/ 0 w 530"/>
                  <a:gd name="T19" fmla="*/ 0 h 342"/>
                  <a:gd name="T20" fmla="*/ 0 w 530"/>
                  <a:gd name="T21" fmla="*/ 0 h 342"/>
                  <a:gd name="T22" fmla="*/ 0 w 530"/>
                  <a:gd name="T23" fmla="*/ 0 h 342"/>
                  <a:gd name="T24" fmla="*/ 0 w 530"/>
                  <a:gd name="T25" fmla="*/ 0 h 342"/>
                  <a:gd name="T26" fmla="*/ 0 w 530"/>
                  <a:gd name="T27" fmla="*/ 0 h 342"/>
                  <a:gd name="T28" fmla="*/ 0 w 530"/>
                  <a:gd name="T29" fmla="*/ 0 h 342"/>
                  <a:gd name="T30" fmla="*/ 0 w 530"/>
                  <a:gd name="T31" fmla="*/ 0 h 342"/>
                  <a:gd name="T32" fmla="*/ 0 w 530"/>
                  <a:gd name="T33" fmla="*/ 0 h 342"/>
                  <a:gd name="T34" fmla="*/ 0 w 530"/>
                  <a:gd name="T35" fmla="*/ 0 h 342"/>
                  <a:gd name="T36" fmla="*/ 0 w 530"/>
                  <a:gd name="T37" fmla="*/ 0 h 342"/>
                  <a:gd name="T38" fmla="*/ 0 w 530"/>
                  <a:gd name="T39" fmla="*/ 0 h 342"/>
                  <a:gd name="T40" fmla="*/ 0 w 530"/>
                  <a:gd name="T41" fmla="*/ 0 h 342"/>
                  <a:gd name="T42" fmla="*/ 0 w 530"/>
                  <a:gd name="T43" fmla="*/ 0 h 342"/>
                  <a:gd name="T44" fmla="*/ 0 w 530"/>
                  <a:gd name="T45" fmla="*/ 0 h 342"/>
                  <a:gd name="T46" fmla="*/ 0 w 530"/>
                  <a:gd name="T47" fmla="*/ 0 h 342"/>
                  <a:gd name="T48" fmla="*/ 0 w 530"/>
                  <a:gd name="T49" fmla="*/ 0 h 342"/>
                  <a:gd name="T50" fmla="*/ 0 w 530"/>
                  <a:gd name="T51" fmla="*/ 0 h 342"/>
                  <a:gd name="T52" fmla="*/ 0 w 530"/>
                  <a:gd name="T53" fmla="*/ 0 h 342"/>
                  <a:gd name="T54" fmla="*/ 0 w 530"/>
                  <a:gd name="T55" fmla="*/ 0 h 342"/>
                  <a:gd name="T56" fmla="*/ 0 w 530"/>
                  <a:gd name="T57" fmla="*/ 0 h 342"/>
                  <a:gd name="T58" fmla="*/ 0 w 530"/>
                  <a:gd name="T59" fmla="*/ 0 h 342"/>
                  <a:gd name="T60" fmla="*/ 0 w 530"/>
                  <a:gd name="T61" fmla="*/ 0 h 342"/>
                  <a:gd name="T62" fmla="*/ 0 w 530"/>
                  <a:gd name="T63" fmla="*/ 0 h 342"/>
                  <a:gd name="T64" fmla="*/ 0 w 530"/>
                  <a:gd name="T65" fmla="*/ 0 h 342"/>
                  <a:gd name="T66" fmla="*/ 0 w 530"/>
                  <a:gd name="T67" fmla="*/ 0 h 342"/>
                  <a:gd name="T68" fmla="*/ 0 w 530"/>
                  <a:gd name="T69" fmla="*/ 0 h 342"/>
                  <a:gd name="T70" fmla="*/ 0 w 530"/>
                  <a:gd name="T71" fmla="*/ 0 h 342"/>
                  <a:gd name="T72" fmla="*/ 0 w 530"/>
                  <a:gd name="T73" fmla="*/ 0 h 342"/>
                  <a:gd name="T74" fmla="*/ 0 w 530"/>
                  <a:gd name="T75" fmla="*/ 0 h 342"/>
                  <a:gd name="T76" fmla="*/ 0 w 530"/>
                  <a:gd name="T77" fmla="*/ 0 h 342"/>
                  <a:gd name="T78" fmla="*/ 0 w 530"/>
                  <a:gd name="T79" fmla="*/ 0 h 342"/>
                  <a:gd name="T80" fmla="*/ 0 w 530"/>
                  <a:gd name="T81" fmla="*/ 0 h 342"/>
                  <a:gd name="T82" fmla="*/ 0 w 530"/>
                  <a:gd name="T83" fmla="*/ 0 h 342"/>
                  <a:gd name="T84" fmla="*/ 0 w 530"/>
                  <a:gd name="T85" fmla="*/ 0 h 342"/>
                  <a:gd name="T86" fmla="*/ 0 w 530"/>
                  <a:gd name="T87" fmla="*/ 0 h 342"/>
                  <a:gd name="T88" fmla="*/ 0 w 530"/>
                  <a:gd name="T89" fmla="*/ 0 h 342"/>
                  <a:gd name="T90" fmla="*/ 0 w 530"/>
                  <a:gd name="T91" fmla="*/ 0 h 342"/>
                  <a:gd name="T92" fmla="*/ 0 w 530"/>
                  <a:gd name="T93" fmla="*/ 0 h 342"/>
                  <a:gd name="T94" fmla="*/ 0 w 530"/>
                  <a:gd name="T95" fmla="*/ 0 h 342"/>
                  <a:gd name="T96" fmla="*/ 0 w 530"/>
                  <a:gd name="T97" fmla="*/ 0 h 342"/>
                  <a:gd name="T98" fmla="*/ 0 w 530"/>
                  <a:gd name="T99" fmla="*/ 0 h 342"/>
                  <a:gd name="T100" fmla="*/ 0 w 530"/>
                  <a:gd name="T101" fmla="*/ 0 h 3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30"/>
                  <a:gd name="T154" fmla="*/ 0 h 342"/>
                  <a:gd name="T155" fmla="*/ 530 w 530"/>
                  <a:gd name="T156" fmla="*/ 342 h 3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30" h="342">
                    <a:moveTo>
                      <a:pt x="101" y="183"/>
                    </a:moveTo>
                    <a:lnTo>
                      <a:pt x="99" y="183"/>
                    </a:lnTo>
                    <a:lnTo>
                      <a:pt x="91" y="184"/>
                    </a:lnTo>
                    <a:lnTo>
                      <a:pt x="86" y="184"/>
                    </a:lnTo>
                    <a:lnTo>
                      <a:pt x="82" y="186"/>
                    </a:lnTo>
                    <a:lnTo>
                      <a:pt x="76" y="188"/>
                    </a:lnTo>
                    <a:lnTo>
                      <a:pt x="70" y="192"/>
                    </a:lnTo>
                    <a:lnTo>
                      <a:pt x="63" y="194"/>
                    </a:lnTo>
                    <a:lnTo>
                      <a:pt x="55" y="198"/>
                    </a:lnTo>
                    <a:lnTo>
                      <a:pt x="49" y="200"/>
                    </a:lnTo>
                    <a:lnTo>
                      <a:pt x="44" y="203"/>
                    </a:lnTo>
                    <a:lnTo>
                      <a:pt x="36" y="205"/>
                    </a:lnTo>
                    <a:lnTo>
                      <a:pt x="30" y="211"/>
                    </a:lnTo>
                    <a:lnTo>
                      <a:pt x="23" y="215"/>
                    </a:lnTo>
                    <a:lnTo>
                      <a:pt x="19" y="221"/>
                    </a:lnTo>
                    <a:lnTo>
                      <a:pt x="13" y="224"/>
                    </a:lnTo>
                    <a:lnTo>
                      <a:pt x="8" y="230"/>
                    </a:lnTo>
                    <a:lnTo>
                      <a:pt x="4" y="236"/>
                    </a:lnTo>
                    <a:lnTo>
                      <a:pt x="2" y="241"/>
                    </a:lnTo>
                    <a:lnTo>
                      <a:pt x="0" y="249"/>
                    </a:lnTo>
                    <a:lnTo>
                      <a:pt x="0" y="255"/>
                    </a:lnTo>
                    <a:lnTo>
                      <a:pt x="0" y="262"/>
                    </a:lnTo>
                    <a:lnTo>
                      <a:pt x="4" y="270"/>
                    </a:lnTo>
                    <a:lnTo>
                      <a:pt x="6" y="278"/>
                    </a:lnTo>
                    <a:lnTo>
                      <a:pt x="11" y="285"/>
                    </a:lnTo>
                    <a:lnTo>
                      <a:pt x="17" y="295"/>
                    </a:lnTo>
                    <a:lnTo>
                      <a:pt x="29" y="304"/>
                    </a:lnTo>
                    <a:lnTo>
                      <a:pt x="32" y="308"/>
                    </a:lnTo>
                    <a:lnTo>
                      <a:pt x="38" y="314"/>
                    </a:lnTo>
                    <a:lnTo>
                      <a:pt x="44" y="318"/>
                    </a:lnTo>
                    <a:lnTo>
                      <a:pt x="51" y="321"/>
                    </a:lnTo>
                    <a:lnTo>
                      <a:pt x="59" y="327"/>
                    </a:lnTo>
                    <a:lnTo>
                      <a:pt x="67" y="333"/>
                    </a:lnTo>
                    <a:lnTo>
                      <a:pt x="76" y="337"/>
                    </a:lnTo>
                    <a:lnTo>
                      <a:pt x="86" y="342"/>
                    </a:lnTo>
                    <a:lnTo>
                      <a:pt x="89" y="342"/>
                    </a:lnTo>
                    <a:lnTo>
                      <a:pt x="97" y="342"/>
                    </a:lnTo>
                    <a:lnTo>
                      <a:pt x="105" y="342"/>
                    </a:lnTo>
                    <a:lnTo>
                      <a:pt x="108" y="340"/>
                    </a:lnTo>
                    <a:lnTo>
                      <a:pt x="116" y="340"/>
                    </a:lnTo>
                    <a:lnTo>
                      <a:pt x="122" y="338"/>
                    </a:lnTo>
                    <a:lnTo>
                      <a:pt x="127" y="338"/>
                    </a:lnTo>
                    <a:lnTo>
                      <a:pt x="133" y="337"/>
                    </a:lnTo>
                    <a:lnTo>
                      <a:pt x="139" y="337"/>
                    </a:lnTo>
                    <a:lnTo>
                      <a:pt x="146" y="335"/>
                    </a:lnTo>
                    <a:lnTo>
                      <a:pt x="154" y="333"/>
                    </a:lnTo>
                    <a:lnTo>
                      <a:pt x="162" y="331"/>
                    </a:lnTo>
                    <a:lnTo>
                      <a:pt x="167" y="327"/>
                    </a:lnTo>
                    <a:lnTo>
                      <a:pt x="175" y="323"/>
                    </a:lnTo>
                    <a:lnTo>
                      <a:pt x="183" y="321"/>
                    </a:lnTo>
                    <a:lnTo>
                      <a:pt x="188" y="316"/>
                    </a:lnTo>
                    <a:lnTo>
                      <a:pt x="194" y="312"/>
                    </a:lnTo>
                    <a:lnTo>
                      <a:pt x="202" y="306"/>
                    </a:lnTo>
                    <a:lnTo>
                      <a:pt x="209" y="302"/>
                    </a:lnTo>
                    <a:lnTo>
                      <a:pt x="215" y="297"/>
                    </a:lnTo>
                    <a:lnTo>
                      <a:pt x="221" y="289"/>
                    </a:lnTo>
                    <a:lnTo>
                      <a:pt x="226" y="283"/>
                    </a:lnTo>
                    <a:lnTo>
                      <a:pt x="232" y="276"/>
                    </a:lnTo>
                    <a:lnTo>
                      <a:pt x="236" y="266"/>
                    </a:lnTo>
                    <a:lnTo>
                      <a:pt x="240" y="259"/>
                    </a:lnTo>
                    <a:lnTo>
                      <a:pt x="245" y="249"/>
                    </a:lnTo>
                    <a:lnTo>
                      <a:pt x="249" y="240"/>
                    </a:lnTo>
                    <a:lnTo>
                      <a:pt x="251" y="241"/>
                    </a:lnTo>
                    <a:lnTo>
                      <a:pt x="255" y="245"/>
                    </a:lnTo>
                    <a:lnTo>
                      <a:pt x="259" y="251"/>
                    </a:lnTo>
                    <a:lnTo>
                      <a:pt x="268" y="259"/>
                    </a:lnTo>
                    <a:lnTo>
                      <a:pt x="278" y="266"/>
                    </a:lnTo>
                    <a:lnTo>
                      <a:pt x="289" y="274"/>
                    </a:lnTo>
                    <a:lnTo>
                      <a:pt x="295" y="278"/>
                    </a:lnTo>
                    <a:lnTo>
                      <a:pt x="300" y="281"/>
                    </a:lnTo>
                    <a:lnTo>
                      <a:pt x="306" y="283"/>
                    </a:lnTo>
                    <a:lnTo>
                      <a:pt x="314" y="287"/>
                    </a:lnTo>
                    <a:lnTo>
                      <a:pt x="319" y="287"/>
                    </a:lnTo>
                    <a:lnTo>
                      <a:pt x="325" y="289"/>
                    </a:lnTo>
                    <a:lnTo>
                      <a:pt x="331" y="289"/>
                    </a:lnTo>
                    <a:lnTo>
                      <a:pt x="337" y="289"/>
                    </a:lnTo>
                    <a:lnTo>
                      <a:pt x="342" y="287"/>
                    </a:lnTo>
                    <a:lnTo>
                      <a:pt x="348" y="285"/>
                    </a:lnTo>
                    <a:lnTo>
                      <a:pt x="354" y="283"/>
                    </a:lnTo>
                    <a:lnTo>
                      <a:pt x="359" y="280"/>
                    </a:lnTo>
                    <a:lnTo>
                      <a:pt x="365" y="274"/>
                    </a:lnTo>
                    <a:lnTo>
                      <a:pt x="369" y="268"/>
                    </a:lnTo>
                    <a:lnTo>
                      <a:pt x="373" y="259"/>
                    </a:lnTo>
                    <a:lnTo>
                      <a:pt x="376" y="251"/>
                    </a:lnTo>
                    <a:lnTo>
                      <a:pt x="378" y="245"/>
                    </a:lnTo>
                    <a:lnTo>
                      <a:pt x="380" y="240"/>
                    </a:lnTo>
                    <a:lnTo>
                      <a:pt x="380" y="234"/>
                    </a:lnTo>
                    <a:lnTo>
                      <a:pt x="384" y="228"/>
                    </a:lnTo>
                    <a:lnTo>
                      <a:pt x="384" y="221"/>
                    </a:lnTo>
                    <a:lnTo>
                      <a:pt x="386" y="213"/>
                    </a:lnTo>
                    <a:lnTo>
                      <a:pt x="386" y="205"/>
                    </a:lnTo>
                    <a:lnTo>
                      <a:pt x="388" y="198"/>
                    </a:lnTo>
                    <a:lnTo>
                      <a:pt x="390" y="198"/>
                    </a:lnTo>
                    <a:lnTo>
                      <a:pt x="394" y="200"/>
                    </a:lnTo>
                    <a:lnTo>
                      <a:pt x="399" y="200"/>
                    </a:lnTo>
                    <a:lnTo>
                      <a:pt x="409" y="203"/>
                    </a:lnTo>
                    <a:lnTo>
                      <a:pt x="413" y="203"/>
                    </a:lnTo>
                    <a:lnTo>
                      <a:pt x="418" y="205"/>
                    </a:lnTo>
                    <a:lnTo>
                      <a:pt x="424" y="205"/>
                    </a:lnTo>
                    <a:lnTo>
                      <a:pt x="432" y="207"/>
                    </a:lnTo>
                    <a:lnTo>
                      <a:pt x="437" y="207"/>
                    </a:lnTo>
                    <a:lnTo>
                      <a:pt x="443" y="209"/>
                    </a:lnTo>
                    <a:lnTo>
                      <a:pt x="449" y="209"/>
                    </a:lnTo>
                    <a:lnTo>
                      <a:pt x="456" y="211"/>
                    </a:lnTo>
                    <a:lnTo>
                      <a:pt x="462" y="209"/>
                    </a:lnTo>
                    <a:lnTo>
                      <a:pt x="468" y="209"/>
                    </a:lnTo>
                    <a:lnTo>
                      <a:pt x="473" y="209"/>
                    </a:lnTo>
                    <a:lnTo>
                      <a:pt x="481" y="209"/>
                    </a:lnTo>
                    <a:lnTo>
                      <a:pt x="487" y="207"/>
                    </a:lnTo>
                    <a:lnTo>
                      <a:pt x="492" y="207"/>
                    </a:lnTo>
                    <a:lnTo>
                      <a:pt x="498" y="205"/>
                    </a:lnTo>
                    <a:lnTo>
                      <a:pt x="504" y="203"/>
                    </a:lnTo>
                    <a:lnTo>
                      <a:pt x="513" y="198"/>
                    </a:lnTo>
                    <a:lnTo>
                      <a:pt x="521" y="190"/>
                    </a:lnTo>
                    <a:lnTo>
                      <a:pt x="525" y="184"/>
                    </a:lnTo>
                    <a:lnTo>
                      <a:pt x="527" y="181"/>
                    </a:lnTo>
                    <a:lnTo>
                      <a:pt x="529" y="173"/>
                    </a:lnTo>
                    <a:lnTo>
                      <a:pt x="530" y="167"/>
                    </a:lnTo>
                    <a:lnTo>
                      <a:pt x="530" y="158"/>
                    </a:lnTo>
                    <a:lnTo>
                      <a:pt x="530" y="150"/>
                    </a:lnTo>
                    <a:lnTo>
                      <a:pt x="530" y="141"/>
                    </a:lnTo>
                    <a:lnTo>
                      <a:pt x="530" y="133"/>
                    </a:lnTo>
                    <a:lnTo>
                      <a:pt x="529" y="124"/>
                    </a:lnTo>
                    <a:lnTo>
                      <a:pt x="529" y="116"/>
                    </a:lnTo>
                    <a:lnTo>
                      <a:pt x="527" y="106"/>
                    </a:lnTo>
                    <a:lnTo>
                      <a:pt x="527" y="97"/>
                    </a:lnTo>
                    <a:lnTo>
                      <a:pt x="525" y="87"/>
                    </a:lnTo>
                    <a:lnTo>
                      <a:pt x="523" y="78"/>
                    </a:lnTo>
                    <a:lnTo>
                      <a:pt x="519" y="68"/>
                    </a:lnTo>
                    <a:lnTo>
                      <a:pt x="517" y="59"/>
                    </a:lnTo>
                    <a:lnTo>
                      <a:pt x="513" y="51"/>
                    </a:lnTo>
                    <a:lnTo>
                      <a:pt x="510" y="44"/>
                    </a:lnTo>
                    <a:lnTo>
                      <a:pt x="506" y="36"/>
                    </a:lnTo>
                    <a:lnTo>
                      <a:pt x="504" y="30"/>
                    </a:lnTo>
                    <a:lnTo>
                      <a:pt x="498" y="23"/>
                    </a:lnTo>
                    <a:lnTo>
                      <a:pt x="492" y="17"/>
                    </a:lnTo>
                    <a:lnTo>
                      <a:pt x="487" y="10"/>
                    </a:lnTo>
                    <a:lnTo>
                      <a:pt x="481" y="8"/>
                    </a:lnTo>
                    <a:lnTo>
                      <a:pt x="475" y="4"/>
                    </a:lnTo>
                    <a:lnTo>
                      <a:pt x="470" y="2"/>
                    </a:lnTo>
                    <a:lnTo>
                      <a:pt x="462" y="0"/>
                    </a:lnTo>
                    <a:lnTo>
                      <a:pt x="454" y="0"/>
                    </a:lnTo>
                    <a:lnTo>
                      <a:pt x="445" y="0"/>
                    </a:lnTo>
                    <a:lnTo>
                      <a:pt x="437" y="4"/>
                    </a:lnTo>
                    <a:lnTo>
                      <a:pt x="428" y="6"/>
                    </a:lnTo>
                    <a:lnTo>
                      <a:pt x="420" y="13"/>
                    </a:lnTo>
                    <a:lnTo>
                      <a:pt x="411" y="17"/>
                    </a:lnTo>
                    <a:lnTo>
                      <a:pt x="401" y="27"/>
                    </a:lnTo>
                    <a:lnTo>
                      <a:pt x="395" y="30"/>
                    </a:lnTo>
                    <a:lnTo>
                      <a:pt x="390" y="36"/>
                    </a:lnTo>
                    <a:lnTo>
                      <a:pt x="386" y="42"/>
                    </a:lnTo>
                    <a:lnTo>
                      <a:pt x="380" y="49"/>
                    </a:lnTo>
                    <a:lnTo>
                      <a:pt x="378" y="48"/>
                    </a:lnTo>
                    <a:lnTo>
                      <a:pt x="373" y="46"/>
                    </a:lnTo>
                    <a:lnTo>
                      <a:pt x="367" y="42"/>
                    </a:lnTo>
                    <a:lnTo>
                      <a:pt x="357" y="40"/>
                    </a:lnTo>
                    <a:lnTo>
                      <a:pt x="352" y="38"/>
                    </a:lnTo>
                    <a:lnTo>
                      <a:pt x="346" y="36"/>
                    </a:lnTo>
                    <a:lnTo>
                      <a:pt x="338" y="34"/>
                    </a:lnTo>
                    <a:lnTo>
                      <a:pt x="333" y="34"/>
                    </a:lnTo>
                    <a:lnTo>
                      <a:pt x="325" y="32"/>
                    </a:lnTo>
                    <a:lnTo>
                      <a:pt x="319" y="30"/>
                    </a:lnTo>
                    <a:lnTo>
                      <a:pt x="314" y="30"/>
                    </a:lnTo>
                    <a:lnTo>
                      <a:pt x="306" y="30"/>
                    </a:lnTo>
                    <a:lnTo>
                      <a:pt x="298" y="29"/>
                    </a:lnTo>
                    <a:lnTo>
                      <a:pt x="291" y="27"/>
                    </a:lnTo>
                    <a:lnTo>
                      <a:pt x="285" y="27"/>
                    </a:lnTo>
                    <a:lnTo>
                      <a:pt x="278" y="29"/>
                    </a:lnTo>
                    <a:lnTo>
                      <a:pt x="272" y="29"/>
                    </a:lnTo>
                    <a:lnTo>
                      <a:pt x="266" y="30"/>
                    </a:lnTo>
                    <a:lnTo>
                      <a:pt x="259" y="30"/>
                    </a:lnTo>
                    <a:lnTo>
                      <a:pt x="255" y="34"/>
                    </a:lnTo>
                    <a:lnTo>
                      <a:pt x="249" y="34"/>
                    </a:lnTo>
                    <a:lnTo>
                      <a:pt x="243" y="38"/>
                    </a:lnTo>
                    <a:lnTo>
                      <a:pt x="238" y="40"/>
                    </a:lnTo>
                    <a:lnTo>
                      <a:pt x="236" y="46"/>
                    </a:lnTo>
                    <a:lnTo>
                      <a:pt x="232" y="51"/>
                    </a:lnTo>
                    <a:lnTo>
                      <a:pt x="230" y="57"/>
                    </a:lnTo>
                    <a:lnTo>
                      <a:pt x="226" y="63"/>
                    </a:lnTo>
                    <a:lnTo>
                      <a:pt x="226" y="70"/>
                    </a:lnTo>
                    <a:lnTo>
                      <a:pt x="224" y="78"/>
                    </a:lnTo>
                    <a:lnTo>
                      <a:pt x="224" y="86"/>
                    </a:lnTo>
                    <a:lnTo>
                      <a:pt x="221" y="91"/>
                    </a:lnTo>
                    <a:lnTo>
                      <a:pt x="219" y="99"/>
                    </a:lnTo>
                    <a:lnTo>
                      <a:pt x="215" y="105"/>
                    </a:lnTo>
                    <a:lnTo>
                      <a:pt x="211" y="110"/>
                    </a:lnTo>
                    <a:lnTo>
                      <a:pt x="207" y="116"/>
                    </a:lnTo>
                    <a:lnTo>
                      <a:pt x="203" y="122"/>
                    </a:lnTo>
                    <a:lnTo>
                      <a:pt x="192" y="131"/>
                    </a:lnTo>
                    <a:lnTo>
                      <a:pt x="183" y="141"/>
                    </a:lnTo>
                    <a:lnTo>
                      <a:pt x="177" y="145"/>
                    </a:lnTo>
                    <a:lnTo>
                      <a:pt x="171" y="148"/>
                    </a:lnTo>
                    <a:lnTo>
                      <a:pt x="165" y="152"/>
                    </a:lnTo>
                    <a:lnTo>
                      <a:pt x="162" y="156"/>
                    </a:lnTo>
                    <a:lnTo>
                      <a:pt x="154" y="158"/>
                    </a:lnTo>
                    <a:lnTo>
                      <a:pt x="148" y="162"/>
                    </a:lnTo>
                    <a:lnTo>
                      <a:pt x="145" y="165"/>
                    </a:lnTo>
                    <a:lnTo>
                      <a:pt x="139" y="167"/>
                    </a:lnTo>
                    <a:lnTo>
                      <a:pt x="127" y="171"/>
                    </a:lnTo>
                    <a:lnTo>
                      <a:pt x="120" y="175"/>
                    </a:lnTo>
                    <a:lnTo>
                      <a:pt x="112" y="177"/>
                    </a:lnTo>
                    <a:lnTo>
                      <a:pt x="105" y="181"/>
                    </a:lnTo>
                    <a:lnTo>
                      <a:pt x="101" y="183"/>
                    </a:lnTo>
                    <a:close/>
                  </a:path>
                </a:pathLst>
              </a:custGeom>
              <a:solidFill>
                <a:schemeClr val="hlink"/>
              </a:solidFill>
              <a:ln w="12700" cmpd="sng">
                <a:solidFill>
                  <a:schemeClr val="bg1"/>
                </a:solidFill>
                <a:round/>
                <a:headEnd/>
                <a:tailEnd/>
              </a:ln>
            </p:spPr>
            <p:txBody>
              <a:bodyPr/>
              <a:lstStyle/>
              <a:p>
                <a:endParaRPr lang="en-US"/>
              </a:p>
            </p:txBody>
          </p:sp>
          <p:sp>
            <p:nvSpPr>
              <p:cNvPr id="388" name="Line 40"/>
              <p:cNvSpPr>
                <a:spLocks noChangeShapeType="1"/>
              </p:cNvSpPr>
              <p:nvPr/>
            </p:nvSpPr>
            <p:spPr bwMode="auto">
              <a:xfrm flipH="1" flipV="1">
                <a:off x="3544" y="3332"/>
                <a:ext cx="5" cy="7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89" name="Line 41"/>
              <p:cNvSpPr>
                <a:spLocks noChangeShapeType="1"/>
              </p:cNvSpPr>
              <p:nvPr/>
            </p:nvSpPr>
            <p:spPr bwMode="auto">
              <a:xfrm flipV="1">
                <a:off x="3565" y="3332"/>
                <a:ext cx="22" cy="76"/>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90" name="Oval 42"/>
              <p:cNvSpPr>
                <a:spLocks noChangeArrowheads="1"/>
              </p:cNvSpPr>
              <p:nvPr/>
            </p:nvSpPr>
            <p:spPr bwMode="auto">
              <a:xfrm>
                <a:off x="3034" y="3568"/>
                <a:ext cx="103" cy="101"/>
              </a:xfrm>
              <a:prstGeom prst="ellipse">
                <a:avLst/>
              </a:prstGeom>
              <a:solidFill>
                <a:schemeClr val="folHlink"/>
              </a:solidFill>
              <a:ln>
                <a:noFill/>
              </a:ln>
              <a:extLst>
                <a:ext uri="{91240B29-F687-4F45-9708-019B960494DF}">
                  <a14:hiddenLine xmlns:a14="http://schemas.microsoft.com/office/drawing/2010/main" w="28575" algn="ctr">
                    <a:solidFill>
                      <a:srgbClr val="000000"/>
                    </a:solidFill>
                    <a:round/>
                    <a:headEnd/>
                    <a:tailEnd/>
                  </a14:hiddenLine>
                </a:ext>
              </a:extLst>
            </p:spPr>
            <p:txBody>
              <a:bodyPr lIns="0" tIns="0" rIns="0" bIns="0" anchor="ctr">
                <a:spAutoFit/>
              </a:bodyPr>
              <a:lstStyle/>
              <a:p>
                <a:endParaRPr lang="en-US"/>
              </a:p>
            </p:txBody>
          </p:sp>
          <p:sp>
            <p:nvSpPr>
              <p:cNvPr id="391" name="Freeform 43"/>
              <p:cNvSpPr>
                <a:spLocks/>
              </p:cNvSpPr>
              <p:nvPr/>
            </p:nvSpPr>
            <p:spPr bwMode="auto">
              <a:xfrm>
                <a:off x="3022" y="3556"/>
                <a:ext cx="126" cy="126"/>
              </a:xfrm>
              <a:custGeom>
                <a:avLst/>
                <a:gdLst>
                  <a:gd name="T0" fmla="*/ 0 w 770"/>
                  <a:gd name="T1" fmla="*/ 0 h 778"/>
                  <a:gd name="T2" fmla="*/ 0 w 770"/>
                  <a:gd name="T3" fmla="*/ 0 h 778"/>
                  <a:gd name="T4" fmla="*/ 0 w 770"/>
                  <a:gd name="T5" fmla="*/ 0 h 778"/>
                  <a:gd name="T6" fmla="*/ 0 w 770"/>
                  <a:gd name="T7" fmla="*/ 0 h 778"/>
                  <a:gd name="T8" fmla="*/ 0 w 770"/>
                  <a:gd name="T9" fmla="*/ 0 h 778"/>
                  <a:gd name="T10" fmla="*/ 0 w 770"/>
                  <a:gd name="T11" fmla="*/ 0 h 778"/>
                  <a:gd name="T12" fmla="*/ 0 w 770"/>
                  <a:gd name="T13" fmla="*/ 0 h 778"/>
                  <a:gd name="T14" fmla="*/ 0 w 770"/>
                  <a:gd name="T15" fmla="*/ 0 h 778"/>
                  <a:gd name="T16" fmla="*/ 0 w 770"/>
                  <a:gd name="T17" fmla="*/ 0 h 778"/>
                  <a:gd name="T18" fmla="*/ 0 w 770"/>
                  <a:gd name="T19" fmla="*/ 0 h 778"/>
                  <a:gd name="T20" fmla="*/ 0 w 770"/>
                  <a:gd name="T21" fmla="*/ 0 h 778"/>
                  <a:gd name="T22" fmla="*/ 0 w 770"/>
                  <a:gd name="T23" fmla="*/ 0 h 778"/>
                  <a:gd name="T24" fmla="*/ 0 w 770"/>
                  <a:gd name="T25" fmla="*/ 0 h 778"/>
                  <a:gd name="T26" fmla="*/ 0 w 770"/>
                  <a:gd name="T27" fmla="*/ 0 h 778"/>
                  <a:gd name="T28" fmla="*/ 0 w 770"/>
                  <a:gd name="T29" fmla="*/ 0 h 778"/>
                  <a:gd name="T30" fmla="*/ 0 w 770"/>
                  <a:gd name="T31" fmla="*/ 0 h 778"/>
                  <a:gd name="T32" fmla="*/ 0 w 770"/>
                  <a:gd name="T33" fmla="*/ 0 h 778"/>
                  <a:gd name="T34" fmla="*/ 0 w 770"/>
                  <a:gd name="T35" fmla="*/ 0 h 778"/>
                  <a:gd name="T36" fmla="*/ 0 w 770"/>
                  <a:gd name="T37" fmla="*/ 0 h 778"/>
                  <a:gd name="T38" fmla="*/ 0 w 770"/>
                  <a:gd name="T39" fmla="*/ 0 h 778"/>
                  <a:gd name="T40" fmla="*/ 0 w 770"/>
                  <a:gd name="T41" fmla="*/ 0 h 778"/>
                  <a:gd name="T42" fmla="*/ 0 w 770"/>
                  <a:gd name="T43" fmla="*/ 0 h 778"/>
                  <a:gd name="T44" fmla="*/ 0 w 770"/>
                  <a:gd name="T45" fmla="*/ 0 h 778"/>
                  <a:gd name="T46" fmla="*/ 0 w 770"/>
                  <a:gd name="T47" fmla="*/ 0 h 778"/>
                  <a:gd name="T48" fmla="*/ 0 w 770"/>
                  <a:gd name="T49" fmla="*/ 0 h 778"/>
                  <a:gd name="T50" fmla="*/ 0 w 770"/>
                  <a:gd name="T51" fmla="*/ 0 h 778"/>
                  <a:gd name="T52" fmla="*/ 0 w 770"/>
                  <a:gd name="T53" fmla="*/ 0 h 778"/>
                  <a:gd name="T54" fmla="*/ 0 w 770"/>
                  <a:gd name="T55" fmla="*/ 0 h 778"/>
                  <a:gd name="T56" fmla="*/ 0 w 770"/>
                  <a:gd name="T57" fmla="*/ 0 h 778"/>
                  <a:gd name="T58" fmla="*/ 0 w 770"/>
                  <a:gd name="T59" fmla="*/ 0 h 778"/>
                  <a:gd name="T60" fmla="*/ 0 w 770"/>
                  <a:gd name="T61" fmla="*/ 0 h 778"/>
                  <a:gd name="T62" fmla="*/ 0 w 770"/>
                  <a:gd name="T63" fmla="*/ 0 h 778"/>
                  <a:gd name="T64" fmla="*/ 0 w 770"/>
                  <a:gd name="T65" fmla="*/ 0 h 778"/>
                  <a:gd name="T66" fmla="*/ 0 w 770"/>
                  <a:gd name="T67" fmla="*/ 0 h 778"/>
                  <a:gd name="T68" fmla="*/ 0 w 770"/>
                  <a:gd name="T69" fmla="*/ 0 h 778"/>
                  <a:gd name="T70" fmla="*/ 0 w 770"/>
                  <a:gd name="T71" fmla="*/ 0 h 778"/>
                  <a:gd name="T72" fmla="*/ 0 w 770"/>
                  <a:gd name="T73" fmla="*/ 0 h 778"/>
                  <a:gd name="T74" fmla="*/ 0 w 770"/>
                  <a:gd name="T75" fmla="*/ 0 h 778"/>
                  <a:gd name="T76" fmla="*/ 0 w 770"/>
                  <a:gd name="T77" fmla="*/ 0 h 778"/>
                  <a:gd name="T78" fmla="*/ 0 w 770"/>
                  <a:gd name="T79" fmla="*/ 0 h 778"/>
                  <a:gd name="T80" fmla="*/ 0 w 770"/>
                  <a:gd name="T81" fmla="*/ 0 h 778"/>
                  <a:gd name="T82" fmla="*/ 0 w 770"/>
                  <a:gd name="T83" fmla="*/ 0 h 778"/>
                  <a:gd name="T84" fmla="*/ 0 w 770"/>
                  <a:gd name="T85" fmla="*/ 0 h 778"/>
                  <a:gd name="T86" fmla="*/ 0 w 770"/>
                  <a:gd name="T87" fmla="*/ 0 h 778"/>
                  <a:gd name="T88" fmla="*/ 0 w 770"/>
                  <a:gd name="T89" fmla="*/ 0 h 778"/>
                  <a:gd name="T90" fmla="*/ 0 w 770"/>
                  <a:gd name="T91" fmla="*/ 0 h 778"/>
                  <a:gd name="T92" fmla="*/ 0 w 770"/>
                  <a:gd name="T93" fmla="*/ 0 h 778"/>
                  <a:gd name="T94" fmla="*/ 0 w 770"/>
                  <a:gd name="T95" fmla="*/ 0 h 778"/>
                  <a:gd name="T96" fmla="*/ 0 w 770"/>
                  <a:gd name="T97" fmla="*/ 0 h 778"/>
                  <a:gd name="T98" fmla="*/ 0 w 770"/>
                  <a:gd name="T99" fmla="*/ 0 h 778"/>
                  <a:gd name="T100" fmla="*/ 0 w 770"/>
                  <a:gd name="T101" fmla="*/ 0 h 778"/>
                  <a:gd name="T102" fmla="*/ 0 w 770"/>
                  <a:gd name="T103" fmla="*/ 0 h 778"/>
                  <a:gd name="T104" fmla="*/ 0 w 770"/>
                  <a:gd name="T105" fmla="*/ 0 h 778"/>
                  <a:gd name="T106" fmla="*/ 0 w 770"/>
                  <a:gd name="T107" fmla="*/ 0 h 778"/>
                  <a:gd name="T108" fmla="*/ 0 w 770"/>
                  <a:gd name="T109" fmla="*/ 0 h 77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70"/>
                  <a:gd name="T166" fmla="*/ 0 h 778"/>
                  <a:gd name="T167" fmla="*/ 770 w 770"/>
                  <a:gd name="T168" fmla="*/ 778 h 77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70" h="778">
                    <a:moveTo>
                      <a:pt x="165" y="708"/>
                    </a:moveTo>
                    <a:lnTo>
                      <a:pt x="123" y="675"/>
                    </a:lnTo>
                    <a:lnTo>
                      <a:pt x="60" y="605"/>
                    </a:lnTo>
                    <a:lnTo>
                      <a:pt x="20" y="521"/>
                    </a:lnTo>
                    <a:lnTo>
                      <a:pt x="0" y="430"/>
                    </a:lnTo>
                    <a:lnTo>
                      <a:pt x="0" y="337"/>
                    </a:lnTo>
                    <a:lnTo>
                      <a:pt x="24" y="246"/>
                    </a:lnTo>
                    <a:lnTo>
                      <a:pt x="68" y="164"/>
                    </a:lnTo>
                    <a:lnTo>
                      <a:pt x="131" y="96"/>
                    </a:lnTo>
                    <a:lnTo>
                      <a:pt x="209" y="42"/>
                    </a:lnTo>
                    <a:lnTo>
                      <a:pt x="296" y="10"/>
                    </a:lnTo>
                    <a:lnTo>
                      <a:pt x="389" y="0"/>
                    </a:lnTo>
                    <a:lnTo>
                      <a:pt x="482" y="14"/>
                    </a:lnTo>
                    <a:lnTo>
                      <a:pt x="570" y="48"/>
                    </a:lnTo>
                    <a:lnTo>
                      <a:pt x="644" y="103"/>
                    </a:lnTo>
                    <a:lnTo>
                      <a:pt x="707" y="173"/>
                    </a:lnTo>
                    <a:lnTo>
                      <a:pt x="749" y="255"/>
                    </a:lnTo>
                    <a:lnTo>
                      <a:pt x="770" y="346"/>
                    </a:lnTo>
                    <a:lnTo>
                      <a:pt x="768" y="441"/>
                    </a:lnTo>
                    <a:lnTo>
                      <a:pt x="745" y="531"/>
                    </a:lnTo>
                    <a:lnTo>
                      <a:pt x="699" y="614"/>
                    </a:lnTo>
                    <a:lnTo>
                      <a:pt x="636" y="683"/>
                    </a:lnTo>
                    <a:lnTo>
                      <a:pt x="559" y="736"/>
                    </a:lnTo>
                    <a:lnTo>
                      <a:pt x="471" y="767"/>
                    </a:lnTo>
                    <a:lnTo>
                      <a:pt x="378" y="778"/>
                    </a:lnTo>
                    <a:lnTo>
                      <a:pt x="287" y="765"/>
                    </a:lnTo>
                    <a:lnTo>
                      <a:pt x="199" y="732"/>
                    </a:lnTo>
                    <a:lnTo>
                      <a:pt x="287" y="668"/>
                    </a:lnTo>
                    <a:lnTo>
                      <a:pt x="366" y="681"/>
                    </a:lnTo>
                    <a:lnTo>
                      <a:pt x="437" y="677"/>
                    </a:lnTo>
                    <a:lnTo>
                      <a:pt x="505" y="656"/>
                    </a:lnTo>
                    <a:lnTo>
                      <a:pt x="564" y="618"/>
                    </a:lnTo>
                    <a:lnTo>
                      <a:pt x="614" y="569"/>
                    </a:lnTo>
                    <a:lnTo>
                      <a:pt x="652" y="508"/>
                    </a:lnTo>
                    <a:lnTo>
                      <a:pt x="671" y="441"/>
                    </a:lnTo>
                    <a:lnTo>
                      <a:pt x="676" y="371"/>
                    </a:lnTo>
                    <a:lnTo>
                      <a:pt x="663" y="301"/>
                    </a:lnTo>
                    <a:lnTo>
                      <a:pt x="635" y="236"/>
                    </a:lnTo>
                    <a:lnTo>
                      <a:pt x="591" y="181"/>
                    </a:lnTo>
                    <a:lnTo>
                      <a:pt x="534" y="137"/>
                    </a:lnTo>
                    <a:lnTo>
                      <a:pt x="471" y="109"/>
                    </a:lnTo>
                    <a:lnTo>
                      <a:pt x="401" y="97"/>
                    </a:lnTo>
                    <a:lnTo>
                      <a:pt x="330" y="101"/>
                    </a:lnTo>
                    <a:lnTo>
                      <a:pt x="264" y="122"/>
                    </a:lnTo>
                    <a:lnTo>
                      <a:pt x="203" y="160"/>
                    </a:lnTo>
                    <a:lnTo>
                      <a:pt x="154" y="210"/>
                    </a:lnTo>
                    <a:lnTo>
                      <a:pt x="116" y="269"/>
                    </a:lnTo>
                    <a:lnTo>
                      <a:pt x="97" y="337"/>
                    </a:lnTo>
                    <a:lnTo>
                      <a:pt x="91" y="407"/>
                    </a:lnTo>
                    <a:lnTo>
                      <a:pt x="104" y="478"/>
                    </a:lnTo>
                    <a:lnTo>
                      <a:pt x="135" y="540"/>
                    </a:lnTo>
                    <a:lnTo>
                      <a:pt x="176" y="597"/>
                    </a:lnTo>
                    <a:lnTo>
                      <a:pt x="243" y="647"/>
                    </a:lnTo>
                    <a:lnTo>
                      <a:pt x="165" y="7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 name="Freeform 44"/>
              <p:cNvSpPr>
                <a:spLocks/>
              </p:cNvSpPr>
              <p:nvPr/>
            </p:nvSpPr>
            <p:spPr bwMode="auto">
              <a:xfrm>
                <a:off x="3049" y="3661"/>
                <a:ext cx="24" cy="15"/>
              </a:xfrm>
              <a:custGeom>
                <a:avLst/>
                <a:gdLst>
                  <a:gd name="T0" fmla="*/ 0 w 150"/>
                  <a:gd name="T1" fmla="*/ 0 h 93"/>
                  <a:gd name="T2" fmla="*/ 0 w 150"/>
                  <a:gd name="T3" fmla="*/ 0 h 93"/>
                  <a:gd name="T4" fmla="*/ 0 w 150"/>
                  <a:gd name="T5" fmla="*/ 0 h 93"/>
                  <a:gd name="T6" fmla="*/ 0 w 150"/>
                  <a:gd name="T7" fmla="*/ 0 h 93"/>
                  <a:gd name="T8" fmla="*/ 0 w 150"/>
                  <a:gd name="T9" fmla="*/ 0 h 93"/>
                  <a:gd name="T10" fmla="*/ 0 w 150"/>
                  <a:gd name="T11" fmla="*/ 0 h 93"/>
                  <a:gd name="T12" fmla="*/ 0 60000 65536"/>
                  <a:gd name="T13" fmla="*/ 0 60000 65536"/>
                  <a:gd name="T14" fmla="*/ 0 60000 65536"/>
                  <a:gd name="T15" fmla="*/ 0 60000 65536"/>
                  <a:gd name="T16" fmla="*/ 0 60000 65536"/>
                  <a:gd name="T17" fmla="*/ 0 60000 65536"/>
                  <a:gd name="T18" fmla="*/ 0 w 150"/>
                  <a:gd name="T19" fmla="*/ 0 h 93"/>
                  <a:gd name="T20" fmla="*/ 150 w 150"/>
                  <a:gd name="T21" fmla="*/ 93 h 93"/>
                </a:gdLst>
                <a:ahLst/>
                <a:cxnLst>
                  <a:cxn ang="T12">
                    <a:pos x="T0" y="T1"/>
                  </a:cxn>
                  <a:cxn ang="T13">
                    <a:pos x="T2" y="T3"/>
                  </a:cxn>
                  <a:cxn ang="T14">
                    <a:pos x="T4" y="T5"/>
                  </a:cxn>
                  <a:cxn ang="T15">
                    <a:pos x="T6" y="T7"/>
                  </a:cxn>
                  <a:cxn ang="T16">
                    <a:pos x="T8" y="T9"/>
                  </a:cxn>
                  <a:cxn ang="T17">
                    <a:pos x="T10" y="T11"/>
                  </a:cxn>
                </a:cxnLst>
                <a:rect l="T18" t="T19" r="T20" b="T21"/>
                <a:pathLst>
                  <a:path w="150" h="93">
                    <a:moveTo>
                      <a:pt x="150" y="36"/>
                    </a:moveTo>
                    <a:lnTo>
                      <a:pt x="59" y="0"/>
                    </a:lnTo>
                    <a:lnTo>
                      <a:pt x="0" y="67"/>
                    </a:lnTo>
                    <a:lnTo>
                      <a:pt x="42" y="93"/>
                    </a:lnTo>
                    <a:lnTo>
                      <a:pt x="15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 name="Oval 45"/>
              <p:cNvSpPr>
                <a:spLocks noChangeArrowheads="1"/>
              </p:cNvSpPr>
              <p:nvPr/>
            </p:nvSpPr>
            <p:spPr bwMode="auto">
              <a:xfrm>
                <a:off x="3492" y="3528"/>
                <a:ext cx="80" cy="138"/>
              </a:xfrm>
              <a:prstGeom prst="ellipse">
                <a:avLst/>
              </a:prstGeom>
              <a:solidFill>
                <a:schemeClr val="folHlink"/>
              </a:solidFill>
              <a:ln>
                <a:noFill/>
              </a:ln>
              <a:extLs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endParaRPr lang="en-US"/>
              </a:p>
            </p:txBody>
          </p:sp>
          <p:sp>
            <p:nvSpPr>
              <p:cNvPr id="394" name="Freeform 46"/>
              <p:cNvSpPr>
                <a:spLocks/>
              </p:cNvSpPr>
              <p:nvPr/>
            </p:nvSpPr>
            <p:spPr bwMode="auto">
              <a:xfrm>
                <a:off x="3484" y="3518"/>
                <a:ext cx="99" cy="158"/>
              </a:xfrm>
              <a:custGeom>
                <a:avLst/>
                <a:gdLst>
                  <a:gd name="T0" fmla="*/ 0 w 606"/>
                  <a:gd name="T1" fmla="*/ 0 h 969"/>
                  <a:gd name="T2" fmla="*/ 0 w 606"/>
                  <a:gd name="T3" fmla="*/ 0 h 969"/>
                  <a:gd name="T4" fmla="*/ 0 w 606"/>
                  <a:gd name="T5" fmla="*/ 0 h 969"/>
                  <a:gd name="T6" fmla="*/ 0 w 606"/>
                  <a:gd name="T7" fmla="*/ 0 h 969"/>
                  <a:gd name="T8" fmla="*/ 0 w 606"/>
                  <a:gd name="T9" fmla="*/ 0 h 969"/>
                  <a:gd name="T10" fmla="*/ 0 w 606"/>
                  <a:gd name="T11" fmla="*/ 0 h 969"/>
                  <a:gd name="T12" fmla="*/ 0 w 606"/>
                  <a:gd name="T13" fmla="*/ 0 h 969"/>
                  <a:gd name="T14" fmla="*/ 0 w 606"/>
                  <a:gd name="T15" fmla="*/ 0 h 969"/>
                  <a:gd name="T16" fmla="*/ 0 w 606"/>
                  <a:gd name="T17" fmla="*/ 0 h 969"/>
                  <a:gd name="T18" fmla="*/ 0 w 606"/>
                  <a:gd name="T19" fmla="*/ 0 h 969"/>
                  <a:gd name="T20" fmla="*/ 0 w 606"/>
                  <a:gd name="T21" fmla="*/ 0 h 969"/>
                  <a:gd name="T22" fmla="*/ 0 w 606"/>
                  <a:gd name="T23" fmla="*/ 0 h 969"/>
                  <a:gd name="T24" fmla="*/ 0 w 606"/>
                  <a:gd name="T25" fmla="*/ 0 h 969"/>
                  <a:gd name="T26" fmla="*/ 0 w 606"/>
                  <a:gd name="T27" fmla="*/ 0 h 969"/>
                  <a:gd name="T28" fmla="*/ 0 w 606"/>
                  <a:gd name="T29" fmla="*/ 0 h 969"/>
                  <a:gd name="T30" fmla="*/ 0 w 606"/>
                  <a:gd name="T31" fmla="*/ 0 h 969"/>
                  <a:gd name="T32" fmla="*/ 0 w 606"/>
                  <a:gd name="T33" fmla="*/ 0 h 969"/>
                  <a:gd name="T34" fmla="*/ 0 w 606"/>
                  <a:gd name="T35" fmla="*/ 0 h 969"/>
                  <a:gd name="T36" fmla="*/ 0 w 606"/>
                  <a:gd name="T37" fmla="*/ 0 h 969"/>
                  <a:gd name="T38" fmla="*/ 0 w 606"/>
                  <a:gd name="T39" fmla="*/ 0 h 969"/>
                  <a:gd name="T40" fmla="*/ 0 w 606"/>
                  <a:gd name="T41" fmla="*/ 0 h 969"/>
                  <a:gd name="T42" fmla="*/ 0 w 606"/>
                  <a:gd name="T43" fmla="*/ 0 h 969"/>
                  <a:gd name="T44" fmla="*/ 0 w 606"/>
                  <a:gd name="T45" fmla="*/ 0 h 969"/>
                  <a:gd name="T46" fmla="*/ 0 w 606"/>
                  <a:gd name="T47" fmla="*/ 0 h 969"/>
                  <a:gd name="T48" fmla="*/ 0 w 606"/>
                  <a:gd name="T49" fmla="*/ 0 h 969"/>
                  <a:gd name="T50" fmla="*/ 0 w 606"/>
                  <a:gd name="T51" fmla="*/ 0 h 969"/>
                  <a:gd name="T52" fmla="*/ 0 w 606"/>
                  <a:gd name="T53" fmla="*/ 0 h 969"/>
                  <a:gd name="T54" fmla="*/ 0 w 606"/>
                  <a:gd name="T55" fmla="*/ 0 h 969"/>
                  <a:gd name="T56" fmla="*/ 0 w 606"/>
                  <a:gd name="T57" fmla="*/ 0 h 969"/>
                  <a:gd name="T58" fmla="*/ 0 w 606"/>
                  <a:gd name="T59" fmla="*/ 0 h 969"/>
                  <a:gd name="T60" fmla="*/ 0 w 606"/>
                  <a:gd name="T61" fmla="*/ 0 h 969"/>
                  <a:gd name="T62" fmla="*/ 0 w 606"/>
                  <a:gd name="T63" fmla="*/ 0 h 969"/>
                  <a:gd name="T64" fmla="*/ 0 w 606"/>
                  <a:gd name="T65" fmla="*/ 0 h 969"/>
                  <a:gd name="T66" fmla="*/ 0 w 606"/>
                  <a:gd name="T67" fmla="*/ 0 h 969"/>
                  <a:gd name="T68" fmla="*/ 0 w 606"/>
                  <a:gd name="T69" fmla="*/ 0 h 969"/>
                  <a:gd name="T70" fmla="*/ 0 w 606"/>
                  <a:gd name="T71" fmla="*/ 0 h 969"/>
                  <a:gd name="T72" fmla="*/ 0 w 606"/>
                  <a:gd name="T73" fmla="*/ 0 h 969"/>
                  <a:gd name="T74" fmla="*/ 0 w 606"/>
                  <a:gd name="T75" fmla="*/ 0 h 969"/>
                  <a:gd name="T76" fmla="*/ 0 w 606"/>
                  <a:gd name="T77" fmla="*/ 0 h 969"/>
                  <a:gd name="T78" fmla="*/ 0 w 606"/>
                  <a:gd name="T79" fmla="*/ 0 h 969"/>
                  <a:gd name="T80" fmla="*/ 0 w 606"/>
                  <a:gd name="T81" fmla="*/ 0 h 969"/>
                  <a:gd name="T82" fmla="*/ 0 w 606"/>
                  <a:gd name="T83" fmla="*/ 0 h 969"/>
                  <a:gd name="T84" fmla="*/ 0 w 606"/>
                  <a:gd name="T85" fmla="*/ 0 h 969"/>
                  <a:gd name="T86" fmla="*/ 0 w 606"/>
                  <a:gd name="T87" fmla="*/ 0 h 969"/>
                  <a:gd name="T88" fmla="*/ 0 w 606"/>
                  <a:gd name="T89" fmla="*/ 0 h 969"/>
                  <a:gd name="T90" fmla="*/ 0 w 606"/>
                  <a:gd name="T91" fmla="*/ 0 h 969"/>
                  <a:gd name="T92" fmla="*/ 0 w 606"/>
                  <a:gd name="T93" fmla="*/ 0 h 969"/>
                  <a:gd name="T94" fmla="*/ 0 w 606"/>
                  <a:gd name="T95" fmla="*/ 0 h 969"/>
                  <a:gd name="T96" fmla="*/ 0 w 606"/>
                  <a:gd name="T97" fmla="*/ 0 h 969"/>
                  <a:gd name="T98" fmla="*/ 0 w 606"/>
                  <a:gd name="T99" fmla="*/ 0 h 969"/>
                  <a:gd name="T100" fmla="*/ 0 w 606"/>
                  <a:gd name="T101" fmla="*/ 0 h 969"/>
                  <a:gd name="T102" fmla="*/ 0 w 606"/>
                  <a:gd name="T103" fmla="*/ 0 h 969"/>
                  <a:gd name="T104" fmla="*/ 0 w 606"/>
                  <a:gd name="T105" fmla="*/ 0 h 969"/>
                  <a:gd name="T106" fmla="*/ 0 w 606"/>
                  <a:gd name="T107" fmla="*/ 0 h 969"/>
                  <a:gd name="T108" fmla="*/ 0 w 606"/>
                  <a:gd name="T109" fmla="*/ 0 h 96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06"/>
                  <a:gd name="T166" fmla="*/ 0 h 969"/>
                  <a:gd name="T167" fmla="*/ 606 w 606"/>
                  <a:gd name="T168" fmla="*/ 969 h 96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06" h="969">
                    <a:moveTo>
                      <a:pt x="99" y="866"/>
                    </a:moveTo>
                    <a:lnTo>
                      <a:pt x="70" y="825"/>
                    </a:lnTo>
                    <a:lnTo>
                      <a:pt x="30" y="732"/>
                    </a:lnTo>
                    <a:lnTo>
                      <a:pt x="7" y="625"/>
                    </a:lnTo>
                    <a:lnTo>
                      <a:pt x="0" y="509"/>
                    </a:lnTo>
                    <a:lnTo>
                      <a:pt x="13" y="393"/>
                    </a:lnTo>
                    <a:lnTo>
                      <a:pt x="42" y="279"/>
                    </a:lnTo>
                    <a:lnTo>
                      <a:pt x="83" y="180"/>
                    </a:lnTo>
                    <a:lnTo>
                      <a:pt x="141" y="99"/>
                    </a:lnTo>
                    <a:lnTo>
                      <a:pt x="207" y="38"/>
                    </a:lnTo>
                    <a:lnTo>
                      <a:pt x="279" y="5"/>
                    </a:lnTo>
                    <a:lnTo>
                      <a:pt x="352" y="0"/>
                    </a:lnTo>
                    <a:lnTo>
                      <a:pt x="422" y="21"/>
                    </a:lnTo>
                    <a:lnTo>
                      <a:pt x="487" y="70"/>
                    </a:lnTo>
                    <a:lnTo>
                      <a:pt x="540" y="144"/>
                    </a:lnTo>
                    <a:lnTo>
                      <a:pt x="578" y="237"/>
                    </a:lnTo>
                    <a:lnTo>
                      <a:pt x="601" y="344"/>
                    </a:lnTo>
                    <a:lnTo>
                      <a:pt x="606" y="460"/>
                    </a:lnTo>
                    <a:lnTo>
                      <a:pt x="595" y="576"/>
                    </a:lnTo>
                    <a:lnTo>
                      <a:pt x="566" y="688"/>
                    </a:lnTo>
                    <a:lnTo>
                      <a:pt x="523" y="787"/>
                    </a:lnTo>
                    <a:lnTo>
                      <a:pt x="466" y="870"/>
                    </a:lnTo>
                    <a:lnTo>
                      <a:pt x="401" y="929"/>
                    </a:lnTo>
                    <a:lnTo>
                      <a:pt x="329" y="963"/>
                    </a:lnTo>
                    <a:lnTo>
                      <a:pt x="256" y="969"/>
                    </a:lnTo>
                    <a:lnTo>
                      <a:pt x="186" y="946"/>
                    </a:lnTo>
                    <a:lnTo>
                      <a:pt x="123" y="901"/>
                    </a:lnTo>
                    <a:lnTo>
                      <a:pt x="198" y="825"/>
                    </a:lnTo>
                    <a:lnTo>
                      <a:pt x="258" y="849"/>
                    </a:lnTo>
                    <a:lnTo>
                      <a:pt x="314" y="847"/>
                    </a:lnTo>
                    <a:lnTo>
                      <a:pt x="367" y="827"/>
                    </a:lnTo>
                    <a:lnTo>
                      <a:pt x="418" y="785"/>
                    </a:lnTo>
                    <a:lnTo>
                      <a:pt x="462" y="726"/>
                    </a:lnTo>
                    <a:lnTo>
                      <a:pt x="498" y="654"/>
                    </a:lnTo>
                    <a:lnTo>
                      <a:pt x="521" y="570"/>
                    </a:lnTo>
                    <a:lnTo>
                      <a:pt x="532" y="483"/>
                    </a:lnTo>
                    <a:lnTo>
                      <a:pt x="530" y="393"/>
                    </a:lnTo>
                    <a:lnTo>
                      <a:pt x="515" y="311"/>
                    </a:lnTo>
                    <a:lnTo>
                      <a:pt x="487" y="239"/>
                    </a:lnTo>
                    <a:lnTo>
                      <a:pt x="448" y="180"/>
                    </a:lnTo>
                    <a:lnTo>
                      <a:pt x="403" y="140"/>
                    </a:lnTo>
                    <a:lnTo>
                      <a:pt x="350" y="119"/>
                    </a:lnTo>
                    <a:lnTo>
                      <a:pt x="294" y="121"/>
                    </a:lnTo>
                    <a:lnTo>
                      <a:pt x="241" y="142"/>
                    </a:lnTo>
                    <a:lnTo>
                      <a:pt x="190" y="184"/>
                    </a:lnTo>
                    <a:lnTo>
                      <a:pt x="146" y="243"/>
                    </a:lnTo>
                    <a:lnTo>
                      <a:pt x="112" y="315"/>
                    </a:lnTo>
                    <a:lnTo>
                      <a:pt x="87" y="399"/>
                    </a:lnTo>
                    <a:lnTo>
                      <a:pt x="76" y="486"/>
                    </a:lnTo>
                    <a:lnTo>
                      <a:pt x="78" y="576"/>
                    </a:lnTo>
                    <a:lnTo>
                      <a:pt x="93" y="657"/>
                    </a:lnTo>
                    <a:lnTo>
                      <a:pt x="120" y="730"/>
                    </a:lnTo>
                    <a:lnTo>
                      <a:pt x="165" y="796"/>
                    </a:lnTo>
                    <a:lnTo>
                      <a:pt x="99" y="8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5" name="Freeform 47"/>
              <p:cNvSpPr>
                <a:spLocks/>
              </p:cNvSpPr>
              <p:nvPr/>
            </p:nvSpPr>
            <p:spPr bwMode="auto">
              <a:xfrm>
                <a:off x="3499" y="3646"/>
                <a:ext cx="21" cy="19"/>
              </a:xfrm>
              <a:custGeom>
                <a:avLst/>
                <a:gdLst>
                  <a:gd name="T0" fmla="*/ 0 w 122"/>
                  <a:gd name="T1" fmla="*/ 0 h 116"/>
                  <a:gd name="T2" fmla="*/ 0 w 122"/>
                  <a:gd name="T3" fmla="*/ 0 h 116"/>
                  <a:gd name="T4" fmla="*/ 0 w 122"/>
                  <a:gd name="T5" fmla="*/ 0 h 116"/>
                  <a:gd name="T6" fmla="*/ 0 w 122"/>
                  <a:gd name="T7" fmla="*/ 0 h 116"/>
                  <a:gd name="T8" fmla="*/ 0 w 122"/>
                  <a:gd name="T9" fmla="*/ 0 h 116"/>
                  <a:gd name="T10" fmla="*/ 0 w 122"/>
                  <a:gd name="T11" fmla="*/ 0 h 116"/>
                  <a:gd name="T12" fmla="*/ 0 60000 65536"/>
                  <a:gd name="T13" fmla="*/ 0 60000 65536"/>
                  <a:gd name="T14" fmla="*/ 0 60000 65536"/>
                  <a:gd name="T15" fmla="*/ 0 60000 65536"/>
                  <a:gd name="T16" fmla="*/ 0 60000 65536"/>
                  <a:gd name="T17" fmla="*/ 0 60000 65536"/>
                  <a:gd name="T18" fmla="*/ 0 w 122"/>
                  <a:gd name="T19" fmla="*/ 0 h 116"/>
                  <a:gd name="T20" fmla="*/ 122 w 122"/>
                  <a:gd name="T21" fmla="*/ 116 h 116"/>
                </a:gdLst>
                <a:ahLst/>
                <a:cxnLst>
                  <a:cxn ang="T12">
                    <a:pos x="T0" y="T1"/>
                  </a:cxn>
                  <a:cxn ang="T13">
                    <a:pos x="T2" y="T3"/>
                  </a:cxn>
                  <a:cxn ang="T14">
                    <a:pos x="T4" y="T5"/>
                  </a:cxn>
                  <a:cxn ang="T15">
                    <a:pos x="T6" y="T7"/>
                  </a:cxn>
                  <a:cxn ang="T16">
                    <a:pos x="T8" y="T9"/>
                  </a:cxn>
                  <a:cxn ang="T17">
                    <a:pos x="T10" y="T11"/>
                  </a:cxn>
                </a:cxnLst>
                <a:rect l="T18" t="T19" r="T20" b="T21"/>
                <a:pathLst>
                  <a:path w="122" h="116">
                    <a:moveTo>
                      <a:pt x="122" y="53"/>
                    </a:moveTo>
                    <a:lnTo>
                      <a:pt x="55" y="0"/>
                    </a:lnTo>
                    <a:lnTo>
                      <a:pt x="0" y="80"/>
                    </a:lnTo>
                    <a:lnTo>
                      <a:pt x="30" y="116"/>
                    </a:lnTo>
                    <a:lnTo>
                      <a:pt x="122"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400" name="Line 70"/>
          <p:cNvSpPr>
            <a:spLocks noChangeShapeType="1"/>
          </p:cNvSpPr>
          <p:nvPr/>
        </p:nvSpPr>
        <p:spPr bwMode="auto">
          <a:xfrm flipH="1" flipV="1">
            <a:off x="2499095" y="4362591"/>
            <a:ext cx="213571" cy="0"/>
          </a:xfrm>
          <a:prstGeom prst="line">
            <a:avLst/>
          </a:prstGeom>
          <a:noFill/>
          <a:ln w="28575">
            <a:solidFill>
              <a:srgbClr val="777777"/>
            </a:solidFill>
            <a:prstDash val="sysDash"/>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grpSp>
        <p:nvGrpSpPr>
          <p:cNvPr id="401" name="Group 2"/>
          <p:cNvGrpSpPr>
            <a:grpSpLocks/>
          </p:cNvGrpSpPr>
          <p:nvPr/>
        </p:nvGrpSpPr>
        <p:grpSpPr bwMode="auto">
          <a:xfrm>
            <a:off x="1308100" y="4756150"/>
            <a:ext cx="1216025" cy="833438"/>
            <a:chOff x="3182" y="2642"/>
            <a:chExt cx="1186" cy="813"/>
          </a:xfrm>
        </p:grpSpPr>
        <p:grpSp>
          <p:nvGrpSpPr>
            <p:cNvPr id="402" name="Group 3"/>
            <p:cNvGrpSpPr>
              <a:grpSpLocks/>
            </p:cNvGrpSpPr>
            <p:nvPr/>
          </p:nvGrpSpPr>
          <p:grpSpPr bwMode="auto">
            <a:xfrm>
              <a:off x="3182" y="2642"/>
              <a:ext cx="1186" cy="813"/>
              <a:chOff x="1732" y="3507"/>
              <a:chExt cx="1186" cy="813"/>
            </a:xfrm>
          </p:grpSpPr>
          <p:sp>
            <p:nvSpPr>
              <p:cNvPr id="414" name="AutoShape 4"/>
              <p:cNvSpPr>
                <a:spLocks noChangeArrowheads="1"/>
              </p:cNvSpPr>
              <p:nvPr/>
            </p:nvSpPr>
            <p:spPr bwMode="auto">
              <a:xfrm>
                <a:off x="1732" y="3507"/>
                <a:ext cx="1186" cy="813"/>
              </a:xfrm>
              <a:prstGeom prst="roundRect">
                <a:avLst>
                  <a:gd name="adj" fmla="val 16667"/>
                </a:avLst>
              </a:prstGeom>
              <a:solidFill>
                <a:schemeClr val="folHlink"/>
              </a:solidFill>
              <a:ln w="28575" algn="ctr">
                <a:solidFill>
                  <a:schemeClr val="folHlink"/>
                </a:solidFill>
                <a:round/>
                <a:headEnd/>
                <a:tailEnd/>
              </a:ln>
            </p:spPr>
            <p:txBody>
              <a:bodyPr lIns="0" tIns="0" rIns="0" bIns="0" anchor="ctr">
                <a:spAutoFit/>
              </a:bodyPr>
              <a:lstStyle/>
              <a:p>
                <a:endParaRPr lang="en-US"/>
              </a:p>
            </p:txBody>
          </p:sp>
          <p:sp>
            <p:nvSpPr>
              <p:cNvPr id="415" name="AutoShape 5"/>
              <p:cNvSpPr>
                <a:spLocks noChangeArrowheads="1"/>
              </p:cNvSpPr>
              <p:nvPr/>
            </p:nvSpPr>
            <p:spPr bwMode="auto">
              <a:xfrm>
                <a:off x="1762" y="3537"/>
                <a:ext cx="1127" cy="754"/>
              </a:xfrm>
              <a:prstGeom prst="roundRect">
                <a:avLst>
                  <a:gd name="adj" fmla="val 16667"/>
                </a:avLst>
              </a:prstGeom>
              <a:solidFill>
                <a:srgbClr val="FFFFFF"/>
              </a:solidFill>
              <a:ln w="28575" algn="ctr">
                <a:solidFill>
                  <a:schemeClr val="folHlink"/>
                </a:solidFill>
                <a:round/>
                <a:headEnd/>
                <a:tailEnd/>
              </a:ln>
            </p:spPr>
            <p:txBody>
              <a:bodyPr lIns="0" tIns="0" rIns="0" bIns="0" anchor="ctr">
                <a:spAutoFit/>
              </a:bodyPr>
              <a:lstStyle/>
              <a:p>
                <a:endParaRPr lang="en-US"/>
              </a:p>
            </p:txBody>
          </p:sp>
        </p:grpSp>
        <p:grpSp>
          <p:nvGrpSpPr>
            <p:cNvPr id="403" name="Group 6"/>
            <p:cNvGrpSpPr>
              <a:grpSpLocks/>
            </p:cNvGrpSpPr>
            <p:nvPr/>
          </p:nvGrpSpPr>
          <p:grpSpPr bwMode="auto">
            <a:xfrm>
              <a:off x="3309" y="2668"/>
              <a:ext cx="876" cy="739"/>
              <a:chOff x="3309" y="2668"/>
              <a:chExt cx="876" cy="739"/>
            </a:xfrm>
          </p:grpSpPr>
          <p:sp>
            <p:nvSpPr>
              <p:cNvPr id="404" name="Freeform 7"/>
              <p:cNvSpPr>
                <a:spLocks/>
              </p:cNvSpPr>
              <p:nvPr/>
            </p:nvSpPr>
            <p:spPr bwMode="auto">
              <a:xfrm>
                <a:off x="3344" y="2668"/>
                <a:ext cx="841" cy="739"/>
              </a:xfrm>
              <a:custGeom>
                <a:avLst/>
                <a:gdLst>
                  <a:gd name="T0" fmla="*/ 50 w 638"/>
                  <a:gd name="T1" fmla="*/ 1680 h 561"/>
                  <a:gd name="T2" fmla="*/ 50 w 638"/>
                  <a:gd name="T3" fmla="*/ 967 h 561"/>
                  <a:gd name="T4" fmla="*/ 0 w 638"/>
                  <a:gd name="T5" fmla="*/ 876 h 561"/>
                  <a:gd name="T6" fmla="*/ 1003 w 638"/>
                  <a:gd name="T7" fmla="*/ 18 h 561"/>
                  <a:gd name="T8" fmla="*/ 1366 w 638"/>
                  <a:gd name="T9" fmla="*/ 361 h 561"/>
                  <a:gd name="T10" fmla="*/ 1366 w 638"/>
                  <a:gd name="T11" fmla="*/ 0 h 561"/>
                  <a:gd name="T12" fmla="*/ 1654 w 638"/>
                  <a:gd name="T13" fmla="*/ 0 h 561"/>
                  <a:gd name="T14" fmla="*/ 1654 w 638"/>
                  <a:gd name="T15" fmla="*/ 642 h 561"/>
                  <a:gd name="T16" fmla="*/ 1927 w 638"/>
                  <a:gd name="T17" fmla="*/ 865 h 561"/>
                  <a:gd name="T18" fmla="*/ 1828 w 638"/>
                  <a:gd name="T19" fmla="*/ 958 h 561"/>
                  <a:gd name="T20" fmla="*/ 1828 w 638"/>
                  <a:gd name="T21" fmla="*/ 1689 h 561"/>
                  <a:gd name="T22" fmla="*/ 50 w 638"/>
                  <a:gd name="T23" fmla="*/ 1680 h 56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38"/>
                  <a:gd name="T37" fmla="*/ 0 h 561"/>
                  <a:gd name="T38" fmla="*/ 638 w 638"/>
                  <a:gd name="T39" fmla="*/ 561 h 56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38" h="561">
                    <a:moveTo>
                      <a:pt x="17" y="558"/>
                    </a:moveTo>
                    <a:lnTo>
                      <a:pt x="17" y="321"/>
                    </a:lnTo>
                    <a:lnTo>
                      <a:pt x="0" y="291"/>
                    </a:lnTo>
                    <a:lnTo>
                      <a:pt x="332" y="6"/>
                    </a:lnTo>
                    <a:lnTo>
                      <a:pt x="452" y="120"/>
                    </a:lnTo>
                    <a:lnTo>
                      <a:pt x="452" y="0"/>
                    </a:lnTo>
                    <a:lnTo>
                      <a:pt x="548" y="0"/>
                    </a:lnTo>
                    <a:lnTo>
                      <a:pt x="548" y="213"/>
                    </a:lnTo>
                    <a:lnTo>
                      <a:pt x="638" y="288"/>
                    </a:lnTo>
                    <a:lnTo>
                      <a:pt x="605" y="318"/>
                    </a:lnTo>
                    <a:lnTo>
                      <a:pt x="605" y="561"/>
                    </a:lnTo>
                    <a:lnTo>
                      <a:pt x="17" y="558"/>
                    </a:lnTo>
                    <a:close/>
                  </a:path>
                </a:pathLst>
              </a:custGeom>
              <a:solidFill>
                <a:schemeClr val="folHlink"/>
              </a:solidFill>
              <a:ln w="12700">
                <a:solidFill>
                  <a:schemeClr val="bg1"/>
                </a:solidFill>
                <a:round/>
                <a:headEnd/>
                <a:tailEnd/>
              </a:ln>
            </p:spPr>
            <p:txBody>
              <a:bodyPr wrap="none" lIns="0" tIns="0" rIns="0" bIns="0" anchor="ctr">
                <a:spAutoFit/>
              </a:bodyPr>
              <a:lstStyle/>
              <a:p>
                <a:endParaRPr lang="en-US"/>
              </a:p>
            </p:txBody>
          </p:sp>
          <p:sp>
            <p:nvSpPr>
              <p:cNvPr id="405" name="Rectangle 8"/>
              <p:cNvSpPr>
                <a:spLocks noChangeArrowheads="1"/>
              </p:cNvSpPr>
              <p:nvPr/>
            </p:nvSpPr>
            <p:spPr bwMode="auto">
              <a:xfrm>
                <a:off x="3695" y="3136"/>
                <a:ext cx="174" cy="268"/>
              </a:xfrm>
              <a:prstGeom prst="rect">
                <a:avLst/>
              </a:prstGeom>
              <a:solidFill>
                <a:schemeClr val="folHlink"/>
              </a:solidFill>
              <a:ln w="12700" algn="ctr">
                <a:solidFill>
                  <a:schemeClr val="bg1"/>
                </a:solidFill>
                <a:miter lim="800000"/>
                <a:headEnd/>
                <a:tailEnd/>
              </a:ln>
            </p:spPr>
            <p:txBody>
              <a:bodyPr lIns="0" tIns="0" rIns="0" bIns="0" anchor="ctr">
                <a:spAutoFit/>
              </a:bodyPr>
              <a:lstStyle/>
              <a:p>
                <a:endParaRPr lang="en-US"/>
              </a:p>
            </p:txBody>
          </p:sp>
          <p:sp>
            <p:nvSpPr>
              <p:cNvPr id="406" name="Rectangle 9"/>
              <p:cNvSpPr>
                <a:spLocks noChangeArrowheads="1"/>
              </p:cNvSpPr>
              <p:nvPr/>
            </p:nvSpPr>
            <p:spPr bwMode="auto">
              <a:xfrm>
                <a:off x="3928" y="3140"/>
                <a:ext cx="174" cy="154"/>
              </a:xfrm>
              <a:prstGeom prst="rect">
                <a:avLst/>
              </a:prstGeom>
              <a:solidFill>
                <a:schemeClr val="folHlink"/>
              </a:solidFill>
              <a:ln w="12700" algn="ctr">
                <a:solidFill>
                  <a:schemeClr val="bg1"/>
                </a:solidFill>
                <a:miter lim="800000"/>
                <a:headEnd/>
                <a:tailEnd/>
              </a:ln>
            </p:spPr>
            <p:txBody>
              <a:bodyPr wrap="none" lIns="0" tIns="0" rIns="0" bIns="0" anchor="ctr">
                <a:spAutoFit/>
              </a:bodyPr>
              <a:lstStyle/>
              <a:p>
                <a:endParaRPr lang="en-US"/>
              </a:p>
            </p:txBody>
          </p:sp>
          <p:sp>
            <p:nvSpPr>
              <p:cNvPr id="407" name="Line 10"/>
              <p:cNvSpPr>
                <a:spLocks noChangeShapeType="1"/>
              </p:cNvSpPr>
              <p:nvPr/>
            </p:nvSpPr>
            <p:spPr bwMode="auto">
              <a:xfrm>
                <a:off x="3928" y="3219"/>
                <a:ext cx="174"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408" name="Line 11"/>
              <p:cNvSpPr>
                <a:spLocks noChangeShapeType="1"/>
              </p:cNvSpPr>
              <p:nvPr/>
            </p:nvSpPr>
            <p:spPr bwMode="auto">
              <a:xfrm>
                <a:off x="4015" y="3140"/>
                <a:ext cx="0" cy="15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409" name="Rectangle 12"/>
              <p:cNvSpPr>
                <a:spLocks noChangeArrowheads="1"/>
              </p:cNvSpPr>
              <p:nvPr/>
            </p:nvSpPr>
            <p:spPr bwMode="auto">
              <a:xfrm>
                <a:off x="3446" y="3140"/>
                <a:ext cx="174" cy="154"/>
              </a:xfrm>
              <a:prstGeom prst="rect">
                <a:avLst/>
              </a:prstGeom>
              <a:solidFill>
                <a:schemeClr val="folHlink"/>
              </a:solidFill>
              <a:ln w="12700" algn="ctr">
                <a:solidFill>
                  <a:schemeClr val="bg1"/>
                </a:solidFill>
                <a:miter lim="800000"/>
                <a:headEnd/>
                <a:tailEnd/>
              </a:ln>
            </p:spPr>
            <p:txBody>
              <a:bodyPr wrap="none" lIns="0" tIns="0" rIns="0" bIns="0" anchor="ctr">
                <a:spAutoFit/>
              </a:bodyPr>
              <a:lstStyle/>
              <a:p>
                <a:endParaRPr lang="en-US"/>
              </a:p>
            </p:txBody>
          </p:sp>
          <p:sp>
            <p:nvSpPr>
              <p:cNvPr id="410" name="Line 13"/>
              <p:cNvSpPr>
                <a:spLocks noChangeShapeType="1"/>
              </p:cNvSpPr>
              <p:nvPr/>
            </p:nvSpPr>
            <p:spPr bwMode="auto">
              <a:xfrm>
                <a:off x="3446" y="3219"/>
                <a:ext cx="174"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411" name="Line 14"/>
              <p:cNvSpPr>
                <a:spLocks noChangeShapeType="1"/>
              </p:cNvSpPr>
              <p:nvPr/>
            </p:nvSpPr>
            <p:spPr bwMode="auto">
              <a:xfrm>
                <a:off x="3533" y="3138"/>
                <a:ext cx="0" cy="15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412" name="Freeform 15"/>
              <p:cNvSpPr>
                <a:spLocks/>
              </p:cNvSpPr>
              <p:nvPr/>
            </p:nvSpPr>
            <p:spPr bwMode="auto">
              <a:xfrm>
                <a:off x="3309" y="2675"/>
                <a:ext cx="326" cy="428"/>
              </a:xfrm>
              <a:custGeom>
                <a:avLst/>
                <a:gdLst>
                  <a:gd name="T0" fmla="*/ 7 w 1163"/>
                  <a:gd name="T1" fmla="*/ 4 h 1531"/>
                  <a:gd name="T2" fmla="*/ 7 w 1163"/>
                  <a:gd name="T3" fmla="*/ 3 h 1531"/>
                  <a:gd name="T4" fmla="*/ 7 w 1163"/>
                  <a:gd name="T5" fmla="*/ 3 h 1531"/>
                  <a:gd name="T6" fmla="*/ 6 w 1163"/>
                  <a:gd name="T7" fmla="*/ 3 h 1531"/>
                  <a:gd name="T8" fmla="*/ 6 w 1163"/>
                  <a:gd name="T9" fmla="*/ 4 h 1531"/>
                  <a:gd name="T10" fmla="*/ 6 w 1163"/>
                  <a:gd name="T11" fmla="*/ 4 h 1531"/>
                  <a:gd name="T12" fmla="*/ 6 w 1163"/>
                  <a:gd name="T13" fmla="*/ 4 h 1531"/>
                  <a:gd name="T14" fmla="*/ 5 w 1163"/>
                  <a:gd name="T15" fmla="*/ 5 h 1531"/>
                  <a:gd name="T16" fmla="*/ 5 w 1163"/>
                  <a:gd name="T17" fmla="*/ 6 h 1531"/>
                  <a:gd name="T18" fmla="*/ 5 w 1163"/>
                  <a:gd name="T19" fmla="*/ 7 h 1531"/>
                  <a:gd name="T20" fmla="*/ 5 w 1163"/>
                  <a:gd name="T21" fmla="*/ 7 h 1531"/>
                  <a:gd name="T22" fmla="*/ 4 w 1163"/>
                  <a:gd name="T23" fmla="*/ 8 h 1531"/>
                  <a:gd name="T24" fmla="*/ 4 w 1163"/>
                  <a:gd name="T25" fmla="*/ 8 h 1531"/>
                  <a:gd name="T26" fmla="*/ 4 w 1163"/>
                  <a:gd name="T27" fmla="*/ 7 h 1531"/>
                  <a:gd name="T28" fmla="*/ 4 w 1163"/>
                  <a:gd name="T29" fmla="*/ 6 h 1531"/>
                  <a:gd name="T30" fmla="*/ 4 w 1163"/>
                  <a:gd name="T31" fmla="*/ 5 h 1531"/>
                  <a:gd name="T32" fmla="*/ 5 w 1163"/>
                  <a:gd name="T33" fmla="*/ 4 h 1531"/>
                  <a:gd name="T34" fmla="*/ 4 w 1163"/>
                  <a:gd name="T35" fmla="*/ 3 h 1531"/>
                  <a:gd name="T36" fmla="*/ 4 w 1163"/>
                  <a:gd name="T37" fmla="*/ 2 h 1531"/>
                  <a:gd name="T38" fmla="*/ 3 w 1163"/>
                  <a:gd name="T39" fmla="*/ 1 h 1531"/>
                  <a:gd name="T40" fmla="*/ 3 w 1163"/>
                  <a:gd name="T41" fmla="*/ 1 h 1531"/>
                  <a:gd name="T42" fmla="*/ 4 w 1163"/>
                  <a:gd name="T43" fmla="*/ 0 h 1531"/>
                  <a:gd name="T44" fmla="*/ 3 w 1163"/>
                  <a:gd name="T45" fmla="*/ 0 h 1531"/>
                  <a:gd name="T46" fmla="*/ 3 w 1163"/>
                  <a:gd name="T47" fmla="*/ 1 h 1531"/>
                  <a:gd name="T48" fmla="*/ 3 w 1163"/>
                  <a:gd name="T49" fmla="*/ 2 h 1531"/>
                  <a:gd name="T50" fmla="*/ 3 w 1163"/>
                  <a:gd name="T51" fmla="*/ 3 h 1531"/>
                  <a:gd name="T52" fmla="*/ 3 w 1163"/>
                  <a:gd name="T53" fmla="*/ 4 h 1531"/>
                  <a:gd name="T54" fmla="*/ 2 w 1163"/>
                  <a:gd name="T55" fmla="*/ 6 h 1531"/>
                  <a:gd name="T56" fmla="*/ 2 w 1163"/>
                  <a:gd name="T57" fmla="*/ 5 h 1531"/>
                  <a:gd name="T58" fmla="*/ 2 w 1163"/>
                  <a:gd name="T59" fmla="*/ 4 h 1531"/>
                  <a:gd name="T60" fmla="*/ 2 w 1163"/>
                  <a:gd name="T61" fmla="*/ 3 h 1531"/>
                  <a:gd name="T62" fmla="*/ 2 w 1163"/>
                  <a:gd name="T63" fmla="*/ 3 h 1531"/>
                  <a:gd name="T64" fmla="*/ 2 w 1163"/>
                  <a:gd name="T65" fmla="*/ 2 h 1531"/>
                  <a:gd name="T66" fmla="*/ 2 w 1163"/>
                  <a:gd name="T67" fmla="*/ 2 h 1531"/>
                  <a:gd name="T68" fmla="*/ 2 w 1163"/>
                  <a:gd name="T69" fmla="*/ 3 h 1531"/>
                  <a:gd name="T70" fmla="*/ 1 w 1163"/>
                  <a:gd name="T71" fmla="*/ 4 h 1531"/>
                  <a:gd name="T72" fmla="*/ 1 w 1163"/>
                  <a:gd name="T73" fmla="*/ 5 h 1531"/>
                  <a:gd name="T74" fmla="*/ 0 w 1163"/>
                  <a:gd name="T75" fmla="*/ 6 h 1531"/>
                  <a:gd name="T76" fmla="*/ 0 w 1163"/>
                  <a:gd name="T77" fmla="*/ 6 h 1531"/>
                  <a:gd name="T78" fmla="*/ 0 w 1163"/>
                  <a:gd name="T79" fmla="*/ 7 h 1531"/>
                  <a:gd name="T80" fmla="*/ 1 w 1163"/>
                  <a:gd name="T81" fmla="*/ 8 h 1531"/>
                  <a:gd name="T82" fmla="*/ 1 w 1163"/>
                  <a:gd name="T83" fmla="*/ 8 h 1531"/>
                  <a:gd name="T84" fmla="*/ 2 w 1163"/>
                  <a:gd name="T85" fmla="*/ 8 h 1531"/>
                  <a:gd name="T86" fmla="*/ 2 w 1163"/>
                  <a:gd name="T87" fmla="*/ 9 h 1531"/>
                  <a:gd name="T88" fmla="*/ 3 w 1163"/>
                  <a:gd name="T89" fmla="*/ 9 h 1531"/>
                  <a:gd name="T90" fmla="*/ 3 w 1163"/>
                  <a:gd name="T91" fmla="*/ 9 h 1531"/>
                  <a:gd name="T92" fmla="*/ 3 w 1163"/>
                  <a:gd name="T93" fmla="*/ 9 h 1531"/>
                  <a:gd name="T94" fmla="*/ 3 w 1163"/>
                  <a:gd name="T95" fmla="*/ 9 h 1531"/>
                  <a:gd name="T96" fmla="*/ 3 w 1163"/>
                  <a:gd name="T97" fmla="*/ 9 h 1531"/>
                  <a:gd name="T98" fmla="*/ 3 w 1163"/>
                  <a:gd name="T99" fmla="*/ 9 h 1531"/>
                  <a:gd name="T100" fmla="*/ 4 w 1163"/>
                  <a:gd name="T101" fmla="*/ 9 h 1531"/>
                  <a:gd name="T102" fmla="*/ 4 w 1163"/>
                  <a:gd name="T103" fmla="*/ 9 h 1531"/>
                  <a:gd name="T104" fmla="*/ 5 w 1163"/>
                  <a:gd name="T105" fmla="*/ 9 h 1531"/>
                  <a:gd name="T106" fmla="*/ 5 w 1163"/>
                  <a:gd name="T107" fmla="*/ 9 h 1531"/>
                  <a:gd name="T108" fmla="*/ 6 w 1163"/>
                  <a:gd name="T109" fmla="*/ 9 h 1531"/>
                  <a:gd name="T110" fmla="*/ 7 w 1163"/>
                  <a:gd name="T111" fmla="*/ 8 h 1531"/>
                  <a:gd name="T112" fmla="*/ 7 w 1163"/>
                  <a:gd name="T113" fmla="*/ 7 h 1531"/>
                  <a:gd name="T114" fmla="*/ 7 w 1163"/>
                  <a:gd name="T115" fmla="*/ 6 h 153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63"/>
                  <a:gd name="T175" fmla="*/ 0 h 1531"/>
                  <a:gd name="T176" fmla="*/ 1163 w 1163"/>
                  <a:gd name="T177" fmla="*/ 1531 h 153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63" h="1531">
                    <a:moveTo>
                      <a:pt x="1077" y="804"/>
                    </a:moveTo>
                    <a:lnTo>
                      <a:pt x="1075" y="773"/>
                    </a:lnTo>
                    <a:lnTo>
                      <a:pt x="1075" y="739"/>
                    </a:lnTo>
                    <a:lnTo>
                      <a:pt x="1077" y="700"/>
                    </a:lnTo>
                    <a:lnTo>
                      <a:pt x="1082" y="660"/>
                    </a:lnTo>
                    <a:lnTo>
                      <a:pt x="1090" y="621"/>
                    </a:lnTo>
                    <a:lnTo>
                      <a:pt x="1101" y="585"/>
                    </a:lnTo>
                    <a:lnTo>
                      <a:pt x="1116" y="553"/>
                    </a:lnTo>
                    <a:lnTo>
                      <a:pt x="1134" y="528"/>
                    </a:lnTo>
                    <a:lnTo>
                      <a:pt x="1121" y="535"/>
                    </a:lnTo>
                    <a:lnTo>
                      <a:pt x="1108" y="538"/>
                    </a:lnTo>
                    <a:lnTo>
                      <a:pt x="1095" y="543"/>
                    </a:lnTo>
                    <a:lnTo>
                      <a:pt x="1082" y="546"/>
                    </a:lnTo>
                    <a:lnTo>
                      <a:pt x="1070" y="551"/>
                    </a:lnTo>
                    <a:lnTo>
                      <a:pt x="1057" y="556"/>
                    </a:lnTo>
                    <a:lnTo>
                      <a:pt x="1046" y="563"/>
                    </a:lnTo>
                    <a:lnTo>
                      <a:pt x="1034" y="571"/>
                    </a:lnTo>
                    <a:lnTo>
                      <a:pt x="1025" y="579"/>
                    </a:lnTo>
                    <a:lnTo>
                      <a:pt x="1016" y="587"/>
                    </a:lnTo>
                    <a:lnTo>
                      <a:pt x="1008" y="597"/>
                    </a:lnTo>
                    <a:lnTo>
                      <a:pt x="1000" y="605"/>
                    </a:lnTo>
                    <a:lnTo>
                      <a:pt x="992" y="615"/>
                    </a:lnTo>
                    <a:lnTo>
                      <a:pt x="984" y="625"/>
                    </a:lnTo>
                    <a:lnTo>
                      <a:pt x="977" y="634"/>
                    </a:lnTo>
                    <a:lnTo>
                      <a:pt x="969" y="644"/>
                    </a:lnTo>
                    <a:lnTo>
                      <a:pt x="949" y="670"/>
                    </a:lnTo>
                    <a:lnTo>
                      <a:pt x="931" y="696"/>
                    </a:lnTo>
                    <a:lnTo>
                      <a:pt x="915" y="722"/>
                    </a:lnTo>
                    <a:lnTo>
                      <a:pt x="899" y="750"/>
                    </a:lnTo>
                    <a:lnTo>
                      <a:pt x="884" y="778"/>
                    </a:lnTo>
                    <a:lnTo>
                      <a:pt x="871" y="806"/>
                    </a:lnTo>
                    <a:lnTo>
                      <a:pt x="858" y="835"/>
                    </a:lnTo>
                    <a:lnTo>
                      <a:pt x="848" y="866"/>
                    </a:lnTo>
                    <a:lnTo>
                      <a:pt x="838" y="899"/>
                    </a:lnTo>
                    <a:lnTo>
                      <a:pt x="832" y="931"/>
                    </a:lnTo>
                    <a:lnTo>
                      <a:pt x="825" y="965"/>
                    </a:lnTo>
                    <a:lnTo>
                      <a:pt x="819" y="1000"/>
                    </a:lnTo>
                    <a:lnTo>
                      <a:pt x="812" y="1032"/>
                    </a:lnTo>
                    <a:lnTo>
                      <a:pt x="802" y="1067"/>
                    </a:lnTo>
                    <a:lnTo>
                      <a:pt x="793" y="1099"/>
                    </a:lnTo>
                    <a:lnTo>
                      <a:pt x="778" y="1130"/>
                    </a:lnTo>
                    <a:lnTo>
                      <a:pt x="770" y="1147"/>
                    </a:lnTo>
                    <a:lnTo>
                      <a:pt x="760" y="1161"/>
                    </a:lnTo>
                    <a:lnTo>
                      <a:pt x="749" y="1174"/>
                    </a:lnTo>
                    <a:lnTo>
                      <a:pt x="735" y="1186"/>
                    </a:lnTo>
                    <a:lnTo>
                      <a:pt x="722" y="1197"/>
                    </a:lnTo>
                    <a:lnTo>
                      <a:pt x="709" y="1209"/>
                    </a:lnTo>
                    <a:lnTo>
                      <a:pt x="696" y="1220"/>
                    </a:lnTo>
                    <a:lnTo>
                      <a:pt x="682" y="1230"/>
                    </a:lnTo>
                    <a:lnTo>
                      <a:pt x="677" y="1223"/>
                    </a:lnTo>
                    <a:lnTo>
                      <a:pt x="672" y="1217"/>
                    </a:lnTo>
                    <a:lnTo>
                      <a:pt x="667" y="1212"/>
                    </a:lnTo>
                    <a:lnTo>
                      <a:pt x="660" y="1205"/>
                    </a:lnTo>
                    <a:lnTo>
                      <a:pt x="628" y="1168"/>
                    </a:lnTo>
                    <a:lnTo>
                      <a:pt x="605" y="1130"/>
                    </a:lnTo>
                    <a:lnTo>
                      <a:pt x="590" y="1091"/>
                    </a:lnTo>
                    <a:lnTo>
                      <a:pt x="585" y="1050"/>
                    </a:lnTo>
                    <a:lnTo>
                      <a:pt x="587" y="1009"/>
                    </a:lnTo>
                    <a:lnTo>
                      <a:pt x="593" y="967"/>
                    </a:lnTo>
                    <a:lnTo>
                      <a:pt x="606" y="923"/>
                    </a:lnTo>
                    <a:lnTo>
                      <a:pt x="624" y="877"/>
                    </a:lnTo>
                    <a:lnTo>
                      <a:pt x="641" y="843"/>
                    </a:lnTo>
                    <a:lnTo>
                      <a:pt x="660" y="807"/>
                    </a:lnTo>
                    <a:lnTo>
                      <a:pt x="682" y="770"/>
                    </a:lnTo>
                    <a:lnTo>
                      <a:pt x="703" y="732"/>
                    </a:lnTo>
                    <a:lnTo>
                      <a:pt x="721" y="693"/>
                    </a:lnTo>
                    <a:lnTo>
                      <a:pt x="735" y="654"/>
                    </a:lnTo>
                    <a:lnTo>
                      <a:pt x="744" y="615"/>
                    </a:lnTo>
                    <a:lnTo>
                      <a:pt x="744" y="576"/>
                    </a:lnTo>
                    <a:lnTo>
                      <a:pt x="734" y="538"/>
                    </a:lnTo>
                    <a:lnTo>
                      <a:pt x="717" y="504"/>
                    </a:lnTo>
                    <a:lnTo>
                      <a:pt x="693" y="470"/>
                    </a:lnTo>
                    <a:lnTo>
                      <a:pt x="667" y="439"/>
                    </a:lnTo>
                    <a:lnTo>
                      <a:pt x="636" y="409"/>
                    </a:lnTo>
                    <a:lnTo>
                      <a:pt x="606" y="380"/>
                    </a:lnTo>
                    <a:lnTo>
                      <a:pt x="579" y="350"/>
                    </a:lnTo>
                    <a:lnTo>
                      <a:pt x="554" y="323"/>
                    </a:lnTo>
                    <a:lnTo>
                      <a:pt x="535" y="290"/>
                    </a:lnTo>
                    <a:lnTo>
                      <a:pt x="523" y="253"/>
                    </a:lnTo>
                    <a:lnTo>
                      <a:pt x="518" y="213"/>
                    </a:lnTo>
                    <a:lnTo>
                      <a:pt x="518" y="174"/>
                    </a:lnTo>
                    <a:lnTo>
                      <a:pt x="523" y="145"/>
                    </a:lnTo>
                    <a:lnTo>
                      <a:pt x="531" y="120"/>
                    </a:lnTo>
                    <a:lnTo>
                      <a:pt x="543" y="98"/>
                    </a:lnTo>
                    <a:lnTo>
                      <a:pt x="556" y="78"/>
                    </a:lnTo>
                    <a:lnTo>
                      <a:pt x="570" y="58"/>
                    </a:lnTo>
                    <a:lnTo>
                      <a:pt x="588" y="39"/>
                    </a:lnTo>
                    <a:lnTo>
                      <a:pt x="606" y="21"/>
                    </a:lnTo>
                    <a:lnTo>
                      <a:pt x="626" y="0"/>
                    </a:lnTo>
                    <a:lnTo>
                      <a:pt x="592" y="10"/>
                    </a:lnTo>
                    <a:lnTo>
                      <a:pt x="556" y="21"/>
                    </a:lnTo>
                    <a:lnTo>
                      <a:pt x="521" y="36"/>
                    </a:lnTo>
                    <a:lnTo>
                      <a:pt x="490" y="54"/>
                    </a:lnTo>
                    <a:lnTo>
                      <a:pt x="464" y="76"/>
                    </a:lnTo>
                    <a:lnTo>
                      <a:pt x="443" y="103"/>
                    </a:lnTo>
                    <a:lnTo>
                      <a:pt x="430" y="135"/>
                    </a:lnTo>
                    <a:lnTo>
                      <a:pt x="425" y="174"/>
                    </a:lnTo>
                    <a:lnTo>
                      <a:pt x="428" y="227"/>
                    </a:lnTo>
                    <a:lnTo>
                      <a:pt x="438" y="280"/>
                    </a:lnTo>
                    <a:lnTo>
                      <a:pt x="450" y="333"/>
                    </a:lnTo>
                    <a:lnTo>
                      <a:pt x="464" y="385"/>
                    </a:lnTo>
                    <a:lnTo>
                      <a:pt x="476" y="437"/>
                    </a:lnTo>
                    <a:lnTo>
                      <a:pt x="486" y="489"/>
                    </a:lnTo>
                    <a:lnTo>
                      <a:pt x="490" y="543"/>
                    </a:lnTo>
                    <a:lnTo>
                      <a:pt x="489" y="597"/>
                    </a:lnTo>
                    <a:lnTo>
                      <a:pt x="479" y="646"/>
                    </a:lnTo>
                    <a:lnTo>
                      <a:pt x="461" y="691"/>
                    </a:lnTo>
                    <a:lnTo>
                      <a:pt x="438" y="735"/>
                    </a:lnTo>
                    <a:lnTo>
                      <a:pt x="412" y="776"/>
                    </a:lnTo>
                    <a:lnTo>
                      <a:pt x="383" y="817"/>
                    </a:lnTo>
                    <a:lnTo>
                      <a:pt x="352" y="856"/>
                    </a:lnTo>
                    <a:lnTo>
                      <a:pt x="321" y="895"/>
                    </a:lnTo>
                    <a:lnTo>
                      <a:pt x="291" y="934"/>
                    </a:lnTo>
                    <a:lnTo>
                      <a:pt x="291" y="905"/>
                    </a:lnTo>
                    <a:lnTo>
                      <a:pt x="294" y="876"/>
                    </a:lnTo>
                    <a:lnTo>
                      <a:pt x="301" y="845"/>
                    </a:lnTo>
                    <a:lnTo>
                      <a:pt x="309" y="815"/>
                    </a:lnTo>
                    <a:lnTo>
                      <a:pt x="319" y="786"/>
                    </a:lnTo>
                    <a:lnTo>
                      <a:pt x="330" y="757"/>
                    </a:lnTo>
                    <a:lnTo>
                      <a:pt x="340" y="729"/>
                    </a:lnTo>
                    <a:lnTo>
                      <a:pt x="350" y="701"/>
                    </a:lnTo>
                    <a:lnTo>
                      <a:pt x="366" y="651"/>
                    </a:lnTo>
                    <a:lnTo>
                      <a:pt x="378" y="600"/>
                    </a:lnTo>
                    <a:lnTo>
                      <a:pt x="386" y="549"/>
                    </a:lnTo>
                    <a:lnTo>
                      <a:pt x="386" y="497"/>
                    </a:lnTo>
                    <a:lnTo>
                      <a:pt x="384" y="470"/>
                    </a:lnTo>
                    <a:lnTo>
                      <a:pt x="379" y="440"/>
                    </a:lnTo>
                    <a:lnTo>
                      <a:pt x="370" y="412"/>
                    </a:lnTo>
                    <a:lnTo>
                      <a:pt x="356" y="388"/>
                    </a:lnTo>
                    <a:lnTo>
                      <a:pt x="345" y="375"/>
                    </a:lnTo>
                    <a:lnTo>
                      <a:pt x="332" y="365"/>
                    </a:lnTo>
                    <a:lnTo>
                      <a:pt x="317" y="357"/>
                    </a:lnTo>
                    <a:lnTo>
                      <a:pt x="303" y="349"/>
                    </a:lnTo>
                    <a:lnTo>
                      <a:pt x="288" y="342"/>
                    </a:lnTo>
                    <a:lnTo>
                      <a:pt x="273" y="334"/>
                    </a:lnTo>
                    <a:lnTo>
                      <a:pt x="258" y="326"/>
                    </a:lnTo>
                    <a:lnTo>
                      <a:pt x="244" y="316"/>
                    </a:lnTo>
                    <a:lnTo>
                      <a:pt x="260" y="368"/>
                    </a:lnTo>
                    <a:lnTo>
                      <a:pt x="273" y="417"/>
                    </a:lnTo>
                    <a:lnTo>
                      <a:pt x="280" y="465"/>
                    </a:lnTo>
                    <a:lnTo>
                      <a:pt x="281" y="512"/>
                    </a:lnTo>
                    <a:lnTo>
                      <a:pt x="276" y="558"/>
                    </a:lnTo>
                    <a:lnTo>
                      <a:pt x="263" y="603"/>
                    </a:lnTo>
                    <a:lnTo>
                      <a:pt x="242" y="649"/>
                    </a:lnTo>
                    <a:lnTo>
                      <a:pt x="211" y="695"/>
                    </a:lnTo>
                    <a:lnTo>
                      <a:pt x="188" y="722"/>
                    </a:lnTo>
                    <a:lnTo>
                      <a:pt x="167" y="752"/>
                    </a:lnTo>
                    <a:lnTo>
                      <a:pt x="144" y="778"/>
                    </a:lnTo>
                    <a:lnTo>
                      <a:pt x="121" y="806"/>
                    </a:lnTo>
                    <a:lnTo>
                      <a:pt x="100" y="833"/>
                    </a:lnTo>
                    <a:lnTo>
                      <a:pt x="79" y="861"/>
                    </a:lnTo>
                    <a:lnTo>
                      <a:pt x="59" y="889"/>
                    </a:lnTo>
                    <a:lnTo>
                      <a:pt x="43" y="917"/>
                    </a:lnTo>
                    <a:lnTo>
                      <a:pt x="28" y="946"/>
                    </a:lnTo>
                    <a:lnTo>
                      <a:pt x="15" y="975"/>
                    </a:lnTo>
                    <a:lnTo>
                      <a:pt x="7" y="1006"/>
                    </a:lnTo>
                    <a:lnTo>
                      <a:pt x="0" y="1039"/>
                    </a:lnTo>
                    <a:lnTo>
                      <a:pt x="0" y="1071"/>
                    </a:lnTo>
                    <a:lnTo>
                      <a:pt x="2" y="1106"/>
                    </a:lnTo>
                    <a:lnTo>
                      <a:pt x="10" y="1143"/>
                    </a:lnTo>
                    <a:lnTo>
                      <a:pt x="23" y="1181"/>
                    </a:lnTo>
                    <a:lnTo>
                      <a:pt x="38" y="1215"/>
                    </a:lnTo>
                    <a:lnTo>
                      <a:pt x="56" y="1248"/>
                    </a:lnTo>
                    <a:lnTo>
                      <a:pt x="77" y="1277"/>
                    </a:lnTo>
                    <a:lnTo>
                      <a:pt x="102" y="1305"/>
                    </a:lnTo>
                    <a:lnTo>
                      <a:pt x="128" y="1329"/>
                    </a:lnTo>
                    <a:lnTo>
                      <a:pt x="156" y="1349"/>
                    </a:lnTo>
                    <a:lnTo>
                      <a:pt x="188" y="1367"/>
                    </a:lnTo>
                    <a:lnTo>
                      <a:pt x="223" y="1380"/>
                    </a:lnTo>
                    <a:lnTo>
                      <a:pt x="240" y="1385"/>
                    </a:lnTo>
                    <a:lnTo>
                      <a:pt x="258" y="1391"/>
                    </a:lnTo>
                    <a:lnTo>
                      <a:pt x="276" y="1396"/>
                    </a:lnTo>
                    <a:lnTo>
                      <a:pt x="293" y="1401"/>
                    </a:lnTo>
                    <a:lnTo>
                      <a:pt x="311" y="1406"/>
                    </a:lnTo>
                    <a:lnTo>
                      <a:pt x="327" y="1412"/>
                    </a:lnTo>
                    <a:lnTo>
                      <a:pt x="343" y="1417"/>
                    </a:lnTo>
                    <a:lnTo>
                      <a:pt x="360" y="1422"/>
                    </a:lnTo>
                    <a:lnTo>
                      <a:pt x="374" y="1429"/>
                    </a:lnTo>
                    <a:lnTo>
                      <a:pt x="391" y="1435"/>
                    </a:lnTo>
                    <a:lnTo>
                      <a:pt x="405" y="1443"/>
                    </a:lnTo>
                    <a:lnTo>
                      <a:pt x="422" y="1452"/>
                    </a:lnTo>
                    <a:lnTo>
                      <a:pt x="438" y="1460"/>
                    </a:lnTo>
                    <a:lnTo>
                      <a:pt x="453" y="1469"/>
                    </a:lnTo>
                    <a:lnTo>
                      <a:pt x="469" y="1479"/>
                    </a:lnTo>
                    <a:lnTo>
                      <a:pt x="486" y="1491"/>
                    </a:lnTo>
                    <a:lnTo>
                      <a:pt x="494" y="1499"/>
                    </a:lnTo>
                    <a:lnTo>
                      <a:pt x="492" y="1483"/>
                    </a:lnTo>
                    <a:lnTo>
                      <a:pt x="490" y="1468"/>
                    </a:lnTo>
                    <a:lnTo>
                      <a:pt x="489" y="1453"/>
                    </a:lnTo>
                    <a:lnTo>
                      <a:pt x="489" y="1437"/>
                    </a:lnTo>
                    <a:lnTo>
                      <a:pt x="500" y="1448"/>
                    </a:lnTo>
                    <a:lnTo>
                      <a:pt x="510" y="1460"/>
                    </a:lnTo>
                    <a:lnTo>
                      <a:pt x="520" y="1471"/>
                    </a:lnTo>
                    <a:lnTo>
                      <a:pt x="528" y="1483"/>
                    </a:lnTo>
                    <a:lnTo>
                      <a:pt x="536" y="1494"/>
                    </a:lnTo>
                    <a:lnTo>
                      <a:pt x="543" y="1507"/>
                    </a:lnTo>
                    <a:lnTo>
                      <a:pt x="548" y="1518"/>
                    </a:lnTo>
                    <a:lnTo>
                      <a:pt x="552" y="1531"/>
                    </a:lnTo>
                    <a:lnTo>
                      <a:pt x="557" y="1523"/>
                    </a:lnTo>
                    <a:lnTo>
                      <a:pt x="564" y="1517"/>
                    </a:lnTo>
                    <a:lnTo>
                      <a:pt x="572" y="1512"/>
                    </a:lnTo>
                    <a:lnTo>
                      <a:pt x="579" y="1507"/>
                    </a:lnTo>
                    <a:lnTo>
                      <a:pt x="595" y="1518"/>
                    </a:lnTo>
                    <a:lnTo>
                      <a:pt x="613" y="1520"/>
                    </a:lnTo>
                    <a:lnTo>
                      <a:pt x="633" y="1515"/>
                    </a:lnTo>
                    <a:lnTo>
                      <a:pt x="652" y="1505"/>
                    </a:lnTo>
                    <a:lnTo>
                      <a:pt x="672" y="1494"/>
                    </a:lnTo>
                    <a:lnTo>
                      <a:pt x="691" y="1481"/>
                    </a:lnTo>
                    <a:lnTo>
                      <a:pt x="709" y="1469"/>
                    </a:lnTo>
                    <a:lnTo>
                      <a:pt x="727" y="1461"/>
                    </a:lnTo>
                    <a:lnTo>
                      <a:pt x="752" y="1455"/>
                    </a:lnTo>
                    <a:lnTo>
                      <a:pt x="776" y="1450"/>
                    </a:lnTo>
                    <a:lnTo>
                      <a:pt x="801" y="1445"/>
                    </a:lnTo>
                    <a:lnTo>
                      <a:pt x="825" y="1442"/>
                    </a:lnTo>
                    <a:lnTo>
                      <a:pt x="851" y="1439"/>
                    </a:lnTo>
                    <a:lnTo>
                      <a:pt x="876" y="1435"/>
                    </a:lnTo>
                    <a:lnTo>
                      <a:pt x="900" y="1432"/>
                    </a:lnTo>
                    <a:lnTo>
                      <a:pt x="927" y="1429"/>
                    </a:lnTo>
                    <a:lnTo>
                      <a:pt x="949" y="1424"/>
                    </a:lnTo>
                    <a:lnTo>
                      <a:pt x="974" y="1417"/>
                    </a:lnTo>
                    <a:lnTo>
                      <a:pt x="997" y="1411"/>
                    </a:lnTo>
                    <a:lnTo>
                      <a:pt x="1020" y="1401"/>
                    </a:lnTo>
                    <a:lnTo>
                      <a:pt x="1041" y="1391"/>
                    </a:lnTo>
                    <a:lnTo>
                      <a:pt x="1062" y="1377"/>
                    </a:lnTo>
                    <a:lnTo>
                      <a:pt x="1082" y="1362"/>
                    </a:lnTo>
                    <a:lnTo>
                      <a:pt x="1100" y="1342"/>
                    </a:lnTo>
                    <a:lnTo>
                      <a:pt x="1142" y="1277"/>
                    </a:lnTo>
                    <a:lnTo>
                      <a:pt x="1162" y="1210"/>
                    </a:lnTo>
                    <a:lnTo>
                      <a:pt x="1163" y="1143"/>
                    </a:lnTo>
                    <a:lnTo>
                      <a:pt x="1152" y="1078"/>
                    </a:lnTo>
                    <a:lnTo>
                      <a:pt x="1132" y="1009"/>
                    </a:lnTo>
                    <a:lnTo>
                      <a:pt x="1110" y="943"/>
                    </a:lnTo>
                    <a:lnTo>
                      <a:pt x="1090" y="874"/>
                    </a:lnTo>
                    <a:lnTo>
                      <a:pt x="1077" y="804"/>
                    </a:lnTo>
                    <a:close/>
                  </a:path>
                </a:pathLst>
              </a:custGeom>
              <a:solidFill>
                <a:schemeClr val="hlink"/>
              </a:solidFill>
              <a:ln w="9525">
                <a:solidFill>
                  <a:schemeClr val="bg1"/>
                </a:solidFill>
                <a:round/>
                <a:headEnd/>
                <a:tailEnd/>
              </a:ln>
            </p:spPr>
            <p:txBody>
              <a:bodyPr/>
              <a:lstStyle/>
              <a:p>
                <a:endParaRPr lang="en-US"/>
              </a:p>
            </p:txBody>
          </p:sp>
          <p:sp>
            <p:nvSpPr>
              <p:cNvPr id="413" name="Freeform 16"/>
              <p:cNvSpPr>
                <a:spLocks/>
              </p:cNvSpPr>
              <p:nvPr/>
            </p:nvSpPr>
            <p:spPr bwMode="auto">
              <a:xfrm>
                <a:off x="3332" y="2706"/>
                <a:ext cx="43" cy="49"/>
              </a:xfrm>
              <a:custGeom>
                <a:avLst/>
                <a:gdLst>
                  <a:gd name="T0" fmla="*/ 1 w 154"/>
                  <a:gd name="T1" fmla="*/ 1 h 173"/>
                  <a:gd name="T2" fmla="*/ 1 w 154"/>
                  <a:gd name="T3" fmla="*/ 1 h 173"/>
                  <a:gd name="T4" fmla="*/ 1 w 154"/>
                  <a:gd name="T5" fmla="*/ 1 h 173"/>
                  <a:gd name="T6" fmla="*/ 1 w 154"/>
                  <a:gd name="T7" fmla="*/ 1 h 173"/>
                  <a:gd name="T8" fmla="*/ 1 w 154"/>
                  <a:gd name="T9" fmla="*/ 1 h 173"/>
                  <a:gd name="T10" fmla="*/ 1 w 154"/>
                  <a:gd name="T11" fmla="*/ 1 h 173"/>
                  <a:gd name="T12" fmla="*/ 1 w 154"/>
                  <a:gd name="T13" fmla="*/ 1 h 173"/>
                  <a:gd name="T14" fmla="*/ 1 w 154"/>
                  <a:gd name="T15" fmla="*/ 1 h 173"/>
                  <a:gd name="T16" fmla="*/ 1 w 154"/>
                  <a:gd name="T17" fmla="*/ 0 h 173"/>
                  <a:gd name="T18" fmla="*/ 1 w 154"/>
                  <a:gd name="T19" fmla="*/ 0 h 173"/>
                  <a:gd name="T20" fmla="*/ 0 w 154"/>
                  <a:gd name="T21" fmla="*/ 0 h 173"/>
                  <a:gd name="T22" fmla="*/ 0 w 154"/>
                  <a:gd name="T23" fmla="*/ 0 h 173"/>
                  <a:gd name="T24" fmla="*/ 0 w 154"/>
                  <a:gd name="T25" fmla="*/ 0 h 173"/>
                  <a:gd name="T26" fmla="*/ 0 w 154"/>
                  <a:gd name="T27" fmla="*/ 0 h 173"/>
                  <a:gd name="T28" fmla="*/ 0 w 154"/>
                  <a:gd name="T29" fmla="*/ 0 h 173"/>
                  <a:gd name="T30" fmla="*/ 0 w 154"/>
                  <a:gd name="T31" fmla="*/ 0 h 173"/>
                  <a:gd name="T32" fmla="*/ 0 w 154"/>
                  <a:gd name="T33" fmla="*/ 0 h 173"/>
                  <a:gd name="T34" fmla="*/ 0 w 154"/>
                  <a:gd name="T35" fmla="*/ 0 h 173"/>
                  <a:gd name="T36" fmla="*/ 0 w 154"/>
                  <a:gd name="T37" fmla="*/ 0 h 173"/>
                  <a:gd name="T38" fmla="*/ 0 w 154"/>
                  <a:gd name="T39" fmla="*/ 1 h 173"/>
                  <a:gd name="T40" fmla="*/ 0 w 154"/>
                  <a:gd name="T41" fmla="*/ 1 h 173"/>
                  <a:gd name="T42" fmla="*/ 0 w 154"/>
                  <a:gd name="T43" fmla="*/ 1 h 173"/>
                  <a:gd name="T44" fmla="*/ 1 w 154"/>
                  <a:gd name="T45" fmla="*/ 1 h 173"/>
                  <a:gd name="T46" fmla="*/ 1 w 154"/>
                  <a:gd name="T47" fmla="*/ 1 h 173"/>
                  <a:gd name="T48" fmla="*/ 1 w 154"/>
                  <a:gd name="T49" fmla="*/ 1 h 173"/>
                  <a:gd name="T50" fmla="*/ 1 w 154"/>
                  <a:gd name="T51" fmla="*/ 1 h 17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54"/>
                  <a:gd name="T79" fmla="*/ 0 h 173"/>
                  <a:gd name="T80" fmla="*/ 154 w 154"/>
                  <a:gd name="T81" fmla="*/ 173 h 17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54" h="173">
                    <a:moveTo>
                      <a:pt x="154" y="131"/>
                    </a:moveTo>
                    <a:lnTo>
                      <a:pt x="149" y="116"/>
                    </a:lnTo>
                    <a:lnTo>
                      <a:pt x="144" y="105"/>
                    </a:lnTo>
                    <a:lnTo>
                      <a:pt x="138" y="95"/>
                    </a:lnTo>
                    <a:lnTo>
                      <a:pt x="128" y="87"/>
                    </a:lnTo>
                    <a:lnTo>
                      <a:pt x="118" y="80"/>
                    </a:lnTo>
                    <a:lnTo>
                      <a:pt x="108" y="74"/>
                    </a:lnTo>
                    <a:lnTo>
                      <a:pt x="95" y="69"/>
                    </a:lnTo>
                    <a:lnTo>
                      <a:pt x="82" y="62"/>
                    </a:lnTo>
                    <a:lnTo>
                      <a:pt x="71" y="57"/>
                    </a:lnTo>
                    <a:lnTo>
                      <a:pt x="59" y="53"/>
                    </a:lnTo>
                    <a:lnTo>
                      <a:pt x="48" y="48"/>
                    </a:lnTo>
                    <a:lnTo>
                      <a:pt x="38" y="41"/>
                    </a:lnTo>
                    <a:lnTo>
                      <a:pt x="30" y="35"/>
                    </a:lnTo>
                    <a:lnTo>
                      <a:pt x="22" y="26"/>
                    </a:lnTo>
                    <a:lnTo>
                      <a:pt x="17" y="15"/>
                    </a:lnTo>
                    <a:lnTo>
                      <a:pt x="12" y="0"/>
                    </a:lnTo>
                    <a:lnTo>
                      <a:pt x="0" y="36"/>
                    </a:lnTo>
                    <a:lnTo>
                      <a:pt x="4" y="66"/>
                    </a:lnTo>
                    <a:lnTo>
                      <a:pt x="18" y="88"/>
                    </a:lnTo>
                    <a:lnTo>
                      <a:pt x="41" y="106"/>
                    </a:lnTo>
                    <a:lnTo>
                      <a:pt x="69" y="123"/>
                    </a:lnTo>
                    <a:lnTo>
                      <a:pt x="98" y="139"/>
                    </a:lnTo>
                    <a:lnTo>
                      <a:pt x="128" y="155"/>
                    </a:lnTo>
                    <a:lnTo>
                      <a:pt x="151" y="173"/>
                    </a:lnTo>
                    <a:lnTo>
                      <a:pt x="154" y="131"/>
                    </a:lnTo>
                    <a:close/>
                  </a:path>
                </a:pathLst>
              </a:custGeom>
              <a:solidFill>
                <a:schemeClr val="hlink"/>
              </a:solidFill>
              <a:ln w="9525">
                <a:solidFill>
                  <a:schemeClr val="bg1"/>
                </a:solidFill>
                <a:round/>
                <a:headEnd/>
                <a:tailEnd/>
              </a:ln>
            </p:spPr>
            <p:txBody>
              <a:bodyPr/>
              <a:lstStyle/>
              <a:p>
                <a:endParaRPr lang="en-US"/>
              </a:p>
            </p:txBody>
          </p:sp>
        </p:grpSp>
      </p:grpSp>
      <p:grpSp>
        <p:nvGrpSpPr>
          <p:cNvPr id="416" name="Group 17"/>
          <p:cNvGrpSpPr>
            <a:grpSpLocks/>
          </p:cNvGrpSpPr>
          <p:nvPr/>
        </p:nvGrpSpPr>
        <p:grpSpPr bwMode="auto">
          <a:xfrm>
            <a:off x="1308100" y="5641975"/>
            <a:ext cx="1201738" cy="822325"/>
            <a:chOff x="1808" y="2634"/>
            <a:chExt cx="1186" cy="813"/>
          </a:xfrm>
        </p:grpSpPr>
        <p:grpSp>
          <p:nvGrpSpPr>
            <p:cNvPr id="417" name="Group 18"/>
            <p:cNvGrpSpPr>
              <a:grpSpLocks/>
            </p:cNvGrpSpPr>
            <p:nvPr/>
          </p:nvGrpSpPr>
          <p:grpSpPr bwMode="auto">
            <a:xfrm>
              <a:off x="1808" y="2634"/>
              <a:ext cx="1186" cy="813"/>
              <a:chOff x="1732" y="3507"/>
              <a:chExt cx="1186" cy="813"/>
            </a:xfrm>
          </p:grpSpPr>
          <p:sp>
            <p:nvSpPr>
              <p:cNvPr id="424" name="AutoShape 19"/>
              <p:cNvSpPr>
                <a:spLocks noChangeArrowheads="1"/>
              </p:cNvSpPr>
              <p:nvPr/>
            </p:nvSpPr>
            <p:spPr bwMode="auto">
              <a:xfrm>
                <a:off x="1732" y="3507"/>
                <a:ext cx="1186" cy="813"/>
              </a:xfrm>
              <a:prstGeom prst="roundRect">
                <a:avLst>
                  <a:gd name="adj" fmla="val 16667"/>
                </a:avLst>
              </a:prstGeom>
              <a:solidFill>
                <a:schemeClr val="folHlink"/>
              </a:solidFill>
              <a:ln w="28575" algn="ctr">
                <a:solidFill>
                  <a:schemeClr val="folHlink"/>
                </a:solidFill>
                <a:round/>
                <a:headEnd/>
                <a:tailEnd/>
              </a:ln>
            </p:spPr>
            <p:txBody>
              <a:bodyPr lIns="0" tIns="0" rIns="0" bIns="0" anchor="ctr">
                <a:spAutoFit/>
              </a:bodyPr>
              <a:lstStyle/>
              <a:p>
                <a:endParaRPr lang="en-US"/>
              </a:p>
            </p:txBody>
          </p:sp>
          <p:sp>
            <p:nvSpPr>
              <p:cNvPr id="425" name="AutoShape 20"/>
              <p:cNvSpPr>
                <a:spLocks noChangeArrowheads="1"/>
              </p:cNvSpPr>
              <p:nvPr/>
            </p:nvSpPr>
            <p:spPr bwMode="auto">
              <a:xfrm>
                <a:off x="1762" y="3537"/>
                <a:ext cx="1127" cy="754"/>
              </a:xfrm>
              <a:prstGeom prst="roundRect">
                <a:avLst>
                  <a:gd name="adj" fmla="val 16667"/>
                </a:avLst>
              </a:prstGeom>
              <a:solidFill>
                <a:srgbClr val="FFFFFF"/>
              </a:solidFill>
              <a:ln w="28575" algn="ctr">
                <a:solidFill>
                  <a:schemeClr val="folHlink"/>
                </a:solidFill>
                <a:round/>
                <a:headEnd/>
                <a:tailEnd/>
              </a:ln>
            </p:spPr>
            <p:txBody>
              <a:bodyPr lIns="0" tIns="0" rIns="0" bIns="0" anchor="ctr">
                <a:spAutoFit/>
              </a:bodyPr>
              <a:lstStyle/>
              <a:p>
                <a:endParaRPr lang="en-US"/>
              </a:p>
            </p:txBody>
          </p:sp>
        </p:grpSp>
        <p:grpSp>
          <p:nvGrpSpPr>
            <p:cNvPr id="418" name="Group 21"/>
            <p:cNvGrpSpPr>
              <a:grpSpLocks/>
            </p:cNvGrpSpPr>
            <p:nvPr/>
          </p:nvGrpSpPr>
          <p:grpSpPr bwMode="auto">
            <a:xfrm>
              <a:off x="2083" y="2655"/>
              <a:ext cx="617" cy="784"/>
              <a:chOff x="2900" y="2726"/>
              <a:chExt cx="505" cy="642"/>
            </a:xfrm>
          </p:grpSpPr>
          <p:sp>
            <p:nvSpPr>
              <p:cNvPr id="419" name="Oval 22"/>
              <p:cNvSpPr>
                <a:spLocks noChangeArrowheads="1"/>
              </p:cNvSpPr>
              <p:nvPr/>
            </p:nvSpPr>
            <p:spPr bwMode="auto">
              <a:xfrm>
                <a:off x="3036" y="2726"/>
                <a:ext cx="251" cy="274"/>
              </a:xfrm>
              <a:prstGeom prst="ellipse">
                <a:avLst/>
              </a:prstGeom>
              <a:solidFill>
                <a:schemeClr val="folHlink"/>
              </a:solidFill>
              <a:ln w="12700" algn="ctr">
                <a:solidFill>
                  <a:schemeClr val="bg1"/>
                </a:solidFill>
                <a:round/>
                <a:headEnd/>
                <a:tailEnd/>
              </a:ln>
            </p:spPr>
            <p:txBody>
              <a:bodyPr lIns="0" tIns="0" rIns="0" bIns="0" anchor="ctr">
                <a:spAutoFit/>
              </a:bodyPr>
              <a:lstStyle/>
              <a:p>
                <a:endParaRPr lang="en-US"/>
              </a:p>
            </p:txBody>
          </p:sp>
          <p:sp>
            <p:nvSpPr>
              <p:cNvPr id="420" name="Freeform 23"/>
              <p:cNvSpPr>
                <a:spLocks/>
              </p:cNvSpPr>
              <p:nvPr/>
            </p:nvSpPr>
            <p:spPr bwMode="auto">
              <a:xfrm>
                <a:off x="2931" y="2996"/>
                <a:ext cx="474" cy="372"/>
              </a:xfrm>
              <a:custGeom>
                <a:avLst/>
                <a:gdLst>
                  <a:gd name="T0" fmla="*/ 201 w 474"/>
                  <a:gd name="T1" fmla="*/ 0 h 372"/>
                  <a:gd name="T2" fmla="*/ 86 w 474"/>
                  <a:gd name="T3" fmla="*/ 21 h 372"/>
                  <a:gd name="T4" fmla="*/ 12 w 474"/>
                  <a:gd name="T5" fmla="*/ 61 h 372"/>
                  <a:gd name="T6" fmla="*/ 0 w 474"/>
                  <a:gd name="T7" fmla="*/ 188 h 372"/>
                  <a:gd name="T8" fmla="*/ 6 w 474"/>
                  <a:gd name="T9" fmla="*/ 275 h 372"/>
                  <a:gd name="T10" fmla="*/ 110 w 474"/>
                  <a:gd name="T11" fmla="*/ 310 h 372"/>
                  <a:gd name="T12" fmla="*/ 104 w 474"/>
                  <a:gd name="T13" fmla="*/ 372 h 372"/>
                  <a:gd name="T14" fmla="*/ 385 w 474"/>
                  <a:gd name="T15" fmla="*/ 357 h 372"/>
                  <a:gd name="T16" fmla="*/ 390 w 474"/>
                  <a:gd name="T17" fmla="*/ 280 h 372"/>
                  <a:gd name="T18" fmla="*/ 474 w 474"/>
                  <a:gd name="T19" fmla="*/ 211 h 372"/>
                  <a:gd name="T20" fmla="*/ 465 w 474"/>
                  <a:gd name="T21" fmla="*/ 67 h 372"/>
                  <a:gd name="T22" fmla="*/ 438 w 474"/>
                  <a:gd name="T23" fmla="*/ 16 h 372"/>
                  <a:gd name="T24" fmla="*/ 201 w 474"/>
                  <a:gd name="T25" fmla="*/ 0 h 3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74"/>
                  <a:gd name="T40" fmla="*/ 0 h 372"/>
                  <a:gd name="T41" fmla="*/ 474 w 474"/>
                  <a:gd name="T42" fmla="*/ 372 h 3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74" h="372">
                    <a:moveTo>
                      <a:pt x="201" y="0"/>
                    </a:moveTo>
                    <a:lnTo>
                      <a:pt x="86" y="21"/>
                    </a:lnTo>
                    <a:lnTo>
                      <a:pt x="12" y="61"/>
                    </a:lnTo>
                    <a:lnTo>
                      <a:pt x="0" y="188"/>
                    </a:lnTo>
                    <a:lnTo>
                      <a:pt x="6" y="275"/>
                    </a:lnTo>
                    <a:lnTo>
                      <a:pt x="110" y="310"/>
                    </a:lnTo>
                    <a:lnTo>
                      <a:pt x="104" y="372"/>
                    </a:lnTo>
                    <a:lnTo>
                      <a:pt x="385" y="357"/>
                    </a:lnTo>
                    <a:lnTo>
                      <a:pt x="390" y="280"/>
                    </a:lnTo>
                    <a:lnTo>
                      <a:pt x="474" y="211"/>
                    </a:lnTo>
                    <a:lnTo>
                      <a:pt x="465" y="67"/>
                    </a:lnTo>
                    <a:lnTo>
                      <a:pt x="438" y="16"/>
                    </a:lnTo>
                    <a:lnTo>
                      <a:pt x="201" y="0"/>
                    </a:lnTo>
                    <a:close/>
                  </a:path>
                </a:pathLst>
              </a:custGeom>
              <a:solidFill>
                <a:schemeClr val="folHlink"/>
              </a:solidFill>
              <a:ln w="12700">
                <a:solidFill>
                  <a:schemeClr val="bg1"/>
                </a:solidFill>
                <a:round/>
                <a:headEnd/>
                <a:tailEnd/>
              </a:ln>
            </p:spPr>
            <p:txBody>
              <a:bodyPr lIns="0" tIns="0" rIns="0" bIns="0" anchor="ctr">
                <a:spAutoFit/>
              </a:bodyPr>
              <a:lstStyle/>
              <a:p>
                <a:endParaRPr lang="en-US"/>
              </a:p>
            </p:txBody>
          </p:sp>
          <p:sp>
            <p:nvSpPr>
              <p:cNvPr id="421" name="Freeform 24"/>
              <p:cNvSpPr>
                <a:spLocks/>
              </p:cNvSpPr>
              <p:nvPr/>
            </p:nvSpPr>
            <p:spPr bwMode="auto">
              <a:xfrm>
                <a:off x="2900" y="3068"/>
                <a:ext cx="409" cy="264"/>
              </a:xfrm>
              <a:custGeom>
                <a:avLst/>
                <a:gdLst>
                  <a:gd name="T0" fmla="*/ 5 w 559"/>
                  <a:gd name="T1" fmla="*/ 1 h 434"/>
                  <a:gd name="T2" fmla="*/ 62 w 559"/>
                  <a:gd name="T3" fmla="*/ 0 h 434"/>
                  <a:gd name="T4" fmla="*/ 57 w 559"/>
                  <a:gd name="T5" fmla="*/ 26 h 434"/>
                  <a:gd name="T6" fmla="*/ 110 w 559"/>
                  <a:gd name="T7" fmla="*/ 19 h 434"/>
                  <a:gd name="T8" fmla="*/ 144 w 559"/>
                  <a:gd name="T9" fmla="*/ 25 h 434"/>
                  <a:gd name="T10" fmla="*/ 160 w 559"/>
                  <a:gd name="T11" fmla="*/ 40 h 434"/>
                  <a:gd name="T12" fmla="*/ 149 w 559"/>
                  <a:gd name="T13" fmla="*/ 54 h 434"/>
                  <a:gd name="T14" fmla="*/ 110 w 559"/>
                  <a:gd name="T15" fmla="*/ 60 h 434"/>
                  <a:gd name="T16" fmla="*/ 67 w 559"/>
                  <a:gd name="T17" fmla="*/ 60 h 434"/>
                  <a:gd name="T18" fmla="*/ 26 w 559"/>
                  <a:gd name="T19" fmla="*/ 56 h 434"/>
                  <a:gd name="T20" fmla="*/ 2 w 559"/>
                  <a:gd name="T21" fmla="*/ 43 h 434"/>
                  <a:gd name="T22" fmla="*/ 0 w 559"/>
                  <a:gd name="T23" fmla="*/ 20 h 434"/>
                  <a:gd name="T24" fmla="*/ 5 w 559"/>
                  <a:gd name="T25" fmla="*/ 1 h 43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59"/>
                  <a:gd name="T40" fmla="*/ 0 h 434"/>
                  <a:gd name="T41" fmla="*/ 559 w 559"/>
                  <a:gd name="T42" fmla="*/ 434 h 43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59" h="434">
                    <a:moveTo>
                      <a:pt x="17" y="8"/>
                    </a:moveTo>
                    <a:lnTo>
                      <a:pt x="217" y="0"/>
                    </a:lnTo>
                    <a:lnTo>
                      <a:pt x="200" y="192"/>
                    </a:lnTo>
                    <a:lnTo>
                      <a:pt x="384" y="142"/>
                    </a:lnTo>
                    <a:lnTo>
                      <a:pt x="501" y="184"/>
                    </a:lnTo>
                    <a:lnTo>
                      <a:pt x="559" y="292"/>
                    </a:lnTo>
                    <a:lnTo>
                      <a:pt x="517" y="392"/>
                    </a:lnTo>
                    <a:lnTo>
                      <a:pt x="384" y="434"/>
                    </a:lnTo>
                    <a:lnTo>
                      <a:pt x="234" y="434"/>
                    </a:lnTo>
                    <a:lnTo>
                      <a:pt x="92" y="409"/>
                    </a:lnTo>
                    <a:lnTo>
                      <a:pt x="8" y="317"/>
                    </a:lnTo>
                    <a:lnTo>
                      <a:pt x="0" y="150"/>
                    </a:lnTo>
                    <a:lnTo>
                      <a:pt x="17" y="8"/>
                    </a:lnTo>
                    <a:close/>
                  </a:path>
                </a:pathLst>
              </a:custGeom>
              <a:solidFill>
                <a:schemeClr val="hlink"/>
              </a:solidFill>
              <a:ln w="6350">
                <a:solidFill>
                  <a:schemeClr val="bg1"/>
                </a:solidFill>
                <a:round/>
                <a:headEnd/>
                <a:tailEnd/>
              </a:ln>
            </p:spPr>
            <p:txBody>
              <a:bodyPr wrap="none" lIns="0" tIns="0" rIns="0" bIns="0" anchor="ctr">
                <a:spAutoFit/>
              </a:bodyPr>
              <a:lstStyle/>
              <a:p>
                <a:endParaRPr lang="en-US"/>
              </a:p>
            </p:txBody>
          </p:sp>
          <p:sp>
            <p:nvSpPr>
              <p:cNvPr id="422" name="Freeform 25"/>
              <p:cNvSpPr>
                <a:spLocks/>
              </p:cNvSpPr>
              <p:nvPr/>
            </p:nvSpPr>
            <p:spPr bwMode="auto">
              <a:xfrm>
                <a:off x="3022" y="2996"/>
                <a:ext cx="219" cy="331"/>
              </a:xfrm>
              <a:custGeom>
                <a:avLst/>
                <a:gdLst>
                  <a:gd name="T0" fmla="*/ 71 w 300"/>
                  <a:gd name="T1" fmla="*/ 0 h 543"/>
                  <a:gd name="T2" fmla="*/ 0 w 300"/>
                  <a:gd name="T3" fmla="*/ 75 h 543"/>
                  <a:gd name="T4" fmla="*/ 54 w 300"/>
                  <a:gd name="T5" fmla="*/ 75 h 543"/>
                  <a:gd name="T6" fmla="*/ 85 w 300"/>
                  <a:gd name="T7" fmla="*/ 2 h 543"/>
                  <a:gd name="T8" fmla="*/ 0 60000 65536"/>
                  <a:gd name="T9" fmla="*/ 0 60000 65536"/>
                  <a:gd name="T10" fmla="*/ 0 60000 65536"/>
                  <a:gd name="T11" fmla="*/ 0 60000 65536"/>
                  <a:gd name="T12" fmla="*/ 0 w 300"/>
                  <a:gd name="T13" fmla="*/ 0 h 543"/>
                  <a:gd name="T14" fmla="*/ 300 w 300"/>
                  <a:gd name="T15" fmla="*/ 543 h 543"/>
                </a:gdLst>
                <a:ahLst/>
                <a:cxnLst>
                  <a:cxn ang="T8">
                    <a:pos x="T0" y="T1"/>
                  </a:cxn>
                  <a:cxn ang="T9">
                    <a:pos x="T2" y="T3"/>
                  </a:cxn>
                  <a:cxn ang="T10">
                    <a:pos x="T4" y="T5"/>
                  </a:cxn>
                  <a:cxn ang="T11">
                    <a:pos x="T6" y="T7"/>
                  </a:cxn>
                </a:cxnLst>
                <a:rect l="T12" t="T13" r="T14" b="T15"/>
                <a:pathLst>
                  <a:path w="300" h="543">
                    <a:moveTo>
                      <a:pt x="250" y="0"/>
                    </a:moveTo>
                    <a:lnTo>
                      <a:pt x="0" y="543"/>
                    </a:lnTo>
                    <a:lnTo>
                      <a:pt x="192" y="543"/>
                    </a:lnTo>
                    <a:lnTo>
                      <a:pt x="300" y="17"/>
                    </a:lnTo>
                  </a:path>
                </a:pathLst>
              </a:custGeom>
              <a:solidFill>
                <a:schemeClr val="hlink"/>
              </a:solidFill>
              <a:ln w="6350">
                <a:solidFill>
                  <a:schemeClr val="bg1"/>
                </a:solidFill>
                <a:round/>
                <a:headEnd/>
                <a:tailEnd/>
              </a:ln>
            </p:spPr>
            <p:txBody>
              <a:bodyPr wrap="none" lIns="0" tIns="0" rIns="0" bIns="0" anchor="ctr">
                <a:spAutoFit/>
              </a:bodyPr>
              <a:lstStyle/>
              <a:p>
                <a:endParaRPr lang="en-US"/>
              </a:p>
            </p:txBody>
          </p:sp>
          <p:sp>
            <p:nvSpPr>
              <p:cNvPr id="423" name="Line 26"/>
              <p:cNvSpPr>
                <a:spLocks noChangeShapeType="1"/>
              </p:cNvSpPr>
              <p:nvPr/>
            </p:nvSpPr>
            <p:spPr bwMode="auto">
              <a:xfrm flipV="1">
                <a:off x="3321" y="3093"/>
                <a:ext cx="13" cy="178"/>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grpSp>
        <p:nvGrpSpPr>
          <p:cNvPr id="426" name="Group 27"/>
          <p:cNvGrpSpPr>
            <a:grpSpLocks/>
          </p:cNvGrpSpPr>
          <p:nvPr/>
        </p:nvGrpSpPr>
        <p:grpSpPr bwMode="auto">
          <a:xfrm>
            <a:off x="1298575" y="3876675"/>
            <a:ext cx="1216025" cy="833438"/>
            <a:chOff x="463" y="1743"/>
            <a:chExt cx="1186" cy="813"/>
          </a:xfrm>
        </p:grpSpPr>
        <p:sp>
          <p:nvSpPr>
            <p:cNvPr id="427" name="Freeform 28"/>
            <p:cNvSpPr>
              <a:spLocks/>
            </p:cNvSpPr>
            <p:nvPr/>
          </p:nvSpPr>
          <p:spPr bwMode="auto">
            <a:xfrm>
              <a:off x="1338" y="2248"/>
              <a:ext cx="137" cy="216"/>
            </a:xfrm>
            <a:custGeom>
              <a:avLst/>
              <a:gdLst>
                <a:gd name="T0" fmla="*/ 1 w 530"/>
                <a:gd name="T1" fmla="*/ 4 h 849"/>
                <a:gd name="T2" fmla="*/ 1 w 530"/>
                <a:gd name="T3" fmla="*/ 4 h 849"/>
                <a:gd name="T4" fmla="*/ 1 w 530"/>
                <a:gd name="T5" fmla="*/ 3 h 849"/>
                <a:gd name="T6" fmla="*/ 0 w 530"/>
                <a:gd name="T7" fmla="*/ 3 h 849"/>
                <a:gd name="T8" fmla="*/ 0 w 530"/>
                <a:gd name="T9" fmla="*/ 3 h 849"/>
                <a:gd name="T10" fmla="*/ 0 w 530"/>
                <a:gd name="T11" fmla="*/ 2 h 849"/>
                <a:gd name="T12" fmla="*/ 0 w 530"/>
                <a:gd name="T13" fmla="*/ 2 h 849"/>
                <a:gd name="T14" fmla="*/ 0 w 530"/>
                <a:gd name="T15" fmla="*/ 1 h 849"/>
                <a:gd name="T16" fmla="*/ 0 w 530"/>
                <a:gd name="T17" fmla="*/ 1 h 849"/>
                <a:gd name="T18" fmla="*/ 1 w 530"/>
                <a:gd name="T19" fmla="*/ 1 h 849"/>
                <a:gd name="T20" fmla="*/ 1 w 530"/>
                <a:gd name="T21" fmla="*/ 0 h 849"/>
                <a:gd name="T22" fmla="*/ 1 w 530"/>
                <a:gd name="T23" fmla="*/ 0 h 849"/>
                <a:gd name="T24" fmla="*/ 2 w 530"/>
                <a:gd name="T25" fmla="*/ 0 h 849"/>
                <a:gd name="T26" fmla="*/ 2 w 530"/>
                <a:gd name="T27" fmla="*/ 0 h 849"/>
                <a:gd name="T28" fmla="*/ 2 w 530"/>
                <a:gd name="T29" fmla="*/ 1 h 849"/>
                <a:gd name="T30" fmla="*/ 2 w 530"/>
                <a:gd name="T31" fmla="*/ 1 h 849"/>
                <a:gd name="T32" fmla="*/ 2 w 530"/>
                <a:gd name="T33" fmla="*/ 2 h 849"/>
                <a:gd name="T34" fmla="*/ 2 w 530"/>
                <a:gd name="T35" fmla="*/ 2 h 849"/>
                <a:gd name="T36" fmla="*/ 2 w 530"/>
                <a:gd name="T37" fmla="*/ 3 h 849"/>
                <a:gd name="T38" fmla="*/ 2 w 530"/>
                <a:gd name="T39" fmla="*/ 3 h 849"/>
                <a:gd name="T40" fmla="*/ 2 w 530"/>
                <a:gd name="T41" fmla="*/ 3 h 849"/>
                <a:gd name="T42" fmla="*/ 1 w 530"/>
                <a:gd name="T43" fmla="*/ 4 h 849"/>
                <a:gd name="T44" fmla="*/ 1 w 530"/>
                <a:gd name="T45" fmla="*/ 4 h 8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30"/>
                <a:gd name="T70" fmla="*/ 0 h 849"/>
                <a:gd name="T71" fmla="*/ 530 w 530"/>
                <a:gd name="T72" fmla="*/ 849 h 8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30" h="849">
                  <a:moveTo>
                    <a:pt x="302" y="838"/>
                  </a:moveTo>
                  <a:lnTo>
                    <a:pt x="222" y="849"/>
                  </a:lnTo>
                  <a:lnTo>
                    <a:pt x="148" y="821"/>
                  </a:lnTo>
                  <a:lnTo>
                    <a:pt x="81" y="756"/>
                  </a:lnTo>
                  <a:lnTo>
                    <a:pt x="34" y="665"/>
                  </a:lnTo>
                  <a:lnTo>
                    <a:pt x="5" y="551"/>
                  </a:lnTo>
                  <a:lnTo>
                    <a:pt x="0" y="425"/>
                  </a:lnTo>
                  <a:lnTo>
                    <a:pt x="19" y="300"/>
                  </a:lnTo>
                  <a:lnTo>
                    <a:pt x="59" y="184"/>
                  </a:lnTo>
                  <a:lnTo>
                    <a:pt x="118" y="93"/>
                  </a:lnTo>
                  <a:lnTo>
                    <a:pt x="190" y="28"/>
                  </a:lnTo>
                  <a:lnTo>
                    <a:pt x="268" y="0"/>
                  </a:lnTo>
                  <a:lnTo>
                    <a:pt x="346" y="9"/>
                  </a:lnTo>
                  <a:lnTo>
                    <a:pt x="416" y="55"/>
                  </a:lnTo>
                  <a:lnTo>
                    <a:pt x="473" y="133"/>
                  </a:lnTo>
                  <a:lnTo>
                    <a:pt x="513" y="237"/>
                  </a:lnTo>
                  <a:lnTo>
                    <a:pt x="530" y="359"/>
                  </a:lnTo>
                  <a:lnTo>
                    <a:pt x="522" y="484"/>
                  </a:lnTo>
                  <a:lnTo>
                    <a:pt x="494" y="606"/>
                  </a:lnTo>
                  <a:lnTo>
                    <a:pt x="445" y="712"/>
                  </a:lnTo>
                  <a:lnTo>
                    <a:pt x="378" y="790"/>
                  </a:lnTo>
                  <a:lnTo>
                    <a:pt x="302" y="8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8" name="Freeform 29"/>
            <p:cNvSpPr>
              <a:spLocks/>
            </p:cNvSpPr>
            <p:nvPr/>
          </p:nvSpPr>
          <p:spPr bwMode="auto">
            <a:xfrm>
              <a:off x="1137" y="2095"/>
              <a:ext cx="14" cy="10"/>
            </a:xfrm>
            <a:custGeom>
              <a:avLst/>
              <a:gdLst>
                <a:gd name="T0" fmla="*/ 0 w 53"/>
                <a:gd name="T1" fmla="*/ 0 h 43"/>
                <a:gd name="T2" fmla="*/ 0 w 53"/>
                <a:gd name="T3" fmla="*/ 0 h 43"/>
                <a:gd name="T4" fmla="*/ 0 w 53"/>
                <a:gd name="T5" fmla="*/ 0 h 43"/>
                <a:gd name="T6" fmla="*/ 0 w 53"/>
                <a:gd name="T7" fmla="*/ 0 h 43"/>
                <a:gd name="T8" fmla="*/ 0 w 53"/>
                <a:gd name="T9" fmla="*/ 0 h 43"/>
                <a:gd name="T10" fmla="*/ 0 w 53"/>
                <a:gd name="T11" fmla="*/ 0 h 43"/>
                <a:gd name="T12" fmla="*/ 0 60000 65536"/>
                <a:gd name="T13" fmla="*/ 0 60000 65536"/>
                <a:gd name="T14" fmla="*/ 0 60000 65536"/>
                <a:gd name="T15" fmla="*/ 0 60000 65536"/>
                <a:gd name="T16" fmla="*/ 0 60000 65536"/>
                <a:gd name="T17" fmla="*/ 0 60000 65536"/>
                <a:gd name="T18" fmla="*/ 0 w 53"/>
                <a:gd name="T19" fmla="*/ 0 h 43"/>
                <a:gd name="T20" fmla="*/ 53 w 5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3" h="43">
                  <a:moveTo>
                    <a:pt x="53" y="28"/>
                  </a:moveTo>
                  <a:lnTo>
                    <a:pt x="30" y="0"/>
                  </a:lnTo>
                  <a:lnTo>
                    <a:pt x="0" y="26"/>
                  </a:lnTo>
                  <a:lnTo>
                    <a:pt x="9" y="43"/>
                  </a:lnTo>
                  <a:lnTo>
                    <a:pt x="5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9" name="AutoShape 30"/>
            <p:cNvSpPr>
              <a:spLocks noChangeArrowheads="1"/>
            </p:cNvSpPr>
            <p:nvPr/>
          </p:nvSpPr>
          <p:spPr bwMode="auto">
            <a:xfrm>
              <a:off x="463" y="1743"/>
              <a:ext cx="1186" cy="813"/>
            </a:xfrm>
            <a:prstGeom prst="roundRect">
              <a:avLst>
                <a:gd name="adj" fmla="val 16667"/>
              </a:avLst>
            </a:prstGeom>
            <a:solidFill>
              <a:schemeClr val="folHlink"/>
            </a:solidFill>
            <a:ln w="28575" algn="ctr">
              <a:solidFill>
                <a:schemeClr val="folHlink"/>
              </a:solidFill>
              <a:round/>
              <a:headEnd/>
              <a:tailEnd/>
            </a:ln>
          </p:spPr>
          <p:txBody>
            <a:bodyPr lIns="0" tIns="0" rIns="0" bIns="0" anchor="ctr">
              <a:spAutoFit/>
            </a:bodyPr>
            <a:lstStyle/>
            <a:p>
              <a:endParaRPr lang="en-US"/>
            </a:p>
          </p:txBody>
        </p:sp>
        <p:sp>
          <p:nvSpPr>
            <p:cNvPr id="430" name="AutoShape 31"/>
            <p:cNvSpPr>
              <a:spLocks noChangeArrowheads="1"/>
            </p:cNvSpPr>
            <p:nvPr/>
          </p:nvSpPr>
          <p:spPr bwMode="auto">
            <a:xfrm>
              <a:off x="493" y="1773"/>
              <a:ext cx="1127" cy="754"/>
            </a:xfrm>
            <a:prstGeom prst="roundRect">
              <a:avLst>
                <a:gd name="adj" fmla="val 16667"/>
              </a:avLst>
            </a:prstGeom>
            <a:solidFill>
              <a:srgbClr val="FFFFFF"/>
            </a:solidFill>
            <a:ln w="28575" algn="ctr">
              <a:solidFill>
                <a:schemeClr val="folHlink"/>
              </a:solidFill>
              <a:round/>
              <a:headEnd/>
              <a:tailEnd/>
            </a:ln>
          </p:spPr>
          <p:txBody>
            <a:bodyPr lIns="0" tIns="0" rIns="0" bIns="0" anchor="ctr">
              <a:spAutoFit/>
            </a:bodyPr>
            <a:lstStyle/>
            <a:p>
              <a:endParaRPr lang="en-US"/>
            </a:p>
          </p:txBody>
        </p:sp>
        <p:sp>
          <p:nvSpPr>
            <p:cNvPr id="431" name="Freeform 32"/>
            <p:cNvSpPr>
              <a:spLocks/>
            </p:cNvSpPr>
            <p:nvPr/>
          </p:nvSpPr>
          <p:spPr bwMode="auto">
            <a:xfrm>
              <a:off x="486" y="1841"/>
              <a:ext cx="1140" cy="526"/>
            </a:xfrm>
            <a:custGeom>
              <a:avLst/>
              <a:gdLst>
                <a:gd name="T0" fmla="*/ 90 w 1140"/>
                <a:gd name="T1" fmla="*/ 501 h 526"/>
                <a:gd name="T2" fmla="*/ 19 w 1140"/>
                <a:gd name="T3" fmla="*/ 463 h 526"/>
                <a:gd name="T4" fmla="*/ 0 w 1140"/>
                <a:gd name="T5" fmla="*/ 379 h 526"/>
                <a:gd name="T6" fmla="*/ 33 w 1140"/>
                <a:gd name="T7" fmla="*/ 286 h 526"/>
                <a:gd name="T8" fmla="*/ 121 w 1140"/>
                <a:gd name="T9" fmla="*/ 219 h 526"/>
                <a:gd name="T10" fmla="*/ 213 w 1140"/>
                <a:gd name="T11" fmla="*/ 187 h 526"/>
                <a:gd name="T12" fmla="*/ 231 w 1140"/>
                <a:gd name="T13" fmla="*/ 85 h 526"/>
                <a:gd name="T14" fmla="*/ 244 w 1140"/>
                <a:gd name="T15" fmla="*/ 55 h 526"/>
                <a:gd name="T16" fmla="*/ 261 w 1140"/>
                <a:gd name="T17" fmla="*/ 36 h 526"/>
                <a:gd name="T18" fmla="*/ 289 w 1140"/>
                <a:gd name="T19" fmla="*/ 21 h 526"/>
                <a:gd name="T20" fmla="*/ 321 w 1140"/>
                <a:gd name="T21" fmla="*/ 12 h 526"/>
                <a:gd name="T22" fmla="*/ 402 w 1140"/>
                <a:gd name="T23" fmla="*/ 6 h 526"/>
                <a:gd name="T24" fmla="*/ 492 w 1140"/>
                <a:gd name="T25" fmla="*/ 3 h 526"/>
                <a:gd name="T26" fmla="*/ 579 w 1140"/>
                <a:gd name="T27" fmla="*/ 0 h 526"/>
                <a:gd name="T28" fmla="*/ 652 w 1140"/>
                <a:gd name="T29" fmla="*/ 0 h 526"/>
                <a:gd name="T30" fmla="*/ 685 w 1140"/>
                <a:gd name="T31" fmla="*/ 7 h 526"/>
                <a:gd name="T32" fmla="*/ 720 w 1140"/>
                <a:gd name="T33" fmla="*/ 22 h 526"/>
                <a:gd name="T34" fmla="*/ 774 w 1140"/>
                <a:gd name="T35" fmla="*/ 192 h 526"/>
                <a:gd name="T36" fmla="*/ 822 w 1140"/>
                <a:gd name="T37" fmla="*/ 204 h 526"/>
                <a:gd name="T38" fmla="*/ 873 w 1140"/>
                <a:gd name="T39" fmla="*/ 181 h 526"/>
                <a:gd name="T40" fmla="*/ 886 w 1140"/>
                <a:gd name="T41" fmla="*/ 256 h 526"/>
                <a:gd name="T42" fmla="*/ 928 w 1140"/>
                <a:gd name="T43" fmla="*/ 180 h 526"/>
                <a:gd name="T44" fmla="*/ 946 w 1140"/>
                <a:gd name="T45" fmla="*/ 252 h 526"/>
                <a:gd name="T46" fmla="*/ 988 w 1140"/>
                <a:gd name="T47" fmla="*/ 187 h 526"/>
                <a:gd name="T48" fmla="*/ 1000 w 1140"/>
                <a:gd name="T49" fmla="*/ 252 h 526"/>
                <a:gd name="T50" fmla="*/ 1056 w 1140"/>
                <a:gd name="T51" fmla="*/ 195 h 526"/>
                <a:gd name="T52" fmla="*/ 1077 w 1140"/>
                <a:gd name="T53" fmla="*/ 262 h 526"/>
                <a:gd name="T54" fmla="*/ 1140 w 1140"/>
                <a:gd name="T55" fmla="*/ 327 h 526"/>
                <a:gd name="T56" fmla="*/ 1134 w 1140"/>
                <a:gd name="T57" fmla="*/ 429 h 526"/>
                <a:gd name="T58" fmla="*/ 1078 w 1140"/>
                <a:gd name="T59" fmla="*/ 513 h 526"/>
                <a:gd name="T60" fmla="*/ 1021 w 1140"/>
                <a:gd name="T61" fmla="*/ 519 h 526"/>
                <a:gd name="T62" fmla="*/ 1008 w 1140"/>
                <a:gd name="T63" fmla="*/ 384 h 526"/>
                <a:gd name="T64" fmla="*/ 996 w 1140"/>
                <a:gd name="T65" fmla="*/ 364 h 526"/>
                <a:gd name="T66" fmla="*/ 982 w 1140"/>
                <a:gd name="T67" fmla="*/ 351 h 526"/>
                <a:gd name="T68" fmla="*/ 937 w 1140"/>
                <a:gd name="T69" fmla="*/ 336 h 526"/>
                <a:gd name="T70" fmla="*/ 901 w 1140"/>
                <a:gd name="T71" fmla="*/ 340 h 526"/>
                <a:gd name="T72" fmla="*/ 882 w 1140"/>
                <a:gd name="T73" fmla="*/ 352 h 526"/>
                <a:gd name="T74" fmla="*/ 858 w 1140"/>
                <a:gd name="T75" fmla="*/ 381 h 526"/>
                <a:gd name="T76" fmla="*/ 847 w 1140"/>
                <a:gd name="T77" fmla="*/ 418 h 526"/>
                <a:gd name="T78" fmla="*/ 841 w 1140"/>
                <a:gd name="T79" fmla="*/ 463 h 526"/>
                <a:gd name="T80" fmla="*/ 843 w 1140"/>
                <a:gd name="T81" fmla="*/ 523 h 526"/>
                <a:gd name="T82" fmla="*/ 354 w 1140"/>
                <a:gd name="T83" fmla="*/ 526 h 526"/>
                <a:gd name="T84" fmla="*/ 346 w 1140"/>
                <a:gd name="T85" fmla="*/ 477 h 526"/>
                <a:gd name="T86" fmla="*/ 324 w 1140"/>
                <a:gd name="T87" fmla="*/ 430 h 526"/>
                <a:gd name="T88" fmla="*/ 289 w 1140"/>
                <a:gd name="T89" fmla="*/ 405 h 526"/>
                <a:gd name="T90" fmla="*/ 238 w 1140"/>
                <a:gd name="T91" fmla="*/ 388 h 526"/>
                <a:gd name="T92" fmla="*/ 184 w 1140"/>
                <a:gd name="T93" fmla="*/ 391 h 526"/>
                <a:gd name="T94" fmla="*/ 136 w 1140"/>
                <a:gd name="T95" fmla="*/ 412 h 526"/>
                <a:gd name="T96" fmla="*/ 100 w 1140"/>
                <a:gd name="T97" fmla="*/ 456 h 526"/>
                <a:gd name="T98" fmla="*/ 90 w 1140"/>
                <a:gd name="T99" fmla="*/ 501 h 52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40"/>
                <a:gd name="T151" fmla="*/ 0 h 526"/>
                <a:gd name="T152" fmla="*/ 1140 w 1140"/>
                <a:gd name="T153" fmla="*/ 526 h 52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40" h="526">
                  <a:moveTo>
                    <a:pt x="90" y="501"/>
                  </a:moveTo>
                  <a:lnTo>
                    <a:pt x="19" y="463"/>
                  </a:lnTo>
                  <a:lnTo>
                    <a:pt x="0" y="379"/>
                  </a:lnTo>
                  <a:lnTo>
                    <a:pt x="33" y="286"/>
                  </a:lnTo>
                  <a:lnTo>
                    <a:pt x="121" y="219"/>
                  </a:lnTo>
                  <a:lnTo>
                    <a:pt x="213" y="187"/>
                  </a:lnTo>
                  <a:lnTo>
                    <a:pt x="231" y="85"/>
                  </a:lnTo>
                  <a:lnTo>
                    <a:pt x="244" y="55"/>
                  </a:lnTo>
                  <a:lnTo>
                    <a:pt x="261" y="36"/>
                  </a:lnTo>
                  <a:lnTo>
                    <a:pt x="289" y="21"/>
                  </a:lnTo>
                  <a:lnTo>
                    <a:pt x="321" y="12"/>
                  </a:lnTo>
                  <a:lnTo>
                    <a:pt x="402" y="6"/>
                  </a:lnTo>
                  <a:lnTo>
                    <a:pt x="492" y="3"/>
                  </a:lnTo>
                  <a:lnTo>
                    <a:pt x="579" y="0"/>
                  </a:lnTo>
                  <a:lnTo>
                    <a:pt x="652" y="0"/>
                  </a:lnTo>
                  <a:lnTo>
                    <a:pt x="685" y="7"/>
                  </a:lnTo>
                  <a:lnTo>
                    <a:pt x="720" y="22"/>
                  </a:lnTo>
                  <a:lnTo>
                    <a:pt x="774" y="192"/>
                  </a:lnTo>
                  <a:lnTo>
                    <a:pt x="822" y="204"/>
                  </a:lnTo>
                  <a:lnTo>
                    <a:pt x="873" y="181"/>
                  </a:lnTo>
                  <a:lnTo>
                    <a:pt x="886" y="256"/>
                  </a:lnTo>
                  <a:lnTo>
                    <a:pt x="928" y="180"/>
                  </a:lnTo>
                  <a:lnTo>
                    <a:pt x="946" y="252"/>
                  </a:lnTo>
                  <a:lnTo>
                    <a:pt x="988" y="187"/>
                  </a:lnTo>
                  <a:lnTo>
                    <a:pt x="1000" y="252"/>
                  </a:lnTo>
                  <a:lnTo>
                    <a:pt x="1056" y="195"/>
                  </a:lnTo>
                  <a:lnTo>
                    <a:pt x="1077" y="262"/>
                  </a:lnTo>
                  <a:lnTo>
                    <a:pt x="1140" y="327"/>
                  </a:lnTo>
                  <a:lnTo>
                    <a:pt x="1134" y="429"/>
                  </a:lnTo>
                  <a:lnTo>
                    <a:pt x="1078" y="513"/>
                  </a:lnTo>
                  <a:lnTo>
                    <a:pt x="1021" y="519"/>
                  </a:lnTo>
                  <a:lnTo>
                    <a:pt x="1008" y="384"/>
                  </a:lnTo>
                  <a:lnTo>
                    <a:pt x="996" y="364"/>
                  </a:lnTo>
                  <a:lnTo>
                    <a:pt x="982" y="351"/>
                  </a:lnTo>
                  <a:lnTo>
                    <a:pt x="937" y="336"/>
                  </a:lnTo>
                  <a:lnTo>
                    <a:pt x="901" y="340"/>
                  </a:lnTo>
                  <a:lnTo>
                    <a:pt x="882" y="352"/>
                  </a:lnTo>
                  <a:lnTo>
                    <a:pt x="858" y="381"/>
                  </a:lnTo>
                  <a:lnTo>
                    <a:pt x="847" y="418"/>
                  </a:lnTo>
                  <a:lnTo>
                    <a:pt x="841" y="463"/>
                  </a:lnTo>
                  <a:lnTo>
                    <a:pt x="843" y="523"/>
                  </a:lnTo>
                  <a:lnTo>
                    <a:pt x="354" y="526"/>
                  </a:lnTo>
                  <a:lnTo>
                    <a:pt x="346" y="477"/>
                  </a:lnTo>
                  <a:lnTo>
                    <a:pt x="324" y="430"/>
                  </a:lnTo>
                  <a:lnTo>
                    <a:pt x="289" y="405"/>
                  </a:lnTo>
                  <a:lnTo>
                    <a:pt x="238" y="388"/>
                  </a:lnTo>
                  <a:lnTo>
                    <a:pt x="184" y="391"/>
                  </a:lnTo>
                  <a:lnTo>
                    <a:pt x="136" y="412"/>
                  </a:lnTo>
                  <a:lnTo>
                    <a:pt x="100" y="456"/>
                  </a:lnTo>
                  <a:lnTo>
                    <a:pt x="90" y="501"/>
                  </a:lnTo>
                  <a:close/>
                </a:path>
              </a:pathLst>
            </a:custGeom>
            <a:solidFill>
              <a:schemeClr val="folHlink"/>
            </a:solidFill>
            <a:ln w="12700">
              <a:solidFill>
                <a:schemeClr val="bg1"/>
              </a:solidFill>
              <a:round/>
              <a:headEnd/>
              <a:tailEnd/>
            </a:ln>
          </p:spPr>
          <p:txBody>
            <a:bodyPr lIns="0" tIns="0" rIns="0" bIns="0" anchor="ctr">
              <a:spAutoFit/>
            </a:bodyPr>
            <a:lstStyle/>
            <a:p>
              <a:endParaRPr lang="en-US"/>
            </a:p>
          </p:txBody>
        </p:sp>
        <p:sp>
          <p:nvSpPr>
            <p:cNvPr id="432" name="Freeform 33"/>
            <p:cNvSpPr>
              <a:spLocks/>
            </p:cNvSpPr>
            <p:nvPr/>
          </p:nvSpPr>
          <p:spPr bwMode="auto">
            <a:xfrm>
              <a:off x="754" y="1898"/>
              <a:ext cx="189" cy="204"/>
            </a:xfrm>
            <a:custGeom>
              <a:avLst/>
              <a:gdLst>
                <a:gd name="T0" fmla="*/ 0 w 189"/>
                <a:gd name="T1" fmla="*/ 195 h 204"/>
                <a:gd name="T2" fmla="*/ 15 w 189"/>
                <a:gd name="T3" fmla="*/ 69 h 204"/>
                <a:gd name="T4" fmla="*/ 29 w 189"/>
                <a:gd name="T5" fmla="*/ 45 h 204"/>
                <a:gd name="T6" fmla="*/ 41 w 189"/>
                <a:gd name="T7" fmla="*/ 30 h 204"/>
                <a:gd name="T8" fmla="*/ 63 w 189"/>
                <a:gd name="T9" fmla="*/ 16 h 204"/>
                <a:gd name="T10" fmla="*/ 89 w 189"/>
                <a:gd name="T11" fmla="*/ 9 h 204"/>
                <a:gd name="T12" fmla="*/ 189 w 189"/>
                <a:gd name="T13" fmla="*/ 0 h 204"/>
                <a:gd name="T14" fmla="*/ 189 w 189"/>
                <a:gd name="T15" fmla="*/ 204 h 204"/>
                <a:gd name="T16" fmla="*/ 0 w 189"/>
                <a:gd name="T17" fmla="*/ 195 h 2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9"/>
                <a:gd name="T28" fmla="*/ 0 h 204"/>
                <a:gd name="T29" fmla="*/ 189 w 189"/>
                <a:gd name="T30" fmla="*/ 204 h 20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9" h="204">
                  <a:moveTo>
                    <a:pt x="0" y="195"/>
                  </a:moveTo>
                  <a:lnTo>
                    <a:pt x="15" y="69"/>
                  </a:lnTo>
                  <a:lnTo>
                    <a:pt x="29" y="45"/>
                  </a:lnTo>
                  <a:lnTo>
                    <a:pt x="41" y="30"/>
                  </a:lnTo>
                  <a:lnTo>
                    <a:pt x="63" y="16"/>
                  </a:lnTo>
                  <a:lnTo>
                    <a:pt x="89" y="9"/>
                  </a:lnTo>
                  <a:lnTo>
                    <a:pt x="189" y="0"/>
                  </a:lnTo>
                  <a:lnTo>
                    <a:pt x="189" y="204"/>
                  </a:lnTo>
                  <a:lnTo>
                    <a:pt x="0" y="195"/>
                  </a:lnTo>
                  <a:close/>
                </a:path>
              </a:pathLst>
            </a:custGeom>
            <a:solidFill>
              <a:schemeClr val="tx1"/>
            </a:solidFill>
            <a:ln w="12700">
              <a:solidFill>
                <a:schemeClr val="bg1"/>
              </a:solidFill>
              <a:round/>
              <a:headEnd/>
              <a:tailEnd/>
            </a:ln>
          </p:spPr>
          <p:txBody>
            <a:bodyPr wrap="none" lIns="0" tIns="0" rIns="0" bIns="0" anchor="ctr">
              <a:spAutoFit/>
            </a:bodyPr>
            <a:lstStyle/>
            <a:p>
              <a:endParaRPr lang="en-US"/>
            </a:p>
          </p:txBody>
        </p:sp>
        <p:sp>
          <p:nvSpPr>
            <p:cNvPr id="433" name="Freeform 34"/>
            <p:cNvSpPr>
              <a:spLocks/>
            </p:cNvSpPr>
            <p:nvPr/>
          </p:nvSpPr>
          <p:spPr bwMode="auto">
            <a:xfrm>
              <a:off x="976" y="1893"/>
              <a:ext cx="252" cy="213"/>
            </a:xfrm>
            <a:custGeom>
              <a:avLst/>
              <a:gdLst>
                <a:gd name="T0" fmla="*/ 3 w 252"/>
                <a:gd name="T1" fmla="*/ 207 h 213"/>
                <a:gd name="T2" fmla="*/ 0 w 252"/>
                <a:gd name="T3" fmla="*/ 0 h 213"/>
                <a:gd name="T4" fmla="*/ 210 w 252"/>
                <a:gd name="T5" fmla="*/ 0 h 213"/>
                <a:gd name="T6" fmla="*/ 252 w 252"/>
                <a:gd name="T7" fmla="*/ 149 h 213"/>
                <a:gd name="T8" fmla="*/ 215 w 252"/>
                <a:gd name="T9" fmla="*/ 191 h 213"/>
                <a:gd name="T10" fmla="*/ 99 w 252"/>
                <a:gd name="T11" fmla="*/ 213 h 213"/>
                <a:gd name="T12" fmla="*/ 3 w 252"/>
                <a:gd name="T13" fmla="*/ 207 h 213"/>
                <a:gd name="T14" fmla="*/ 0 60000 65536"/>
                <a:gd name="T15" fmla="*/ 0 60000 65536"/>
                <a:gd name="T16" fmla="*/ 0 60000 65536"/>
                <a:gd name="T17" fmla="*/ 0 60000 65536"/>
                <a:gd name="T18" fmla="*/ 0 60000 65536"/>
                <a:gd name="T19" fmla="*/ 0 60000 65536"/>
                <a:gd name="T20" fmla="*/ 0 60000 65536"/>
                <a:gd name="T21" fmla="*/ 0 w 252"/>
                <a:gd name="T22" fmla="*/ 0 h 213"/>
                <a:gd name="T23" fmla="*/ 252 w 252"/>
                <a:gd name="T24" fmla="*/ 213 h 2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2" h="213">
                  <a:moveTo>
                    <a:pt x="3" y="207"/>
                  </a:moveTo>
                  <a:lnTo>
                    <a:pt x="0" y="0"/>
                  </a:lnTo>
                  <a:lnTo>
                    <a:pt x="210" y="0"/>
                  </a:lnTo>
                  <a:lnTo>
                    <a:pt x="252" y="149"/>
                  </a:lnTo>
                  <a:lnTo>
                    <a:pt x="215" y="191"/>
                  </a:lnTo>
                  <a:lnTo>
                    <a:pt x="99" y="213"/>
                  </a:lnTo>
                  <a:lnTo>
                    <a:pt x="3" y="207"/>
                  </a:lnTo>
                  <a:close/>
                </a:path>
              </a:pathLst>
            </a:custGeom>
            <a:solidFill>
              <a:schemeClr val="tx1"/>
            </a:solidFill>
            <a:ln w="12700">
              <a:solidFill>
                <a:schemeClr val="bg1"/>
              </a:solidFill>
              <a:round/>
              <a:headEnd/>
              <a:tailEnd/>
            </a:ln>
          </p:spPr>
          <p:txBody>
            <a:bodyPr wrap="none" lIns="0" tIns="0" rIns="0" bIns="0" anchor="ctr">
              <a:spAutoFit/>
            </a:bodyPr>
            <a:lstStyle/>
            <a:p>
              <a:endParaRPr lang="en-US"/>
            </a:p>
          </p:txBody>
        </p:sp>
        <p:sp>
          <p:nvSpPr>
            <p:cNvPr id="434" name="Freeform 35"/>
            <p:cNvSpPr>
              <a:spLocks/>
            </p:cNvSpPr>
            <p:nvPr/>
          </p:nvSpPr>
          <p:spPr bwMode="auto">
            <a:xfrm>
              <a:off x="1142" y="1990"/>
              <a:ext cx="71" cy="99"/>
            </a:xfrm>
            <a:custGeom>
              <a:avLst/>
              <a:gdLst>
                <a:gd name="T0" fmla="*/ 0 w 276"/>
                <a:gd name="T1" fmla="*/ 1 h 388"/>
                <a:gd name="T2" fmla="*/ 0 w 276"/>
                <a:gd name="T3" fmla="*/ 1 h 388"/>
                <a:gd name="T4" fmla="*/ 0 w 276"/>
                <a:gd name="T5" fmla="*/ 1 h 388"/>
                <a:gd name="T6" fmla="*/ 0 w 276"/>
                <a:gd name="T7" fmla="*/ 1 h 388"/>
                <a:gd name="T8" fmla="*/ 0 w 276"/>
                <a:gd name="T9" fmla="*/ 1 h 388"/>
                <a:gd name="T10" fmla="*/ 0 w 276"/>
                <a:gd name="T11" fmla="*/ 1 h 388"/>
                <a:gd name="T12" fmla="*/ 0 w 276"/>
                <a:gd name="T13" fmla="*/ 0 h 388"/>
                <a:gd name="T14" fmla="*/ 0 w 276"/>
                <a:gd name="T15" fmla="*/ 0 h 388"/>
                <a:gd name="T16" fmla="*/ 1 w 276"/>
                <a:gd name="T17" fmla="*/ 0 h 388"/>
                <a:gd name="T18" fmla="*/ 1 w 276"/>
                <a:gd name="T19" fmla="*/ 0 h 388"/>
                <a:gd name="T20" fmla="*/ 1 w 276"/>
                <a:gd name="T21" fmla="*/ 0 h 388"/>
                <a:gd name="T22" fmla="*/ 1 w 276"/>
                <a:gd name="T23" fmla="*/ 0 h 388"/>
                <a:gd name="T24" fmla="*/ 1 w 276"/>
                <a:gd name="T25" fmla="*/ 0 h 388"/>
                <a:gd name="T26" fmla="*/ 1 w 276"/>
                <a:gd name="T27" fmla="*/ 0 h 388"/>
                <a:gd name="T28" fmla="*/ 1 w 276"/>
                <a:gd name="T29" fmla="*/ 0 h 388"/>
                <a:gd name="T30" fmla="*/ 1 w 276"/>
                <a:gd name="T31" fmla="*/ 1 h 388"/>
                <a:gd name="T32" fmla="*/ 1 w 276"/>
                <a:gd name="T33" fmla="*/ 1 h 388"/>
                <a:gd name="T34" fmla="*/ 1 w 276"/>
                <a:gd name="T35" fmla="*/ 1 h 388"/>
                <a:gd name="T36" fmla="*/ 1 w 276"/>
                <a:gd name="T37" fmla="*/ 1 h 388"/>
                <a:gd name="T38" fmla="*/ 1 w 276"/>
                <a:gd name="T39" fmla="*/ 1 h 388"/>
                <a:gd name="T40" fmla="*/ 1 w 276"/>
                <a:gd name="T41" fmla="*/ 2 h 388"/>
                <a:gd name="T42" fmla="*/ 1 w 276"/>
                <a:gd name="T43" fmla="*/ 2 h 388"/>
                <a:gd name="T44" fmla="*/ 1 w 276"/>
                <a:gd name="T45" fmla="*/ 2 h 388"/>
                <a:gd name="T46" fmla="*/ 1 w 276"/>
                <a:gd name="T47" fmla="*/ 2 h 388"/>
                <a:gd name="T48" fmla="*/ 0 w 276"/>
                <a:gd name="T49" fmla="*/ 2 h 388"/>
                <a:gd name="T50" fmla="*/ 0 w 276"/>
                <a:gd name="T51" fmla="*/ 2 h 388"/>
                <a:gd name="T52" fmla="*/ 0 w 276"/>
                <a:gd name="T53" fmla="*/ 2 h 388"/>
                <a:gd name="T54" fmla="*/ 0 w 276"/>
                <a:gd name="T55" fmla="*/ 1 h 388"/>
                <a:gd name="T56" fmla="*/ 0 w 276"/>
                <a:gd name="T57" fmla="*/ 2 h 388"/>
                <a:gd name="T58" fmla="*/ 1 w 276"/>
                <a:gd name="T59" fmla="*/ 2 h 388"/>
                <a:gd name="T60" fmla="*/ 1 w 276"/>
                <a:gd name="T61" fmla="*/ 2 h 388"/>
                <a:gd name="T62" fmla="*/ 1 w 276"/>
                <a:gd name="T63" fmla="*/ 1 h 388"/>
                <a:gd name="T64" fmla="*/ 1 w 276"/>
                <a:gd name="T65" fmla="*/ 1 h 388"/>
                <a:gd name="T66" fmla="*/ 1 w 276"/>
                <a:gd name="T67" fmla="*/ 1 h 388"/>
                <a:gd name="T68" fmla="*/ 1 w 276"/>
                <a:gd name="T69" fmla="*/ 1 h 388"/>
                <a:gd name="T70" fmla="*/ 1 w 276"/>
                <a:gd name="T71" fmla="*/ 1 h 388"/>
                <a:gd name="T72" fmla="*/ 1 w 276"/>
                <a:gd name="T73" fmla="*/ 1 h 388"/>
                <a:gd name="T74" fmla="*/ 1 w 276"/>
                <a:gd name="T75" fmla="*/ 1 h 388"/>
                <a:gd name="T76" fmla="*/ 1 w 276"/>
                <a:gd name="T77" fmla="*/ 1 h 388"/>
                <a:gd name="T78" fmla="*/ 1 w 276"/>
                <a:gd name="T79" fmla="*/ 1 h 388"/>
                <a:gd name="T80" fmla="*/ 1 w 276"/>
                <a:gd name="T81" fmla="*/ 0 h 388"/>
                <a:gd name="T82" fmla="*/ 1 w 276"/>
                <a:gd name="T83" fmla="*/ 0 h 388"/>
                <a:gd name="T84" fmla="*/ 1 w 276"/>
                <a:gd name="T85" fmla="*/ 0 h 388"/>
                <a:gd name="T86" fmla="*/ 1 w 276"/>
                <a:gd name="T87" fmla="*/ 0 h 388"/>
                <a:gd name="T88" fmla="*/ 1 w 276"/>
                <a:gd name="T89" fmla="*/ 0 h 388"/>
                <a:gd name="T90" fmla="*/ 1 w 276"/>
                <a:gd name="T91" fmla="*/ 0 h 388"/>
                <a:gd name="T92" fmla="*/ 0 w 276"/>
                <a:gd name="T93" fmla="*/ 1 h 388"/>
                <a:gd name="T94" fmla="*/ 0 w 276"/>
                <a:gd name="T95" fmla="*/ 1 h 388"/>
                <a:gd name="T96" fmla="*/ 0 w 276"/>
                <a:gd name="T97" fmla="*/ 1 h 388"/>
                <a:gd name="T98" fmla="*/ 0 w 276"/>
                <a:gd name="T99" fmla="*/ 1 h 388"/>
                <a:gd name="T100" fmla="*/ 0 w 276"/>
                <a:gd name="T101" fmla="*/ 1 h 388"/>
                <a:gd name="T102" fmla="*/ 0 w 276"/>
                <a:gd name="T103" fmla="*/ 1 h 388"/>
                <a:gd name="T104" fmla="*/ 0 w 276"/>
                <a:gd name="T105" fmla="*/ 1 h 388"/>
                <a:gd name="T106" fmla="*/ 0 w 276"/>
                <a:gd name="T107" fmla="*/ 1 h 388"/>
                <a:gd name="T108" fmla="*/ 0 w 276"/>
                <a:gd name="T109" fmla="*/ 1 h 38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76"/>
                <a:gd name="T166" fmla="*/ 0 h 388"/>
                <a:gd name="T167" fmla="*/ 276 w 276"/>
                <a:gd name="T168" fmla="*/ 388 h 38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76" h="388">
                  <a:moveTo>
                    <a:pt x="14" y="325"/>
                  </a:moveTo>
                  <a:lnTo>
                    <a:pt x="6" y="304"/>
                  </a:lnTo>
                  <a:lnTo>
                    <a:pt x="0" y="262"/>
                  </a:lnTo>
                  <a:lnTo>
                    <a:pt x="2" y="217"/>
                  </a:lnTo>
                  <a:lnTo>
                    <a:pt x="12" y="171"/>
                  </a:lnTo>
                  <a:lnTo>
                    <a:pt x="29" y="125"/>
                  </a:lnTo>
                  <a:lnTo>
                    <a:pt x="52" y="84"/>
                  </a:lnTo>
                  <a:lnTo>
                    <a:pt x="80" y="49"/>
                  </a:lnTo>
                  <a:lnTo>
                    <a:pt x="113" y="23"/>
                  </a:lnTo>
                  <a:lnTo>
                    <a:pt x="145" y="6"/>
                  </a:lnTo>
                  <a:lnTo>
                    <a:pt x="179" y="0"/>
                  </a:lnTo>
                  <a:lnTo>
                    <a:pt x="208" y="6"/>
                  </a:lnTo>
                  <a:lnTo>
                    <a:pt x="236" y="23"/>
                  </a:lnTo>
                  <a:lnTo>
                    <a:pt x="255" y="49"/>
                  </a:lnTo>
                  <a:lnTo>
                    <a:pt x="268" y="84"/>
                  </a:lnTo>
                  <a:lnTo>
                    <a:pt x="276" y="125"/>
                  </a:lnTo>
                  <a:lnTo>
                    <a:pt x="274" y="171"/>
                  </a:lnTo>
                  <a:lnTo>
                    <a:pt x="265" y="219"/>
                  </a:lnTo>
                  <a:lnTo>
                    <a:pt x="248" y="264"/>
                  </a:lnTo>
                  <a:lnTo>
                    <a:pt x="225" y="304"/>
                  </a:lnTo>
                  <a:lnTo>
                    <a:pt x="196" y="340"/>
                  </a:lnTo>
                  <a:lnTo>
                    <a:pt x="164" y="367"/>
                  </a:lnTo>
                  <a:lnTo>
                    <a:pt x="130" y="382"/>
                  </a:lnTo>
                  <a:lnTo>
                    <a:pt x="97" y="388"/>
                  </a:lnTo>
                  <a:lnTo>
                    <a:pt x="67" y="382"/>
                  </a:lnTo>
                  <a:lnTo>
                    <a:pt x="40" y="365"/>
                  </a:lnTo>
                  <a:lnTo>
                    <a:pt x="19" y="340"/>
                  </a:lnTo>
                  <a:lnTo>
                    <a:pt x="57" y="319"/>
                  </a:lnTo>
                  <a:lnTo>
                    <a:pt x="80" y="335"/>
                  </a:lnTo>
                  <a:lnTo>
                    <a:pt x="103" y="340"/>
                  </a:lnTo>
                  <a:lnTo>
                    <a:pt x="128" y="338"/>
                  </a:lnTo>
                  <a:lnTo>
                    <a:pt x="152" y="327"/>
                  </a:lnTo>
                  <a:lnTo>
                    <a:pt x="177" y="308"/>
                  </a:lnTo>
                  <a:lnTo>
                    <a:pt x="200" y="283"/>
                  </a:lnTo>
                  <a:lnTo>
                    <a:pt x="217" y="253"/>
                  </a:lnTo>
                  <a:lnTo>
                    <a:pt x="232" y="219"/>
                  </a:lnTo>
                  <a:lnTo>
                    <a:pt x="240" y="183"/>
                  </a:lnTo>
                  <a:lnTo>
                    <a:pt x="242" y="148"/>
                  </a:lnTo>
                  <a:lnTo>
                    <a:pt x="238" y="116"/>
                  </a:lnTo>
                  <a:lnTo>
                    <a:pt x="229" y="89"/>
                  </a:lnTo>
                  <a:lnTo>
                    <a:pt x="213" y="68"/>
                  </a:lnTo>
                  <a:lnTo>
                    <a:pt x="194" y="53"/>
                  </a:lnTo>
                  <a:lnTo>
                    <a:pt x="173" y="49"/>
                  </a:lnTo>
                  <a:lnTo>
                    <a:pt x="147" y="51"/>
                  </a:lnTo>
                  <a:lnTo>
                    <a:pt x="122" y="63"/>
                  </a:lnTo>
                  <a:lnTo>
                    <a:pt x="99" y="82"/>
                  </a:lnTo>
                  <a:lnTo>
                    <a:pt x="76" y="106"/>
                  </a:lnTo>
                  <a:lnTo>
                    <a:pt x="59" y="137"/>
                  </a:lnTo>
                  <a:lnTo>
                    <a:pt x="44" y="171"/>
                  </a:lnTo>
                  <a:lnTo>
                    <a:pt x="35" y="205"/>
                  </a:lnTo>
                  <a:lnTo>
                    <a:pt x="33" y="240"/>
                  </a:lnTo>
                  <a:lnTo>
                    <a:pt x="37" y="272"/>
                  </a:lnTo>
                  <a:lnTo>
                    <a:pt x="48" y="304"/>
                  </a:lnTo>
                  <a:lnTo>
                    <a:pt x="1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5" name="Freeform 36"/>
            <p:cNvSpPr>
              <a:spLocks/>
            </p:cNvSpPr>
            <p:nvPr/>
          </p:nvSpPr>
          <p:spPr bwMode="auto">
            <a:xfrm>
              <a:off x="1145" y="2065"/>
              <a:ext cx="14" cy="10"/>
            </a:xfrm>
            <a:custGeom>
              <a:avLst/>
              <a:gdLst>
                <a:gd name="T0" fmla="*/ 0 w 53"/>
                <a:gd name="T1" fmla="*/ 0 h 43"/>
                <a:gd name="T2" fmla="*/ 0 w 53"/>
                <a:gd name="T3" fmla="*/ 0 h 43"/>
                <a:gd name="T4" fmla="*/ 0 w 53"/>
                <a:gd name="T5" fmla="*/ 0 h 43"/>
                <a:gd name="T6" fmla="*/ 0 w 53"/>
                <a:gd name="T7" fmla="*/ 0 h 43"/>
                <a:gd name="T8" fmla="*/ 0 w 53"/>
                <a:gd name="T9" fmla="*/ 0 h 43"/>
                <a:gd name="T10" fmla="*/ 0 w 53"/>
                <a:gd name="T11" fmla="*/ 0 h 43"/>
                <a:gd name="T12" fmla="*/ 0 60000 65536"/>
                <a:gd name="T13" fmla="*/ 0 60000 65536"/>
                <a:gd name="T14" fmla="*/ 0 60000 65536"/>
                <a:gd name="T15" fmla="*/ 0 60000 65536"/>
                <a:gd name="T16" fmla="*/ 0 60000 65536"/>
                <a:gd name="T17" fmla="*/ 0 60000 65536"/>
                <a:gd name="T18" fmla="*/ 0 w 53"/>
                <a:gd name="T19" fmla="*/ 0 h 43"/>
                <a:gd name="T20" fmla="*/ 53 w 5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3" h="43">
                  <a:moveTo>
                    <a:pt x="53" y="28"/>
                  </a:moveTo>
                  <a:lnTo>
                    <a:pt x="30" y="0"/>
                  </a:lnTo>
                  <a:lnTo>
                    <a:pt x="0" y="26"/>
                  </a:lnTo>
                  <a:lnTo>
                    <a:pt x="9" y="43"/>
                  </a:lnTo>
                  <a:lnTo>
                    <a:pt x="5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6" name="Freeform 37"/>
            <p:cNvSpPr>
              <a:spLocks/>
            </p:cNvSpPr>
            <p:nvPr/>
          </p:nvSpPr>
          <p:spPr bwMode="auto">
            <a:xfrm>
              <a:off x="1153" y="2018"/>
              <a:ext cx="51" cy="36"/>
            </a:xfrm>
            <a:custGeom>
              <a:avLst/>
              <a:gdLst>
                <a:gd name="T0" fmla="*/ 1 w 202"/>
                <a:gd name="T1" fmla="*/ 0 h 141"/>
                <a:gd name="T2" fmla="*/ 0 w 202"/>
                <a:gd name="T3" fmla="*/ 0 h 141"/>
                <a:gd name="T4" fmla="*/ 0 w 202"/>
                <a:gd name="T5" fmla="*/ 0 h 141"/>
                <a:gd name="T6" fmla="*/ 0 w 202"/>
                <a:gd name="T7" fmla="*/ 1 h 141"/>
                <a:gd name="T8" fmla="*/ 1 w 202"/>
                <a:gd name="T9" fmla="*/ 1 h 141"/>
                <a:gd name="T10" fmla="*/ 1 w 202"/>
                <a:gd name="T11" fmla="*/ 0 h 141"/>
                <a:gd name="T12" fmla="*/ 1 w 202"/>
                <a:gd name="T13" fmla="*/ 0 h 141"/>
                <a:gd name="T14" fmla="*/ 0 60000 65536"/>
                <a:gd name="T15" fmla="*/ 0 60000 65536"/>
                <a:gd name="T16" fmla="*/ 0 60000 65536"/>
                <a:gd name="T17" fmla="*/ 0 60000 65536"/>
                <a:gd name="T18" fmla="*/ 0 60000 65536"/>
                <a:gd name="T19" fmla="*/ 0 60000 65536"/>
                <a:gd name="T20" fmla="*/ 0 60000 65536"/>
                <a:gd name="T21" fmla="*/ 0 w 202"/>
                <a:gd name="T22" fmla="*/ 0 h 141"/>
                <a:gd name="T23" fmla="*/ 202 w 202"/>
                <a:gd name="T24" fmla="*/ 141 h 1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2" h="141">
                  <a:moveTo>
                    <a:pt x="202" y="78"/>
                  </a:moveTo>
                  <a:lnTo>
                    <a:pt x="23" y="0"/>
                  </a:lnTo>
                  <a:lnTo>
                    <a:pt x="0" y="38"/>
                  </a:lnTo>
                  <a:lnTo>
                    <a:pt x="71" y="141"/>
                  </a:lnTo>
                  <a:lnTo>
                    <a:pt x="202" y="122"/>
                  </a:lnTo>
                  <a:lnTo>
                    <a:pt x="202"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7" name="Freeform 38"/>
            <p:cNvSpPr>
              <a:spLocks/>
            </p:cNvSpPr>
            <p:nvPr/>
          </p:nvSpPr>
          <p:spPr bwMode="auto">
            <a:xfrm>
              <a:off x="961" y="2040"/>
              <a:ext cx="306" cy="290"/>
            </a:xfrm>
            <a:custGeom>
              <a:avLst/>
              <a:gdLst>
                <a:gd name="T0" fmla="*/ 0 w 306"/>
                <a:gd name="T1" fmla="*/ 71 h 290"/>
                <a:gd name="T2" fmla="*/ 3 w 306"/>
                <a:gd name="T3" fmla="*/ 290 h 290"/>
                <a:gd name="T4" fmla="*/ 279 w 306"/>
                <a:gd name="T5" fmla="*/ 287 h 290"/>
                <a:gd name="T6" fmla="*/ 299 w 306"/>
                <a:gd name="T7" fmla="*/ 272 h 290"/>
                <a:gd name="T8" fmla="*/ 306 w 306"/>
                <a:gd name="T9" fmla="*/ 248 h 290"/>
                <a:gd name="T10" fmla="*/ 299 w 306"/>
                <a:gd name="T11" fmla="*/ 48 h 290"/>
                <a:gd name="T12" fmla="*/ 284 w 306"/>
                <a:gd name="T13" fmla="*/ 0 h 290"/>
                <a:gd name="T14" fmla="*/ 0 60000 65536"/>
                <a:gd name="T15" fmla="*/ 0 60000 65536"/>
                <a:gd name="T16" fmla="*/ 0 60000 65536"/>
                <a:gd name="T17" fmla="*/ 0 60000 65536"/>
                <a:gd name="T18" fmla="*/ 0 60000 65536"/>
                <a:gd name="T19" fmla="*/ 0 60000 65536"/>
                <a:gd name="T20" fmla="*/ 0 60000 65536"/>
                <a:gd name="T21" fmla="*/ 0 w 306"/>
                <a:gd name="T22" fmla="*/ 0 h 290"/>
                <a:gd name="T23" fmla="*/ 306 w 306"/>
                <a:gd name="T24" fmla="*/ 290 h 2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6" h="290">
                  <a:moveTo>
                    <a:pt x="0" y="71"/>
                  </a:moveTo>
                  <a:lnTo>
                    <a:pt x="3" y="290"/>
                  </a:lnTo>
                  <a:lnTo>
                    <a:pt x="279" y="287"/>
                  </a:lnTo>
                  <a:lnTo>
                    <a:pt x="299" y="272"/>
                  </a:lnTo>
                  <a:lnTo>
                    <a:pt x="306" y="248"/>
                  </a:lnTo>
                  <a:lnTo>
                    <a:pt x="299" y="48"/>
                  </a:lnTo>
                  <a:lnTo>
                    <a:pt x="284" y="0"/>
                  </a:lnTo>
                </a:path>
              </a:pathLst>
            </a:cu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sp>
          <p:nvSpPr>
            <p:cNvPr id="438" name="Freeform 39"/>
            <p:cNvSpPr>
              <a:spLocks/>
            </p:cNvSpPr>
            <p:nvPr/>
          </p:nvSpPr>
          <p:spPr bwMode="auto">
            <a:xfrm rot="1661969">
              <a:off x="1352" y="1764"/>
              <a:ext cx="205" cy="160"/>
            </a:xfrm>
            <a:custGeom>
              <a:avLst/>
              <a:gdLst>
                <a:gd name="T0" fmla="*/ 2 w 530"/>
                <a:gd name="T1" fmla="*/ 9 h 342"/>
                <a:gd name="T2" fmla="*/ 1 w 530"/>
                <a:gd name="T3" fmla="*/ 9 h 342"/>
                <a:gd name="T4" fmla="*/ 1 w 530"/>
                <a:gd name="T5" fmla="*/ 10 h 342"/>
                <a:gd name="T6" fmla="*/ 0 w 530"/>
                <a:gd name="T7" fmla="*/ 11 h 342"/>
                <a:gd name="T8" fmla="*/ 0 w 530"/>
                <a:gd name="T9" fmla="*/ 12 h 342"/>
                <a:gd name="T10" fmla="*/ 0 w 530"/>
                <a:gd name="T11" fmla="*/ 14 h 342"/>
                <a:gd name="T12" fmla="*/ 1 w 530"/>
                <a:gd name="T13" fmla="*/ 15 h 342"/>
                <a:gd name="T14" fmla="*/ 1 w 530"/>
                <a:gd name="T15" fmla="*/ 16 h 342"/>
                <a:gd name="T16" fmla="*/ 2 w 530"/>
                <a:gd name="T17" fmla="*/ 16 h 342"/>
                <a:gd name="T18" fmla="*/ 2 w 530"/>
                <a:gd name="T19" fmla="*/ 16 h 342"/>
                <a:gd name="T20" fmla="*/ 3 w 530"/>
                <a:gd name="T21" fmla="*/ 16 h 342"/>
                <a:gd name="T22" fmla="*/ 3 w 530"/>
                <a:gd name="T23" fmla="*/ 16 h 342"/>
                <a:gd name="T24" fmla="*/ 4 w 530"/>
                <a:gd name="T25" fmla="*/ 15 h 342"/>
                <a:gd name="T26" fmla="*/ 5 w 530"/>
                <a:gd name="T27" fmla="*/ 14 h 342"/>
                <a:gd name="T28" fmla="*/ 5 w 530"/>
                <a:gd name="T29" fmla="*/ 13 h 342"/>
                <a:gd name="T30" fmla="*/ 6 w 530"/>
                <a:gd name="T31" fmla="*/ 12 h 342"/>
                <a:gd name="T32" fmla="*/ 6 w 530"/>
                <a:gd name="T33" fmla="*/ 13 h 342"/>
                <a:gd name="T34" fmla="*/ 7 w 530"/>
                <a:gd name="T35" fmla="*/ 14 h 342"/>
                <a:gd name="T36" fmla="*/ 7 w 530"/>
                <a:gd name="T37" fmla="*/ 14 h 342"/>
                <a:gd name="T38" fmla="*/ 8 w 530"/>
                <a:gd name="T39" fmla="*/ 14 h 342"/>
                <a:gd name="T40" fmla="*/ 9 w 530"/>
                <a:gd name="T41" fmla="*/ 13 h 342"/>
                <a:gd name="T42" fmla="*/ 9 w 530"/>
                <a:gd name="T43" fmla="*/ 11 h 342"/>
                <a:gd name="T44" fmla="*/ 9 w 530"/>
                <a:gd name="T45" fmla="*/ 10 h 342"/>
                <a:gd name="T46" fmla="*/ 9 w 530"/>
                <a:gd name="T47" fmla="*/ 10 h 342"/>
                <a:gd name="T48" fmla="*/ 9 w 530"/>
                <a:gd name="T49" fmla="*/ 10 h 342"/>
                <a:gd name="T50" fmla="*/ 10 w 530"/>
                <a:gd name="T51" fmla="*/ 10 h 342"/>
                <a:gd name="T52" fmla="*/ 10 w 530"/>
                <a:gd name="T53" fmla="*/ 10 h 342"/>
                <a:gd name="T54" fmla="*/ 11 w 530"/>
                <a:gd name="T55" fmla="*/ 10 h 342"/>
                <a:gd name="T56" fmla="*/ 12 w 530"/>
                <a:gd name="T57" fmla="*/ 9 h 342"/>
                <a:gd name="T58" fmla="*/ 12 w 530"/>
                <a:gd name="T59" fmla="*/ 7 h 342"/>
                <a:gd name="T60" fmla="*/ 12 w 530"/>
                <a:gd name="T61" fmla="*/ 6 h 342"/>
                <a:gd name="T62" fmla="*/ 12 w 530"/>
                <a:gd name="T63" fmla="*/ 4 h 342"/>
                <a:gd name="T64" fmla="*/ 12 w 530"/>
                <a:gd name="T65" fmla="*/ 2 h 342"/>
                <a:gd name="T66" fmla="*/ 11 w 530"/>
                <a:gd name="T67" fmla="*/ 1 h 342"/>
                <a:gd name="T68" fmla="*/ 10 w 530"/>
                <a:gd name="T69" fmla="*/ 0 h 342"/>
                <a:gd name="T70" fmla="*/ 10 w 530"/>
                <a:gd name="T71" fmla="*/ 0 h 342"/>
                <a:gd name="T72" fmla="*/ 9 w 530"/>
                <a:gd name="T73" fmla="*/ 1 h 342"/>
                <a:gd name="T74" fmla="*/ 9 w 530"/>
                <a:gd name="T75" fmla="*/ 2 h 342"/>
                <a:gd name="T76" fmla="*/ 8 w 530"/>
                <a:gd name="T77" fmla="*/ 2 h 342"/>
                <a:gd name="T78" fmla="*/ 8 w 530"/>
                <a:gd name="T79" fmla="*/ 1 h 342"/>
                <a:gd name="T80" fmla="*/ 7 w 530"/>
                <a:gd name="T81" fmla="*/ 1 h 342"/>
                <a:gd name="T82" fmla="*/ 7 w 530"/>
                <a:gd name="T83" fmla="*/ 1 h 342"/>
                <a:gd name="T84" fmla="*/ 6 w 530"/>
                <a:gd name="T85" fmla="*/ 1 h 342"/>
                <a:gd name="T86" fmla="*/ 5 w 530"/>
                <a:gd name="T87" fmla="*/ 2 h 342"/>
                <a:gd name="T88" fmla="*/ 5 w 530"/>
                <a:gd name="T89" fmla="*/ 3 h 342"/>
                <a:gd name="T90" fmla="*/ 5 w 530"/>
                <a:gd name="T91" fmla="*/ 4 h 342"/>
                <a:gd name="T92" fmla="*/ 5 w 530"/>
                <a:gd name="T93" fmla="*/ 6 h 342"/>
                <a:gd name="T94" fmla="*/ 4 w 530"/>
                <a:gd name="T95" fmla="*/ 7 h 342"/>
                <a:gd name="T96" fmla="*/ 3 w 530"/>
                <a:gd name="T97" fmla="*/ 7 h 342"/>
                <a:gd name="T98" fmla="*/ 3 w 530"/>
                <a:gd name="T99" fmla="*/ 8 h 342"/>
                <a:gd name="T100" fmla="*/ 2 w 530"/>
                <a:gd name="T101" fmla="*/ 9 h 3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30"/>
                <a:gd name="T154" fmla="*/ 0 h 342"/>
                <a:gd name="T155" fmla="*/ 530 w 530"/>
                <a:gd name="T156" fmla="*/ 342 h 3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30" h="342">
                  <a:moveTo>
                    <a:pt x="101" y="183"/>
                  </a:moveTo>
                  <a:lnTo>
                    <a:pt x="99" y="183"/>
                  </a:lnTo>
                  <a:lnTo>
                    <a:pt x="91" y="184"/>
                  </a:lnTo>
                  <a:lnTo>
                    <a:pt x="86" y="184"/>
                  </a:lnTo>
                  <a:lnTo>
                    <a:pt x="82" y="186"/>
                  </a:lnTo>
                  <a:lnTo>
                    <a:pt x="76" y="188"/>
                  </a:lnTo>
                  <a:lnTo>
                    <a:pt x="70" y="192"/>
                  </a:lnTo>
                  <a:lnTo>
                    <a:pt x="63" y="194"/>
                  </a:lnTo>
                  <a:lnTo>
                    <a:pt x="55" y="198"/>
                  </a:lnTo>
                  <a:lnTo>
                    <a:pt x="49" y="200"/>
                  </a:lnTo>
                  <a:lnTo>
                    <a:pt x="44" y="203"/>
                  </a:lnTo>
                  <a:lnTo>
                    <a:pt x="36" y="205"/>
                  </a:lnTo>
                  <a:lnTo>
                    <a:pt x="30" y="211"/>
                  </a:lnTo>
                  <a:lnTo>
                    <a:pt x="23" y="215"/>
                  </a:lnTo>
                  <a:lnTo>
                    <a:pt x="19" y="221"/>
                  </a:lnTo>
                  <a:lnTo>
                    <a:pt x="13" y="224"/>
                  </a:lnTo>
                  <a:lnTo>
                    <a:pt x="8" y="230"/>
                  </a:lnTo>
                  <a:lnTo>
                    <a:pt x="4" y="236"/>
                  </a:lnTo>
                  <a:lnTo>
                    <a:pt x="2" y="241"/>
                  </a:lnTo>
                  <a:lnTo>
                    <a:pt x="0" y="249"/>
                  </a:lnTo>
                  <a:lnTo>
                    <a:pt x="0" y="255"/>
                  </a:lnTo>
                  <a:lnTo>
                    <a:pt x="0" y="262"/>
                  </a:lnTo>
                  <a:lnTo>
                    <a:pt x="4" y="270"/>
                  </a:lnTo>
                  <a:lnTo>
                    <a:pt x="6" y="278"/>
                  </a:lnTo>
                  <a:lnTo>
                    <a:pt x="11" y="285"/>
                  </a:lnTo>
                  <a:lnTo>
                    <a:pt x="17" y="295"/>
                  </a:lnTo>
                  <a:lnTo>
                    <a:pt x="29" y="304"/>
                  </a:lnTo>
                  <a:lnTo>
                    <a:pt x="32" y="308"/>
                  </a:lnTo>
                  <a:lnTo>
                    <a:pt x="38" y="314"/>
                  </a:lnTo>
                  <a:lnTo>
                    <a:pt x="44" y="318"/>
                  </a:lnTo>
                  <a:lnTo>
                    <a:pt x="51" y="321"/>
                  </a:lnTo>
                  <a:lnTo>
                    <a:pt x="59" y="327"/>
                  </a:lnTo>
                  <a:lnTo>
                    <a:pt x="67" y="333"/>
                  </a:lnTo>
                  <a:lnTo>
                    <a:pt x="76" y="337"/>
                  </a:lnTo>
                  <a:lnTo>
                    <a:pt x="86" y="342"/>
                  </a:lnTo>
                  <a:lnTo>
                    <a:pt x="89" y="342"/>
                  </a:lnTo>
                  <a:lnTo>
                    <a:pt x="97" y="342"/>
                  </a:lnTo>
                  <a:lnTo>
                    <a:pt x="105" y="342"/>
                  </a:lnTo>
                  <a:lnTo>
                    <a:pt x="108" y="340"/>
                  </a:lnTo>
                  <a:lnTo>
                    <a:pt x="116" y="340"/>
                  </a:lnTo>
                  <a:lnTo>
                    <a:pt x="122" y="338"/>
                  </a:lnTo>
                  <a:lnTo>
                    <a:pt x="127" y="338"/>
                  </a:lnTo>
                  <a:lnTo>
                    <a:pt x="133" y="337"/>
                  </a:lnTo>
                  <a:lnTo>
                    <a:pt x="139" y="337"/>
                  </a:lnTo>
                  <a:lnTo>
                    <a:pt x="146" y="335"/>
                  </a:lnTo>
                  <a:lnTo>
                    <a:pt x="154" y="333"/>
                  </a:lnTo>
                  <a:lnTo>
                    <a:pt x="162" y="331"/>
                  </a:lnTo>
                  <a:lnTo>
                    <a:pt x="167" y="327"/>
                  </a:lnTo>
                  <a:lnTo>
                    <a:pt x="175" y="323"/>
                  </a:lnTo>
                  <a:lnTo>
                    <a:pt x="183" y="321"/>
                  </a:lnTo>
                  <a:lnTo>
                    <a:pt x="188" y="316"/>
                  </a:lnTo>
                  <a:lnTo>
                    <a:pt x="194" y="312"/>
                  </a:lnTo>
                  <a:lnTo>
                    <a:pt x="202" y="306"/>
                  </a:lnTo>
                  <a:lnTo>
                    <a:pt x="209" y="302"/>
                  </a:lnTo>
                  <a:lnTo>
                    <a:pt x="215" y="297"/>
                  </a:lnTo>
                  <a:lnTo>
                    <a:pt x="221" y="289"/>
                  </a:lnTo>
                  <a:lnTo>
                    <a:pt x="226" y="283"/>
                  </a:lnTo>
                  <a:lnTo>
                    <a:pt x="232" y="276"/>
                  </a:lnTo>
                  <a:lnTo>
                    <a:pt x="236" y="266"/>
                  </a:lnTo>
                  <a:lnTo>
                    <a:pt x="240" y="259"/>
                  </a:lnTo>
                  <a:lnTo>
                    <a:pt x="245" y="249"/>
                  </a:lnTo>
                  <a:lnTo>
                    <a:pt x="249" y="240"/>
                  </a:lnTo>
                  <a:lnTo>
                    <a:pt x="251" y="241"/>
                  </a:lnTo>
                  <a:lnTo>
                    <a:pt x="255" y="245"/>
                  </a:lnTo>
                  <a:lnTo>
                    <a:pt x="259" y="251"/>
                  </a:lnTo>
                  <a:lnTo>
                    <a:pt x="268" y="259"/>
                  </a:lnTo>
                  <a:lnTo>
                    <a:pt x="278" y="266"/>
                  </a:lnTo>
                  <a:lnTo>
                    <a:pt x="289" y="274"/>
                  </a:lnTo>
                  <a:lnTo>
                    <a:pt x="295" y="278"/>
                  </a:lnTo>
                  <a:lnTo>
                    <a:pt x="300" y="281"/>
                  </a:lnTo>
                  <a:lnTo>
                    <a:pt x="306" y="283"/>
                  </a:lnTo>
                  <a:lnTo>
                    <a:pt x="314" y="287"/>
                  </a:lnTo>
                  <a:lnTo>
                    <a:pt x="319" y="287"/>
                  </a:lnTo>
                  <a:lnTo>
                    <a:pt x="325" y="289"/>
                  </a:lnTo>
                  <a:lnTo>
                    <a:pt x="331" y="289"/>
                  </a:lnTo>
                  <a:lnTo>
                    <a:pt x="337" y="289"/>
                  </a:lnTo>
                  <a:lnTo>
                    <a:pt x="342" y="287"/>
                  </a:lnTo>
                  <a:lnTo>
                    <a:pt x="348" y="285"/>
                  </a:lnTo>
                  <a:lnTo>
                    <a:pt x="354" y="283"/>
                  </a:lnTo>
                  <a:lnTo>
                    <a:pt x="359" y="280"/>
                  </a:lnTo>
                  <a:lnTo>
                    <a:pt x="365" y="274"/>
                  </a:lnTo>
                  <a:lnTo>
                    <a:pt x="369" y="268"/>
                  </a:lnTo>
                  <a:lnTo>
                    <a:pt x="373" y="259"/>
                  </a:lnTo>
                  <a:lnTo>
                    <a:pt x="376" y="251"/>
                  </a:lnTo>
                  <a:lnTo>
                    <a:pt x="378" y="245"/>
                  </a:lnTo>
                  <a:lnTo>
                    <a:pt x="380" y="240"/>
                  </a:lnTo>
                  <a:lnTo>
                    <a:pt x="380" y="234"/>
                  </a:lnTo>
                  <a:lnTo>
                    <a:pt x="384" y="228"/>
                  </a:lnTo>
                  <a:lnTo>
                    <a:pt x="384" y="221"/>
                  </a:lnTo>
                  <a:lnTo>
                    <a:pt x="386" y="213"/>
                  </a:lnTo>
                  <a:lnTo>
                    <a:pt x="386" y="205"/>
                  </a:lnTo>
                  <a:lnTo>
                    <a:pt x="388" y="198"/>
                  </a:lnTo>
                  <a:lnTo>
                    <a:pt x="390" y="198"/>
                  </a:lnTo>
                  <a:lnTo>
                    <a:pt x="394" y="200"/>
                  </a:lnTo>
                  <a:lnTo>
                    <a:pt x="399" y="200"/>
                  </a:lnTo>
                  <a:lnTo>
                    <a:pt x="409" y="203"/>
                  </a:lnTo>
                  <a:lnTo>
                    <a:pt x="413" y="203"/>
                  </a:lnTo>
                  <a:lnTo>
                    <a:pt x="418" y="205"/>
                  </a:lnTo>
                  <a:lnTo>
                    <a:pt x="424" y="205"/>
                  </a:lnTo>
                  <a:lnTo>
                    <a:pt x="432" y="207"/>
                  </a:lnTo>
                  <a:lnTo>
                    <a:pt x="437" y="207"/>
                  </a:lnTo>
                  <a:lnTo>
                    <a:pt x="443" y="209"/>
                  </a:lnTo>
                  <a:lnTo>
                    <a:pt x="449" y="209"/>
                  </a:lnTo>
                  <a:lnTo>
                    <a:pt x="456" y="211"/>
                  </a:lnTo>
                  <a:lnTo>
                    <a:pt x="462" y="209"/>
                  </a:lnTo>
                  <a:lnTo>
                    <a:pt x="468" y="209"/>
                  </a:lnTo>
                  <a:lnTo>
                    <a:pt x="473" y="209"/>
                  </a:lnTo>
                  <a:lnTo>
                    <a:pt x="481" y="209"/>
                  </a:lnTo>
                  <a:lnTo>
                    <a:pt x="487" y="207"/>
                  </a:lnTo>
                  <a:lnTo>
                    <a:pt x="492" y="207"/>
                  </a:lnTo>
                  <a:lnTo>
                    <a:pt x="498" y="205"/>
                  </a:lnTo>
                  <a:lnTo>
                    <a:pt x="504" y="203"/>
                  </a:lnTo>
                  <a:lnTo>
                    <a:pt x="513" y="198"/>
                  </a:lnTo>
                  <a:lnTo>
                    <a:pt x="521" y="190"/>
                  </a:lnTo>
                  <a:lnTo>
                    <a:pt x="525" y="184"/>
                  </a:lnTo>
                  <a:lnTo>
                    <a:pt x="527" y="181"/>
                  </a:lnTo>
                  <a:lnTo>
                    <a:pt x="529" y="173"/>
                  </a:lnTo>
                  <a:lnTo>
                    <a:pt x="530" y="167"/>
                  </a:lnTo>
                  <a:lnTo>
                    <a:pt x="530" y="158"/>
                  </a:lnTo>
                  <a:lnTo>
                    <a:pt x="530" y="150"/>
                  </a:lnTo>
                  <a:lnTo>
                    <a:pt x="530" y="141"/>
                  </a:lnTo>
                  <a:lnTo>
                    <a:pt x="530" y="133"/>
                  </a:lnTo>
                  <a:lnTo>
                    <a:pt x="529" y="124"/>
                  </a:lnTo>
                  <a:lnTo>
                    <a:pt x="529" y="116"/>
                  </a:lnTo>
                  <a:lnTo>
                    <a:pt x="527" y="106"/>
                  </a:lnTo>
                  <a:lnTo>
                    <a:pt x="527" y="97"/>
                  </a:lnTo>
                  <a:lnTo>
                    <a:pt x="525" y="87"/>
                  </a:lnTo>
                  <a:lnTo>
                    <a:pt x="523" y="78"/>
                  </a:lnTo>
                  <a:lnTo>
                    <a:pt x="519" y="68"/>
                  </a:lnTo>
                  <a:lnTo>
                    <a:pt x="517" y="59"/>
                  </a:lnTo>
                  <a:lnTo>
                    <a:pt x="513" y="51"/>
                  </a:lnTo>
                  <a:lnTo>
                    <a:pt x="510" y="44"/>
                  </a:lnTo>
                  <a:lnTo>
                    <a:pt x="506" y="36"/>
                  </a:lnTo>
                  <a:lnTo>
                    <a:pt x="504" y="30"/>
                  </a:lnTo>
                  <a:lnTo>
                    <a:pt x="498" y="23"/>
                  </a:lnTo>
                  <a:lnTo>
                    <a:pt x="492" y="17"/>
                  </a:lnTo>
                  <a:lnTo>
                    <a:pt x="487" y="10"/>
                  </a:lnTo>
                  <a:lnTo>
                    <a:pt x="481" y="8"/>
                  </a:lnTo>
                  <a:lnTo>
                    <a:pt x="475" y="4"/>
                  </a:lnTo>
                  <a:lnTo>
                    <a:pt x="470" y="2"/>
                  </a:lnTo>
                  <a:lnTo>
                    <a:pt x="462" y="0"/>
                  </a:lnTo>
                  <a:lnTo>
                    <a:pt x="454" y="0"/>
                  </a:lnTo>
                  <a:lnTo>
                    <a:pt x="445" y="0"/>
                  </a:lnTo>
                  <a:lnTo>
                    <a:pt x="437" y="4"/>
                  </a:lnTo>
                  <a:lnTo>
                    <a:pt x="428" y="6"/>
                  </a:lnTo>
                  <a:lnTo>
                    <a:pt x="420" y="13"/>
                  </a:lnTo>
                  <a:lnTo>
                    <a:pt x="411" y="17"/>
                  </a:lnTo>
                  <a:lnTo>
                    <a:pt x="401" y="27"/>
                  </a:lnTo>
                  <a:lnTo>
                    <a:pt x="395" y="30"/>
                  </a:lnTo>
                  <a:lnTo>
                    <a:pt x="390" y="36"/>
                  </a:lnTo>
                  <a:lnTo>
                    <a:pt x="386" y="42"/>
                  </a:lnTo>
                  <a:lnTo>
                    <a:pt x="380" y="49"/>
                  </a:lnTo>
                  <a:lnTo>
                    <a:pt x="378" y="48"/>
                  </a:lnTo>
                  <a:lnTo>
                    <a:pt x="373" y="46"/>
                  </a:lnTo>
                  <a:lnTo>
                    <a:pt x="367" y="42"/>
                  </a:lnTo>
                  <a:lnTo>
                    <a:pt x="357" y="40"/>
                  </a:lnTo>
                  <a:lnTo>
                    <a:pt x="352" y="38"/>
                  </a:lnTo>
                  <a:lnTo>
                    <a:pt x="346" y="36"/>
                  </a:lnTo>
                  <a:lnTo>
                    <a:pt x="338" y="34"/>
                  </a:lnTo>
                  <a:lnTo>
                    <a:pt x="333" y="34"/>
                  </a:lnTo>
                  <a:lnTo>
                    <a:pt x="325" y="32"/>
                  </a:lnTo>
                  <a:lnTo>
                    <a:pt x="319" y="30"/>
                  </a:lnTo>
                  <a:lnTo>
                    <a:pt x="314" y="30"/>
                  </a:lnTo>
                  <a:lnTo>
                    <a:pt x="306" y="30"/>
                  </a:lnTo>
                  <a:lnTo>
                    <a:pt x="298" y="29"/>
                  </a:lnTo>
                  <a:lnTo>
                    <a:pt x="291" y="27"/>
                  </a:lnTo>
                  <a:lnTo>
                    <a:pt x="285" y="27"/>
                  </a:lnTo>
                  <a:lnTo>
                    <a:pt x="278" y="29"/>
                  </a:lnTo>
                  <a:lnTo>
                    <a:pt x="272" y="29"/>
                  </a:lnTo>
                  <a:lnTo>
                    <a:pt x="266" y="30"/>
                  </a:lnTo>
                  <a:lnTo>
                    <a:pt x="259" y="30"/>
                  </a:lnTo>
                  <a:lnTo>
                    <a:pt x="255" y="34"/>
                  </a:lnTo>
                  <a:lnTo>
                    <a:pt x="249" y="34"/>
                  </a:lnTo>
                  <a:lnTo>
                    <a:pt x="243" y="38"/>
                  </a:lnTo>
                  <a:lnTo>
                    <a:pt x="238" y="40"/>
                  </a:lnTo>
                  <a:lnTo>
                    <a:pt x="236" y="46"/>
                  </a:lnTo>
                  <a:lnTo>
                    <a:pt x="232" y="51"/>
                  </a:lnTo>
                  <a:lnTo>
                    <a:pt x="230" y="57"/>
                  </a:lnTo>
                  <a:lnTo>
                    <a:pt x="226" y="63"/>
                  </a:lnTo>
                  <a:lnTo>
                    <a:pt x="226" y="70"/>
                  </a:lnTo>
                  <a:lnTo>
                    <a:pt x="224" y="78"/>
                  </a:lnTo>
                  <a:lnTo>
                    <a:pt x="224" y="86"/>
                  </a:lnTo>
                  <a:lnTo>
                    <a:pt x="221" y="91"/>
                  </a:lnTo>
                  <a:lnTo>
                    <a:pt x="219" y="99"/>
                  </a:lnTo>
                  <a:lnTo>
                    <a:pt x="215" y="105"/>
                  </a:lnTo>
                  <a:lnTo>
                    <a:pt x="211" y="110"/>
                  </a:lnTo>
                  <a:lnTo>
                    <a:pt x="207" y="116"/>
                  </a:lnTo>
                  <a:lnTo>
                    <a:pt x="203" y="122"/>
                  </a:lnTo>
                  <a:lnTo>
                    <a:pt x="192" y="131"/>
                  </a:lnTo>
                  <a:lnTo>
                    <a:pt x="183" y="141"/>
                  </a:lnTo>
                  <a:lnTo>
                    <a:pt x="177" y="145"/>
                  </a:lnTo>
                  <a:lnTo>
                    <a:pt x="171" y="148"/>
                  </a:lnTo>
                  <a:lnTo>
                    <a:pt x="165" y="152"/>
                  </a:lnTo>
                  <a:lnTo>
                    <a:pt x="162" y="156"/>
                  </a:lnTo>
                  <a:lnTo>
                    <a:pt x="154" y="158"/>
                  </a:lnTo>
                  <a:lnTo>
                    <a:pt x="148" y="162"/>
                  </a:lnTo>
                  <a:lnTo>
                    <a:pt x="145" y="165"/>
                  </a:lnTo>
                  <a:lnTo>
                    <a:pt x="139" y="167"/>
                  </a:lnTo>
                  <a:lnTo>
                    <a:pt x="127" y="171"/>
                  </a:lnTo>
                  <a:lnTo>
                    <a:pt x="120" y="175"/>
                  </a:lnTo>
                  <a:lnTo>
                    <a:pt x="112" y="177"/>
                  </a:lnTo>
                  <a:lnTo>
                    <a:pt x="105" y="181"/>
                  </a:lnTo>
                  <a:lnTo>
                    <a:pt x="101" y="183"/>
                  </a:lnTo>
                  <a:close/>
                </a:path>
              </a:pathLst>
            </a:custGeom>
            <a:solidFill>
              <a:schemeClr val="hlink"/>
            </a:solidFill>
            <a:ln w="12700">
              <a:solidFill>
                <a:schemeClr val="bg1"/>
              </a:solidFill>
              <a:round/>
              <a:headEnd/>
              <a:tailEnd/>
            </a:ln>
          </p:spPr>
          <p:txBody>
            <a:bodyPr/>
            <a:lstStyle/>
            <a:p>
              <a:endParaRPr lang="en-US"/>
            </a:p>
          </p:txBody>
        </p:sp>
        <p:sp>
          <p:nvSpPr>
            <p:cNvPr id="439" name="Line 40"/>
            <p:cNvSpPr>
              <a:spLocks noChangeShapeType="1"/>
            </p:cNvSpPr>
            <p:nvPr/>
          </p:nvSpPr>
          <p:spPr bwMode="auto">
            <a:xfrm flipH="1" flipV="1">
              <a:off x="1431" y="1910"/>
              <a:ext cx="8" cy="11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440" name="Line 41"/>
            <p:cNvSpPr>
              <a:spLocks noChangeShapeType="1"/>
            </p:cNvSpPr>
            <p:nvPr/>
          </p:nvSpPr>
          <p:spPr bwMode="auto">
            <a:xfrm flipV="1">
              <a:off x="1464" y="1910"/>
              <a:ext cx="34" cy="118"/>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441" name="Oval 42"/>
            <p:cNvSpPr>
              <a:spLocks noChangeArrowheads="1"/>
            </p:cNvSpPr>
            <p:nvPr/>
          </p:nvSpPr>
          <p:spPr bwMode="auto">
            <a:xfrm>
              <a:off x="629" y="2280"/>
              <a:ext cx="162" cy="159"/>
            </a:xfrm>
            <a:prstGeom prst="ellipse">
              <a:avLst/>
            </a:prstGeom>
            <a:solidFill>
              <a:schemeClr val="folHlink"/>
            </a:solidFill>
            <a:ln>
              <a:noFill/>
            </a:ln>
            <a:extLst>
              <a:ext uri="{91240B29-F687-4F45-9708-019B960494DF}">
                <a14:hiddenLine xmlns:a14="http://schemas.microsoft.com/office/drawing/2010/main" w="28575" algn="ctr">
                  <a:solidFill>
                    <a:srgbClr val="000000"/>
                  </a:solidFill>
                  <a:round/>
                  <a:headEnd/>
                  <a:tailEnd/>
                </a14:hiddenLine>
              </a:ext>
            </a:extLst>
          </p:spPr>
          <p:txBody>
            <a:bodyPr lIns="0" tIns="0" rIns="0" bIns="0" anchor="ctr">
              <a:spAutoFit/>
            </a:bodyPr>
            <a:lstStyle/>
            <a:p>
              <a:endParaRPr lang="en-US"/>
            </a:p>
          </p:txBody>
        </p:sp>
        <p:sp>
          <p:nvSpPr>
            <p:cNvPr id="442" name="Freeform 43"/>
            <p:cNvSpPr>
              <a:spLocks/>
            </p:cNvSpPr>
            <p:nvPr/>
          </p:nvSpPr>
          <p:spPr bwMode="auto">
            <a:xfrm>
              <a:off x="611" y="2261"/>
              <a:ext cx="197" cy="198"/>
            </a:xfrm>
            <a:custGeom>
              <a:avLst/>
              <a:gdLst>
                <a:gd name="T0" fmla="*/ 1 w 770"/>
                <a:gd name="T1" fmla="*/ 3 h 778"/>
                <a:gd name="T2" fmla="*/ 1 w 770"/>
                <a:gd name="T3" fmla="*/ 3 h 778"/>
                <a:gd name="T4" fmla="*/ 0 w 770"/>
                <a:gd name="T5" fmla="*/ 3 h 778"/>
                <a:gd name="T6" fmla="*/ 0 w 770"/>
                <a:gd name="T7" fmla="*/ 2 h 778"/>
                <a:gd name="T8" fmla="*/ 0 w 770"/>
                <a:gd name="T9" fmla="*/ 2 h 778"/>
                <a:gd name="T10" fmla="*/ 0 w 770"/>
                <a:gd name="T11" fmla="*/ 2 h 778"/>
                <a:gd name="T12" fmla="*/ 0 w 770"/>
                <a:gd name="T13" fmla="*/ 1 h 778"/>
                <a:gd name="T14" fmla="*/ 0 w 770"/>
                <a:gd name="T15" fmla="*/ 1 h 778"/>
                <a:gd name="T16" fmla="*/ 1 w 770"/>
                <a:gd name="T17" fmla="*/ 1 h 778"/>
                <a:gd name="T18" fmla="*/ 1 w 770"/>
                <a:gd name="T19" fmla="*/ 0 h 778"/>
                <a:gd name="T20" fmla="*/ 1 w 770"/>
                <a:gd name="T21" fmla="*/ 0 h 778"/>
                <a:gd name="T22" fmla="*/ 2 w 770"/>
                <a:gd name="T23" fmla="*/ 0 h 778"/>
                <a:gd name="T24" fmla="*/ 2 w 770"/>
                <a:gd name="T25" fmla="*/ 0 h 778"/>
                <a:gd name="T26" fmla="*/ 2 w 770"/>
                <a:gd name="T27" fmla="*/ 0 h 778"/>
                <a:gd name="T28" fmla="*/ 3 w 770"/>
                <a:gd name="T29" fmla="*/ 1 h 778"/>
                <a:gd name="T30" fmla="*/ 3 w 770"/>
                <a:gd name="T31" fmla="*/ 1 h 778"/>
                <a:gd name="T32" fmla="*/ 3 w 770"/>
                <a:gd name="T33" fmla="*/ 1 h 778"/>
                <a:gd name="T34" fmla="*/ 3 w 770"/>
                <a:gd name="T35" fmla="*/ 2 h 778"/>
                <a:gd name="T36" fmla="*/ 3 w 770"/>
                <a:gd name="T37" fmla="*/ 2 h 778"/>
                <a:gd name="T38" fmla="*/ 3 w 770"/>
                <a:gd name="T39" fmla="*/ 2 h 778"/>
                <a:gd name="T40" fmla="*/ 3 w 770"/>
                <a:gd name="T41" fmla="*/ 3 h 778"/>
                <a:gd name="T42" fmla="*/ 3 w 770"/>
                <a:gd name="T43" fmla="*/ 3 h 778"/>
                <a:gd name="T44" fmla="*/ 2 w 770"/>
                <a:gd name="T45" fmla="*/ 3 h 778"/>
                <a:gd name="T46" fmla="*/ 2 w 770"/>
                <a:gd name="T47" fmla="*/ 3 h 778"/>
                <a:gd name="T48" fmla="*/ 2 w 770"/>
                <a:gd name="T49" fmla="*/ 3 h 778"/>
                <a:gd name="T50" fmla="*/ 1 w 770"/>
                <a:gd name="T51" fmla="*/ 3 h 778"/>
                <a:gd name="T52" fmla="*/ 1 w 770"/>
                <a:gd name="T53" fmla="*/ 3 h 778"/>
                <a:gd name="T54" fmla="*/ 1 w 770"/>
                <a:gd name="T55" fmla="*/ 3 h 778"/>
                <a:gd name="T56" fmla="*/ 2 w 770"/>
                <a:gd name="T57" fmla="*/ 3 h 778"/>
                <a:gd name="T58" fmla="*/ 2 w 770"/>
                <a:gd name="T59" fmla="*/ 3 h 778"/>
                <a:gd name="T60" fmla="*/ 2 w 770"/>
                <a:gd name="T61" fmla="*/ 3 h 778"/>
                <a:gd name="T62" fmla="*/ 2 w 770"/>
                <a:gd name="T63" fmla="*/ 3 h 778"/>
                <a:gd name="T64" fmla="*/ 3 w 770"/>
                <a:gd name="T65" fmla="*/ 2 h 778"/>
                <a:gd name="T66" fmla="*/ 3 w 770"/>
                <a:gd name="T67" fmla="*/ 2 h 778"/>
                <a:gd name="T68" fmla="*/ 3 w 770"/>
                <a:gd name="T69" fmla="*/ 2 h 778"/>
                <a:gd name="T70" fmla="*/ 3 w 770"/>
                <a:gd name="T71" fmla="*/ 2 h 778"/>
                <a:gd name="T72" fmla="*/ 3 w 770"/>
                <a:gd name="T73" fmla="*/ 1 h 778"/>
                <a:gd name="T74" fmla="*/ 3 w 770"/>
                <a:gd name="T75" fmla="*/ 1 h 778"/>
                <a:gd name="T76" fmla="*/ 3 w 770"/>
                <a:gd name="T77" fmla="*/ 1 h 778"/>
                <a:gd name="T78" fmla="*/ 2 w 770"/>
                <a:gd name="T79" fmla="*/ 1 h 778"/>
                <a:gd name="T80" fmla="*/ 2 w 770"/>
                <a:gd name="T81" fmla="*/ 1 h 778"/>
                <a:gd name="T82" fmla="*/ 2 w 770"/>
                <a:gd name="T83" fmla="*/ 1 h 778"/>
                <a:gd name="T84" fmla="*/ 1 w 770"/>
                <a:gd name="T85" fmla="*/ 1 h 778"/>
                <a:gd name="T86" fmla="*/ 1 w 770"/>
                <a:gd name="T87" fmla="*/ 1 h 778"/>
                <a:gd name="T88" fmla="*/ 1 w 770"/>
                <a:gd name="T89" fmla="*/ 1 h 778"/>
                <a:gd name="T90" fmla="*/ 1 w 770"/>
                <a:gd name="T91" fmla="*/ 1 h 778"/>
                <a:gd name="T92" fmla="*/ 1 w 770"/>
                <a:gd name="T93" fmla="*/ 1 h 778"/>
                <a:gd name="T94" fmla="*/ 1 w 770"/>
                <a:gd name="T95" fmla="*/ 2 h 778"/>
                <a:gd name="T96" fmla="*/ 1 w 770"/>
                <a:gd name="T97" fmla="*/ 2 h 778"/>
                <a:gd name="T98" fmla="*/ 1 w 770"/>
                <a:gd name="T99" fmla="*/ 2 h 778"/>
                <a:gd name="T100" fmla="*/ 1 w 770"/>
                <a:gd name="T101" fmla="*/ 2 h 778"/>
                <a:gd name="T102" fmla="*/ 1 w 770"/>
                <a:gd name="T103" fmla="*/ 3 h 778"/>
                <a:gd name="T104" fmla="*/ 1 w 770"/>
                <a:gd name="T105" fmla="*/ 3 h 778"/>
                <a:gd name="T106" fmla="*/ 1 w 770"/>
                <a:gd name="T107" fmla="*/ 3 h 778"/>
                <a:gd name="T108" fmla="*/ 1 w 770"/>
                <a:gd name="T109" fmla="*/ 3 h 77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70"/>
                <a:gd name="T166" fmla="*/ 0 h 778"/>
                <a:gd name="T167" fmla="*/ 770 w 770"/>
                <a:gd name="T168" fmla="*/ 778 h 77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70" h="778">
                  <a:moveTo>
                    <a:pt x="165" y="708"/>
                  </a:moveTo>
                  <a:lnTo>
                    <a:pt x="123" y="675"/>
                  </a:lnTo>
                  <a:lnTo>
                    <a:pt x="60" y="605"/>
                  </a:lnTo>
                  <a:lnTo>
                    <a:pt x="20" y="521"/>
                  </a:lnTo>
                  <a:lnTo>
                    <a:pt x="0" y="430"/>
                  </a:lnTo>
                  <a:lnTo>
                    <a:pt x="0" y="337"/>
                  </a:lnTo>
                  <a:lnTo>
                    <a:pt x="24" y="246"/>
                  </a:lnTo>
                  <a:lnTo>
                    <a:pt x="68" y="164"/>
                  </a:lnTo>
                  <a:lnTo>
                    <a:pt x="131" y="96"/>
                  </a:lnTo>
                  <a:lnTo>
                    <a:pt x="209" y="42"/>
                  </a:lnTo>
                  <a:lnTo>
                    <a:pt x="296" y="10"/>
                  </a:lnTo>
                  <a:lnTo>
                    <a:pt x="389" y="0"/>
                  </a:lnTo>
                  <a:lnTo>
                    <a:pt x="482" y="14"/>
                  </a:lnTo>
                  <a:lnTo>
                    <a:pt x="570" y="48"/>
                  </a:lnTo>
                  <a:lnTo>
                    <a:pt x="644" y="103"/>
                  </a:lnTo>
                  <a:lnTo>
                    <a:pt x="707" y="173"/>
                  </a:lnTo>
                  <a:lnTo>
                    <a:pt x="749" y="255"/>
                  </a:lnTo>
                  <a:lnTo>
                    <a:pt x="770" y="346"/>
                  </a:lnTo>
                  <a:lnTo>
                    <a:pt x="768" y="441"/>
                  </a:lnTo>
                  <a:lnTo>
                    <a:pt x="745" y="531"/>
                  </a:lnTo>
                  <a:lnTo>
                    <a:pt x="699" y="614"/>
                  </a:lnTo>
                  <a:lnTo>
                    <a:pt x="636" y="683"/>
                  </a:lnTo>
                  <a:lnTo>
                    <a:pt x="559" y="736"/>
                  </a:lnTo>
                  <a:lnTo>
                    <a:pt x="471" y="767"/>
                  </a:lnTo>
                  <a:lnTo>
                    <a:pt x="378" y="778"/>
                  </a:lnTo>
                  <a:lnTo>
                    <a:pt x="287" y="765"/>
                  </a:lnTo>
                  <a:lnTo>
                    <a:pt x="199" y="732"/>
                  </a:lnTo>
                  <a:lnTo>
                    <a:pt x="287" y="668"/>
                  </a:lnTo>
                  <a:lnTo>
                    <a:pt x="366" y="681"/>
                  </a:lnTo>
                  <a:lnTo>
                    <a:pt x="437" y="677"/>
                  </a:lnTo>
                  <a:lnTo>
                    <a:pt x="505" y="656"/>
                  </a:lnTo>
                  <a:lnTo>
                    <a:pt x="564" y="618"/>
                  </a:lnTo>
                  <a:lnTo>
                    <a:pt x="614" y="569"/>
                  </a:lnTo>
                  <a:lnTo>
                    <a:pt x="652" y="508"/>
                  </a:lnTo>
                  <a:lnTo>
                    <a:pt x="671" y="441"/>
                  </a:lnTo>
                  <a:lnTo>
                    <a:pt x="676" y="371"/>
                  </a:lnTo>
                  <a:lnTo>
                    <a:pt x="663" y="301"/>
                  </a:lnTo>
                  <a:lnTo>
                    <a:pt x="635" y="236"/>
                  </a:lnTo>
                  <a:lnTo>
                    <a:pt x="591" y="181"/>
                  </a:lnTo>
                  <a:lnTo>
                    <a:pt x="534" y="137"/>
                  </a:lnTo>
                  <a:lnTo>
                    <a:pt x="471" y="109"/>
                  </a:lnTo>
                  <a:lnTo>
                    <a:pt x="401" y="97"/>
                  </a:lnTo>
                  <a:lnTo>
                    <a:pt x="330" y="101"/>
                  </a:lnTo>
                  <a:lnTo>
                    <a:pt x="264" y="122"/>
                  </a:lnTo>
                  <a:lnTo>
                    <a:pt x="203" y="160"/>
                  </a:lnTo>
                  <a:lnTo>
                    <a:pt x="154" y="210"/>
                  </a:lnTo>
                  <a:lnTo>
                    <a:pt x="116" y="269"/>
                  </a:lnTo>
                  <a:lnTo>
                    <a:pt x="97" y="337"/>
                  </a:lnTo>
                  <a:lnTo>
                    <a:pt x="91" y="407"/>
                  </a:lnTo>
                  <a:lnTo>
                    <a:pt x="104" y="478"/>
                  </a:lnTo>
                  <a:lnTo>
                    <a:pt x="135" y="540"/>
                  </a:lnTo>
                  <a:lnTo>
                    <a:pt x="176" y="597"/>
                  </a:lnTo>
                  <a:lnTo>
                    <a:pt x="243" y="647"/>
                  </a:lnTo>
                  <a:lnTo>
                    <a:pt x="165" y="7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 name="Freeform 44"/>
            <p:cNvSpPr>
              <a:spLocks/>
            </p:cNvSpPr>
            <p:nvPr/>
          </p:nvSpPr>
          <p:spPr bwMode="auto">
            <a:xfrm>
              <a:off x="653" y="2425"/>
              <a:ext cx="38" cy="24"/>
            </a:xfrm>
            <a:custGeom>
              <a:avLst/>
              <a:gdLst>
                <a:gd name="T0" fmla="*/ 1 w 150"/>
                <a:gd name="T1" fmla="*/ 0 h 93"/>
                <a:gd name="T2" fmla="*/ 0 w 150"/>
                <a:gd name="T3" fmla="*/ 0 h 93"/>
                <a:gd name="T4" fmla="*/ 0 w 150"/>
                <a:gd name="T5" fmla="*/ 0 h 93"/>
                <a:gd name="T6" fmla="*/ 0 w 150"/>
                <a:gd name="T7" fmla="*/ 1 h 93"/>
                <a:gd name="T8" fmla="*/ 1 w 150"/>
                <a:gd name="T9" fmla="*/ 0 h 93"/>
                <a:gd name="T10" fmla="*/ 1 w 150"/>
                <a:gd name="T11" fmla="*/ 0 h 93"/>
                <a:gd name="T12" fmla="*/ 0 60000 65536"/>
                <a:gd name="T13" fmla="*/ 0 60000 65536"/>
                <a:gd name="T14" fmla="*/ 0 60000 65536"/>
                <a:gd name="T15" fmla="*/ 0 60000 65536"/>
                <a:gd name="T16" fmla="*/ 0 60000 65536"/>
                <a:gd name="T17" fmla="*/ 0 60000 65536"/>
                <a:gd name="T18" fmla="*/ 0 w 150"/>
                <a:gd name="T19" fmla="*/ 0 h 93"/>
                <a:gd name="T20" fmla="*/ 150 w 150"/>
                <a:gd name="T21" fmla="*/ 93 h 93"/>
              </a:gdLst>
              <a:ahLst/>
              <a:cxnLst>
                <a:cxn ang="T12">
                  <a:pos x="T0" y="T1"/>
                </a:cxn>
                <a:cxn ang="T13">
                  <a:pos x="T2" y="T3"/>
                </a:cxn>
                <a:cxn ang="T14">
                  <a:pos x="T4" y="T5"/>
                </a:cxn>
                <a:cxn ang="T15">
                  <a:pos x="T6" y="T7"/>
                </a:cxn>
                <a:cxn ang="T16">
                  <a:pos x="T8" y="T9"/>
                </a:cxn>
                <a:cxn ang="T17">
                  <a:pos x="T10" y="T11"/>
                </a:cxn>
              </a:cxnLst>
              <a:rect l="T18" t="T19" r="T20" b="T21"/>
              <a:pathLst>
                <a:path w="150" h="93">
                  <a:moveTo>
                    <a:pt x="150" y="36"/>
                  </a:moveTo>
                  <a:lnTo>
                    <a:pt x="59" y="0"/>
                  </a:lnTo>
                  <a:lnTo>
                    <a:pt x="0" y="67"/>
                  </a:lnTo>
                  <a:lnTo>
                    <a:pt x="42" y="93"/>
                  </a:lnTo>
                  <a:lnTo>
                    <a:pt x="15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4" name="Oval 45"/>
            <p:cNvSpPr>
              <a:spLocks noChangeArrowheads="1"/>
            </p:cNvSpPr>
            <p:nvPr/>
          </p:nvSpPr>
          <p:spPr bwMode="auto">
            <a:xfrm>
              <a:off x="1349" y="2217"/>
              <a:ext cx="126" cy="216"/>
            </a:xfrm>
            <a:prstGeom prst="ellipse">
              <a:avLst/>
            </a:prstGeom>
            <a:solidFill>
              <a:schemeClr val="folHlink"/>
            </a:solidFill>
            <a:ln>
              <a:noFill/>
            </a:ln>
            <a:extLs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endParaRPr lang="en-US"/>
            </a:p>
          </p:txBody>
        </p:sp>
        <p:sp>
          <p:nvSpPr>
            <p:cNvPr id="445" name="Freeform 46"/>
            <p:cNvSpPr>
              <a:spLocks/>
            </p:cNvSpPr>
            <p:nvPr/>
          </p:nvSpPr>
          <p:spPr bwMode="auto">
            <a:xfrm>
              <a:off x="1336" y="2201"/>
              <a:ext cx="156" cy="249"/>
            </a:xfrm>
            <a:custGeom>
              <a:avLst/>
              <a:gdLst>
                <a:gd name="T0" fmla="*/ 1 w 606"/>
                <a:gd name="T1" fmla="*/ 4 h 969"/>
                <a:gd name="T2" fmla="*/ 0 w 606"/>
                <a:gd name="T3" fmla="*/ 4 h 969"/>
                <a:gd name="T4" fmla="*/ 0 w 606"/>
                <a:gd name="T5" fmla="*/ 3 h 969"/>
                <a:gd name="T6" fmla="*/ 0 w 606"/>
                <a:gd name="T7" fmla="*/ 3 h 969"/>
                <a:gd name="T8" fmla="*/ 0 w 606"/>
                <a:gd name="T9" fmla="*/ 2 h 969"/>
                <a:gd name="T10" fmla="*/ 0 w 606"/>
                <a:gd name="T11" fmla="*/ 2 h 969"/>
                <a:gd name="T12" fmla="*/ 0 w 606"/>
                <a:gd name="T13" fmla="*/ 1 h 969"/>
                <a:gd name="T14" fmla="*/ 0 w 606"/>
                <a:gd name="T15" fmla="*/ 1 h 969"/>
                <a:gd name="T16" fmla="*/ 1 w 606"/>
                <a:gd name="T17" fmla="*/ 1 h 969"/>
                <a:gd name="T18" fmla="*/ 1 w 606"/>
                <a:gd name="T19" fmla="*/ 0 h 969"/>
                <a:gd name="T20" fmla="*/ 1 w 606"/>
                <a:gd name="T21" fmla="*/ 0 h 969"/>
                <a:gd name="T22" fmla="*/ 2 w 606"/>
                <a:gd name="T23" fmla="*/ 0 h 969"/>
                <a:gd name="T24" fmla="*/ 2 w 606"/>
                <a:gd name="T25" fmla="*/ 0 h 969"/>
                <a:gd name="T26" fmla="*/ 2 w 606"/>
                <a:gd name="T27" fmla="*/ 0 h 969"/>
                <a:gd name="T28" fmla="*/ 2 w 606"/>
                <a:gd name="T29" fmla="*/ 1 h 969"/>
                <a:gd name="T30" fmla="*/ 3 w 606"/>
                <a:gd name="T31" fmla="*/ 1 h 969"/>
                <a:gd name="T32" fmla="*/ 3 w 606"/>
                <a:gd name="T33" fmla="*/ 2 h 969"/>
                <a:gd name="T34" fmla="*/ 3 w 606"/>
                <a:gd name="T35" fmla="*/ 2 h 969"/>
                <a:gd name="T36" fmla="*/ 3 w 606"/>
                <a:gd name="T37" fmla="*/ 3 h 969"/>
                <a:gd name="T38" fmla="*/ 3 w 606"/>
                <a:gd name="T39" fmla="*/ 3 h 969"/>
                <a:gd name="T40" fmla="*/ 2 w 606"/>
                <a:gd name="T41" fmla="*/ 3 h 969"/>
                <a:gd name="T42" fmla="*/ 2 w 606"/>
                <a:gd name="T43" fmla="*/ 4 h 969"/>
                <a:gd name="T44" fmla="*/ 2 w 606"/>
                <a:gd name="T45" fmla="*/ 4 h 969"/>
                <a:gd name="T46" fmla="*/ 2 w 606"/>
                <a:gd name="T47" fmla="*/ 4 h 969"/>
                <a:gd name="T48" fmla="*/ 1 w 606"/>
                <a:gd name="T49" fmla="*/ 4 h 969"/>
                <a:gd name="T50" fmla="*/ 1 w 606"/>
                <a:gd name="T51" fmla="*/ 4 h 969"/>
                <a:gd name="T52" fmla="*/ 1 w 606"/>
                <a:gd name="T53" fmla="*/ 4 h 969"/>
                <a:gd name="T54" fmla="*/ 1 w 606"/>
                <a:gd name="T55" fmla="*/ 4 h 969"/>
                <a:gd name="T56" fmla="*/ 1 w 606"/>
                <a:gd name="T57" fmla="*/ 4 h 969"/>
                <a:gd name="T58" fmla="*/ 1 w 606"/>
                <a:gd name="T59" fmla="*/ 4 h 969"/>
                <a:gd name="T60" fmla="*/ 2 w 606"/>
                <a:gd name="T61" fmla="*/ 4 h 969"/>
                <a:gd name="T62" fmla="*/ 2 w 606"/>
                <a:gd name="T63" fmla="*/ 3 h 969"/>
                <a:gd name="T64" fmla="*/ 2 w 606"/>
                <a:gd name="T65" fmla="*/ 3 h 969"/>
                <a:gd name="T66" fmla="*/ 2 w 606"/>
                <a:gd name="T67" fmla="*/ 3 h 969"/>
                <a:gd name="T68" fmla="*/ 2 w 606"/>
                <a:gd name="T69" fmla="*/ 3 h 969"/>
                <a:gd name="T70" fmla="*/ 2 w 606"/>
                <a:gd name="T71" fmla="*/ 2 h 969"/>
                <a:gd name="T72" fmla="*/ 2 w 606"/>
                <a:gd name="T73" fmla="*/ 2 h 969"/>
                <a:gd name="T74" fmla="*/ 2 w 606"/>
                <a:gd name="T75" fmla="*/ 1 h 969"/>
                <a:gd name="T76" fmla="*/ 2 w 606"/>
                <a:gd name="T77" fmla="*/ 1 h 969"/>
                <a:gd name="T78" fmla="*/ 2 w 606"/>
                <a:gd name="T79" fmla="*/ 1 h 969"/>
                <a:gd name="T80" fmla="*/ 2 w 606"/>
                <a:gd name="T81" fmla="*/ 1 h 969"/>
                <a:gd name="T82" fmla="*/ 2 w 606"/>
                <a:gd name="T83" fmla="*/ 1 h 969"/>
                <a:gd name="T84" fmla="*/ 1 w 606"/>
                <a:gd name="T85" fmla="*/ 1 h 969"/>
                <a:gd name="T86" fmla="*/ 1 w 606"/>
                <a:gd name="T87" fmla="*/ 1 h 969"/>
                <a:gd name="T88" fmla="*/ 1 w 606"/>
                <a:gd name="T89" fmla="*/ 1 h 969"/>
                <a:gd name="T90" fmla="*/ 1 w 606"/>
                <a:gd name="T91" fmla="*/ 1 h 969"/>
                <a:gd name="T92" fmla="*/ 1 w 606"/>
                <a:gd name="T93" fmla="*/ 1 h 969"/>
                <a:gd name="T94" fmla="*/ 1 w 606"/>
                <a:gd name="T95" fmla="*/ 2 h 969"/>
                <a:gd name="T96" fmla="*/ 0 w 606"/>
                <a:gd name="T97" fmla="*/ 2 h 969"/>
                <a:gd name="T98" fmla="*/ 0 w 606"/>
                <a:gd name="T99" fmla="*/ 3 h 969"/>
                <a:gd name="T100" fmla="*/ 1 w 606"/>
                <a:gd name="T101" fmla="*/ 3 h 969"/>
                <a:gd name="T102" fmla="*/ 1 w 606"/>
                <a:gd name="T103" fmla="*/ 3 h 969"/>
                <a:gd name="T104" fmla="*/ 1 w 606"/>
                <a:gd name="T105" fmla="*/ 4 h 969"/>
                <a:gd name="T106" fmla="*/ 1 w 606"/>
                <a:gd name="T107" fmla="*/ 4 h 969"/>
                <a:gd name="T108" fmla="*/ 1 w 606"/>
                <a:gd name="T109" fmla="*/ 4 h 96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06"/>
                <a:gd name="T166" fmla="*/ 0 h 969"/>
                <a:gd name="T167" fmla="*/ 606 w 606"/>
                <a:gd name="T168" fmla="*/ 969 h 96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06" h="969">
                  <a:moveTo>
                    <a:pt x="99" y="866"/>
                  </a:moveTo>
                  <a:lnTo>
                    <a:pt x="70" y="825"/>
                  </a:lnTo>
                  <a:lnTo>
                    <a:pt x="30" y="732"/>
                  </a:lnTo>
                  <a:lnTo>
                    <a:pt x="7" y="625"/>
                  </a:lnTo>
                  <a:lnTo>
                    <a:pt x="0" y="509"/>
                  </a:lnTo>
                  <a:lnTo>
                    <a:pt x="13" y="393"/>
                  </a:lnTo>
                  <a:lnTo>
                    <a:pt x="42" y="279"/>
                  </a:lnTo>
                  <a:lnTo>
                    <a:pt x="83" y="180"/>
                  </a:lnTo>
                  <a:lnTo>
                    <a:pt x="141" y="99"/>
                  </a:lnTo>
                  <a:lnTo>
                    <a:pt x="207" y="38"/>
                  </a:lnTo>
                  <a:lnTo>
                    <a:pt x="279" y="5"/>
                  </a:lnTo>
                  <a:lnTo>
                    <a:pt x="352" y="0"/>
                  </a:lnTo>
                  <a:lnTo>
                    <a:pt x="422" y="21"/>
                  </a:lnTo>
                  <a:lnTo>
                    <a:pt x="487" y="70"/>
                  </a:lnTo>
                  <a:lnTo>
                    <a:pt x="540" y="144"/>
                  </a:lnTo>
                  <a:lnTo>
                    <a:pt x="578" y="237"/>
                  </a:lnTo>
                  <a:lnTo>
                    <a:pt x="601" y="344"/>
                  </a:lnTo>
                  <a:lnTo>
                    <a:pt x="606" y="460"/>
                  </a:lnTo>
                  <a:lnTo>
                    <a:pt x="595" y="576"/>
                  </a:lnTo>
                  <a:lnTo>
                    <a:pt x="566" y="688"/>
                  </a:lnTo>
                  <a:lnTo>
                    <a:pt x="523" y="787"/>
                  </a:lnTo>
                  <a:lnTo>
                    <a:pt x="466" y="870"/>
                  </a:lnTo>
                  <a:lnTo>
                    <a:pt x="401" y="929"/>
                  </a:lnTo>
                  <a:lnTo>
                    <a:pt x="329" y="963"/>
                  </a:lnTo>
                  <a:lnTo>
                    <a:pt x="256" y="969"/>
                  </a:lnTo>
                  <a:lnTo>
                    <a:pt x="186" y="946"/>
                  </a:lnTo>
                  <a:lnTo>
                    <a:pt x="123" y="901"/>
                  </a:lnTo>
                  <a:lnTo>
                    <a:pt x="198" y="825"/>
                  </a:lnTo>
                  <a:lnTo>
                    <a:pt x="258" y="849"/>
                  </a:lnTo>
                  <a:lnTo>
                    <a:pt x="314" y="847"/>
                  </a:lnTo>
                  <a:lnTo>
                    <a:pt x="367" y="827"/>
                  </a:lnTo>
                  <a:lnTo>
                    <a:pt x="418" y="785"/>
                  </a:lnTo>
                  <a:lnTo>
                    <a:pt x="462" y="726"/>
                  </a:lnTo>
                  <a:lnTo>
                    <a:pt x="498" y="654"/>
                  </a:lnTo>
                  <a:lnTo>
                    <a:pt x="521" y="570"/>
                  </a:lnTo>
                  <a:lnTo>
                    <a:pt x="532" y="483"/>
                  </a:lnTo>
                  <a:lnTo>
                    <a:pt x="530" y="393"/>
                  </a:lnTo>
                  <a:lnTo>
                    <a:pt x="515" y="311"/>
                  </a:lnTo>
                  <a:lnTo>
                    <a:pt x="487" y="239"/>
                  </a:lnTo>
                  <a:lnTo>
                    <a:pt x="448" y="180"/>
                  </a:lnTo>
                  <a:lnTo>
                    <a:pt x="403" y="140"/>
                  </a:lnTo>
                  <a:lnTo>
                    <a:pt x="350" y="119"/>
                  </a:lnTo>
                  <a:lnTo>
                    <a:pt x="294" y="121"/>
                  </a:lnTo>
                  <a:lnTo>
                    <a:pt x="241" y="142"/>
                  </a:lnTo>
                  <a:lnTo>
                    <a:pt x="190" y="184"/>
                  </a:lnTo>
                  <a:lnTo>
                    <a:pt x="146" y="243"/>
                  </a:lnTo>
                  <a:lnTo>
                    <a:pt x="112" y="315"/>
                  </a:lnTo>
                  <a:lnTo>
                    <a:pt x="87" y="399"/>
                  </a:lnTo>
                  <a:lnTo>
                    <a:pt x="76" y="486"/>
                  </a:lnTo>
                  <a:lnTo>
                    <a:pt x="78" y="576"/>
                  </a:lnTo>
                  <a:lnTo>
                    <a:pt x="93" y="657"/>
                  </a:lnTo>
                  <a:lnTo>
                    <a:pt x="120" y="730"/>
                  </a:lnTo>
                  <a:lnTo>
                    <a:pt x="165" y="796"/>
                  </a:lnTo>
                  <a:lnTo>
                    <a:pt x="99" y="8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6" name="Freeform 47"/>
            <p:cNvSpPr>
              <a:spLocks/>
            </p:cNvSpPr>
            <p:nvPr/>
          </p:nvSpPr>
          <p:spPr bwMode="auto">
            <a:xfrm>
              <a:off x="1360" y="2402"/>
              <a:ext cx="33" cy="30"/>
            </a:xfrm>
            <a:custGeom>
              <a:avLst/>
              <a:gdLst>
                <a:gd name="T0" fmla="*/ 1 w 122"/>
                <a:gd name="T1" fmla="*/ 0 h 116"/>
                <a:gd name="T2" fmla="*/ 0 w 122"/>
                <a:gd name="T3" fmla="*/ 0 h 116"/>
                <a:gd name="T4" fmla="*/ 0 w 122"/>
                <a:gd name="T5" fmla="*/ 0 h 116"/>
                <a:gd name="T6" fmla="*/ 0 w 122"/>
                <a:gd name="T7" fmla="*/ 1 h 116"/>
                <a:gd name="T8" fmla="*/ 1 w 122"/>
                <a:gd name="T9" fmla="*/ 0 h 116"/>
                <a:gd name="T10" fmla="*/ 1 w 122"/>
                <a:gd name="T11" fmla="*/ 0 h 116"/>
                <a:gd name="T12" fmla="*/ 0 60000 65536"/>
                <a:gd name="T13" fmla="*/ 0 60000 65536"/>
                <a:gd name="T14" fmla="*/ 0 60000 65536"/>
                <a:gd name="T15" fmla="*/ 0 60000 65536"/>
                <a:gd name="T16" fmla="*/ 0 60000 65536"/>
                <a:gd name="T17" fmla="*/ 0 60000 65536"/>
                <a:gd name="T18" fmla="*/ 0 w 122"/>
                <a:gd name="T19" fmla="*/ 0 h 116"/>
                <a:gd name="T20" fmla="*/ 122 w 122"/>
                <a:gd name="T21" fmla="*/ 116 h 116"/>
              </a:gdLst>
              <a:ahLst/>
              <a:cxnLst>
                <a:cxn ang="T12">
                  <a:pos x="T0" y="T1"/>
                </a:cxn>
                <a:cxn ang="T13">
                  <a:pos x="T2" y="T3"/>
                </a:cxn>
                <a:cxn ang="T14">
                  <a:pos x="T4" y="T5"/>
                </a:cxn>
                <a:cxn ang="T15">
                  <a:pos x="T6" y="T7"/>
                </a:cxn>
                <a:cxn ang="T16">
                  <a:pos x="T8" y="T9"/>
                </a:cxn>
                <a:cxn ang="T17">
                  <a:pos x="T10" y="T11"/>
                </a:cxn>
              </a:cxnLst>
              <a:rect l="T18" t="T19" r="T20" b="T21"/>
              <a:pathLst>
                <a:path w="122" h="116">
                  <a:moveTo>
                    <a:pt x="122" y="53"/>
                  </a:moveTo>
                  <a:lnTo>
                    <a:pt x="55" y="0"/>
                  </a:lnTo>
                  <a:lnTo>
                    <a:pt x="0" y="80"/>
                  </a:lnTo>
                  <a:lnTo>
                    <a:pt x="30" y="116"/>
                  </a:lnTo>
                  <a:lnTo>
                    <a:pt x="122"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447" name="Text Box 98"/>
          <p:cNvSpPr txBox="1">
            <a:spLocks noChangeArrowheads="1"/>
          </p:cNvSpPr>
          <p:nvPr/>
        </p:nvSpPr>
        <p:spPr bwMode="auto">
          <a:xfrm>
            <a:off x="1322388" y="3549650"/>
            <a:ext cx="1171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a:t>incident</a:t>
            </a:r>
          </a:p>
        </p:txBody>
      </p:sp>
      <p:grpSp>
        <p:nvGrpSpPr>
          <p:cNvPr id="448" name="Group 447"/>
          <p:cNvGrpSpPr/>
          <p:nvPr/>
        </p:nvGrpSpPr>
        <p:grpSpPr>
          <a:xfrm>
            <a:off x="2692479" y="3833629"/>
            <a:ext cx="762000" cy="741506"/>
            <a:chOff x="4343400" y="4495800"/>
            <a:chExt cx="762000" cy="741506"/>
          </a:xfrm>
        </p:grpSpPr>
        <p:sp>
          <p:nvSpPr>
            <p:cNvPr id="449" name="Rounded Rectangle 448"/>
            <p:cNvSpPr/>
            <p:nvPr/>
          </p:nvSpPr>
          <p:spPr bwMode="auto">
            <a:xfrm>
              <a:off x="4343400" y="4495800"/>
              <a:ext cx="762000" cy="741506"/>
            </a:xfrm>
            <a:prstGeom prst="roundRect">
              <a:avLst/>
            </a:prstGeom>
            <a:solidFill>
              <a:schemeClr val="tx1"/>
            </a:solidFill>
            <a:ln w="19050" algn="ctr">
              <a:solidFill>
                <a:schemeClr val="bg1"/>
              </a:solidFill>
              <a:round/>
              <a:headEnd/>
              <a:tailEnd/>
            </a:ln>
          </p:spPr>
          <p:txBody>
            <a:bodyPr wrap="none" lIns="0" tIns="0" rIns="0" bIns="0" rtlCol="0" anchor="ctr">
              <a:noAutofit/>
            </a:bodyPr>
            <a:lstStyle/>
            <a:p>
              <a:pPr algn="ctr">
                <a:spcBef>
                  <a:spcPct val="50000"/>
                </a:spcBef>
                <a:spcAft>
                  <a:spcPct val="30000"/>
                </a:spcAft>
                <a:buClr>
                  <a:schemeClr val="tx1"/>
                </a:buClr>
              </a:pPr>
              <a:endParaRPr lang="en-US">
                <a:solidFill>
                  <a:schemeClr val="bg1"/>
                </a:solidFill>
              </a:endParaRPr>
            </a:p>
          </p:txBody>
        </p:sp>
        <p:cxnSp>
          <p:nvCxnSpPr>
            <p:cNvPr id="450" name="Straight Connector 449"/>
            <p:cNvCxnSpPr/>
            <p:nvPr/>
          </p:nvCxnSpPr>
          <p:spPr bwMode="auto">
            <a:xfrm flipH="1">
              <a:off x="4495800" y="4631931"/>
              <a:ext cx="457200" cy="473989"/>
            </a:xfrm>
            <a:prstGeom prst="line">
              <a:avLst/>
            </a:prstGeom>
            <a:noFill/>
            <a:ln w="19050" cap="flat" cmpd="sng" algn="ctr">
              <a:solidFill>
                <a:schemeClr val="bg1"/>
              </a:solidFill>
              <a:prstDash val="solid"/>
              <a:round/>
              <a:headEnd type="none" w="med" len="med"/>
              <a:tailEnd type="none" w="med" len="med"/>
            </a:ln>
            <a:effectLst/>
          </p:spPr>
        </p:cxnSp>
        <p:pic>
          <p:nvPicPr>
            <p:cNvPr id="451" name="Picture 45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2605" y="4574511"/>
              <a:ext cx="281795" cy="281795"/>
            </a:xfrm>
            <a:prstGeom prst="rect">
              <a:avLst/>
            </a:prstGeom>
          </p:spPr>
        </p:pic>
        <p:pic>
          <p:nvPicPr>
            <p:cNvPr id="452" name="Picture 45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4400" y="4827610"/>
              <a:ext cx="304800" cy="304800"/>
            </a:xfrm>
            <a:prstGeom prst="rect">
              <a:avLst/>
            </a:prstGeom>
          </p:spPr>
        </p:pic>
      </p:grpSp>
      <p:grpSp>
        <p:nvGrpSpPr>
          <p:cNvPr id="453" name="Group 452"/>
          <p:cNvGrpSpPr/>
          <p:nvPr/>
        </p:nvGrpSpPr>
        <p:grpSpPr>
          <a:xfrm>
            <a:off x="2874197" y="3986029"/>
            <a:ext cx="762000" cy="741506"/>
            <a:chOff x="4343400" y="4495800"/>
            <a:chExt cx="762000" cy="741506"/>
          </a:xfrm>
        </p:grpSpPr>
        <p:sp>
          <p:nvSpPr>
            <p:cNvPr id="454" name="Rounded Rectangle 453"/>
            <p:cNvSpPr/>
            <p:nvPr/>
          </p:nvSpPr>
          <p:spPr bwMode="auto">
            <a:xfrm>
              <a:off x="4343400" y="4495800"/>
              <a:ext cx="762000" cy="741506"/>
            </a:xfrm>
            <a:prstGeom prst="roundRect">
              <a:avLst/>
            </a:prstGeom>
            <a:solidFill>
              <a:schemeClr val="tx1"/>
            </a:solidFill>
            <a:ln w="19050" algn="ctr">
              <a:solidFill>
                <a:schemeClr val="bg1"/>
              </a:solidFill>
              <a:round/>
              <a:headEnd/>
              <a:tailEnd/>
            </a:ln>
          </p:spPr>
          <p:txBody>
            <a:bodyPr wrap="none" lIns="0" tIns="0" rIns="0" bIns="0" rtlCol="0" anchor="ctr">
              <a:noAutofit/>
            </a:bodyPr>
            <a:lstStyle/>
            <a:p>
              <a:pPr algn="ctr">
                <a:spcBef>
                  <a:spcPct val="50000"/>
                </a:spcBef>
                <a:spcAft>
                  <a:spcPct val="30000"/>
                </a:spcAft>
                <a:buClr>
                  <a:schemeClr val="tx1"/>
                </a:buClr>
              </a:pPr>
              <a:endParaRPr lang="en-US">
                <a:solidFill>
                  <a:schemeClr val="bg1"/>
                </a:solidFill>
              </a:endParaRPr>
            </a:p>
          </p:txBody>
        </p:sp>
        <p:cxnSp>
          <p:nvCxnSpPr>
            <p:cNvPr id="455" name="Straight Connector 454"/>
            <p:cNvCxnSpPr/>
            <p:nvPr/>
          </p:nvCxnSpPr>
          <p:spPr bwMode="auto">
            <a:xfrm flipH="1">
              <a:off x="4495800" y="4631931"/>
              <a:ext cx="457200" cy="473989"/>
            </a:xfrm>
            <a:prstGeom prst="line">
              <a:avLst/>
            </a:prstGeom>
            <a:noFill/>
            <a:ln w="19050" cap="flat" cmpd="sng" algn="ctr">
              <a:solidFill>
                <a:schemeClr val="bg1"/>
              </a:solidFill>
              <a:prstDash val="solid"/>
              <a:round/>
              <a:headEnd type="none" w="med" len="med"/>
              <a:tailEnd type="none" w="med" len="med"/>
            </a:ln>
            <a:effectLst/>
          </p:spPr>
        </p:cxnSp>
        <p:pic>
          <p:nvPicPr>
            <p:cNvPr id="456" name="Picture 45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2605" y="4574511"/>
              <a:ext cx="281795" cy="281795"/>
            </a:xfrm>
            <a:prstGeom prst="rect">
              <a:avLst/>
            </a:prstGeom>
          </p:spPr>
        </p:pic>
        <p:pic>
          <p:nvPicPr>
            <p:cNvPr id="457" name="Picture 45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4400" y="4827610"/>
              <a:ext cx="304800" cy="304800"/>
            </a:xfrm>
            <a:prstGeom prst="rect">
              <a:avLst/>
            </a:prstGeom>
          </p:spPr>
        </p:pic>
      </p:grpSp>
      <p:grpSp>
        <p:nvGrpSpPr>
          <p:cNvPr id="458" name="Group 457"/>
          <p:cNvGrpSpPr/>
          <p:nvPr/>
        </p:nvGrpSpPr>
        <p:grpSpPr>
          <a:xfrm>
            <a:off x="2692479" y="4756194"/>
            <a:ext cx="762000" cy="741506"/>
            <a:chOff x="4343400" y="4495800"/>
            <a:chExt cx="762000" cy="741506"/>
          </a:xfrm>
        </p:grpSpPr>
        <p:sp>
          <p:nvSpPr>
            <p:cNvPr id="459" name="Rounded Rectangle 458"/>
            <p:cNvSpPr/>
            <p:nvPr/>
          </p:nvSpPr>
          <p:spPr bwMode="auto">
            <a:xfrm>
              <a:off x="4343400" y="4495800"/>
              <a:ext cx="762000" cy="741506"/>
            </a:xfrm>
            <a:prstGeom prst="roundRect">
              <a:avLst/>
            </a:prstGeom>
            <a:solidFill>
              <a:schemeClr val="tx1"/>
            </a:solidFill>
            <a:ln w="19050" algn="ctr">
              <a:solidFill>
                <a:schemeClr val="bg1"/>
              </a:solidFill>
              <a:round/>
              <a:headEnd/>
              <a:tailEnd/>
            </a:ln>
          </p:spPr>
          <p:txBody>
            <a:bodyPr wrap="none" lIns="0" tIns="0" rIns="0" bIns="0" rtlCol="0" anchor="ctr">
              <a:noAutofit/>
            </a:bodyPr>
            <a:lstStyle/>
            <a:p>
              <a:pPr algn="ctr">
                <a:spcBef>
                  <a:spcPct val="50000"/>
                </a:spcBef>
                <a:spcAft>
                  <a:spcPct val="30000"/>
                </a:spcAft>
                <a:buClr>
                  <a:schemeClr val="tx1"/>
                </a:buClr>
              </a:pPr>
              <a:endParaRPr lang="en-US">
                <a:solidFill>
                  <a:schemeClr val="bg1"/>
                </a:solidFill>
              </a:endParaRPr>
            </a:p>
          </p:txBody>
        </p:sp>
        <p:cxnSp>
          <p:nvCxnSpPr>
            <p:cNvPr id="460" name="Straight Connector 459"/>
            <p:cNvCxnSpPr/>
            <p:nvPr/>
          </p:nvCxnSpPr>
          <p:spPr bwMode="auto">
            <a:xfrm flipH="1">
              <a:off x="4495800" y="4631931"/>
              <a:ext cx="457200" cy="473989"/>
            </a:xfrm>
            <a:prstGeom prst="line">
              <a:avLst/>
            </a:prstGeom>
            <a:noFill/>
            <a:ln w="19050" cap="flat" cmpd="sng" algn="ctr">
              <a:solidFill>
                <a:schemeClr val="bg1"/>
              </a:solidFill>
              <a:prstDash val="solid"/>
              <a:round/>
              <a:headEnd type="none" w="med" len="med"/>
              <a:tailEnd type="none" w="med" len="med"/>
            </a:ln>
            <a:effectLst/>
          </p:spPr>
        </p:cxnSp>
        <p:pic>
          <p:nvPicPr>
            <p:cNvPr id="461" name="Picture 46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2605" y="4574511"/>
              <a:ext cx="281795" cy="281795"/>
            </a:xfrm>
            <a:prstGeom prst="rect">
              <a:avLst/>
            </a:prstGeom>
          </p:spPr>
        </p:pic>
        <p:pic>
          <p:nvPicPr>
            <p:cNvPr id="462" name="Picture 46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4400" y="4827610"/>
              <a:ext cx="304800" cy="304800"/>
            </a:xfrm>
            <a:prstGeom prst="rect">
              <a:avLst/>
            </a:prstGeom>
          </p:spPr>
        </p:pic>
      </p:grpSp>
      <p:grpSp>
        <p:nvGrpSpPr>
          <p:cNvPr id="463" name="Group 462"/>
          <p:cNvGrpSpPr/>
          <p:nvPr/>
        </p:nvGrpSpPr>
        <p:grpSpPr>
          <a:xfrm>
            <a:off x="2859287" y="4908594"/>
            <a:ext cx="762000" cy="741506"/>
            <a:chOff x="4343400" y="4495800"/>
            <a:chExt cx="762000" cy="741506"/>
          </a:xfrm>
        </p:grpSpPr>
        <p:sp>
          <p:nvSpPr>
            <p:cNvPr id="464" name="Rounded Rectangle 463"/>
            <p:cNvSpPr/>
            <p:nvPr/>
          </p:nvSpPr>
          <p:spPr bwMode="auto">
            <a:xfrm>
              <a:off x="4343400" y="4495800"/>
              <a:ext cx="762000" cy="741506"/>
            </a:xfrm>
            <a:prstGeom prst="roundRect">
              <a:avLst/>
            </a:prstGeom>
            <a:solidFill>
              <a:schemeClr val="tx1"/>
            </a:solidFill>
            <a:ln w="19050" algn="ctr">
              <a:solidFill>
                <a:schemeClr val="bg1"/>
              </a:solidFill>
              <a:round/>
              <a:headEnd/>
              <a:tailEnd/>
            </a:ln>
          </p:spPr>
          <p:txBody>
            <a:bodyPr wrap="none" lIns="0" tIns="0" rIns="0" bIns="0" rtlCol="0" anchor="ctr">
              <a:noAutofit/>
            </a:bodyPr>
            <a:lstStyle/>
            <a:p>
              <a:pPr algn="ctr">
                <a:spcBef>
                  <a:spcPct val="50000"/>
                </a:spcBef>
                <a:spcAft>
                  <a:spcPct val="30000"/>
                </a:spcAft>
                <a:buClr>
                  <a:schemeClr val="tx1"/>
                </a:buClr>
              </a:pPr>
              <a:endParaRPr lang="en-US">
                <a:solidFill>
                  <a:schemeClr val="bg1"/>
                </a:solidFill>
              </a:endParaRPr>
            </a:p>
          </p:txBody>
        </p:sp>
        <p:cxnSp>
          <p:nvCxnSpPr>
            <p:cNvPr id="465" name="Straight Connector 464"/>
            <p:cNvCxnSpPr/>
            <p:nvPr/>
          </p:nvCxnSpPr>
          <p:spPr bwMode="auto">
            <a:xfrm flipH="1">
              <a:off x="4495800" y="4631931"/>
              <a:ext cx="457200" cy="473989"/>
            </a:xfrm>
            <a:prstGeom prst="line">
              <a:avLst/>
            </a:prstGeom>
            <a:noFill/>
            <a:ln w="19050" cap="flat" cmpd="sng" algn="ctr">
              <a:solidFill>
                <a:schemeClr val="bg1"/>
              </a:solidFill>
              <a:prstDash val="solid"/>
              <a:round/>
              <a:headEnd type="none" w="med" len="med"/>
              <a:tailEnd type="none" w="med" len="med"/>
            </a:ln>
            <a:effectLst/>
          </p:spPr>
        </p:cxnSp>
        <p:pic>
          <p:nvPicPr>
            <p:cNvPr id="466" name="Picture 46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2605" y="4574511"/>
              <a:ext cx="281795" cy="281795"/>
            </a:xfrm>
            <a:prstGeom prst="rect">
              <a:avLst/>
            </a:prstGeom>
          </p:spPr>
        </p:pic>
        <p:pic>
          <p:nvPicPr>
            <p:cNvPr id="467" name="Picture 4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4400" y="4827610"/>
              <a:ext cx="304800" cy="304800"/>
            </a:xfrm>
            <a:prstGeom prst="rect">
              <a:avLst/>
            </a:prstGeom>
          </p:spPr>
        </p:pic>
      </p:grpSp>
      <p:grpSp>
        <p:nvGrpSpPr>
          <p:cNvPr id="468" name="Group 467"/>
          <p:cNvGrpSpPr/>
          <p:nvPr/>
        </p:nvGrpSpPr>
        <p:grpSpPr>
          <a:xfrm>
            <a:off x="2692479" y="5669691"/>
            <a:ext cx="762000" cy="741506"/>
            <a:chOff x="4343400" y="4495800"/>
            <a:chExt cx="762000" cy="741506"/>
          </a:xfrm>
        </p:grpSpPr>
        <p:sp>
          <p:nvSpPr>
            <p:cNvPr id="469" name="Rounded Rectangle 468"/>
            <p:cNvSpPr/>
            <p:nvPr/>
          </p:nvSpPr>
          <p:spPr bwMode="auto">
            <a:xfrm>
              <a:off x="4343400" y="4495800"/>
              <a:ext cx="762000" cy="741506"/>
            </a:xfrm>
            <a:prstGeom prst="roundRect">
              <a:avLst/>
            </a:prstGeom>
            <a:solidFill>
              <a:schemeClr val="tx1"/>
            </a:solidFill>
            <a:ln w="19050" algn="ctr">
              <a:solidFill>
                <a:schemeClr val="bg1"/>
              </a:solidFill>
              <a:round/>
              <a:headEnd/>
              <a:tailEnd/>
            </a:ln>
          </p:spPr>
          <p:txBody>
            <a:bodyPr wrap="none" lIns="0" tIns="0" rIns="0" bIns="0" rtlCol="0" anchor="ctr">
              <a:noAutofit/>
            </a:bodyPr>
            <a:lstStyle/>
            <a:p>
              <a:pPr algn="ctr">
                <a:spcBef>
                  <a:spcPct val="50000"/>
                </a:spcBef>
                <a:spcAft>
                  <a:spcPct val="30000"/>
                </a:spcAft>
                <a:buClr>
                  <a:schemeClr val="tx1"/>
                </a:buClr>
              </a:pPr>
              <a:endParaRPr lang="en-US">
                <a:solidFill>
                  <a:schemeClr val="bg1"/>
                </a:solidFill>
              </a:endParaRPr>
            </a:p>
          </p:txBody>
        </p:sp>
        <p:cxnSp>
          <p:nvCxnSpPr>
            <p:cNvPr id="470" name="Straight Connector 469"/>
            <p:cNvCxnSpPr/>
            <p:nvPr/>
          </p:nvCxnSpPr>
          <p:spPr bwMode="auto">
            <a:xfrm flipH="1">
              <a:off x="4495800" y="4631931"/>
              <a:ext cx="457200" cy="473989"/>
            </a:xfrm>
            <a:prstGeom prst="line">
              <a:avLst/>
            </a:prstGeom>
            <a:noFill/>
            <a:ln w="19050" cap="flat" cmpd="sng" algn="ctr">
              <a:solidFill>
                <a:schemeClr val="bg1"/>
              </a:solidFill>
              <a:prstDash val="solid"/>
              <a:round/>
              <a:headEnd type="none" w="med" len="med"/>
              <a:tailEnd type="none" w="med" len="med"/>
            </a:ln>
            <a:effectLst/>
          </p:spPr>
        </p:cxnSp>
        <p:pic>
          <p:nvPicPr>
            <p:cNvPr id="471" name="Picture 47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2605" y="4574511"/>
              <a:ext cx="281795" cy="281795"/>
            </a:xfrm>
            <a:prstGeom prst="rect">
              <a:avLst/>
            </a:prstGeom>
          </p:spPr>
        </p:pic>
        <p:pic>
          <p:nvPicPr>
            <p:cNvPr id="472" name="Picture 47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4400" y="4827610"/>
              <a:ext cx="304800" cy="304800"/>
            </a:xfrm>
            <a:prstGeom prst="rect">
              <a:avLst/>
            </a:prstGeom>
          </p:spPr>
        </p:pic>
      </p:grpSp>
      <p:grpSp>
        <p:nvGrpSpPr>
          <p:cNvPr id="473" name="Group 472"/>
          <p:cNvGrpSpPr/>
          <p:nvPr/>
        </p:nvGrpSpPr>
        <p:grpSpPr>
          <a:xfrm>
            <a:off x="2844879" y="5822091"/>
            <a:ext cx="762000" cy="741506"/>
            <a:chOff x="4343400" y="4495800"/>
            <a:chExt cx="762000" cy="741506"/>
          </a:xfrm>
        </p:grpSpPr>
        <p:sp>
          <p:nvSpPr>
            <p:cNvPr id="474" name="Rounded Rectangle 473"/>
            <p:cNvSpPr/>
            <p:nvPr/>
          </p:nvSpPr>
          <p:spPr bwMode="auto">
            <a:xfrm>
              <a:off x="4343400" y="4495800"/>
              <a:ext cx="762000" cy="741506"/>
            </a:xfrm>
            <a:prstGeom prst="roundRect">
              <a:avLst/>
            </a:prstGeom>
            <a:solidFill>
              <a:schemeClr val="tx1"/>
            </a:solidFill>
            <a:ln w="19050" algn="ctr">
              <a:solidFill>
                <a:schemeClr val="bg1"/>
              </a:solidFill>
              <a:round/>
              <a:headEnd/>
              <a:tailEnd/>
            </a:ln>
          </p:spPr>
          <p:txBody>
            <a:bodyPr wrap="none" lIns="0" tIns="0" rIns="0" bIns="0" rtlCol="0" anchor="ctr">
              <a:noAutofit/>
            </a:bodyPr>
            <a:lstStyle/>
            <a:p>
              <a:pPr algn="ctr">
                <a:spcBef>
                  <a:spcPct val="50000"/>
                </a:spcBef>
                <a:spcAft>
                  <a:spcPct val="30000"/>
                </a:spcAft>
                <a:buClr>
                  <a:schemeClr val="tx1"/>
                </a:buClr>
              </a:pPr>
              <a:endParaRPr lang="en-US">
                <a:solidFill>
                  <a:schemeClr val="bg1"/>
                </a:solidFill>
              </a:endParaRPr>
            </a:p>
          </p:txBody>
        </p:sp>
        <p:cxnSp>
          <p:nvCxnSpPr>
            <p:cNvPr id="475" name="Straight Connector 474"/>
            <p:cNvCxnSpPr/>
            <p:nvPr/>
          </p:nvCxnSpPr>
          <p:spPr bwMode="auto">
            <a:xfrm flipH="1">
              <a:off x="4495800" y="4631931"/>
              <a:ext cx="457200" cy="473989"/>
            </a:xfrm>
            <a:prstGeom prst="line">
              <a:avLst/>
            </a:prstGeom>
            <a:noFill/>
            <a:ln w="19050" cap="flat" cmpd="sng" algn="ctr">
              <a:solidFill>
                <a:schemeClr val="bg1"/>
              </a:solidFill>
              <a:prstDash val="solid"/>
              <a:round/>
              <a:headEnd type="none" w="med" len="med"/>
              <a:tailEnd type="none" w="med" len="med"/>
            </a:ln>
            <a:effectLst/>
          </p:spPr>
        </p:cxnSp>
        <p:pic>
          <p:nvPicPr>
            <p:cNvPr id="476" name="Picture 47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2605" y="4574511"/>
              <a:ext cx="281795" cy="281795"/>
            </a:xfrm>
            <a:prstGeom prst="rect">
              <a:avLst/>
            </a:prstGeom>
          </p:spPr>
        </p:pic>
        <p:pic>
          <p:nvPicPr>
            <p:cNvPr id="477" name="Picture 47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4400" y="4827610"/>
              <a:ext cx="304800" cy="304800"/>
            </a:xfrm>
            <a:prstGeom prst="rect">
              <a:avLst/>
            </a:prstGeom>
          </p:spPr>
        </p:pic>
      </p:gr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Group 2"/>
          <p:cNvGrpSpPr>
            <a:grpSpLocks/>
          </p:cNvGrpSpPr>
          <p:nvPr/>
        </p:nvGrpSpPr>
        <p:grpSpPr bwMode="auto">
          <a:xfrm>
            <a:off x="5942013" y="3887788"/>
            <a:ext cx="644525" cy="727075"/>
            <a:chOff x="3445" y="2543"/>
            <a:chExt cx="406" cy="458"/>
          </a:xfrm>
        </p:grpSpPr>
        <p:sp>
          <p:nvSpPr>
            <p:cNvPr id="16559" name="AutoShape 3"/>
            <p:cNvSpPr>
              <a:spLocks noChangeArrowheads="1"/>
            </p:cNvSpPr>
            <p:nvPr/>
          </p:nvSpPr>
          <p:spPr bwMode="auto">
            <a:xfrm rot="10800000" flipH="1">
              <a:off x="3445" y="2543"/>
              <a:ext cx="406" cy="458"/>
            </a:xfrm>
            <a:prstGeom prst="foldedCorner">
              <a:avLst>
                <a:gd name="adj" fmla="val 26509"/>
              </a:avLst>
            </a:prstGeom>
            <a:solidFill>
              <a:srgbClr val="FFFFCC"/>
            </a:solidFill>
            <a:ln w="12700">
              <a:solidFill>
                <a:schemeClr val="bg1"/>
              </a:solidFill>
              <a:round/>
              <a:headEnd/>
              <a:tailEnd/>
            </a:ln>
          </p:spPr>
          <p:txBody>
            <a:bodyPr lIns="0" tIns="0" rIns="0" bIns="0" anchor="ctr">
              <a:spAutoFit/>
            </a:bodyPr>
            <a:lstStyle/>
            <a:p>
              <a:endParaRPr lang="en-US"/>
            </a:p>
          </p:txBody>
        </p:sp>
        <p:sp>
          <p:nvSpPr>
            <p:cNvPr id="16560" name="Line 4"/>
            <p:cNvSpPr>
              <a:spLocks noChangeShapeType="1"/>
            </p:cNvSpPr>
            <p:nvPr/>
          </p:nvSpPr>
          <p:spPr bwMode="auto">
            <a:xfrm>
              <a:off x="3502" y="2736"/>
              <a:ext cx="29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6561" name="Line 5"/>
            <p:cNvSpPr>
              <a:spLocks noChangeShapeType="1"/>
            </p:cNvSpPr>
            <p:nvPr/>
          </p:nvSpPr>
          <p:spPr bwMode="auto">
            <a:xfrm>
              <a:off x="3502" y="2804"/>
              <a:ext cx="29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6562" name="Line 6"/>
            <p:cNvSpPr>
              <a:spLocks noChangeShapeType="1"/>
            </p:cNvSpPr>
            <p:nvPr/>
          </p:nvSpPr>
          <p:spPr bwMode="auto">
            <a:xfrm>
              <a:off x="3502" y="2871"/>
              <a:ext cx="29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6563" name="Line 7"/>
            <p:cNvSpPr>
              <a:spLocks noChangeShapeType="1"/>
            </p:cNvSpPr>
            <p:nvPr/>
          </p:nvSpPr>
          <p:spPr bwMode="auto">
            <a:xfrm>
              <a:off x="3502" y="2937"/>
              <a:ext cx="29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6564" name="Freeform 8"/>
            <p:cNvSpPr>
              <a:spLocks/>
            </p:cNvSpPr>
            <p:nvPr/>
          </p:nvSpPr>
          <p:spPr bwMode="auto">
            <a:xfrm>
              <a:off x="3498" y="2568"/>
              <a:ext cx="293" cy="132"/>
            </a:xfrm>
            <a:custGeom>
              <a:avLst/>
              <a:gdLst>
                <a:gd name="T0" fmla="*/ 0 w 609"/>
                <a:gd name="T1" fmla="*/ 11 h 275"/>
                <a:gd name="T2" fmla="*/ 3 w 609"/>
                <a:gd name="T3" fmla="*/ 4 h 275"/>
                <a:gd name="T4" fmla="*/ 4 w 609"/>
                <a:gd name="T5" fmla="*/ 14 h 275"/>
                <a:gd name="T6" fmla="*/ 5 w 609"/>
                <a:gd name="T7" fmla="*/ 7 h 275"/>
                <a:gd name="T8" fmla="*/ 8 w 609"/>
                <a:gd name="T9" fmla="*/ 13 h 275"/>
                <a:gd name="T10" fmla="*/ 9 w 609"/>
                <a:gd name="T11" fmla="*/ 0 h 275"/>
                <a:gd name="T12" fmla="*/ 11 w 609"/>
                <a:gd name="T13" fmla="*/ 8 h 275"/>
                <a:gd name="T14" fmla="*/ 16 w 609"/>
                <a:gd name="T15" fmla="*/ 7 h 275"/>
                <a:gd name="T16" fmla="*/ 17 w 609"/>
                <a:gd name="T17" fmla="*/ 12 h 275"/>
                <a:gd name="T18" fmla="*/ 20 w 609"/>
                <a:gd name="T19" fmla="*/ 10 h 275"/>
                <a:gd name="T20" fmla="*/ 25 w 609"/>
                <a:gd name="T21" fmla="*/ 9 h 275"/>
                <a:gd name="T22" fmla="*/ 29 w 609"/>
                <a:gd name="T23" fmla="*/ 12 h 275"/>
                <a:gd name="T24" fmla="*/ 33 w 609"/>
                <a:gd name="T25" fmla="*/ 11 h 2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09"/>
                <a:gd name="T40" fmla="*/ 0 h 275"/>
                <a:gd name="T41" fmla="*/ 609 w 609"/>
                <a:gd name="T42" fmla="*/ 275 h 27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09" h="275">
                  <a:moveTo>
                    <a:pt x="0" y="207"/>
                  </a:moveTo>
                  <a:cubicBezTo>
                    <a:pt x="26" y="135"/>
                    <a:pt x="52" y="63"/>
                    <a:pt x="66" y="73"/>
                  </a:cubicBezTo>
                  <a:cubicBezTo>
                    <a:pt x="80" y="83"/>
                    <a:pt x="77" y="255"/>
                    <a:pt x="83" y="265"/>
                  </a:cubicBezTo>
                  <a:cubicBezTo>
                    <a:pt x="89" y="275"/>
                    <a:pt x="90" y="135"/>
                    <a:pt x="100" y="132"/>
                  </a:cubicBezTo>
                  <a:cubicBezTo>
                    <a:pt x="110" y="129"/>
                    <a:pt x="131" y="267"/>
                    <a:pt x="141" y="248"/>
                  </a:cubicBezTo>
                  <a:cubicBezTo>
                    <a:pt x="151" y="229"/>
                    <a:pt x="148" y="30"/>
                    <a:pt x="158" y="15"/>
                  </a:cubicBezTo>
                  <a:cubicBezTo>
                    <a:pt x="168" y="0"/>
                    <a:pt x="176" y="137"/>
                    <a:pt x="200" y="157"/>
                  </a:cubicBezTo>
                  <a:cubicBezTo>
                    <a:pt x="224" y="177"/>
                    <a:pt x="279" y="121"/>
                    <a:pt x="300" y="132"/>
                  </a:cubicBezTo>
                  <a:cubicBezTo>
                    <a:pt x="321" y="143"/>
                    <a:pt x="312" y="213"/>
                    <a:pt x="325" y="223"/>
                  </a:cubicBezTo>
                  <a:cubicBezTo>
                    <a:pt x="338" y="233"/>
                    <a:pt x="353" y="200"/>
                    <a:pt x="375" y="190"/>
                  </a:cubicBezTo>
                  <a:cubicBezTo>
                    <a:pt x="397" y="180"/>
                    <a:pt x="431" y="158"/>
                    <a:pt x="459" y="165"/>
                  </a:cubicBezTo>
                  <a:cubicBezTo>
                    <a:pt x="487" y="172"/>
                    <a:pt x="517" y="227"/>
                    <a:pt x="542" y="232"/>
                  </a:cubicBezTo>
                  <a:cubicBezTo>
                    <a:pt x="567" y="237"/>
                    <a:pt x="598" y="204"/>
                    <a:pt x="609" y="198"/>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grpSp>
      <p:grpSp>
        <p:nvGrpSpPr>
          <p:cNvPr id="16387" name="Group 9"/>
          <p:cNvGrpSpPr>
            <a:grpSpLocks/>
          </p:cNvGrpSpPr>
          <p:nvPr/>
        </p:nvGrpSpPr>
        <p:grpSpPr bwMode="auto">
          <a:xfrm>
            <a:off x="6132513" y="4268788"/>
            <a:ext cx="644525" cy="727075"/>
            <a:chOff x="3541" y="2795"/>
            <a:chExt cx="406" cy="458"/>
          </a:xfrm>
        </p:grpSpPr>
        <p:sp>
          <p:nvSpPr>
            <p:cNvPr id="16553" name="AutoShape 10"/>
            <p:cNvSpPr>
              <a:spLocks noChangeArrowheads="1"/>
            </p:cNvSpPr>
            <p:nvPr/>
          </p:nvSpPr>
          <p:spPr bwMode="auto">
            <a:xfrm rot="10800000" flipH="1">
              <a:off x="3541" y="2795"/>
              <a:ext cx="406" cy="458"/>
            </a:xfrm>
            <a:prstGeom prst="foldedCorner">
              <a:avLst>
                <a:gd name="adj" fmla="val 26509"/>
              </a:avLst>
            </a:prstGeom>
            <a:solidFill>
              <a:srgbClr val="FFFFCC"/>
            </a:solidFill>
            <a:ln w="12700">
              <a:solidFill>
                <a:schemeClr val="bg1"/>
              </a:solidFill>
              <a:round/>
              <a:headEnd/>
              <a:tailEnd/>
            </a:ln>
          </p:spPr>
          <p:txBody>
            <a:bodyPr lIns="0" tIns="0" rIns="0" bIns="0" anchor="ctr">
              <a:spAutoFit/>
            </a:bodyPr>
            <a:lstStyle/>
            <a:p>
              <a:endParaRPr lang="en-US"/>
            </a:p>
          </p:txBody>
        </p:sp>
        <p:sp>
          <p:nvSpPr>
            <p:cNvPr id="16554" name="Line 11"/>
            <p:cNvSpPr>
              <a:spLocks noChangeShapeType="1"/>
            </p:cNvSpPr>
            <p:nvPr/>
          </p:nvSpPr>
          <p:spPr bwMode="auto">
            <a:xfrm>
              <a:off x="3598" y="2988"/>
              <a:ext cx="29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6555" name="Line 12"/>
            <p:cNvSpPr>
              <a:spLocks noChangeShapeType="1"/>
            </p:cNvSpPr>
            <p:nvPr/>
          </p:nvSpPr>
          <p:spPr bwMode="auto">
            <a:xfrm>
              <a:off x="3598" y="3056"/>
              <a:ext cx="29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6556" name="Line 13"/>
            <p:cNvSpPr>
              <a:spLocks noChangeShapeType="1"/>
            </p:cNvSpPr>
            <p:nvPr/>
          </p:nvSpPr>
          <p:spPr bwMode="auto">
            <a:xfrm>
              <a:off x="3598" y="3123"/>
              <a:ext cx="29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6557" name="Line 14"/>
            <p:cNvSpPr>
              <a:spLocks noChangeShapeType="1"/>
            </p:cNvSpPr>
            <p:nvPr/>
          </p:nvSpPr>
          <p:spPr bwMode="auto">
            <a:xfrm>
              <a:off x="3598" y="3189"/>
              <a:ext cx="29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6558" name="Freeform 15"/>
            <p:cNvSpPr>
              <a:spLocks/>
            </p:cNvSpPr>
            <p:nvPr/>
          </p:nvSpPr>
          <p:spPr bwMode="auto">
            <a:xfrm>
              <a:off x="3594" y="2820"/>
              <a:ext cx="293" cy="132"/>
            </a:xfrm>
            <a:custGeom>
              <a:avLst/>
              <a:gdLst>
                <a:gd name="T0" fmla="*/ 0 w 609"/>
                <a:gd name="T1" fmla="*/ 11 h 275"/>
                <a:gd name="T2" fmla="*/ 3 w 609"/>
                <a:gd name="T3" fmla="*/ 4 h 275"/>
                <a:gd name="T4" fmla="*/ 4 w 609"/>
                <a:gd name="T5" fmla="*/ 14 h 275"/>
                <a:gd name="T6" fmla="*/ 5 w 609"/>
                <a:gd name="T7" fmla="*/ 7 h 275"/>
                <a:gd name="T8" fmla="*/ 8 w 609"/>
                <a:gd name="T9" fmla="*/ 13 h 275"/>
                <a:gd name="T10" fmla="*/ 9 w 609"/>
                <a:gd name="T11" fmla="*/ 0 h 275"/>
                <a:gd name="T12" fmla="*/ 11 w 609"/>
                <a:gd name="T13" fmla="*/ 8 h 275"/>
                <a:gd name="T14" fmla="*/ 16 w 609"/>
                <a:gd name="T15" fmla="*/ 7 h 275"/>
                <a:gd name="T16" fmla="*/ 17 w 609"/>
                <a:gd name="T17" fmla="*/ 12 h 275"/>
                <a:gd name="T18" fmla="*/ 20 w 609"/>
                <a:gd name="T19" fmla="*/ 10 h 275"/>
                <a:gd name="T20" fmla="*/ 25 w 609"/>
                <a:gd name="T21" fmla="*/ 9 h 275"/>
                <a:gd name="T22" fmla="*/ 29 w 609"/>
                <a:gd name="T23" fmla="*/ 12 h 275"/>
                <a:gd name="T24" fmla="*/ 33 w 609"/>
                <a:gd name="T25" fmla="*/ 11 h 2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09"/>
                <a:gd name="T40" fmla="*/ 0 h 275"/>
                <a:gd name="T41" fmla="*/ 609 w 609"/>
                <a:gd name="T42" fmla="*/ 275 h 27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09" h="275">
                  <a:moveTo>
                    <a:pt x="0" y="207"/>
                  </a:moveTo>
                  <a:cubicBezTo>
                    <a:pt x="26" y="135"/>
                    <a:pt x="52" y="63"/>
                    <a:pt x="66" y="73"/>
                  </a:cubicBezTo>
                  <a:cubicBezTo>
                    <a:pt x="80" y="83"/>
                    <a:pt x="77" y="255"/>
                    <a:pt x="83" y="265"/>
                  </a:cubicBezTo>
                  <a:cubicBezTo>
                    <a:pt x="89" y="275"/>
                    <a:pt x="90" y="135"/>
                    <a:pt x="100" y="132"/>
                  </a:cubicBezTo>
                  <a:cubicBezTo>
                    <a:pt x="110" y="129"/>
                    <a:pt x="131" y="267"/>
                    <a:pt x="141" y="248"/>
                  </a:cubicBezTo>
                  <a:cubicBezTo>
                    <a:pt x="151" y="229"/>
                    <a:pt x="148" y="30"/>
                    <a:pt x="158" y="15"/>
                  </a:cubicBezTo>
                  <a:cubicBezTo>
                    <a:pt x="168" y="0"/>
                    <a:pt x="176" y="137"/>
                    <a:pt x="200" y="157"/>
                  </a:cubicBezTo>
                  <a:cubicBezTo>
                    <a:pt x="224" y="177"/>
                    <a:pt x="279" y="121"/>
                    <a:pt x="300" y="132"/>
                  </a:cubicBezTo>
                  <a:cubicBezTo>
                    <a:pt x="321" y="143"/>
                    <a:pt x="312" y="213"/>
                    <a:pt x="325" y="223"/>
                  </a:cubicBezTo>
                  <a:cubicBezTo>
                    <a:pt x="338" y="233"/>
                    <a:pt x="353" y="200"/>
                    <a:pt x="375" y="190"/>
                  </a:cubicBezTo>
                  <a:cubicBezTo>
                    <a:pt x="397" y="180"/>
                    <a:pt x="431" y="158"/>
                    <a:pt x="459" y="165"/>
                  </a:cubicBezTo>
                  <a:cubicBezTo>
                    <a:pt x="487" y="172"/>
                    <a:pt x="517" y="227"/>
                    <a:pt x="542" y="232"/>
                  </a:cubicBezTo>
                  <a:cubicBezTo>
                    <a:pt x="567" y="237"/>
                    <a:pt x="598" y="204"/>
                    <a:pt x="609" y="198"/>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grpSp>
      <p:sp>
        <p:nvSpPr>
          <p:cNvPr id="16388" name="Line 16"/>
          <p:cNvSpPr>
            <a:spLocks noChangeShapeType="1"/>
          </p:cNvSpPr>
          <p:nvPr/>
        </p:nvSpPr>
        <p:spPr bwMode="auto">
          <a:xfrm flipV="1">
            <a:off x="4500563" y="1625600"/>
            <a:ext cx="0" cy="1685925"/>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6389" name="Rectangle 17"/>
          <p:cNvSpPr>
            <a:spLocks noGrp="1" noChangeArrowheads="1"/>
          </p:cNvSpPr>
          <p:nvPr>
            <p:ph type="title"/>
          </p:nvPr>
        </p:nvSpPr>
        <p:spPr/>
        <p:txBody>
          <a:bodyPr/>
          <a:lstStyle/>
          <a:p>
            <a:r>
              <a:rPr lang="en-US"/>
              <a:t>Documents</a:t>
            </a:r>
          </a:p>
        </p:txBody>
      </p:sp>
      <p:sp>
        <p:nvSpPr>
          <p:cNvPr id="16390" name="Rectangle 89"/>
          <p:cNvSpPr>
            <a:spLocks noGrp="1" noChangeArrowheads="1"/>
          </p:cNvSpPr>
          <p:nvPr>
            <p:ph idx="1"/>
          </p:nvPr>
        </p:nvSpPr>
        <p:spPr>
          <a:xfrm>
            <a:off x="5341938" y="1042988"/>
            <a:ext cx="3495675" cy="2147887"/>
          </a:xfrm>
        </p:spPr>
        <p:txBody>
          <a:bodyPr/>
          <a:lstStyle/>
          <a:p>
            <a:pPr>
              <a:buFont typeface="Arial" charset="0"/>
              <a:buChar char="•"/>
            </a:pPr>
            <a:r>
              <a:rPr lang="en-US"/>
              <a:t>A </a:t>
            </a:r>
            <a:r>
              <a:rPr lang="en-US" b="1"/>
              <a:t>document</a:t>
            </a:r>
            <a:r>
              <a:rPr lang="en-US"/>
              <a:t> is an electronic file or physical piece of paper which contains information relevant to the claim</a:t>
            </a:r>
          </a:p>
        </p:txBody>
      </p:sp>
      <p:grpSp>
        <p:nvGrpSpPr>
          <p:cNvPr id="16391" name="Group 18"/>
          <p:cNvGrpSpPr>
            <a:grpSpLocks/>
          </p:cNvGrpSpPr>
          <p:nvPr/>
        </p:nvGrpSpPr>
        <p:grpSpPr bwMode="auto">
          <a:xfrm>
            <a:off x="3749675" y="1974850"/>
            <a:ext cx="1512888" cy="1114425"/>
            <a:chOff x="2083" y="1606"/>
            <a:chExt cx="1489" cy="1097"/>
          </a:xfrm>
        </p:grpSpPr>
        <p:sp>
          <p:nvSpPr>
            <p:cNvPr id="16520" name="Rectangle 19"/>
            <p:cNvSpPr>
              <a:spLocks noChangeArrowheads="1"/>
            </p:cNvSpPr>
            <p:nvPr/>
          </p:nvSpPr>
          <p:spPr bwMode="auto">
            <a:xfrm>
              <a:off x="2083" y="1606"/>
              <a:ext cx="1489" cy="1097"/>
            </a:xfrm>
            <a:prstGeom prst="rect">
              <a:avLst/>
            </a:prstGeom>
            <a:solidFill>
              <a:srgbClr val="B2B2B2"/>
            </a:solidFill>
            <a:ln w="12700" algn="ctr">
              <a:solidFill>
                <a:schemeClr val="bg1"/>
              </a:solidFill>
              <a:miter lim="800000"/>
              <a:headEnd/>
              <a:tailEnd/>
            </a:ln>
          </p:spPr>
          <p:txBody>
            <a:bodyPr lIns="0" tIns="0" rIns="0" bIns="0" anchor="ctr">
              <a:spAutoFit/>
            </a:bodyPr>
            <a:lstStyle/>
            <a:p>
              <a:endParaRPr lang="en-US"/>
            </a:p>
          </p:txBody>
        </p:sp>
        <p:sp>
          <p:nvSpPr>
            <p:cNvPr id="16521" name="Freeform 20"/>
            <p:cNvSpPr>
              <a:spLocks/>
            </p:cNvSpPr>
            <p:nvPr/>
          </p:nvSpPr>
          <p:spPr bwMode="auto">
            <a:xfrm>
              <a:off x="3351" y="2073"/>
              <a:ext cx="217" cy="63"/>
            </a:xfrm>
            <a:custGeom>
              <a:avLst/>
              <a:gdLst>
                <a:gd name="T0" fmla="*/ 0 w 217"/>
                <a:gd name="T1" fmla="*/ 63 h 63"/>
                <a:gd name="T2" fmla="*/ 217 w 217"/>
                <a:gd name="T3" fmla="*/ 58 h 63"/>
                <a:gd name="T4" fmla="*/ 216 w 217"/>
                <a:gd name="T5" fmla="*/ 0 h 63"/>
                <a:gd name="T6" fmla="*/ 2 w 217"/>
                <a:gd name="T7" fmla="*/ 12 h 63"/>
                <a:gd name="T8" fmla="*/ 0 w 217"/>
                <a:gd name="T9" fmla="*/ 63 h 63"/>
                <a:gd name="T10" fmla="*/ 0 60000 65536"/>
                <a:gd name="T11" fmla="*/ 0 60000 65536"/>
                <a:gd name="T12" fmla="*/ 0 60000 65536"/>
                <a:gd name="T13" fmla="*/ 0 60000 65536"/>
                <a:gd name="T14" fmla="*/ 0 60000 65536"/>
                <a:gd name="T15" fmla="*/ 0 w 217"/>
                <a:gd name="T16" fmla="*/ 0 h 63"/>
                <a:gd name="T17" fmla="*/ 217 w 217"/>
                <a:gd name="T18" fmla="*/ 63 h 63"/>
              </a:gdLst>
              <a:ahLst/>
              <a:cxnLst>
                <a:cxn ang="T10">
                  <a:pos x="T0" y="T1"/>
                </a:cxn>
                <a:cxn ang="T11">
                  <a:pos x="T2" y="T3"/>
                </a:cxn>
                <a:cxn ang="T12">
                  <a:pos x="T4" y="T5"/>
                </a:cxn>
                <a:cxn ang="T13">
                  <a:pos x="T6" y="T7"/>
                </a:cxn>
                <a:cxn ang="T14">
                  <a:pos x="T8" y="T9"/>
                </a:cxn>
              </a:cxnLst>
              <a:rect l="T15" t="T16" r="T17" b="T18"/>
              <a:pathLst>
                <a:path w="217" h="63">
                  <a:moveTo>
                    <a:pt x="0" y="63"/>
                  </a:moveTo>
                  <a:lnTo>
                    <a:pt x="217" y="58"/>
                  </a:lnTo>
                  <a:lnTo>
                    <a:pt x="216" y="0"/>
                  </a:lnTo>
                  <a:lnTo>
                    <a:pt x="2" y="12"/>
                  </a:lnTo>
                  <a:lnTo>
                    <a:pt x="0" y="63"/>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16522" name="Freeform 21"/>
            <p:cNvSpPr>
              <a:spLocks/>
            </p:cNvSpPr>
            <p:nvPr/>
          </p:nvSpPr>
          <p:spPr bwMode="auto">
            <a:xfrm>
              <a:off x="3351" y="2259"/>
              <a:ext cx="217" cy="63"/>
            </a:xfrm>
            <a:custGeom>
              <a:avLst/>
              <a:gdLst>
                <a:gd name="T0" fmla="*/ 0 w 217"/>
                <a:gd name="T1" fmla="*/ 63 h 63"/>
                <a:gd name="T2" fmla="*/ 217 w 217"/>
                <a:gd name="T3" fmla="*/ 58 h 63"/>
                <a:gd name="T4" fmla="*/ 216 w 217"/>
                <a:gd name="T5" fmla="*/ 0 h 63"/>
                <a:gd name="T6" fmla="*/ 2 w 217"/>
                <a:gd name="T7" fmla="*/ 12 h 63"/>
                <a:gd name="T8" fmla="*/ 0 w 217"/>
                <a:gd name="T9" fmla="*/ 63 h 63"/>
                <a:gd name="T10" fmla="*/ 0 60000 65536"/>
                <a:gd name="T11" fmla="*/ 0 60000 65536"/>
                <a:gd name="T12" fmla="*/ 0 60000 65536"/>
                <a:gd name="T13" fmla="*/ 0 60000 65536"/>
                <a:gd name="T14" fmla="*/ 0 60000 65536"/>
                <a:gd name="T15" fmla="*/ 0 w 217"/>
                <a:gd name="T16" fmla="*/ 0 h 63"/>
                <a:gd name="T17" fmla="*/ 217 w 217"/>
                <a:gd name="T18" fmla="*/ 63 h 63"/>
              </a:gdLst>
              <a:ahLst/>
              <a:cxnLst>
                <a:cxn ang="T10">
                  <a:pos x="T0" y="T1"/>
                </a:cxn>
                <a:cxn ang="T11">
                  <a:pos x="T2" y="T3"/>
                </a:cxn>
                <a:cxn ang="T12">
                  <a:pos x="T4" y="T5"/>
                </a:cxn>
                <a:cxn ang="T13">
                  <a:pos x="T6" y="T7"/>
                </a:cxn>
                <a:cxn ang="T14">
                  <a:pos x="T8" y="T9"/>
                </a:cxn>
              </a:cxnLst>
              <a:rect l="T15" t="T16" r="T17" b="T18"/>
              <a:pathLst>
                <a:path w="217" h="63">
                  <a:moveTo>
                    <a:pt x="0" y="63"/>
                  </a:moveTo>
                  <a:lnTo>
                    <a:pt x="217" y="58"/>
                  </a:lnTo>
                  <a:lnTo>
                    <a:pt x="216" y="0"/>
                  </a:lnTo>
                  <a:lnTo>
                    <a:pt x="2" y="12"/>
                  </a:lnTo>
                  <a:lnTo>
                    <a:pt x="0" y="63"/>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16523" name="Freeform 22"/>
            <p:cNvSpPr>
              <a:spLocks/>
            </p:cNvSpPr>
            <p:nvPr/>
          </p:nvSpPr>
          <p:spPr bwMode="auto">
            <a:xfrm>
              <a:off x="2238" y="2493"/>
              <a:ext cx="114" cy="207"/>
            </a:xfrm>
            <a:custGeom>
              <a:avLst/>
              <a:gdLst>
                <a:gd name="T0" fmla="*/ 66 w 114"/>
                <a:gd name="T1" fmla="*/ 0 h 207"/>
                <a:gd name="T2" fmla="*/ 0 w 114"/>
                <a:gd name="T3" fmla="*/ 207 h 207"/>
                <a:gd name="T4" fmla="*/ 54 w 114"/>
                <a:gd name="T5" fmla="*/ 207 h 207"/>
                <a:gd name="T6" fmla="*/ 114 w 114"/>
                <a:gd name="T7" fmla="*/ 18 h 207"/>
                <a:gd name="T8" fmla="*/ 66 w 114"/>
                <a:gd name="T9" fmla="*/ 0 h 207"/>
                <a:gd name="T10" fmla="*/ 0 60000 65536"/>
                <a:gd name="T11" fmla="*/ 0 60000 65536"/>
                <a:gd name="T12" fmla="*/ 0 60000 65536"/>
                <a:gd name="T13" fmla="*/ 0 60000 65536"/>
                <a:gd name="T14" fmla="*/ 0 60000 65536"/>
                <a:gd name="T15" fmla="*/ 0 w 114"/>
                <a:gd name="T16" fmla="*/ 0 h 207"/>
                <a:gd name="T17" fmla="*/ 114 w 114"/>
                <a:gd name="T18" fmla="*/ 207 h 207"/>
              </a:gdLst>
              <a:ahLst/>
              <a:cxnLst>
                <a:cxn ang="T10">
                  <a:pos x="T0" y="T1"/>
                </a:cxn>
                <a:cxn ang="T11">
                  <a:pos x="T2" y="T3"/>
                </a:cxn>
                <a:cxn ang="T12">
                  <a:pos x="T4" y="T5"/>
                </a:cxn>
                <a:cxn ang="T13">
                  <a:pos x="T6" y="T7"/>
                </a:cxn>
                <a:cxn ang="T14">
                  <a:pos x="T8" y="T9"/>
                </a:cxn>
              </a:cxnLst>
              <a:rect l="T15" t="T16" r="T17" b="T18"/>
              <a:pathLst>
                <a:path w="114" h="207">
                  <a:moveTo>
                    <a:pt x="66" y="0"/>
                  </a:moveTo>
                  <a:lnTo>
                    <a:pt x="0" y="207"/>
                  </a:lnTo>
                  <a:lnTo>
                    <a:pt x="54" y="207"/>
                  </a:lnTo>
                  <a:lnTo>
                    <a:pt x="114" y="18"/>
                  </a:lnTo>
                  <a:lnTo>
                    <a:pt x="66" y="0"/>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16524" name="Freeform 23"/>
            <p:cNvSpPr>
              <a:spLocks/>
            </p:cNvSpPr>
            <p:nvPr/>
          </p:nvSpPr>
          <p:spPr bwMode="auto">
            <a:xfrm>
              <a:off x="2436" y="2541"/>
              <a:ext cx="102" cy="159"/>
            </a:xfrm>
            <a:custGeom>
              <a:avLst/>
              <a:gdLst>
                <a:gd name="T0" fmla="*/ 51 w 102"/>
                <a:gd name="T1" fmla="*/ 0 h 159"/>
                <a:gd name="T2" fmla="*/ 0 w 102"/>
                <a:gd name="T3" fmla="*/ 159 h 159"/>
                <a:gd name="T4" fmla="*/ 54 w 102"/>
                <a:gd name="T5" fmla="*/ 159 h 159"/>
                <a:gd name="T6" fmla="*/ 102 w 102"/>
                <a:gd name="T7" fmla="*/ 0 h 159"/>
                <a:gd name="T8" fmla="*/ 51 w 102"/>
                <a:gd name="T9" fmla="*/ 0 h 159"/>
                <a:gd name="T10" fmla="*/ 0 60000 65536"/>
                <a:gd name="T11" fmla="*/ 0 60000 65536"/>
                <a:gd name="T12" fmla="*/ 0 60000 65536"/>
                <a:gd name="T13" fmla="*/ 0 60000 65536"/>
                <a:gd name="T14" fmla="*/ 0 60000 65536"/>
                <a:gd name="T15" fmla="*/ 0 w 102"/>
                <a:gd name="T16" fmla="*/ 0 h 159"/>
                <a:gd name="T17" fmla="*/ 102 w 102"/>
                <a:gd name="T18" fmla="*/ 159 h 159"/>
              </a:gdLst>
              <a:ahLst/>
              <a:cxnLst>
                <a:cxn ang="T10">
                  <a:pos x="T0" y="T1"/>
                </a:cxn>
                <a:cxn ang="T11">
                  <a:pos x="T2" y="T3"/>
                </a:cxn>
                <a:cxn ang="T12">
                  <a:pos x="T4" y="T5"/>
                </a:cxn>
                <a:cxn ang="T13">
                  <a:pos x="T6" y="T7"/>
                </a:cxn>
                <a:cxn ang="T14">
                  <a:pos x="T8" y="T9"/>
                </a:cxn>
              </a:cxnLst>
              <a:rect l="T15" t="T16" r="T17" b="T18"/>
              <a:pathLst>
                <a:path w="102" h="159">
                  <a:moveTo>
                    <a:pt x="51" y="0"/>
                  </a:moveTo>
                  <a:lnTo>
                    <a:pt x="0" y="159"/>
                  </a:lnTo>
                  <a:lnTo>
                    <a:pt x="54" y="159"/>
                  </a:lnTo>
                  <a:lnTo>
                    <a:pt x="102" y="0"/>
                  </a:lnTo>
                  <a:lnTo>
                    <a:pt x="51" y="0"/>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16525" name="Rectangle 24"/>
            <p:cNvSpPr>
              <a:spLocks noChangeArrowheads="1"/>
            </p:cNvSpPr>
            <p:nvPr/>
          </p:nvSpPr>
          <p:spPr bwMode="auto">
            <a:xfrm>
              <a:off x="2762" y="1606"/>
              <a:ext cx="810" cy="248"/>
            </a:xfrm>
            <a:prstGeom prst="rect">
              <a:avLst/>
            </a:prstGeom>
            <a:solidFill>
              <a:srgbClr val="009900"/>
            </a:solidFill>
            <a:ln w="12700" algn="ctr">
              <a:solidFill>
                <a:schemeClr val="bg1"/>
              </a:solidFill>
              <a:miter lim="800000"/>
              <a:headEnd/>
              <a:tailEnd/>
            </a:ln>
          </p:spPr>
          <p:txBody>
            <a:bodyPr wrap="none" lIns="0" tIns="0" rIns="0" bIns="0" anchor="ctr">
              <a:spAutoFit/>
            </a:bodyPr>
            <a:lstStyle/>
            <a:p>
              <a:endParaRPr lang="en-US"/>
            </a:p>
          </p:txBody>
        </p:sp>
        <p:sp>
          <p:nvSpPr>
            <p:cNvPr id="16526" name="Rectangle 25"/>
            <p:cNvSpPr>
              <a:spLocks noChangeArrowheads="1"/>
            </p:cNvSpPr>
            <p:nvPr/>
          </p:nvSpPr>
          <p:spPr bwMode="auto">
            <a:xfrm>
              <a:off x="2778" y="1874"/>
              <a:ext cx="62" cy="827"/>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16527" name="AutoShape 26"/>
            <p:cNvSpPr>
              <a:spLocks noChangeArrowheads="1"/>
            </p:cNvSpPr>
            <p:nvPr/>
          </p:nvSpPr>
          <p:spPr bwMode="auto">
            <a:xfrm rot="2681173">
              <a:off x="2441" y="1752"/>
              <a:ext cx="559" cy="573"/>
            </a:xfrm>
            <a:prstGeom prst="irregularSeal2">
              <a:avLst/>
            </a:prstGeom>
            <a:gradFill rotWithShape="1">
              <a:gsLst>
                <a:gs pos="0">
                  <a:srgbClr val="FFFF66"/>
                </a:gs>
                <a:gs pos="100000">
                  <a:srgbClr val="FF0000"/>
                </a:gs>
              </a:gsLst>
              <a:path path="shape">
                <a:fillToRect l="50000" t="50000" r="50000" b="50000"/>
              </a:path>
            </a:gra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0" tIns="0" rIns="0" bIns="0" anchor="ctr">
              <a:spAutoFit/>
            </a:bodyPr>
            <a:lstStyle/>
            <a:p>
              <a:endParaRPr lang="en-US"/>
            </a:p>
          </p:txBody>
        </p:sp>
        <p:sp>
          <p:nvSpPr>
            <p:cNvPr id="16528" name="Freeform 27"/>
            <p:cNvSpPr>
              <a:spLocks/>
            </p:cNvSpPr>
            <p:nvPr/>
          </p:nvSpPr>
          <p:spPr bwMode="auto">
            <a:xfrm>
              <a:off x="2219" y="2561"/>
              <a:ext cx="369" cy="104"/>
            </a:xfrm>
            <a:custGeom>
              <a:avLst/>
              <a:gdLst>
                <a:gd name="T0" fmla="*/ 0 w 992"/>
                <a:gd name="T1" fmla="*/ 0 h 280"/>
                <a:gd name="T2" fmla="*/ 19 w 992"/>
                <a:gd name="T3" fmla="*/ 4 h 280"/>
                <a:gd name="T4" fmla="*/ 18 w 992"/>
                <a:gd name="T5" fmla="*/ 5 h 280"/>
                <a:gd name="T6" fmla="*/ 0 w 992"/>
                <a:gd name="T7" fmla="*/ 1 h 280"/>
                <a:gd name="T8" fmla="*/ 0 w 992"/>
                <a:gd name="T9" fmla="*/ 0 h 280"/>
                <a:gd name="T10" fmla="*/ 0 60000 65536"/>
                <a:gd name="T11" fmla="*/ 0 60000 65536"/>
                <a:gd name="T12" fmla="*/ 0 60000 65536"/>
                <a:gd name="T13" fmla="*/ 0 60000 65536"/>
                <a:gd name="T14" fmla="*/ 0 60000 65536"/>
                <a:gd name="T15" fmla="*/ 0 w 992"/>
                <a:gd name="T16" fmla="*/ 0 h 280"/>
                <a:gd name="T17" fmla="*/ 992 w 992"/>
                <a:gd name="T18" fmla="*/ 280 h 280"/>
              </a:gdLst>
              <a:ahLst/>
              <a:cxnLst>
                <a:cxn ang="T10">
                  <a:pos x="T0" y="T1"/>
                </a:cxn>
                <a:cxn ang="T11">
                  <a:pos x="T2" y="T3"/>
                </a:cxn>
                <a:cxn ang="T12">
                  <a:pos x="T4" y="T5"/>
                </a:cxn>
                <a:cxn ang="T13">
                  <a:pos x="T6" y="T7"/>
                </a:cxn>
                <a:cxn ang="T14">
                  <a:pos x="T8" y="T9"/>
                </a:cxn>
              </a:cxnLst>
              <a:rect l="T15" t="T16" r="T17" b="T18"/>
              <a:pathLst>
                <a:path w="992" h="280">
                  <a:moveTo>
                    <a:pt x="0" y="0"/>
                  </a:moveTo>
                  <a:lnTo>
                    <a:pt x="992" y="240"/>
                  </a:lnTo>
                  <a:lnTo>
                    <a:pt x="936" y="280"/>
                  </a:lnTo>
                  <a:lnTo>
                    <a:pt x="16" y="56"/>
                  </a:lnTo>
                  <a:lnTo>
                    <a:pt x="0" y="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16529" name="Freeform 28"/>
            <p:cNvSpPr>
              <a:spLocks/>
            </p:cNvSpPr>
            <p:nvPr/>
          </p:nvSpPr>
          <p:spPr bwMode="auto">
            <a:xfrm>
              <a:off x="3429" y="2008"/>
              <a:ext cx="51" cy="375"/>
            </a:xfrm>
            <a:custGeom>
              <a:avLst/>
              <a:gdLst>
                <a:gd name="T0" fmla="*/ 0 w 136"/>
                <a:gd name="T1" fmla="*/ 0 h 1008"/>
                <a:gd name="T2" fmla="*/ 2 w 136"/>
                <a:gd name="T3" fmla="*/ 19 h 1008"/>
                <a:gd name="T4" fmla="*/ 3 w 136"/>
                <a:gd name="T5" fmla="*/ 17 h 1008"/>
                <a:gd name="T6" fmla="*/ 1 w 136"/>
                <a:gd name="T7" fmla="*/ 1 h 1008"/>
                <a:gd name="T8" fmla="*/ 0 w 136"/>
                <a:gd name="T9" fmla="*/ 0 h 1008"/>
                <a:gd name="T10" fmla="*/ 0 60000 65536"/>
                <a:gd name="T11" fmla="*/ 0 60000 65536"/>
                <a:gd name="T12" fmla="*/ 0 60000 65536"/>
                <a:gd name="T13" fmla="*/ 0 60000 65536"/>
                <a:gd name="T14" fmla="*/ 0 60000 65536"/>
                <a:gd name="T15" fmla="*/ 0 w 136"/>
                <a:gd name="T16" fmla="*/ 0 h 1008"/>
                <a:gd name="T17" fmla="*/ 136 w 136"/>
                <a:gd name="T18" fmla="*/ 1008 h 1008"/>
              </a:gdLst>
              <a:ahLst/>
              <a:cxnLst>
                <a:cxn ang="T10">
                  <a:pos x="T0" y="T1"/>
                </a:cxn>
                <a:cxn ang="T11">
                  <a:pos x="T2" y="T3"/>
                </a:cxn>
                <a:cxn ang="T12">
                  <a:pos x="T4" y="T5"/>
                </a:cxn>
                <a:cxn ang="T13">
                  <a:pos x="T6" y="T7"/>
                </a:cxn>
                <a:cxn ang="T14">
                  <a:pos x="T8" y="T9"/>
                </a:cxn>
              </a:cxnLst>
              <a:rect l="T15" t="T16" r="T17" b="T18"/>
              <a:pathLst>
                <a:path w="136" h="1008">
                  <a:moveTo>
                    <a:pt x="0" y="0"/>
                  </a:moveTo>
                  <a:lnTo>
                    <a:pt x="80" y="1008"/>
                  </a:lnTo>
                  <a:lnTo>
                    <a:pt x="136" y="920"/>
                  </a:lnTo>
                  <a:lnTo>
                    <a:pt x="56" y="48"/>
                  </a:lnTo>
                  <a:lnTo>
                    <a:pt x="0" y="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16530" name="Rectangle 29"/>
            <p:cNvSpPr>
              <a:spLocks noChangeArrowheads="1"/>
            </p:cNvSpPr>
            <p:nvPr/>
          </p:nvSpPr>
          <p:spPr bwMode="auto">
            <a:xfrm>
              <a:off x="2124" y="1610"/>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16531" name="Rectangle 30"/>
            <p:cNvSpPr>
              <a:spLocks noChangeArrowheads="1"/>
            </p:cNvSpPr>
            <p:nvPr/>
          </p:nvSpPr>
          <p:spPr bwMode="auto">
            <a:xfrm rot="5400000">
              <a:off x="3069" y="2371"/>
              <a:ext cx="27" cy="253"/>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16532" name="Rectangle 31"/>
            <p:cNvSpPr>
              <a:spLocks noChangeArrowheads="1"/>
            </p:cNvSpPr>
            <p:nvPr/>
          </p:nvSpPr>
          <p:spPr bwMode="auto">
            <a:xfrm rot="5400000">
              <a:off x="3399" y="2371"/>
              <a:ext cx="27" cy="253"/>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grpSp>
          <p:nvGrpSpPr>
            <p:cNvPr id="16533" name="Group 32"/>
            <p:cNvGrpSpPr>
              <a:grpSpLocks/>
            </p:cNvGrpSpPr>
            <p:nvPr/>
          </p:nvGrpSpPr>
          <p:grpSpPr bwMode="auto">
            <a:xfrm>
              <a:off x="2221" y="1871"/>
              <a:ext cx="518" cy="782"/>
              <a:chOff x="2400" y="1656"/>
              <a:chExt cx="752" cy="1136"/>
            </a:xfrm>
          </p:grpSpPr>
          <p:sp>
            <p:nvSpPr>
              <p:cNvPr id="16546" name="Freeform 33"/>
              <p:cNvSpPr>
                <a:spLocks/>
              </p:cNvSpPr>
              <p:nvPr/>
            </p:nvSpPr>
            <p:spPr bwMode="auto">
              <a:xfrm>
                <a:off x="2400" y="1656"/>
                <a:ext cx="752" cy="1136"/>
              </a:xfrm>
              <a:custGeom>
                <a:avLst/>
                <a:gdLst>
                  <a:gd name="T0" fmla="*/ 240 w 752"/>
                  <a:gd name="T1" fmla="*/ 0 h 1136"/>
                  <a:gd name="T2" fmla="*/ 0 w 752"/>
                  <a:gd name="T3" fmla="*/ 1008 h 1136"/>
                  <a:gd name="T4" fmla="*/ 528 w 752"/>
                  <a:gd name="T5" fmla="*/ 1136 h 1136"/>
                  <a:gd name="T6" fmla="*/ 688 w 752"/>
                  <a:gd name="T7" fmla="*/ 384 h 1136"/>
                  <a:gd name="T8" fmla="*/ 680 w 752"/>
                  <a:gd name="T9" fmla="*/ 328 h 1136"/>
                  <a:gd name="T10" fmla="*/ 712 w 752"/>
                  <a:gd name="T11" fmla="*/ 280 h 1136"/>
                  <a:gd name="T12" fmla="*/ 752 w 752"/>
                  <a:gd name="T13" fmla="*/ 88 h 1136"/>
                  <a:gd name="T14" fmla="*/ 240 w 752"/>
                  <a:gd name="T15" fmla="*/ 0 h 1136"/>
                  <a:gd name="T16" fmla="*/ 0 60000 65536"/>
                  <a:gd name="T17" fmla="*/ 0 60000 65536"/>
                  <a:gd name="T18" fmla="*/ 0 60000 65536"/>
                  <a:gd name="T19" fmla="*/ 0 60000 65536"/>
                  <a:gd name="T20" fmla="*/ 0 60000 65536"/>
                  <a:gd name="T21" fmla="*/ 0 60000 65536"/>
                  <a:gd name="T22" fmla="*/ 0 60000 65536"/>
                  <a:gd name="T23" fmla="*/ 0 60000 65536"/>
                  <a:gd name="T24" fmla="*/ 0 w 752"/>
                  <a:gd name="T25" fmla="*/ 0 h 1136"/>
                  <a:gd name="T26" fmla="*/ 752 w 752"/>
                  <a:gd name="T27" fmla="*/ 1136 h 11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2" h="1136">
                    <a:moveTo>
                      <a:pt x="240" y="0"/>
                    </a:moveTo>
                    <a:lnTo>
                      <a:pt x="0" y="1008"/>
                    </a:lnTo>
                    <a:lnTo>
                      <a:pt x="528" y="1136"/>
                    </a:lnTo>
                    <a:lnTo>
                      <a:pt x="688" y="384"/>
                    </a:lnTo>
                    <a:lnTo>
                      <a:pt x="680" y="328"/>
                    </a:lnTo>
                    <a:lnTo>
                      <a:pt x="712" y="280"/>
                    </a:lnTo>
                    <a:lnTo>
                      <a:pt x="752" y="88"/>
                    </a:lnTo>
                    <a:lnTo>
                      <a:pt x="240" y="0"/>
                    </a:lnTo>
                    <a:close/>
                  </a:path>
                </a:pathLst>
              </a:custGeom>
              <a:solidFill>
                <a:schemeClr val="folHlink"/>
              </a:solidFill>
              <a:ln w="12700">
                <a:solidFill>
                  <a:schemeClr val="bg1"/>
                </a:solidFill>
                <a:round/>
                <a:headEnd/>
                <a:tailEnd/>
              </a:ln>
            </p:spPr>
            <p:txBody>
              <a:bodyPr wrap="none" lIns="0" tIns="0" rIns="0" bIns="0" anchor="ctr">
                <a:spAutoFit/>
              </a:bodyPr>
              <a:lstStyle/>
              <a:p>
                <a:endParaRPr lang="en-US"/>
              </a:p>
            </p:txBody>
          </p:sp>
          <p:sp>
            <p:nvSpPr>
              <p:cNvPr id="16547" name="Freeform 34"/>
              <p:cNvSpPr>
                <a:spLocks/>
              </p:cNvSpPr>
              <p:nvPr/>
            </p:nvSpPr>
            <p:spPr bwMode="auto">
              <a:xfrm>
                <a:off x="2608" y="1952"/>
                <a:ext cx="448" cy="192"/>
              </a:xfrm>
              <a:custGeom>
                <a:avLst/>
                <a:gdLst>
                  <a:gd name="T0" fmla="*/ 0 w 448"/>
                  <a:gd name="T1" fmla="*/ 8 h 192"/>
                  <a:gd name="T2" fmla="*/ 48 w 448"/>
                  <a:gd name="T3" fmla="*/ 136 h 192"/>
                  <a:gd name="T4" fmla="*/ 144 w 448"/>
                  <a:gd name="T5" fmla="*/ 136 h 192"/>
                  <a:gd name="T6" fmla="*/ 256 w 448"/>
                  <a:gd name="T7" fmla="*/ 152 h 192"/>
                  <a:gd name="T8" fmla="*/ 336 w 448"/>
                  <a:gd name="T9" fmla="*/ 192 h 192"/>
                  <a:gd name="T10" fmla="*/ 448 w 448"/>
                  <a:gd name="T11" fmla="*/ 120 h 192"/>
                  <a:gd name="T12" fmla="*/ 352 w 448"/>
                  <a:gd name="T13" fmla="*/ 48 h 192"/>
                  <a:gd name="T14" fmla="*/ 240 w 448"/>
                  <a:gd name="T15" fmla="*/ 24 h 192"/>
                  <a:gd name="T16" fmla="*/ 128 w 448"/>
                  <a:gd name="T17" fmla="*/ 0 h 192"/>
                  <a:gd name="T18" fmla="*/ 48 w 448"/>
                  <a:gd name="T19" fmla="*/ 0 h 192"/>
                  <a:gd name="T20" fmla="*/ 0 w 448"/>
                  <a:gd name="T21" fmla="*/ 8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8"/>
                  <a:gd name="T34" fmla="*/ 0 h 192"/>
                  <a:gd name="T35" fmla="*/ 448 w 448"/>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8" h="192">
                    <a:moveTo>
                      <a:pt x="0" y="8"/>
                    </a:moveTo>
                    <a:lnTo>
                      <a:pt x="48" y="136"/>
                    </a:lnTo>
                    <a:lnTo>
                      <a:pt x="144" y="136"/>
                    </a:lnTo>
                    <a:lnTo>
                      <a:pt x="256" y="152"/>
                    </a:lnTo>
                    <a:lnTo>
                      <a:pt x="336" y="192"/>
                    </a:lnTo>
                    <a:lnTo>
                      <a:pt x="448" y="120"/>
                    </a:lnTo>
                    <a:lnTo>
                      <a:pt x="352" y="48"/>
                    </a:lnTo>
                    <a:lnTo>
                      <a:pt x="240" y="24"/>
                    </a:lnTo>
                    <a:lnTo>
                      <a:pt x="128" y="0"/>
                    </a:lnTo>
                    <a:lnTo>
                      <a:pt x="48" y="0"/>
                    </a:lnTo>
                    <a:lnTo>
                      <a:pt x="0" y="8"/>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6548" name="Freeform 35"/>
              <p:cNvSpPr>
                <a:spLocks/>
              </p:cNvSpPr>
              <p:nvPr/>
            </p:nvSpPr>
            <p:spPr bwMode="auto">
              <a:xfrm>
                <a:off x="2464" y="2344"/>
                <a:ext cx="456" cy="304"/>
              </a:xfrm>
              <a:custGeom>
                <a:avLst/>
                <a:gdLst>
                  <a:gd name="T0" fmla="*/ 136 w 456"/>
                  <a:gd name="T1" fmla="*/ 0 h 304"/>
                  <a:gd name="T2" fmla="*/ 0 w 456"/>
                  <a:gd name="T3" fmla="*/ 184 h 304"/>
                  <a:gd name="T4" fmla="*/ 96 w 456"/>
                  <a:gd name="T5" fmla="*/ 256 h 304"/>
                  <a:gd name="T6" fmla="*/ 248 w 456"/>
                  <a:gd name="T7" fmla="*/ 296 h 304"/>
                  <a:gd name="T8" fmla="*/ 456 w 456"/>
                  <a:gd name="T9" fmla="*/ 304 h 304"/>
                  <a:gd name="T10" fmla="*/ 424 w 456"/>
                  <a:gd name="T11" fmla="*/ 56 h 304"/>
                  <a:gd name="T12" fmla="*/ 136 w 456"/>
                  <a:gd name="T13" fmla="*/ 0 h 304"/>
                  <a:gd name="T14" fmla="*/ 0 60000 65536"/>
                  <a:gd name="T15" fmla="*/ 0 60000 65536"/>
                  <a:gd name="T16" fmla="*/ 0 60000 65536"/>
                  <a:gd name="T17" fmla="*/ 0 60000 65536"/>
                  <a:gd name="T18" fmla="*/ 0 60000 65536"/>
                  <a:gd name="T19" fmla="*/ 0 60000 65536"/>
                  <a:gd name="T20" fmla="*/ 0 60000 65536"/>
                  <a:gd name="T21" fmla="*/ 0 w 456"/>
                  <a:gd name="T22" fmla="*/ 0 h 304"/>
                  <a:gd name="T23" fmla="*/ 456 w 456"/>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6" h="304">
                    <a:moveTo>
                      <a:pt x="136" y="0"/>
                    </a:moveTo>
                    <a:lnTo>
                      <a:pt x="0" y="184"/>
                    </a:lnTo>
                    <a:lnTo>
                      <a:pt x="96" y="256"/>
                    </a:lnTo>
                    <a:lnTo>
                      <a:pt x="248" y="296"/>
                    </a:lnTo>
                    <a:lnTo>
                      <a:pt x="456" y="304"/>
                    </a:lnTo>
                    <a:lnTo>
                      <a:pt x="424" y="56"/>
                    </a:lnTo>
                    <a:lnTo>
                      <a:pt x="136" y="0"/>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6549" name="Freeform 36"/>
              <p:cNvSpPr>
                <a:spLocks/>
              </p:cNvSpPr>
              <p:nvPr/>
            </p:nvSpPr>
            <p:spPr bwMode="auto">
              <a:xfrm>
                <a:off x="2904" y="2120"/>
                <a:ext cx="144" cy="368"/>
              </a:xfrm>
              <a:custGeom>
                <a:avLst/>
                <a:gdLst>
                  <a:gd name="T0" fmla="*/ 56 w 144"/>
                  <a:gd name="T1" fmla="*/ 72 h 368"/>
                  <a:gd name="T2" fmla="*/ 144 w 144"/>
                  <a:gd name="T3" fmla="*/ 0 h 368"/>
                  <a:gd name="T4" fmla="*/ 56 w 144"/>
                  <a:gd name="T5" fmla="*/ 368 h 368"/>
                  <a:gd name="T6" fmla="*/ 0 w 144"/>
                  <a:gd name="T7" fmla="*/ 280 h 368"/>
                  <a:gd name="T8" fmla="*/ 56 w 144"/>
                  <a:gd name="T9" fmla="*/ 72 h 368"/>
                  <a:gd name="T10" fmla="*/ 0 60000 65536"/>
                  <a:gd name="T11" fmla="*/ 0 60000 65536"/>
                  <a:gd name="T12" fmla="*/ 0 60000 65536"/>
                  <a:gd name="T13" fmla="*/ 0 60000 65536"/>
                  <a:gd name="T14" fmla="*/ 0 60000 65536"/>
                  <a:gd name="T15" fmla="*/ 0 w 144"/>
                  <a:gd name="T16" fmla="*/ 0 h 368"/>
                  <a:gd name="T17" fmla="*/ 144 w 144"/>
                  <a:gd name="T18" fmla="*/ 368 h 368"/>
                </a:gdLst>
                <a:ahLst/>
                <a:cxnLst>
                  <a:cxn ang="T10">
                    <a:pos x="T0" y="T1"/>
                  </a:cxn>
                  <a:cxn ang="T11">
                    <a:pos x="T2" y="T3"/>
                  </a:cxn>
                  <a:cxn ang="T12">
                    <a:pos x="T4" y="T5"/>
                  </a:cxn>
                  <a:cxn ang="T13">
                    <a:pos x="T6" y="T7"/>
                  </a:cxn>
                  <a:cxn ang="T14">
                    <a:pos x="T8" y="T9"/>
                  </a:cxn>
                </a:cxnLst>
                <a:rect l="T15" t="T16" r="T17" b="T18"/>
                <a:pathLst>
                  <a:path w="144" h="368">
                    <a:moveTo>
                      <a:pt x="56" y="72"/>
                    </a:moveTo>
                    <a:lnTo>
                      <a:pt x="144" y="0"/>
                    </a:lnTo>
                    <a:lnTo>
                      <a:pt x="56" y="368"/>
                    </a:lnTo>
                    <a:lnTo>
                      <a:pt x="0" y="280"/>
                    </a:lnTo>
                    <a:lnTo>
                      <a:pt x="56" y="72"/>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6550" name="Freeform 37"/>
              <p:cNvSpPr>
                <a:spLocks/>
              </p:cNvSpPr>
              <p:nvPr/>
            </p:nvSpPr>
            <p:spPr bwMode="auto">
              <a:xfrm>
                <a:off x="2504" y="2016"/>
                <a:ext cx="136" cy="376"/>
              </a:xfrm>
              <a:custGeom>
                <a:avLst/>
                <a:gdLst>
                  <a:gd name="T0" fmla="*/ 136 w 136"/>
                  <a:gd name="T1" fmla="*/ 104 h 376"/>
                  <a:gd name="T2" fmla="*/ 96 w 136"/>
                  <a:gd name="T3" fmla="*/ 312 h 376"/>
                  <a:gd name="T4" fmla="*/ 0 w 136"/>
                  <a:gd name="T5" fmla="*/ 376 h 376"/>
                  <a:gd name="T6" fmla="*/ 80 w 136"/>
                  <a:gd name="T7" fmla="*/ 0 h 376"/>
                  <a:gd name="T8" fmla="*/ 136 w 136"/>
                  <a:gd name="T9" fmla="*/ 104 h 376"/>
                  <a:gd name="T10" fmla="*/ 0 60000 65536"/>
                  <a:gd name="T11" fmla="*/ 0 60000 65536"/>
                  <a:gd name="T12" fmla="*/ 0 60000 65536"/>
                  <a:gd name="T13" fmla="*/ 0 60000 65536"/>
                  <a:gd name="T14" fmla="*/ 0 60000 65536"/>
                  <a:gd name="T15" fmla="*/ 0 w 136"/>
                  <a:gd name="T16" fmla="*/ 0 h 376"/>
                  <a:gd name="T17" fmla="*/ 136 w 136"/>
                  <a:gd name="T18" fmla="*/ 376 h 376"/>
                </a:gdLst>
                <a:ahLst/>
                <a:cxnLst>
                  <a:cxn ang="T10">
                    <a:pos x="T0" y="T1"/>
                  </a:cxn>
                  <a:cxn ang="T11">
                    <a:pos x="T2" y="T3"/>
                  </a:cxn>
                  <a:cxn ang="T12">
                    <a:pos x="T4" y="T5"/>
                  </a:cxn>
                  <a:cxn ang="T13">
                    <a:pos x="T6" y="T7"/>
                  </a:cxn>
                  <a:cxn ang="T14">
                    <a:pos x="T8" y="T9"/>
                  </a:cxn>
                </a:cxnLst>
                <a:rect l="T15" t="T16" r="T17" b="T18"/>
                <a:pathLst>
                  <a:path w="136" h="376">
                    <a:moveTo>
                      <a:pt x="136" y="104"/>
                    </a:moveTo>
                    <a:lnTo>
                      <a:pt x="96" y="312"/>
                    </a:lnTo>
                    <a:lnTo>
                      <a:pt x="0" y="376"/>
                    </a:lnTo>
                    <a:lnTo>
                      <a:pt x="80" y="0"/>
                    </a:lnTo>
                    <a:lnTo>
                      <a:pt x="136" y="104"/>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lIns="0" tIns="0" rIns="0" bIns="0" anchor="ctr">
                <a:spAutoFit/>
              </a:bodyPr>
              <a:lstStyle/>
              <a:p>
                <a:endParaRPr lang="en-US"/>
              </a:p>
            </p:txBody>
          </p:sp>
          <p:sp>
            <p:nvSpPr>
              <p:cNvPr id="16551" name="Line 38"/>
              <p:cNvSpPr>
                <a:spLocks noChangeShapeType="1"/>
              </p:cNvSpPr>
              <p:nvPr/>
            </p:nvSpPr>
            <p:spPr bwMode="auto">
              <a:xfrm flipV="1">
                <a:off x="2608" y="1680"/>
                <a:ext cx="136" cy="27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6552" name="Line 39"/>
              <p:cNvSpPr>
                <a:spLocks noChangeShapeType="1"/>
              </p:cNvSpPr>
              <p:nvPr/>
            </p:nvSpPr>
            <p:spPr bwMode="auto">
              <a:xfrm flipH="1" flipV="1">
                <a:off x="3048" y="1736"/>
                <a:ext cx="8" cy="32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nvGrpSpPr>
            <p:cNvPr id="16534" name="Group 40"/>
            <p:cNvGrpSpPr>
              <a:grpSpLocks/>
            </p:cNvGrpSpPr>
            <p:nvPr/>
          </p:nvGrpSpPr>
          <p:grpSpPr bwMode="auto">
            <a:xfrm rot="-6511945">
              <a:off x="2834" y="1842"/>
              <a:ext cx="518" cy="783"/>
              <a:chOff x="2400" y="1656"/>
              <a:chExt cx="752" cy="1136"/>
            </a:xfrm>
          </p:grpSpPr>
          <p:sp>
            <p:nvSpPr>
              <p:cNvPr id="16539" name="Freeform 41"/>
              <p:cNvSpPr>
                <a:spLocks/>
              </p:cNvSpPr>
              <p:nvPr/>
            </p:nvSpPr>
            <p:spPr bwMode="auto">
              <a:xfrm>
                <a:off x="2400" y="1656"/>
                <a:ext cx="752" cy="1136"/>
              </a:xfrm>
              <a:custGeom>
                <a:avLst/>
                <a:gdLst>
                  <a:gd name="T0" fmla="*/ 240 w 752"/>
                  <a:gd name="T1" fmla="*/ 0 h 1136"/>
                  <a:gd name="T2" fmla="*/ 0 w 752"/>
                  <a:gd name="T3" fmla="*/ 1008 h 1136"/>
                  <a:gd name="T4" fmla="*/ 528 w 752"/>
                  <a:gd name="T5" fmla="*/ 1136 h 1136"/>
                  <a:gd name="T6" fmla="*/ 688 w 752"/>
                  <a:gd name="T7" fmla="*/ 384 h 1136"/>
                  <a:gd name="T8" fmla="*/ 680 w 752"/>
                  <a:gd name="T9" fmla="*/ 328 h 1136"/>
                  <a:gd name="T10" fmla="*/ 712 w 752"/>
                  <a:gd name="T11" fmla="*/ 280 h 1136"/>
                  <a:gd name="T12" fmla="*/ 752 w 752"/>
                  <a:gd name="T13" fmla="*/ 88 h 1136"/>
                  <a:gd name="T14" fmla="*/ 240 w 752"/>
                  <a:gd name="T15" fmla="*/ 0 h 1136"/>
                  <a:gd name="T16" fmla="*/ 0 60000 65536"/>
                  <a:gd name="T17" fmla="*/ 0 60000 65536"/>
                  <a:gd name="T18" fmla="*/ 0 60000 65536"/>
                  <a:gd name="T19" fmla="*/ 0 60000 65536"/>
                  <a:gd name="T20" fmla="*/ 0 60000 65536"/>
                  <a:gd name="T21" fmla="*/ 0 60000 65536"/>
                  <a:gd name="T22" fmla="*/ 0 60000 65536"/>
                  <a:gd name="T23" fmla="*/ 0 60000 65536"/>
                  <a:gd name="T24" fmla="*/ 0 w 752"/>
                  <a:gd name="T25" fmla="*/ 0 h 1136"/>
                  <a:gd name="T26" fmla="*/ 752 w 752"/>
                  <a:gd name="T27" fmla="*/ 1136 h 11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2" h="1136">
                    <a:moveTo>
                      <a:pt x="240" y="0"/>
                    </a:moveTo>
                    <a:lnTo>
                      <a:pt x="0" y="1008"/>
                    </a:lnTo>
                    <a:lnTo>
                      <a:pt x="528" y="1136"/>
                    </a:lnTo>
                    <a:lnTo>
                      <a:pt x="688" y="384"/>
                    </a:lnTo>
                    <a:lnTo>
                      <a:pt x="680" y="328"/>
                    </a:lnTo>
                    <a:lnTo>
                      <a:pt x="712" y="280"/>
                    </a:lnTo>
                    <a:lnTo>
                      <a:pt x="752" y="88"/>
                    </a:lnTo>
                    <a:lnTo>
                      <a:pt x="240" y="0"/>
                    </a:lnTo>
                    <a:close/>
                  </a:path>
                </a:pathLst>
              </a:custGeom>
              <a:solidFill>
                <a:schemeClr val="tx1"/>
              </a:solidFill>
              <a:ln w="12700">
                <a:solidFill>
                  <a:schemeClr val="bg1"/>
                </a:solidFill>
                <a:round/>
                <a:headEnd/>
                <a:tailEnd/>
              </a:ln>
            </p:spPr>
            <p:txBody>
              <a:bodyPr wrap="none" lIns="0" tIns="0" rIns="0" bIns="0" anchor="ctr">
                <a:spAutoFit/>
              </a:bodyPr>
              <a:lstStyle/>
              <a:p>
                <a:endParaRPr lang="en-US"/>
              </a:p>
            </p:txBody>
          </p:sp>
          <p:sp>
            <p:nvSpPr>
              <p:cNvPr id="16540" name="Freeform 42"/>
              <p:cNvSpPr>
                <a:spLocks/>
              </p:cNvSpPr>
              <p:nvPr/>
            </p:nvSpPr>
            <p:spPr bwMode="auto">
              <a:xfrm>
                <a:off x="2608" y="1952"/>
                <a:ext cx="448" cy="192"/>
              </a:xfrm>
              <a:custGeom>
                <a:avLst/>
                <a:gdLst>
                  <a:gd name="T0" fmla="*/ 0 w 448"/>
                  <a:gd name="T1" fmla="*/ 8 h 192"/>
                  <a:gd name="T2" fmla="*/ 48 w 448"/>
                  <a:gd name="T3" fmla="*/ 136 h 192"/>
                  <a:gd name="T4" fmla="*/ 144 w 448"/>
                  <a:gd name="T5" fmla="*/ 136 h 192"/>
                  <a:gd name="T6" fmla="*/ 256 w 448"/>
                  <a:gd name="T7" fmla="*/ 152 h 192"/>
                  <a:gd name="T8" fmla="*/ 336 w 448"/>
                  <a:gd name="T9" fmla="*/ 192 h 192"/>
                  <a:gd name="T10" fmla="*/ 448 w 448"/>
                  <a:gd name="T11" fmla="*/ 120 h 192"/>
                  <a:gd name="T12" fmla="*/ 352 w 448"/>
                  <a:gd name="T13" fmla="*/ 48 h 192"/>
                  <a:gd name="T14" fmla="*/ 240 w 448"/>
                  <a:gd name="T15" fmla="*/ 24 h 192"/>
                  <a:gd name="T16" fmla="*/ 128 w 448"/>
                  <a:gd name="T17" fmla="*/ 0 h 192"/>
                  <a:gd name="T18" fmla="*/ 48 w 448"/>
                  <a:gd name="T19" fmla="*/ 0 h 192"/>
                  <a:gd name="T20" fmla="*/ 0 w 448"/>
                  <a:gd name="T21" fmla="*/ 8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8"/>
                  <a:gd name="T34" fmla="*/ 0 h 192"/>
                  <a:gd name="T35" fmla="*/ 448 w 448"/>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8" h="192">
                    <a:moveTo>
                      <a:pt x="0" y="8"/>
                    </a:moveTo>
                    <a:lnTo>
                      <a:pt x="48" y="136"/>
                    </a:lnTo>
                    <a:lnTo>
                      <a:pt x="144" y="136"/>
                    </a:lnTo>
                    <a:lnTo>
                      <a:pt x="256" y="152"/>
                    </a:lnTo>
                    <a:lnTo>
                      <a:pt x="336" y="192"/>
                    </a:lnTo>
                    <a:lnTo>
                      <a:pt x="448" y="120"/>
                    </a:lnTo>
                    <a:lnTo>
                      <a:pt x="352" y="48"/>
                    </a:lnTo>
                    <a:lnTo>
                      <a:pt x="240" y="24"/>
                    </a:lnTo>
                    <a:lnTo>
                      <a:pt x="128" y="0"/>
                    </a:lnTo>
                    <a:lnTo>
                      <a:pt x="48" y="0"/>
                    </a:lnTo>
                    <a:lnTo>
                      <a:pt x="0" y="8"/>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6541" name="Freeform 43"/>
              <p:cNvSpPr>
                <a:spLocks/>
              </p:cNvSpPr>
              <p:nvPr/>
            </p:nvSpPr>
            <p:spPr bwMode="auto">
              <a:xfrm>
                <a:off x="2464" y="2344"/>
                <a:ext cx="456" cy="304"/>
              </a:xfrm>
              <a:custGeom>
                <a:avLst/>
                <a:gdLst>
                  <a:gd name="T0" fmla="*/ 136 w 456"/>
                  <a:gd name="T1" fmla="*/ 0 h 304"/>
                  <a:gd name="T2" fmla="*/ 0 w 456"/>
                  <a:gd name="T3" fmla="*/ 184 h 304"/>
                  <a:gd name="T4" fmla="*/ 96 w 456"/>
                  <a:gd name="T5" fmla="*/ 256 h 304"/>
                  <a:gd name="T6" fmla="*/ 248 w 456"/>
                  <a:gd name="T7" fmla="*/ 296 h 304"/>
                  <a:gd name="T8" fmla="*/ 456 w 456"/>
                  <a:gd name="T9" fmla="*/ 304 h 304"/>
                  <a:gd name="T10" fmla="*/ 424 w 456"/>
                  <a:gd name="T11" fmla="*/ 56 h 304"/>
                  <a:gd name="T12" fmla="*/ 136 w 456"/>
                  <a:gd name="T13" fmla="*/ 0 h 304"/>
                  <a:gd name="T14" fmla="*/ 0 60000 65536"/>
                  <a:gd name="T15" fmla="*/ 0 60000 65536"/>
                  <a:gd name="T16" fmla="*/ 0 60000 65536"/>
                  <a:gd name="T17" fmla="*/ 0 60000 65536"/>
                  <a:gd name="T18" fmla="*/ 0 60000 65536"/>
                  <a:gd name="T19" fmla="*/ 0 60000 65536"/>
                  <a:gd name="T20" fmla="*/ 0 60000 65536"/>
                  <a:gd name="T21" fmla="*/ 0 w 456"/>
                  <a:gd name="T22" fmla="*/ 0 h 304"/>
                  <a:gd name="T23" fmla="*/ 456 w 456"/>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6" h="304">
                    <a:moveTo>
                      <a:pt x="136" y="0"/>
                    </a:moveTo>
                    <a:lnTo>
                      <a:pt x="0" y="184"/>
                    </a:lnTo>
                    <a:lnTo>
                      <a:pt x="96" y="256"/>
                    </a:lnTo>
                    <a:lnTo>
                      <a:pt x="248" y="296"/>
                    </a:lnTo>
                    <a:lnTo>
                      <a:pt x="456" y="304"/>
                    </a:lnTo>
                    <a:lnTo>
                      <a:pt x="424" y="56"/>
                    </a:lnTo>
                    <a:lnTo>
                      <a:pt x="136" y="0"/>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6542" name="Freeform 44"/>
              <p:cNvSpPr>
                <a:spLocks/>
              </p:cNvSpPr>
              <p:nvPr/>
            </p:nvSpPr>
            <p:spPr bwMode="auto">
              <a:xfrm>
                <a:off x="2904" y="2120"/>
                <a:ext cx="144" cy="368"/>
              </a:xfrm>
              <a:custGeom>
                <a:avLst/>
                <a:gdLst>
                  <a:gd name="T0" fmla="*/ 56 w 144"/>
                  <a:gd name="T1" fmla="*/ 72 h 368"/>
                  <a:gd name="T2" fmla="*/ 144 w 144"/>
                  <a:gd name="T3" fmla="*/ 0 h 368"/>
                  <a:gd name="T4" fmla="*/ 56 w 144"/>
                  <a:gd name="T5" fmla="*/ 368 h 368"/>
                  <a:gd name="T6" fmla="*/ 0 w 144"/>
                  <a:gd name="T7" fmla="*/ 280 h 368"/>
                  <a:gd name="T8" fmla="*/ 56 w 144"/>
                  <a:gd name="T9" fmla="*/ 72 h 368"/>
                  <a:gd name="T10" fmla="*/ 0 60000 65536"/>
                  <a:gd name="T11" fmla="*/ 0 60000 65536"/>
                  <a:gd name="T12" fmla="*/ 0 60000 65536"/>
                  <a:gd name="T13" fmla="*/ 0 60000 65536"/>
                  <a:gd name="T14" fmla="*/ 0 60000 65536"/>
                  <a:gd name="T15" fmla="*/ 0 w 144"/>
                  <a:gd name="T16" fmla="*/ 0 h 368"/>
                  <a:gd name="T17" fmla="*/ 144 w 144"/>
                  <a:gd name="T18" fmla="*/ 368 h 368"/>
                </a:gdLst>
                <a:ahLst/>
                <a:cxnLst>
                  <a:cxn ang="T10">
                    <a:pos x="T0" y="T1"/>
                  </a:cxn>
                  <a:cxn ang="T11">
                    <a:pos x="T2" y="T3"/>
                  </a:cxn>
                  <a:cxn ang="T12">
                    <a:pos x="T4" y="T5"/>
                  </a:cxn>
                  <a:cxn ang="T13">
                    <a:pos x="T6" y="T7"/>
                  </a:cxn>
                  <a:cxn ang="T14">
                    <a:pos x="T8" y="T9"/>
                  </a:cxn>
                </a:cxnLst>
                <a:rect l="T15" t="T16" r="T17" b="T18"/>
                <a:pathLst>
                  <a:path w="144" h="368">
                    <a:moveTo>
                      <a:pt x="56" y="72"/>
                    </a:moveTo>
                    <a:lnTo>
                      <a:pt x="144" y="0"/>
                    </a:lnTo>
                    <a:lnTo>
                      <a:pt x="56" y="368"/>
                    </a:lnTo>
                    <a:lnTo>
                      <a:pt x="0" y="280"/>
                    </a:lnTo>
                    <a:lnTo>
                      <a:pt x="56" y="72"/>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6543" name="Freeform 45"/>
              <p:cNvSpPr>
                <a:spLocks/>
              </p:cNvSpPr>
              <p:nvPr/>
            </p:nvSpPr>
            <p:spPr bwMode="auto">
              <a:xfrm>
                <a:off x="2504" y="2016"/>
                <a:ext cx="136" cy="376"/>
              </a:xfrm>
              <a:custGeom>
                <a:avLst/>
                <a:gdLst>
                  <a:gd name="T0" fmla="*/ 136 w 136"/>
                  <a:gd name="T1" fmla="*/ 104 h 376"/>
                  <a:gd name="T2" fmla="*/ 96 w 136"/>
                  <a:gd name="T3" fmla="*/ 312 h 376"/>
                  <a:gd name="T4" fmla="*/ 0 w 136"/>
                  <a:gd name="T5" fmla="*/ 376 h 376"/>
                  <a:gd name="T6" fmla="*/ 80 w 136"/>
                  <a:gd name="T7" fmla="*/ 0 h 376"/>
                  <a:gd name="T8" fmla="*/ 136 w 136"/>
                  <a:gd name="T9" fmla="*/ 104 h 376"/>
                  <a:gd name="T10" fmla="*/ 0 60000 65536"/>
                  <a:gd name="T11" fmla="*/ 0 60000 65536"/>
                  <a:gd name="T12" fmla="*/ 0 60000 65536"/>
                  <a:gd name="T13" fmla="*/ 0 60000 65536"/>
                  <a:gd name="T14" fmla="*/ 0 60000 65536"/>
                  <a:gd name="T15" fmla="*/ 0 w 136"/>
                  <a:gd name="T16" fmla="*/ 0 h 376"/>
                  <a:gd name="T17" fmla="*/ 136 w 136"/>
                  <a:gd name="T18" fmla="*/ 376 h 376"/>
                </a:gdLst>
                <a:ahLst/>
                <a:cxnLst>
                  <a:cxn ang="T10">
                    <a:pos x="T0" y="T1"/>
                  </a:cxn>
                  <a:cxn ang="T11">
                    <a:pos x="T2" y="T3"/>
                  </a:cxn>
                  <a:cxn ang="T12">
                    <a:pos x="T4" y="T5"/>
                  </a:cxn>
                  <a:cxn ang="T13">
                    <a:pos x="T6" y="T7"/>
                  </a:cxn>
                  <a:cxn ang="T14">
                    <a:pos x="T8" y="T9"/>
                  </a:cxn>
                </a:cxnLst>
                <a:rect l="T15" t="T16" r="T17" b="T18"/>
                <a:pathLst>
                  <a:path w="136" h="376">
                    <a:moveTo>
                      <a:pt x="136" y="104"/>
                    </a:moveTo>
                    <a:lnTo>
                      <a:pt x="96" y="312"/>
                    </a:lnTo>
                    <a:lnTo>
                      <a:pt x="0" y="376"/>
                    </a:lnTo>
                    <a:lnTo>
                      <a:pt x="80" y="0"/>
                    </a:lnTo>
                    <a:lnTo>
                      <a:pt x="136" y="104"/>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6544" name="Line 46"/>
              <p:cNvSpPr>
                <a:spLocks noChangeShapeType="1"/>
              </p:cNvSpPr>
              <p:nvPr/>
            </p:nvSpPr>
            <p:spPr bwMode="auto">
              <a:xfrm flipV="1">
                <a:off x="2608" y="1680"/>
                <a:ext cx="136" cy="27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6545" name="Line 47"/>
              <p:cNvSpPr>
                <a:spLocks noChangeShapeType="1"/>
              </p:cNvSpPr>
              <p:nvPr/>
            </p:nvSpPr>
            <p:spPr bwMode="auto">
              <a:xfrm flipH="1" flipV="1">
                <a:off x="3048" y="1736"/>
                <a:ext cx="8" cy="32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sp>
          <p:nvSpPr>
            <p:cNvPr id="16535" name="Freeform 48"/>
            <p:cNvSpPr>
              <a:spLocks/>
            </p:cNvSpPr>
            <p:nvPr/>
          </p:nvSpPr>
          <p:spPr bwMode="auto">
            <a:xfrm>
              <a:off x="2689" y="2097"/>
              <a:ext cx="62" cy="351"/>
            </a:xfrm>
            <a:custGeom>
              <a:avLst/>
              <a:gdLst>
                <a:gd name="T0" fmla="*/ 3 w 168"/>
                <a:gd name="T1" fmla="*/ 18 h 944"/>
                <a:gd name="T2" fmla="*/ 0 w 168"/>
                <a:gd name="T3" fmla="*/ 0 h 944"/>
                <a:gd name="T4" fmla="*/ 0 w 168"/>
                <a:gd name="T5" fmla="*/ 1 h 944"/>
                <a:gd name="T6" fmla="*/ 2 w 168"/>
                <a:gd name="T7" fmla="*/ 17 h 944"/>
                <a:gd name="T8" fmla="*/ 3 w 168"/>
                <a:gd name="T9" fmla="*/ 18 h 944"/>
                <a:gd name="T10" fmla="*/ 0 60000 65536"/>
                <a:gd name="T11" fmla="*/ 0 60000 65536"/>
                <a:gd name="T12" fmla="*/ 0 60000 65536"/>
                <a:gd name="T13" fmla="*/ 0 60000 65536"/>
                <a:gd name="T14" fmla="*/ 0 60000 65536"/>
                <a:gd name="T15" fmla="*/ 0 w 168"/>
                <a:gd name="T16" fmla="*/ 0 h 944"/>
                <a:gd name="T17" fmla="*/ 168 w 168"/>
                <a:gd name="T18" fmla="*/ 944 h 944"/>
              </a:gdLst>
              <a:ahLst/>
              <a:cxnLst>
                <a:cxn ang="T10">
                  <a:pos x="T0" y="T1"/>
                </a:cxn>
                <a:cxn ang="T11">
                  <a:pos x="T2" y="T3"/>
                </a:cxn>
                <a:cxn ang="T12">
                  <a:pos x="T4" y="T5"/>
                </a:cxn>
                <a:cxn ang="T13">
                  <a:pos x="T6" y="T7"/>
                </a:cxn>
                <a:cxn ang="T14">
                  <a:pos x="T8" y="T9"/>
                </a:cxn>
              </a:cxnLst>
              <a:rect l="T15" t="T16" r="T17" b="T18"/>
              <a:pathLst>
                <a:path w="168" h="944">
                  <a:moveTo>
                    <a:pt x="168" y="944"/>
                  </a:moveTo>
                  <a:lnTo>
                    <a:pt x="24" y="0"/>
                  </a:lnTo>
                  <a:lnTo>
                    <a:pt x="0" y="48"/>
                  </a:lnTo>
                  <a:lnTo>
                    <a:pt x="128" y="920"/>
                  </a:lnTo>
                  <a:lnTo>
                    <a:pt x="168" y="944"/>
                  </a:lnTo>
                  <a:close/>
                </a:path>
              </a:pathLst>
            </a:custGeom>
            <a:solidFill>
              <a:srgbClr val="B2B2B2"/>
            </a:solidFill>
            <a:ln w="12700">
              <a:solidFill>
                <a:schemeClr val="bg1"/>
              </a:solidFill>
              <a:round/>
              <a:headEnd/>
              <a:tailEnd/>
            </a:ln>
          </p:spPr>
          <p:txBody>
            <a:bodyPr lIns="0" tIns="0" rIns="0" bIns="0" anchor="ctr">
              <a:spAutoFit/>
            </a:bodyPr>
            <a:lstStyle/>
            <a:p>
              <a:endParaRPr lang="en-US"/>
            </a:p>
          </p:txBody>
        </p:sp>
        <p:sp>
          <p:nvSpPr>
            <p:cNvPr id="16536" name="Freeform 49"/>
            <p:cNvSpPr>
              <a:spLocks/>
            </p:cNvSpPr>
            <p:nvPr/>
          </p:nvSpPr>
          <p:spPr bwMode="auto">
            <a:xfrm>
              <a:off x="2382" y="1853"/>
              <a:ext cx="354" cy="78"/>
            </a:xfrm>
            <a:custGeom>
              <a:avLst/>
              <a:gdLst>
                <a:gd name="T0" fmla="*/ 0 w 952"/>
                <a:gd name="T1" fmla="*/ 1 h 208"/>
                <a:gd name="T2" fmla="*/ 1 w 952"/>
                <a:gd name="T3" fmla="*/ 0 h 208"/>
                <a:gd name="T4" fmla="*/ 18 w 952"/>
                <a:gd name="T5" fmla="*/ 3 h 208"/>
                <a:gd name="T6" fmla="*/ 18 w 952"/>
                <a:gd name="T7" fmla="*/ 4 h 208"/>
                <a:gd name="T8" fmla="*/ 0 w 952"/>
                <a:gd name="T9" fmla="*/ 1 h 208"/>
                <a:gd name="T10" fmla="*/ 0 60000 65536"/>
                <a:gd name="T11" fmla="*/ 0 60000 65536"/>
                <a:gd name="T12" fmla="*/ 0 60000 65536"/>
                <a:gd name="T13" fmla="*/ 0 60000 65536"/>
                <a:gd name="T14" fmla="*/ 0 60000 65536"/>
                <a:gd name="T15" fmla="*/ 0 w 952"/>
                <a:gd name="T16" fmla="*/ 0 h 208"/>
                <a:gd name="T17" fmla="*/ 952 w 952"/>
                <a:gd name="T18" fmla="*/ 208 h 208"/>
              </a:gdLst>
              <a:ahLst/>
              <a:cxnLst>
                <a:cxn ang="T10">
                  <a:pos x="T0" y="T1"/>
                </a:cxn>
                <a:cxn ang="T11">
                  <a:pos x="T2" y="T3"/>
                </a:cxn>
                <a:cxn ang="T12">
                  <a:pos x="T4" y="T5"/>
                </a:cxn>
                <a:cxn ang="T13">
                  <a:pos x="T6" y="T7"/>
                </a:cxn>
                <a:cxn ang="T14">
                  <a:pos x="T8" y="T9"/>
                </a:cxn>
              </a:cxnLst>
              <a:rect l="T15" t="T16" r="T17" b="T18"/>
              <a:pathLst>
                <a:path w="952" h="208">
                  <a:moveTo>
                    <a:pt x="0" y="40"/>
                  </a:moveTo>
                  <a:lnTo>
                    <a:pt x="88" y="0"/>
                  </a:lnTo>
                  <a:lnTo>
                    <a:pt x="936" y="160"/>
                  </a:lnTo>
                  <a:lnTo>
                    <a:pt x="952" y="208"/>
                  </a:lnTo>
                  <a:lnTo>
                    <a:pt x="0" y="4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16537" name="Rectangle 50"/>
            <p:cNvSpPr>
              <a:spLocks noChangeArrowheads="1"/>
            </p:cNvSpPr>
            <p:nvPr/>
          </p:nvSpPr>
          <p:spPr bwMode="auto">
            <a:xfrm>
              <a:off x="2124" y="2018"/>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16538" name="Rectangle 51"/>
            <p:cNvSpPr>
              <a:spLocks noChangeArrowheads="1"/>
            </p:cNvSpPr>
            <p:nvPr/>
          </p:nvSpPr>
          <p:spPr bwMode="auto">
            <a:xfrm>
              <a:off x="2124" y="2426"/>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grpSp>
      <p:grpSp>
        <p:nvGrpSpPr>
          <p:cNvPr id="16392" name="Group 52"/>
          <p:cNvGrpSpPr>
            <a:grpSpLocks/>
          </p:cNvGrpSpPr>
          <p:nvPr/>
        </p:nvGrpSpPr>
        <p:grpSpPr bwMode="auto">
          <a:xfrm>
            <a:off x="4146550" y="812800"/>
            <a:ext cx="760413" cy="857250"/>
            <a:chOff x="2324" y="435"/>
            <a:chExt cx="933" cy="1052"/>
          </a:xfrm>
        </p:grpSpPr>
        <p:sp>
          <p:nvSpPr>
            <p:cNvPr id="16511" name="AutoShape 53"/>
            <p:cNvSpPr>
              <a:spLocks noChangeArrowheads="1"/>
            </p:cNvSpPr>
            <p:nvPr/>
          </p:nvSpPr>
          <p:spPr bwMode="auto">
            <a:xfrm rot="-5400000">
              <a:off x="2265" y="494"/>
              <a:ext cx="1052" cy="933"/>
            </a:xfrm>
            <a:prstGeom prst="foldedCorner">
              <a:avLst>
                <a:gd name="adj" fmla="val 20287"/>
              </a:avLst>
            </a:prstGeom>
            <a:solidFill>
              <a:srgbClr val="FFFFCC"/>
            </a:solidFill>
            <a:ln w="12700">
              <a:solidFill>
                <a:schemeClr val="bg1"/>
              </a:solidFill>
              <a:round/>
              <a:headEnd/>
              <a:tailEnd/>
            </a:ln>
          </p:spPr>
          <p:txBody>
            <a:bodyPr lIns="0" tIns="0" rIns="0" bIns="0" anchor="ctr">
              <a:spAutoFit/>
            </a:bodyPr>
            <a:lstStyle/>
            <a:p>
              <a:endParaRPr lang="en-US"/>
            </a:p>
          </p:txBody>
        </p:sp>
        <p:sp>
          <p:nvSpPr>
            <p:cNvPr id="16512" name="Freeform 54"/>
            <p:cNvSpPr>
              <a:spLocks/>
            </p:cNvSpPr>
            <p:nvPr/>
          </p:nvSpPr>
          <p:spPr bwMode="auto">
            <a:xfrm>
              <a:off x="2442" y="487"/>
              <a:ext cx="229" cy="294"/>
            </a:xfrm>
            <a:custGeom>
              <a:avLst/>
              <a:gdLst>
                <a:gd name="T0" fmla="*/ 1 w 1052"/>
                <a:gd name="T1" fmla="*/ 3 h 1352"/>
                <a:gd name="T2" fmla="*/ 1 w 1052"/>
                <a:gd name="T3" fmla="*/ 3 h 1352"/>
                <a:gd name="T4" fmla="*/ 0 w 1052"/>
                <a:gd name="T5" fmla="*/ 2 h 1352"/>
                <a:gd name="T6" fmla="*/ 0 w 1052"/>
                <a:gd name="T7" fmla="*/ 1 h 1352"/>
                <a:gd name="T8" fmla="*/ 0 w 1052"/>
                <a:gd name="T9" fmla="*/ 1 h 1352"/>
                <a:gd name="T10" fmla="*/ 0 w 1052"/>
                <a:gd name="T11" fmla="*/ 0 h 1352"/>
                <a:gd name="T12" fmla="*/ 0 w 1052"/>
                <a:gd name="T13" fmla="*/ 0 h 1352"/>
                <a:gd name="T14" fmla="*/ 1 w 1052"/>
                <a:gd name="T15" fmla="*/ 0 h 1352"/>
                <a:gd name="T16" fmla="*/ 1 w 1052"/>
                <a:gd name="T17" fmla="*/ 0 h 1352"/>
                <a:gd name="T18" fmla="*/ 1 w 1052"/>
                <a:gd name="T19" fmla="*/ 0 h 1352"/>
                <a:gd name="T20" fmla="*/ 2 w 1052"/>
                <a:gd name="T21" fmla="*/ 0 h 1352"/>
                <a:gd name="T22" fmla="*/ 2 w 1052"/>
                <a:gd name="T23" fmla="*/ 0 h 1352"/>
                <a:gd name="T24" fmla="*/ 2 w 1052"/>
                <a:gd name="T25" fmla="*/ 0 h 1352"/>
                <a:gd name="T26" fmla="*/ 2 w 1052"/>
                <a:gd name="T27" fmla="*/ 1 h 1352"/>
                <a:gd name="T28" fmla="*/ 2 w 1052"/>
                <a:gd name="T29" fmla="*/ 2 h 1352"/>
                <a:gd name="T30" fmla="*/ 2 w 1052"/>
                <a:gd name="T31" fmla="*/ 2 h 1352"/>
                <a:gd name="T32" fmla="*/ 2 w 1052"/>
                <a:gd name="T33" fmla="*/ 3 h 1352"/>
                <a:gd name="T34" fmla="*/ 1 w 1052"/>
                <a:gd name="T35" fmla="*/ 3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sp>
          <p:nvSpPr>
            <p:cNvPr id="16513" name="Freeform 55"/>
            <p:cNvSpPr>
              <a:spLocks/>
            </p:cNvSpPr>
            <p:nvPr/>
          </p:nvSpPr>
          <p:spPr bwMode="auto">
            <a:xfrm>
              <a:off x="2442" y="818"/>
              <a:ext cx="229" cy="294"/>
            </a:xfrm>
            <a:custGeom>
              <a:avLst/>
              <a:gdLst>
                <a:gd name="T0" fmla="*/ 1 w 1052"/>
                <a:gd name="T1" fmla="*/ 3 h 1352"/>
                <a:gd name="T2" fmla="*/ 1 w 1052"/>
                <a:gd name="T3" fmla="*/ 3 h 1352"/>
                <a:gd name="T4" fmla="*/ 0 w 1052"/>
                <a:gd name="T5" fmla="*/ 2 h 1352"/>
                <a:gd name="T6" fmla="*/ 0 w 1052"/>
                <a:gd name="T7" fmla="*/ 1 h 1352"/>
                <a:gd name="T8" fmla="*/ 0 w 1052"/>
                <a:gd name="T9" fmla="*/ 1 h 1352"/>
                <a:gd name="T10" fmla="*/ 0 w 1052"/>
                <a:gd name="T11" fmla="*/ 0 h 1352"/>
                <a:gd name="T12" fmla="*/ 0 w 1052"/>
                <a:gd name="T13" fmla="*/ 0 h 1352"/>
                <a:gd name="T14" fmla="*/ 1 w 1052"/>
                <a:gd name="T15" fmla="*/ 0 h 1352"/>
                <a:gd name="T16" fmla="*/ 1 w 1052"/>
                <a:gd name="T17" fmla="*/ 0 h 1352"/>
                <a:gd name="T18" fmla="*/ 1 w 1052"/>
                <a:gd name="T19" fmla="*/ 0 h 1352"/>
                <a:gd name="T20" fmla="*/ 2 w 1052"/>
                <a:gd name="T21" fmla="*/ 0 h 1352"/>
                <a:gd name="T22" fmla="*/ 2 w 1052"/>
                <a:gd name="T23" fmla="*/ 0 h 1352"/>
                <a:gd name="T24" fmla="*/ 2 w 1052"/>
                <a:gd name="T25" fmla="*/ 0 h 1352"/>
                <a:gd name="T26" fmla="*/ 2 w 1052"/>
                <a:gd name="T27" fmla="*/ 1 h 1352"/>
                <a:gd name="T28" fmla="*/ 2 w 1052"/>
                <a:gd name="T29" fmla="*/ 2 h 1352"/>
                <a:gd name="T30" fmla="*/ 2 w 1052"/>
                <a:gd name="T31" fmla="*/ 2 h 1352"/>
                <a:gd name="T32" fmla="*/ 2 w 1052"/>
                <a:gd name="T33" fmla="*/ 3 h 1352"/>
                <a:gd name="T34" fmla="*/ 1 w 1052"/>
                <a:gd name="T35" fmla="*/ 3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sp>
          <p:nvSpPr>
            <p:cNvPr id="16514" name="Freeform 56"/>
            <p:cNvSpPr>
              <a:spLocks/>
            </p:cNvSpPr>
            <p:nvPr/>
          </p:nvSpPr>
          <p:spPr bwMode="auto">
            <a:xfrm>
              <a:off x="2442" y="1150"/>
              <a:ext cx="229" cy="294"/>
            </a:xfrm>
            <a:custGeom>
              <a:avLst/>
              <a:gdLst>
                <a:gd name="T0" fmla="*/ 1 w 1052"/>
                <a:gd name="T1" fmla="*/ 3 h 1352"/>
                <a:gd name="T2" fmla="*/ 1 w 1052"/>
                <a:gd name="T3" fmla="*/ 3 h 1352"/>
                <a:gd name="T4" fmla="*/ 0 w 1052"/>
                <a:gd name="T5" fmla="*/ 2 h 1352"/>
                <a:gd name="T6" fmla="*/ 0 w 1052"/>
                <a:gd name="T7" fmla="*/ 1 h 1352"/>
                <a:gd name="T8" fmla="*/ 0 w 1052"/>
                <a:gd name="T9" fmla="*/ 1 h 1352"/>
                <a:gd name="T10" fmla="*/ 0 w 1052"/>
                <a:gd name="T11" fmla="*/ 0 h 1352"/>
                <a:gd name="T12" fmla="*/ 0 w 1052"/>
                <a:gd name="T13" fmla="*/ 0 h 1352"/>
                <a:gd name="T14" fmla="*/ 1 w 1052"/>
                <a:gd name="T15" fmla="*/ 0 h 1352"/>
                <a:gd name="T16" fmla="*/ 1 w 1052"/>
                <a:gd name="T17" fmla="*/ 0 h 1352"/>
                <a:gd name="T18" fmla="*/ 1 w 1052"/>
                <a:gd name="T19" fmla="*/ 0 h 1352"/>
                <a:gd name="T20" fmla="*/ 2 w 1052"/>
                <a:gd name="T21" fmla="*/ 0 h 1352"/>
                <a:gd name="T22" fmla="*/ 2 w 1052"/>
                <a:gd name="T23" fmla="*/ 0 h 1352"/>
                <a:gd name="T24" fmla="*/ 2 w 1052"/>
                <a:gd name="T25" fmla="*/ 0 h 1352"/>
                <a:gd name="T26" fmla="*/ 2 w 1052"/>
                <a:gd name="T27" fmla="*/ 1 h 1352"/>
                <a:gd name="T28" fmla="*/ 2 w 1052"/>
                <a:gd name="T29" fmla="*/ 2 h 1352"/>
                <a:gd name="T30" fmla="*/ 2 w 1052"/>
                <a:gd name="T31" fmla="*/ 2 h 1352"/>
                <a:gd name="T32" fmla="*/ 2 w 1052"/>
                <a:gd name="T33" fmla="*/ 3 h 1352"/>
                <a:gd name="T34" fmla="*/ 1 w 1052"/>
                <a:gd name="T35" fmla="*/ 3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grpSp>
          <p:nvGrpSpPr>
            <p:cNvPr id="16515" name="Group 57"/>
            <p:cNvGrpSpPr>
              <a:grpSpLocks/>
            </p:cNvGrpSpPr>
            <p:nvPr/>
          </p:nvGrpSpPr>
          <p:grpSpPr bwMode="auto">
            <a:xfrm>
              <a:off x="2889" y="957"/>
              <a:ext cx="348" cy="510"/>
              <a:chOff x="2784" y="3210"/>
              <a:chExt cx="523" cy="772"/>
            </a:xfrm>
          </p:grpSpPr>
          <p:sp>
            <p:nvSpPr>
              <p:cNvPr id="16516" name="AutoShape 58"/>
              <p:cNvSpPr>
                <a:spLocks noChangeArrowheads="1"/>
              </p:cNvSpPr>
              <p:nvPr/>
            </p:nvSpPr>
            <p:spPr bwMode="auto">
              <a:xfrm rot="16736225" flipH="1">
                <a:off x="2714" y="3670"/>
                <a:ext cx="487" cy="138"/>
              </a:xfrm>
              <a:prstGeom prst="parallelogram">
                <a:avLst>
                  <a:gd name="adj" fmla="val 88225"/>
                </a:avLst>
              </a:prstGeom>
              <a:solidFill>
                <a:srgbClr val="00CC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spAutoFit/>
              </a:bodyPr>
              <a:lstStyle/>
              <a:p>
                <a:endParaRPr lang="en-US"/>
              </a:p>
            </p:txBody>
          </p:sp>
          <p:sp>
            <p:nvSpPr>
              <p:cNvPr id="16517" name="AutoShape 59"/>
              <p:cNvSpPr>
                <a:spLocks noChangeArrowheads="1"/>
              </p:cNvSpPr>
              <p:nvPr/>
            </p:nvSpPr>
            <p:spPr bwMode="auto">
              <a:xfrm rot="4863775">
                <a:off x="2853" y="3662"/>
                <a:ext cx="501" cy="128"/>
              </a:xfrm>
              <a:prstGeom prst="parallelogram">
                <a:avLst>
                  <a:gd name="adj" fmla="val 97852"/>
                </a:avLst>
              </a:prstGeom>
              <a:solidFill>
                <a:srgbClr val="00CC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spAutoFit/>
              </a:bodyPr>
              <a:lstStyle/>
              <a:p>
                <a:endParaRPr lang="en-US"/>
              </a:p>
            </p:txBody>
          </p:sp>
          <p:sp>
            <p:nvSpPr>
              <p:cNvPr id="16518" name="AutoShape 60"/>
              <p:cNvSpPr>
                <a:spLocks noChangeArrowheads="1"/>
              </p:cNvSpPr>
              <p:nvPr/>
            </p:nvSpPr>
            <p:spPr bwMode="auto">
              <a:xfrm>
                <a:off x="2784" y="3210"/>
                <a:ext cx="523" cy="523"/>
              </a:xfrm>
              <a:prstGeom prst="star16">
                <a:avLst>
                  <a:gd name="adj" fmla="val 37500"/>
                </a:avLst>
              </a:prstGeom>
              <a:solidFill>
                <a:srgbClr val="FF00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wrap="none" lIns="0" tIns="0" rIns="0" bIns="0" anchor="ctr">
                <a:spAutoFit/>
              </a:bodyPr>
              <a:lstStyle/>
              <a:p>
                <a:endParaRPr lang="en-US"/>
              </a:p>
            </p:txBody>
          </p:sp>
          <p:sp>
            <p:nvSpPr>
              <p:cNvPr id="16519" name="Oval 61"/>
              <p:cNvSpPr>
                <a:spLocks noChangeArrowheads="1"/>
              </p:cNvSpPr>
              <p:nvPr/>
            </p:nvSpPr>
            <p:spPr bwMode="auto">
              <a:xfrm>
                <a:off x="2880" y="3307"/>
                <a:ext cx="320" cy="320"/>
              </a:xfrm>
              <a:prstGeom prst="ellipse">
                <a:avLst/>
              </a:prstGeom>
              <a:solidFill>
                <a:srgbClr val="FFFF00"/>
              </a:solidFill>
              <a:ln>
                <a:noFill/>
              </a:ln>
              <a:extLs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endParaRPr lang="en-US"/>
              </a:p>
            </p:txBody>
          </p:sp>
        </p:grpSp>
      </p:grpSp>
      <p:sp>
        <p:nvSpPr>
          <p:cNvPr id="16396" name="Text Box 67"/>
          <p:cNvSpPr txBox="1">
            <a:spLocks noChangeArrowheads="1"/>
          </p:cNvSpPr>
          <p:nvPr/>
        </p:nvSpPr>
        <p:spPr bwMode="auto">
          <a:xfrm>
            <a:off x="5745163" y="3549650"/>
            <a:ext cx="1171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dirty="0"/>
              <a:t>document</a:t>
            </a:r>
          </a:p>
        </p:txBody>
      </p:sp>
      <p:sp>
        <p:nvSpPr>
          <p:cNvPr id="16397" name="Text Box 68"/>
          <p:cNvSpPr txBox="1">
            <a:spLocks noChangeArrowheads="1"/>
          </p:cNvSpPr>
          <p:nvPr/>
        </p:nvSpPr>
        <p:spPr bwMode="auto">
          <a:xfrm>
            <a:off x="2522538" y="2341563"/>
            <a:ext cx="1171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algn="r" eaLnBrk="1" hangingPunct="1"/>
            <a:r>
              <a:rPr lang="en-US" sz="2000" b="1"/>
              <a:t>claim</a:t>
            </a:r>
          </a:p>
        </p:txBody>
      </p:sp>
      <p:sp>
        <p:nvSpPr>
          <p:cNvPr id="16402" name="Line 85"/>
          <p:cNvSpPr>
            <a:spLocks noChangeShapeType="1"/>
          </p:cNvSpPr>
          <p:nvPr/>
        </p:nvSpPr>
        <p:spPr bwMode="auto">
          <a:xfrm>
            <a:off x="6065838" y="3313113"/>
            <a:ext cx="0" cy="2333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6417" name="Text Box 180"/>
          <p:cNvSpPr txBox="1">
            <a:spLocks noChangeArrowheads="1"/>
          </p:cNvSpPr>
          <p:nvPr/>
        </p:nvSpPr>
        <p:spPr bwMode="auto">
          <a:xfrm>
            <a:off x="2767013" y="812800"/>
            <a:ext cx="130492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algn="r" eaLnBrk="1" hangingPunct="1"/>
            <a:r>
              <a:rPr lang="en-US" sz="1800" b="1"/>
              <a:t>policy</a:t>
            </a:r>
            <a:br>
              <a:rPr lang="en-US" sz="1800" b="1"/>
            </a:br>
            <a:r>
              <a:rPr lang="en-US" sz="1800" b="1"/>
              <a:t>and</a:t>
            </a:r>
            <a:br>
              <a:rPr lang="en-US" sz="1800" b="1"/>
            </a:br>
            <a:r>
              <a:rPr lang="en-US" sz="1800" b="1"/>
              <a:t>coverages</a:t>
            </a:r>
          </a:p>
        </p:txBody>
      </p:sp>
      <p:sp>
        <p:nvSpPr>
          <p:cNvPr id="370" name="Line 3"/>
          <p:cNvSpPr>
            <a:spLocks noChangeShapeType="1"/>
          </p:cNvSpPr>
          <p:nvPr/>
        </p:nvSpPr>
        <p:spPr bwMode="auto">
          <a:xfrm>
            <a:off x="698499" y="3330575"/>
            <a:ext cx="5367339"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grpSp>
        <p:nvGrpSpPr>
          <p:cNvPr id="215" name="Group 39"/>
          <p:cNvGrpSpPr>
            <a:grpSpLocks/>
          </p:cNvGrpSpPr>
          <p:nvPr/>
        </p:nvGrpSpPr>
        <p:grpSpPr bwMode="auto">
          <a:xfrm>
            <a:off x="4759325" y="3887788"/>
            <a:ext cx="620713" cy="788987"/>
            <a:chOff x="2401" y="425"/>
            <a:chExt cx="907" cy="1154"/>
          </a:xfrm>
        </p:grpSpPr>
        <p:sp>
          <p:nvSpPr>
            <p:cNvPr id="216" name="Rectangle 40"/>
            <p:cNvSpPr>
              <a:spLocks noChangeArrowheads="1"/>
            </p:cNvSpPr>
            <p:nvPr/>
          </p:nvSpPr>
          <p:spPr bwMode="auto">
            <a:xfrm>
              <a:off x="2401" y="591"/>
              <a:ext cx="907" cy="988"/>
            </a:xfrm>
            <a:prstGeom prst="rect">
              <a:avLst/>
            </a:prstGeom>
            <a:solidFill>
              <a:srgbClr val="FFFFCC"/>
            </a:solidFill>
            <a:ln w="12700">
              <a:solidFill>
                <a:schemeClr val="bg1"/>
              </a:solidFill>
              <a:miter lim="800000"/>
              <a:headEnd/>
              <a:tailEnd/>
            </a:ln>
          </p:spPr>
          <p:txBody>
            <a:bodyPr wrap="none" anchor="ctr"/>
            <a:lstStyle/>
            <a:p>
              <a:endParaRPr lang="en-US"/>
            </a:p>
          </p:txBody>
        </p:sp>
        <p:sp>
          <p:nvSpPr>
            <p:cNvPr id="217" name="Line 41"/>
            <p:cNvSpPr>
              <a:spLocks noChangeShapeType="1"/>
            </p:cNvSpPr>
            <p:nvPr/>
          </p:nvSpPr>
          <p:spPr bwMode="auto">
            <a:xfrm>
              <a:off x="2582" y="1384"/>
              <a:ext cx="550"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8" name="Line 42"/>
            <p:cNvSpPr>
              <a:spLocks noChangeShapeType="1"/>
            </p:cNvSpPr>
            <p:nvPr/>
          </p:nvSpPr>
          <p:spPr bwMode="auto">
            <a:xfrm>
              <a:off x="2577" y="1154"/>
              <a:ext cx="550"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9" name="Rectangle 43"/>
            <p:cNvSpPr>
              <a:spLocks noChangeArrowheads="1"/>
            </p:cNvSpPr>
            <p:nvPr/>
          </p:nvSpPr>
          <p:spPr bwMode="auto">
            <a:xfrm rot="2658430">
              <a:off x="2944" y="425"/>
              <a:ext cx="225" cy="506"/>
            </a:xfrm>
            <a:prstGeom prst="rect">
              <a:avLst/>
            </a:prstGeom>
            <a:solidFill>
              <a:srgbClr val="FF0000"/>
            </a:solidFill>
            <a:ln w="28575" algn="ctr">
              <a:solidFill>
                <a:srgbClr val="969696"/>
              </a:solidFill>
              <a:miter lim="800000"/>
              <a:headEnd/>
              <a:tailEnd/>
            </a:ln>
          </p:spPr>
          <p:txBody>
            <a:bodyPr wrap="none" lIns="0" tIns="0" rIns="0" bIns="0" anchor="ctr">
              <a:spAutoFit/>
            </a:bodyPr>
            <a:lstStyle/>
            <a:p>
              <a:endParaRPr lang="en-US"/>
            </a:p>
          </p:txBody>
        </p:sp>
        <p:sp>
          <p:nvSpPr>
            <p:cNvPr id="220" name="Freeform 44"/>
            <p:cNvSpPr>
              <a:spLocks/>
            </p:cNvSpPr>
            <p:nvPr/>
          </p:nvSpPr>
          <p:spPr bwMode="auto">
            <a:xfrm>
              <a:off x="2643" y="789"/>
              <a:ext cx="309" cy="257"/>
            </a:xfrm>
            <a:custGeom>
              <a:avLst/>
              <a:gdLst>
                <a:gd name="T0" fmla="*/ 374 w 234"/>
                <a:gd name="T1" fmla="*/ 0 h 195"/>
                <a:gd name="T2" fmla="*/ 83 w 234"/>
                <a:gd name="T3" fmla="*/ 125 h 195"/>
                <a:gd name="T4" fmla="*/ 0 w 234"/>
                <a:gd name="T5" fmla="*/ 589 h 195"/>
                <a:gd name="T6" fmla="*/ 548 w 234"/>
                <a:gd name="T7" fmla="*/ 589 h 195"/>
                <a:gd name="T8" fmla="*/ 712 w 234"/>
                <a:gd name="T9" fmla="*/ 333 h 195"/>
                <a:gd name="T10" fmla="*/ 374 w 234"/>
                <a:gd name="T11" fmla="*/ 0 h 195"/>
                <a:gd name="T12" fmla="*/ 0 60000 65536"/>
                <a:gd name="T13" fmla="*/ 0 60000 65536"/>
                <a:gd name="T14" fmla="*/ 0 60000 65536"/>
                <a:gd name="T15" fmla="*/ 0 60000 65536"/>
                <a:gd name="T16" fmla="*/ 0 60000 65536"/>
                <a:gd name="T17" fmla="*/ 0 60000 65536"/>
                <a:gd name="T18" fmla="*/ 0 w 234"/>
                <a:gd name="T19" fmla="*/ 0 h 195"/>
                <a:gd name="T20" fmla="*/ 234 w 234"/>
                <a:gd name="T21" fmla="*/ 195 h 195"/>
              </a:gdLst>
              <a:ahLst/>
              <a:cxnLst>
                <a:cxn ang="T12">
                  <a:pos x="T0" y="T1"/>
                </a:cxn>
                <a:cxn ang="T13">
                  <a:pos x="T2" y="T3"/>
                </a:cxn>
                <a:cxn ang="T14">
                  <a:pos x="T4" y="T5"/>
                </a:cxn>
                <a:cxn ang="T15">
                  <a:pos x="T6" y="T7"/>
                </a:cxn>
                <a:cxn ang="T16">
                  <a:pos x="T8" y="T9"/>
                </a:cxn>
                <a:cxn ang="T17">
                  <a:pos x="T10" y="T11"/>
                </a:cxn>
              </a:cxnLst>
              <a:rect l="T18" t="T19" r="T20" b="T21"/>
              <a:pathLst>
                <a:path w="234" h="195">
                  <a:moveTo>
                    <a:pt x="123" y="0"/>
                  </a:moveTo>
                  <a:lnTo>
                    <a:pt x="27" y="42"/>
                  </a:lnTo>
                  <a:lnTo>
                    <a:pt x="0" y="195"/>
                  </a:lnTo>
                  <a:lnTo>
                    <a:pt x="180" y="195"/>
                  </a:lnTo>
                  <a:lnTo>
                    <a:pt x="234" y="111"/>
                  </a:lnTo>
                  <a:lnTo>
                    <a:pt x="123" y="0"/>
                  </a:lnTo>
                  <a:close/>
                </a:path>
              </a:pathLst>
            </a:custGeom>
            <a:solidFill>
              <a:srgbClr val="FFFFFF"/>
            </a:solidFill>
            <a:ln w="28575">
              <a:solidFill>
                <a:srgbClr val="969696"/>
              </a:solidFill>
              <a:round/>
              <a:headEnd/>
              <a:tailEnd/>
            </a:ln>
          </p:spPr>
          <p:txBody>
            <a:bodyPr wrap="none" lIns="0" tIns="0" rIns="0" bIns="0" anchor="ctr">
              <a:spAutoFit/>
            </a:bodyPr>
            <a:lstStyle/>
            <a:p>
              <a:endParaRPr lang="en-US"/>
            </a:p>
          </p:txBody>
        </p:sp>
        <p:sp>
          <p:nvSpPr>
            <p:cNvPr id="221" name="Line 45"/>
            <p:cNvSpPr>
              <a:spLocks noChangeShapeType="1"/>
            </p:cNvSpPr>
            <p:nvPr/>
          </p:nvSpPr>
          <p:spPr bwMode="auto">
            <a:xfrm flipH="1">
              <a:off x="2703" y="891"/>
              <a:ext cx="147" cy="106"/>
            </a:xfrm>
            <a:prstGeom prst="line">
              <a:avLst/>
            </a:prstGeom>
            <a:noFill/>
            <a:ln w="2857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sp>
        <p:nvSpPr>
          <p:cNvPr id="222" name="Text Box 61"/>
          <p:cNvSpPr txBox="1">
            <a:spLocks noChangeArrowheads="1"/>
          </p:cNvSpPr>
          <p:nvPr/>
        </p:nvSpPr>
        <p:spPr bwMode="auto">
          <a:xfrm>
            <a:off x="4664075" y="3549650"/>
            <a:ext cx="1171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dirty="0"/>
              <a:t>activity</a:t>
            </a:r>
          </a:p>
        </p:txBody>
      </p:sp>
      <p:grpSp>
        <p:nvGrpSpPr>
          <p:cNvPr id="256" name="Group 63"/>
          <p:cNvGrpSpPr>
            <a:grpSpLocks/>
          </p:cNvGrpSpPr>
          <p:nvPr/>
        </p:nvGrpSpPr>
        <p:grpSpPr bwMode="auto">
          <a:xfrm>
            <a:off x="4918075" y="4289425"/>
            <a:ext cx="620713" cy="788988"/>
            <a:chOff x="2401" y="425"/>
            <a:chExt cx="907" cy="1154"/>
          </a:xfrm>
        </p:grpSpPr>
        <p:sp>
          <p:nvSpPr>
            <p:cNvPr id="372" name="Rectangle 64"/>
            <p:cNvSpPr>
              <a:spLocks noChangeArrowheads="1"/>
            </p:cNvSpPr>
            <p:nvPr/>
          </p:nvSpPr>
          <p:spPr bwMode="auto">
            <a:xfrm>
              <a:off x="2401" y="591"/>
              <a:ext cx="907" cy="988"/>
            </a:xfrm>
            <a:prstGeom prst="rect">
              <a:avLst/>
            </a:prstGeom>
            <a:solidFill>
              <a:srgbClr val="FFFFCC"/>
            </a:solidFill>
            <a:ln w="12700">
              <a:solidFill>
                <a:schemeClr val="bg1"/>
              </a:solidFill>
              <a:miter lim="800000"/>
              <a:headEnd/>
              <a:tailEnd/>
            </a:ln>
          </p:spPr>
          <p:txBody>
            <a:bodyPr wrap="none" anchor="ctr"/>
            <a:lstStyle/>
            <a:p>
              <a:endParaRPr lang="en-US"/>
            </a:p>
          </p:txBody>
        </p:sp>
        <p:sp>
          <p:nvSpPr>
            <p:cNvPr id="373" name="Line 65"/>
            <p:cNvSpPr>
              <a:spLocks noChangeShapeType="1"/>
            </p:cNvSpPr>
            <p:nvPr/>
          </p:nvSpPr>
          <p:spPr bwMode="auto">
            <a:xfrm>
              <a:off x="2582" y="1384"/>
              <a:ext cx="550"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74" name="Line 66"/>
            <p:cNvSpPr>
              <a:spLocks noChangeShapeType="1"/>
            </p:cNvSpPr>
            <p:nvPr/>
          </p:nvSpPr>
          <p:spPr bwMode="auto">
            <a:xfrm>
              <a:off x="2577" y="1154"/>
              <a:ext cx="550"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75" name="Rectangle 67"/>
            <p:cNvSpPr>
              <a:spLocks noChangeArrowheads="1"/>
            </p:cNvSpPr>
            <p:nvPr/>
          </p:nvSpPr>
          <p:spPr bwMode="auto">
            <a:xfrm rot="2658430">
              <a:off x="2944" y="425"/>
              <a:ext cx="225" cy="506"/>
            </a:xfrm>
            <a:prstGeom prst="rect">
              <a:avLst/>
            </a:prstGeom>
            <a:solidFill>
              <a:srgbClr val="FF0000"/>
            </a:solidFill>
            <a:ln w="28575" algn="ctr">
              <a:solidFill>
                <a:srgbClr val="969696"/>
              </a:solidFill>
              <a:miter lim="800000"/>
              <a:headEnd/>
              <a:tailEnd/>
            </a:ln>
          </p:spPr>
          <p:txBody>
            <a:bodyPr wrap="none" lIns="0" tIns="0" rIns="0" bIns="0" anchor="ctr">
              <a:spAutoFit/>
            </a:bodyPr>
            <a:lstStyle/>
            <a:p>
              <a:endParaRPr lang="en-US"/>
            </a:p>
          </p:txBody>
        </p:sp>
        <p:sp>
          <p:nvSpPr>
            <p:cNvPr id="376" name="Freeform 68"/>
            <p:cNvSpPr>
              <a:spLocks/>
            </p:cNvSpPr>
            <p:nvPr/>
          </p:nvSpPr>
          <p:spPr bwMode="auto">
            <a:xfrm>
              <a:off x="2643" y="789"/>
              <a:ext cx="309" cy="257"/>
            </a:xfrm>
            <a:custGeom>
              <a:avLst/>
              <a:gdLst>
                <a:gd name="T0" fmla="*/ 374 w 234"/>
                <a:gd name="T1" fmla="*/ 0 h 195"/>
                <a:gd name="T2" fmla="*/ 83 w 234"/>
                <a:gd name="T3" fmla="*/ 125 h 195"/>
                <a:gd name="T4" fmla="*/ 0 w 234"/>
                <a:gd name="T5" fmla="*/ 589 h 195"/>
                <a:gd name="T6" fmla="*/ 548 w 234"/>
                <a:gd name="T7" fmla="*/ 589 h 195"/>
                <a:gd name="T8" fmla="*/ 712 w 234"/>
                <a:gd name="T9" fmla="*/ 333 h 195"/>
                <a:gd name="T10" fmla="*/ 374 w 234"/>
                <a:gd name="T11" fmla="*/ 0 h 195"/>
                <a:gd name="T12" fmla="*/ 0 60000 65536"/>
                <a:gd name="T13" fmla="*/ 0 60000 65536"/>
                <a:gd name="T14" fmla="*/ 0 60000 65536"/>
                <a:gd name="T15" fmla="*/ 0 60000 65536"/>
                <a:gd name="T16" fmla="*/ 0 60000 65536"/>
                <a:gd name="T17" fmla="*/ 0 60000 65536"/>
                <a:gd name="T18" fmla="*/ 0 w 234"/>
                <a:gd name="T19" fmla="*/ 0 h 195"/>
                <a:gd name="T20" fmla="*/ 234 w 234"/>
                <a:gd name="T21" fmla="*/ 195 h 195"/>
              </a:gdLst>
              <a:ahLst/>
              <a:cxnLst>
                <a:cxn ang="T12">
                  <a:pos x="T0" y="T1"/>
                </a:cxn>
                <a:cxn ang="T13">
                  <a:pos x="T2" y="T3"/>
                </a:cxn>
                <a:cxn ang="T14">
                  <a:pos x="T4" y="T5"/>
                </a:cxn>
                <a:cxn ang="T15">
                  <a:pos x="T6" y="T7"/>
                </a:cxn>
                <a:cxn ang="T16">
                  <a:pos x="T8" y="T9"/>
                </a:cxn>
                <a:cxn ang="T17">
                  <a:pos x="T10" y="T11"/>
                </a:cxn>
              </a:cxnLst>
              <a:rect l="T18" t="T19" r="T20" b="T21"/>
              <a:pathLst>
                <a:path w="234" h="195">
                  <a:moveTo>
                    <a:pt x="123" y="0"/>
                  </a:moveTo>
                  <a:lnTo>
                    <a:pt x="27" y="42"/>
                  </a:lnTo>
                  <a:lnTo>
                    <a:pt x="0" y="195"/>
                  </a:lnTo>
                  <a:lnTo>
                    <a:pt x="180" y="195"/>
                  </a:lnTo>
                  <a:lnTo>
                    <a:pt x="234" y="111"/>
                  </a:lnTo>
                  <a:lnTo>
                    <a:pt x="123" y="0"/>
                  </a:lnTo>
                  <a:close/>
                </a:path>
              </a:pathLst>
            </a:custGeom>
            <a:solidFill>
              <a:srgbClr val="FFFFFF"/>
            </a:solidFill>
            <a:ln w="28575">
              <a:solidFill>
                <a:srgbClr val="969696"/>
              </a:solidFill>
              <a:round/>
              <a:headEnd/>
              <a:tailEnd/>
            </a:ln>
          </p:spPr>
          <p:txBody>
            <a:bodyPr wrap="none" lIns="0" tIns="0" rIns="0" bIns="0" anchor="ctr">
              <a:spAutoFit/>
            </a:bodyPr>
            <a:lstStyle/>
            <a:p>
              <a:endParaRPr lang="en-US"/>
            </a:p>
          </p:txBody>
        </p:sp>
        <p:sp>
          <p:nvSpPr>
            <p:cNvPr id="377" name="Line 69"/>
            <p:cNvSpPr>
              <a:spLocks noChangeShapeType="1"/>
            </p:cNvSpPr>
            <p:nvPr/>
          </p:nvSpPr>
          <p:spPr bwMode="auto">
            <a:xfrm flipH="1">
              <a:off x="2703" y="891"/>
              <a:ext cx="147" cy="106"/>
            </a:xfrm>
            <a:prstGeom prst="line">
              <a:avLst/>
            </a:prstGeom>
            <a:noFill/>
            <a:ln w="2857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nvGrpSpPr>
          <p:cNvPr id="378" name="Group 70"/>
          <p:cNvGrpSpPr>
            <a:grpSpLocks/>
          </p:cNvGrpSpPr>
          <p:nvPr/>
        </p:nvGrpSpPr>
        <p:grpSpPr bwMode="auto">
          <a:xfrm>
            <a:off x="5075238" y="4689475"/>
            <a:ext cx="620712" cy="788988"/>
            <a:chOff x="2401" y="425"/>
            <a:chExt cx="907" cy="1154"/>
          </a:xfrm>
        </p:grpSpPr>
        <p:sp>
          <p:nvSpPr>
            <p:cNvPr id="379" name="Rectangle 71"/>
            <p:cNvSpPr>
              <a:spLocks noChangeArrowheads="1"/>
            </p:cNvSpPr>
            <p:nvPr/>
          </p:nvSpPr>
          <p:spPr bwMode="auto">
            <a:xfrm>
              <a:off x="2401" y="591"/>
              <a:ext cx="907" cy="988"/>
            </a:xfrm>
            <a:prstGeom prst="rect">
              <a:avLst/>
            </a:prstGeom>
            <a:solidFill>
              <a:srgbClr val="FFFFCC"/>
            </a:solidFill>
            <a:ln w="12700">
              <a:solidFill>
                <a:schemeClr val="bg1"/>
              </a:solidFill>
              <a:miter lim="800000"/>
              <a:headEnd/>
              <a:tailEnd/>
            </a:ln>
          </p:spPr>
          <p:txBody>
            <a:bodyPr wrap="none" anchor="ctr"/>
            <a:lstStyle/>
            <a:p>
              <a:endParaRPr lang="en-US"/>
            </a:p>
          </p:txBody>
        </p:sp>
        <p:sp>
          <p:nvSpPr>
            <p:cNvPr id="380" name="Line 72"/>
            <p:cNvSpPr>
              <a:spLocks noChangeShapeType="1"/>
            </p:cNvSpPr>
            <p:nvPr/>
          </p:nvSpPr>
          <p:spPr bwMode="auto">
            <a:xfrm>
              <a:off x="2582" y="1384"/>
              <a:ext cx="550"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1" name="Line 73"/>
            <p:cNvSpPr>
              <a:spLocks noChangeShapeType="1"/>
            </p:cNvSpPr>
            <p:nvPr/>
          </p:nvSpPr>
          <p:spPr bwMode="auto">
            <a:xfrm>
              <a:off x="2577" y="1154"/>
              <a:ext cx="550"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2" name="Rectangle 74"/>
            <p:cNvSpPr>
              <a:spLocks noChangeArrowheads="1"/>
            </p:cNvSpPr>
            <p:nvPr/>
          </p:nvSpPr>
          <p:spPr bwMode="auto">
            <a:xfrm rot="2658430">
              <a:off x="2944" y="425"/>
              <a:ext cx="225" cy="506"/>
            </a:xfrm>
            <a:prstGeom prst="rect">
              <a:avLst/>
            </a:prstGeom>
            <a:solidFill>
              <a:srgbClr val="FF0000"/>
            </a:solidFill>
            <a:ln w="28575" algn="ctr">
              <a:solidFill>
                <a:srgbClr val="969696"/>
              </a:solidFill>
              <a:miter lim="800000"/>
              <a:headEnd/>
              <a:tailEnd/>
            </a:ln>
          </p:spPr>
          <p:txBody>
            <a:bodyPr wrap="none" lIns="0" tIns="0" rIns="0" bIns="0" anchor="ctr">
              <a:spAutoFit/>
            </a:bodyPr>
            <a:lstStyle/>
            <a:p>
              <a:endParaRPr lang="en-US"/>
            </a:p>
          </p:txBody>
        </p:sp>
        <p:sp>
          <p:nvSpPr>
            <p:cNvPr id="383" name="Freeform 75"/>
            <p:cNvSpPr>
              <a:spLocks/>
            </p:cNvSpPr>
            <p:nvPr/>
          </p:nvSpPr>
          <p:spPr bwMode="auto">
            <a:xfrm>
              <a:off x="2643" y="789"/>
              <a:ext cx="309" cy="257"/>
            </a:xfrm>
            <a:custGeom>
              <a:avLst/>
              <a:gdLst>
                <a:gd name="T0" fmla="*/ 374 w 234"/>
                <a:gd name="T1" fmla="*/ 0 h 195"/>
                <a:gd name="T2" fmla="*/ 83 w 234"/>
                <a:gd name="T3" fmla="*/ 125 h 195"/>
                <a:gd name="T4" fmla="*/ 0 w 234"/>
                <a:gd name="T5" fmla="*/ 589 h 195"/>
                <a:gd name="T6" fmla="*/ 548 w 234"/>
                <a:gd name="T7" fmla="*/ 589 h 195"/>
                <a:gd name="T8" fmla="*/ 712 w 234"/>
                <a:gd name="T9" fmla="*/ 333 h 195"/>
                <a:gd name="T10" fmla="*/ 374 w 234"/>
                <a:gd name="T11" fmla="*/ 0 h 195"/>
                <a:gd name="T12" fmla="*/ 0 60000 65536"/>
                <a:gd name="T13" fmla="*/ 0 60000 65536"/>
                <a:gd name="T14" fmla="*/ 0 60000 65536"/>
                <a:gd name="T15" fmla="*/ 0 60000 65536"/>
                <a:gd name="T16" fmla="*/ 0 60000 65536"/>
                <a:gd name="T17" fmla="*/ 0 60000 65536"/>
                <a:gd name="T18" fmla="*/ 0 w 234"/>
                <a:gd name="T19" fmla="*/ 0 h 195"/>
                <a:gd name="T20" fmla="*/ 234 w 234"/>
                <a:gd name="T21" fmla="*/ 195 h 195"/>
              </a:gdLst>
              <a:ahLst/>
              <a:cxnLst>
                <a:cxn ang="T12">
                  <a:pos x="T0" y="T1"/>
                </a:cxn>
                <a:cxn ang="T13">
                  <a:pos x="T2" y="T3"/>
                </a:cxn>
                <a:cxn ang="T14">
                  <a:pos x="T4" y="T5"/>
                </a:cxn>
                <a:cxn ang="T15">
                  <a:pos x="T6" y="T7"/>
                </a:cxn>
                <a:cxn ang="T16">
                  <a:pos x="T8" y="T9"/>
                </a:cxn>
                <a:cxn ang="T17">
                  <a:pos x="T10" y="T11"/>
                </a:cxn>
              </a:cxnLst>
              <a:rect l="T18" t="T19" r="T20" b="T21"/>
              <a:pathLst>
                <a:path w="234" h="195">
                  <a:moveTo>
                    <a:pt x="123" y="0"/>
                  </a:moveTo>
                  <a:lnTo>
                    <a:pt x="27" y="42"/>
                  </a:lnTo>
                  <a:lnTo>
                    <a:pt x="0" y="195"/>
                  </a:lnTo>
                  <a:lnTo>
                    <a:pt x="180" y="195"/>
                  </a:lnTo>
                  <a:lnTo>
                    <a:pt x="234" y="111"/>
                  </a:lnTo>
                  <a:lnTo>
                    <a:pt x="123" y="0"/>
                  </a:lnTo>
                  <a:close/>
                </a:path>
              </a:pathLst>
            </a:custGeom>
            <a:solidFill>
              <a:srgbClr val="FFFFFF"/>
            </a:solidFill>
            <a:ln w="28575">
              <a:solidFill>
                <a:srgbClr val="969696"/>
              </a:solidFill>
              <a:round/>
              <a:headEnd/>
              <a:tailEnd/>
            </a:ln>
          </p:spPr>
          <p:txBody>
            <a:bodyPr wrap="none" lIns="0" tIns="0" rIns="0" bIns="0" anchor="ctr">
              <a:spAutoFit/>
            </a:bodyPr>
            <a:lstStyle/>
            <a:p>
              <a:endParaRPr lang="en-US"/>
            </a:p>
          </p:txBody>
        </p:sp>
        <p:sp>
          <p:nvSpPr>
            <p:cNvPr id="384" name="Line 76"/>
            <p:cNvSpPr>
              <a:spLocks noChangeShapeType="1"/>
            </p:cNvSpPr>
            <p:nvPr/>
          </p:nvSpPr>
          <p:spPr bwMode="auto">
            <a:xfrm flipH="1">
              <a:off x="2703" y="891"/>
              <a:ext cx="147" cy="106"/>
            </a:xfrm>
            <a:prstGeom prst="line">
              <a:avLst/>
            </a:prstGeom>
            <a:noFill/>
            <a:ln w="2857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nvGrpSpPr>
          <p:cNvPr id="388" name="Group 73"/>
          <p:cNvGrpSpPr>
            <a:grpSpLocks/>
          </p:cNvGrpSpPr>
          <p:nvPr/>
        </p:nvGrpSpPr>
        <p:grpSpPr bwMode="auto">
          <a:xfrm>
            <a:off x="3851275" y="3895725"/>
            <a:ext cx="781050" cy="776288"/>
            <a:chOff x="3360" y="800"/>
            <a:chExt cx="620" cy="616"/>
          </a:xfrm>
        </p:grpSpPr>
        <p:sp>
          <p:nvSpPr>
            <p:cNvPr id="389" name="AutoShape 74"/>
            <p:cNvSpPr>
              <a:spLocks noChangeArrowheads="1"/>
            </p:cNvSpPr>
            <p:nvPr/>
          </p:nvSpPr>
          <p:spPr bwMode="auto">
            <a:xfrm>
              <a:off x="3360" y="800"/>
              <a:ext cx="620" cy="616"/>
            </a:xfrm>
            <a:prstGeom prst="roundRect">
              <a:avLst>
                <a:gd name="adj" fmla="val 16667"/>
              </a:avLst>
            </a:prstGeom>
            <a:solidFill>
              <a:srgbClr val="CCFFCC"/>
            </a:solidFill>
            <a:ln w="12700" algn="ctr">
              <a:solidFill>
                <a:schemeClr val="bg1"/>
              </a:solidFill>
              <a:round/>
              <a:headEnd/>
              <a:tailEnd/>
            </a:ln>
          </p:spPr>
          <p:txBody>
            <a:bodyPr lIns="0" tIns="0" rIns="0" bIns="0" anchor="ctr">
              <a:spAutoFit/>
            </a:bodyPr>
            <a:lstStyle/>
            <a:p>
              <a:endParaRPr lang="en-US"/>
            </a:p>
          </p:txBody>
        </p:sp>
        <p:sp>
          <p:nvSpPr>
            <p:cNvPr id="390" name="Freeform 75"/>
            <p:cNvSpPr>
              <a:spLocks/>
            </p:cNvSpPr>
            <p:nvPr/>
          </p:nvSpPr>
          <p:spPr bwMode="auto">
            <a:xfrm>
              <a:off x="3403" y="830"/>
              <a:ext cx="212" cy="274"/>
            </a:xfrm>
            <a:custGeom>
              <a:avLst/>
              <a:gdLst>
                <a:gd name="T0" fmla="*/ 1 w 1052"/>
                <a:gd name="T1" fmla="*/ 2 h 1352"/>
                <a:gd name="T2" fmla="*/ 0 w 1052"/>
                <a:gd name="T3" fmla="*/ 2 h 1352"/>
                <a:gd name="T4" fmla="*/ 0 w 1052"/>
                <a:gd name="T5" fmla="*/ 1 h 1352"/>
                <a:gd name="T6" fmla="*/ 0 w 1052"/>
                <a:gd name="T7" fmla="*/ 1 h 1352"/>
                <a:gd name="T8" fmla="*/ 0 w 1052"/>
                <a:gd name="T9" fmla="*/ 1 h 1352"/>
                <a:gd name="T10" fmla="*/ 0 w 1052"/>
                <a:gd name="T11" fmla="*/ 0 h 1352"/>
                <a:gd name="T12" fmla="*/ 0 w 1052"/>
                <a:gd name="T13" fmla="*/ 0 h 1352"/>
                <a:gd name="T14" fmla="*/ 0 w 1052"/>
                <a:gd name="T15" fmla="*/ 0 h 1352"/>
                <a:gd name="T16" fmla="*/ 1 w 1052"/>
                <a:gd name="T17" fmla="*/ 0 h 1352"/>
                <a:gd name="T18" fmla="*/ 1 w 1052"/>
                <a:gd name="T19" fmla="*/ 0 h 1352"/>
                <a:gd name="T20" fmla="*/ 1 w 1052"/>
                <a:gd name="T21" fmla="*/ 0 h 1352"/>
                <a:gd name="T22" fmla="*/ 1 w 1052"/>
                <a:gd name="T23" fmla="*/ 0 h 1352"/>
                <a:gd name="T24" fmla="*/ 2 w 1052"/>
                <a:gd name="T25" fmla="*/ 0 h 1352"/>
                <a:gd name="T26" fmla="*/ 2 w 1052"/>
                <a:gd name="T27" fmla="*/ 1 h 1352"/>
                <a:gd name="T28" fmla="*/ 2 w 1052"/>
                <a:gd name="T29" fmla="*/ 1 h 1352"/>
                <a:gd name="T30" fmla="*/ 1 w 1052"/>
                <a:gd name="T31" fmla="*/ 2 h 1352"/>
                <a:gd name="T32" fmla="*/ 1 w 1052"/>
                <a:gd name="T33" fmla="*/ 2 h 1352"/>
                <a:gd name="T34" fmla="*/ 1 w 1052"/>
                <a:gd name="T35" fmla="*/ 2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grpSp>
          <p:nvGrpSpPr>
            <p:cNvPr id="391" name="Group 76"/>
            <p:cNvGrpSpPr>
              <a:grpSpLocks/>
            </p:cNvGrpSpPr>
            <p:nvPr/>
          </p:nvGrpSpPr>
          <p:grpSpPr bwMode="auto">
            <a:xfrm flipH="1">
              <a:off x="3749" y="1171"/>
              <a:ext cx="212" cy="213"/>
              <a:chOff x="1350" y="686"/>
              <a:chExt cx="1132" cy="1132"/>
            </a:xfrm>
          </p:grpSpPr>
          <p:sp>
            <p:nvSpPr>
              <p:cNvPr id="393" name="AutoShape 77"/>
              <p:cNvSpPr>
                <a:spLocks noChangeArrowheads="1"/>
              </p:cNvSpPr>
              <p:nvPr/>
            </p:nvSpPr>
            <p:spPr bwMode="auto">
              <a:xfrm>
                <a:off x="1350" y="686"/>
                <a:ext cx="1132" cy="1132"/>
              </a:xfrm>
              <a:prstGeom prst="smileyFace">
                <a:avLst>
                  <a:gd name="adj" fmla="val -4653"/>
                </a:avLst>
              </a:prstGeom>
              <a:solidFill>
                <a:srgbClr val="FFCC99"/>
              </a:solidFill>
              <a:ln w="12700">
                <a:solidFill>
                  <a:srgbClr val="000000"/>
                </a:solidFill>
                <a:round/>
                <a:headEnd/>
                <a:tailEnd/>
              </a:ln>
            </p:spPr>
            <p:txBody>
              <a:bodyPr wrap="none" anchor="ctr"/>
              <a:lstStyle/>
              <a:p>
                <a:endParaRPr lang="en-US"/>
              </a:p>
            </p:txBody>
          </p:sp>
          <p:pic>
            <p:nvPicPr>
              <p:cNvPr id="394" name="Picture 78" descr="j015193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3" y="783"/>
                <a:ext cx="38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92" name="Picture 79" descr="BS01887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81" y="829"/>
              <a:ext cx="382"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95" name="Text Box 80"/>
          <p:cNvSpPr txBox="1">
            <a:spLocks noChangeArrowheads="1"/>
          </p:cNvSpPr>
          <p:nvPr/>
        </p:nvSpPr>
        <p:spPr bwMode="auto">
          <a:xfrm>
            <a:off x="3650082" y="3549650"/>
            <a:ext cx="1171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dirty="0"/>
              <a:t>exposure</a:t>
            </a:r>
          </a:p>
        </p:txBody>
      </p:sp>
      <p:grpSp>
        <p:nvGrpSpPr>
          <p:cNvPr id="396" name="Group 81"/>
          <p:cNvGrpSpPr>
            <a:grpSpLocks/>
          </p:cNvGrpSpPr>
          <p:nvPr/>
        </p:nvGrpSpPr>
        <p:grpSpPr bwMode="auto">
          <a:xfrm>
            <a:off x="3851275" y="4764088"/>
            <a:ext cx="781050" cy="776287"/>
            <a:chOff x="3360" y="800"/>
            <a:chExt cx="620" cy="616"/>
          </a:xfrm>
        </p:grpSpPr>
        <p:sp>
          <p:nvSpPr>
            <p:cNvPr id="397" name="AutoShape 82"/>
            <p:cNvSpPr>
              <a:spLocks noChangeArrowheads="1"/>
            </p:cNvSpPr>
            <p:nvPr/>
          </p:nvSpPr>
          <p:spPr bwMode="auto">
            <a:xfrm>
              <a:off x="3360" y="800"/>
              <a:ext cx="620" cy="616"/>
            </a:xfrm>
            <a:prstGeom prst="roundRect">
              <a:avLst>
                <a:gd name="adj" fmla="val 16667"/>
              </a:avLst>
            </a:prstGeom>
            <a:solidFill>
              <a:srgbClr val="CCFFCC"/>
            </a:solidFill>
            <a:ln w="12700" algn="ctr">
              <a:solidFill>
                <a:schemeClr val="bg1"/>
              </a:solidFill>
              <a:round/>
              <a:headEnd/>
              <a:tailEnd/>
            </a:ln>
          </p:spPr>
          <p:txBody>
            <a:bodyPr lIns="0" tIns="0" rIns="0" bIns="0" anchor="ctr">
              <a:spAutoFit/>
            </a:bodyPr>
            <a:lstStyle/>
            <a:p>
              <a:endParaRPr lang="en-US"/>
            </a:p>
          </p:txBody>
        </p:sp>
        <p:sp>
          <p:nvSpPr>
            <p:cNvPr id="398" name="Freeform 83"/>
            <p:cNvSpPr>
              <a:spLocks/>
            </p:cNvSpPr>
            <p:nvPr/>
          </p:nvSpPr>
          <p:spPr bwMode="auto">
            <a:xfrm>
              <a:off x="3403" y="830"/>
              <a:ext cx="212" cy="274"/>
            </a:xfrm>
            <a:custGeom>
              <a:avLst/>
              <a:gdLst>
                <a:gd name="T0" fmla="*/ 1 w 1052"/>
                <a:gd name="T1" fmla="*/ 2 h 1352"/>
                <a:gd name="T2" fmla="*/ 0 w 1052"/>
                <a:gd name="T3" fmla="*/ 2 h 1352"/>
                <a:gd name="T4" fmla="*/ 0 w 1052"/>
                <a:gd name="T5" fmla="*/ 1 h 1352"/>
                <a:gd name="T6" fmla="*/ 0 w 1052"/>
                <a:gd name="T7" fmla="*/ 1 h 1352"/>
                <a:gd name="T8" fmla="*/ 0 w 1052"/>
                <a:gd name="T9" fmla="*/ 1 h 1352"/>
                <a:gd name="T10" fmla="*/ 0 w 1052"/>
                <a:gd name="T11" fmla="*/ 0 h 1352"/>
                <a:gd name="T12" fmla="*/ 0 w 1052"/>
                <a:gd name="T13" fmla="*/ 0 h 1352"/>
                <a:gd name="T14" fmla="*/ 0 w 1052"/>
                <a:gd name="T15" fmla="*/ 0 h 1352"/>
                <a:gd name="T16" fmla="*/ 1 w 1052"/>
                <a:gd name="T17" fmla="*/ 0 h 1352"/>
                <a:gd name="T18" fmla="*/ 1 w 1052"/>
                <a:gd name="T19" fmla="*/ 0 h 1352"/>
                <a:gd name="T20" fmla="*/ 1 w 1052"/>
                <a:gd name="T21" fmla="*/ 0 h 1352"/>
                <a:gd name="T22" fmla="*/ 1 w 1052"/>
                <a:gd name="T23" fmla="*/ 0 h 1352"/>
                <a:gd name="T24" fmla="*/ 2 w 1052"/>
                <a:gd name="T25" fmla="*/ 0 h 1352"/>
                <a:gd name="T26" fmla="*/ 2 w 1052"/>
                <a:gd name="T27" fmla="*/ 1 h 1352"/>
                <a:gd name="T28" fmla="*/ 2 w 1052"/>
                <a:gd name="T29" fmla="*/ 1 h 1352"/>
                <a:gd name="T30" fmla="*/ 1 w 1052"/>
                <a:gd name="T31" fmla="*/ 2 h 1352"/>
                <a:gd name="T32" fmla="*/ 1 w 1052"/>
                <a:gd name="T33" fmla="*/ 2 h 1352"/>
                <a:gd name="T34" fmla="*/ 1 w 1052"/>
                <a:gd name="T35" fmla="*/ 2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grpSp>
          <p:nvGrpSpPr>
            <p:cNvPr id="399" name="Group 84"/>
            <p:cNvGrpSpPr>
              <a:grpSpLocks/>
            </p:cNvGrpSpPr>
            <p:nvPr/>
          </p:nvGrpSpPr>
          <p:grpSpPr bwMode="auto">
            <a:xfrm flipH="1">
              <a:off x="3749" y="1171"/>
              <a:ext cx="212" cy="213"/>
              <a:chOff x="1350" y="686"/>
              <a:chExt cx="1132" cy="1132"/>
            </a:xfrm>
          </p:grpSpPr>
          <p:sp>
            <p:nvSpPr>
              <p:cNvPr id="401" name="AutoShape 85"/>
              <p:cNvSpPr>
                <a:spLocks noChangeArrowheads="1"/>
              </p:cNvSpPr>
              <p:nvPr/>
            </p:nvSpPr>
            <p:spPr bwMode="auto">
              <a:xfrm>
                <a:off x="1350" y="686"/>
                <a:ext cx="1132" cy="1132"/>
              </a:xfrm>
              <a:prstGeom prst="smileyFace">
                <a:avLst>
                  <a:gd name="adj" fmla="val -4653"/>
                </a:avLst>
              </a:prstGeom>
              <a:solidFill>
                <a:srgbClr val="FFCC99"/>
              </a:solidFill>
              <a:ln w="12700">
                <a:solidFill>
                  <a:srgbClr val="000000"/>
                </a:solidFill>
                <a:round/>
                <a:headEnd/>
                <a:tailEnd/>
              </a:ln>
            </p:spPr>
            <p:txBody>
              <a:bodyPr wrap="none" anchor="ctr"/>
              <a:lstStyle/>
              <a:p>
                <a:endParaRPr lang="en-US"/>
              </a:p>
            </p:txBody>
          </p:sp>
          <p:pic>
            <p:nvPicPr>
              <p:cNvPr id="402" name="Picture 86" descr="j015193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3" y="783"/>
                <a:ext cx="38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00" name="Picture 87" descr="BS01887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81" y="829"/>
              <a:ext cx="382"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3" name="Group 88"/>
          <p:cNvGrpSpPr>
            <a:grpSpLocks/>
          </p:cNvGrpSpPr>
          <p:nvPr/>
        </p:nvGrpSpPr>
        <p:grpSpPr bwMode="auto">
          <a:xfrm>
            <a:off x="3851275" y="5634038"/>
            <a:ext cx="781050" cy="776287"/>
            <a:chOff x="3360" y="800"/>
            <a:chExt cx="620" cy="616"/>
          </a:xfrm>
        </p:grpSpPr>
        <p:sp>
          <p:nvSpPr>
            <p:cNvPr id="404" name="AutoShape 89"/>
            <p:cNvSpPr>
              <a:spLocks noChangeArrowheads="1"/>
            </p:cNvSpPr>
            <p:nvPr/>
          </p:nvSpPr>
          <p:spPr bwMode="auto">
            <a:xfrm>
              <a:off x="3360" y="800"/>
              <a:ext cx="620" cy="616"/>
            </a:xfrm>
            <a:prstGeom prst="roundRect">
              <a:avLst>
                <a:gd name="adj" fmla="val 16667"/>
              </a:avLst>
            </a:prstGeom>
            <a:solidFill>
              <a:srgbClr val="CCFFCC"/>
            </a:solidFill>
            <a:ln w="12700" algn="ctr">
              <a:solidFill>
                <a:schemeClr val="bg1"/>
              </a:solidFill>
              <a:round/>
              <a:headEnd/>
              <a:tailEnd/>
            </a:ln>
          </p:spPr>
          <p:txBody>
            <a:bodyPr lIns="0" tIns="0" rIns="0" bIns="0" anchor="ctr">
              <a:spAutoFit/>
            </a:bodyPr>
            <a:lstStyle/>
            <a:p>
              <a:endParaRPr lang="en-US"/>
            </a:p>
          </p:txBody>
        </p:sp>
        <p:sp>
          <p:nvSpPr>
            <p:cNvPr id="405" name="Freeform 90"/>
            <p:cNvSpPr>
              <a:spLocks/>
            </p:cNvSpPr>
            <p:nvPr/>
          </p:nvSpPr>
          <p:spPr bwMode="auto">
            <a:xfrm>
              <a:off x="3403" y="830"/>
              <a:ext cx="212" cy="274"/>
            </a:xfrm>
            <a:custGeom>
              <a:avLst/>
              <a:gdLst>
                <a:gd name="T0" fmla="*/ 1 w 1052"/>
                <a:gd name="T1" fmla="*/ 2 h 1352"/>
                <a:gd name="T2" fmla="*/ 0 w 1052"/>
                <a:gd name="T3" fmla="*/ 2 h 1352"/>
                <a:gd name="T4" fmla="*/ 0 w 1052"/>
                <a:gd name="T5" fmla="*/ 1 h 1352"/>
                <a:gd name="T6" fmla="*/ 0 w 1052"/>
                <a:gd name="T7" fmla="*/ 1 h 1352"/>
                <a:gd name="T8" fmla="*/ 0 w 1052"/>
                <a:gd name="T9" fmla="*/ 1 h 1352"/>
                <a:gd name="T10" fmla="*/ 0 w 1052"/>
                <a:gd name="T11" fmla="*/ 0 h 1352"/>
                <a:gd name="T12" fmla="*/ 0 w 1052"/>
                <a:gd name="T13" fmla="*/ 0 h 1352"/>
                <a:gd name="T14" fmla="*/ 0 w 1052"/>
                <a:gd name="T15" fmla="*/ 0 h 1352"/>
                <a:gd name="T16" fmla="*/ 1 w 1052"/>
                <a:gd name="T17" fmla="*/ 0 h 1352"/>
                <a:gd name="T18" fmla="*/ 1 w 1052"/>
                <a:gd name="T19" fmla="*/ 0 h 1352"/>
                <a:gd name="T20" fmla="*/ 1 w 1052"/>
                <a:gd name="T21" fmla="*/ 0 h 1352"/>
                <a:gd name="T22" fmla="*/ 1 w 1052"/>
                <a:gd name="T23" fmla="*/ 0 h 1352"/>
                <a:gd name="T24" fmla="*/ 2 w 1052"/>
                <a:gd name="T25" fmla="*/ 0 h 1352"/>
                <a:gd name="T26" fmla="*/ 2 w 1052"/>
                <a:gd name="T27" fmla="*/ 1 h 1352"/>
                <a:gd name="T28" fmla="*/ 2 w 1052"/>
                <a:gd name="T29" fmla="*/ 1 h 1352"/>
                <a:gd name="T30" fmla="*/ 1 w 1052"/>
                <a:gd name="T31" fmla="*/ 2 h 1352"/>
                <a:gd name="T32" fmla="*/ 1 w 1052"/>
                <a:gd name="T33" fmla="*/ 2 h 1352"/>
                <a:gd name="T34" fmla="*/ 1 w 1052"/>
                <a:gd name="T35" fmla="*/ 2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grpSp>
          <p:nvGrpSpPr>
            <p:cNvPr id="406" name="Group 91"/>
            <p:cNvGrpSpPr>
              <a:grpSpLocks/>
            </p:cNvGrpSpPr>
            <p:nvPr/>
          </p:nvGrpSpPr>
          <p:grpSpPr bwMode="auto">
            <a:xfrm flipH="1">
              <a:off x="3749" y="1171"/>
              <a:ext cx="212" cy="213"/>
              <a:chOff x="1350" y="686"/>
              <a:chExt cx="1132" cy="1132"/>
            </a:xfrm>
          </p:grpSpPr>
          <p:sp>
            <p:nvSpPr>
              <p:cNvPr id="408" name="AutoShape 92"/>
              <p:cNvSpPr>
                <a:spLocks noChangeArrowheads="1"/>
              </p:cNvSpPr>
              <p:nvPr/>
            </p:nvSpPr>
            <p:spPr bwMode="auto">
              <a:xfrm>
                <a:off x="1350" y="686"/>
                <a:ext cx="1132" cy="1132"/>
              </a:xfrm>
              <a:prstGeom prst="smileyFace">
                <a:avLst>
                  <a:gd name="adj" fmla="val -4653"/>
                </a:avLst>
              </a:prstGeom>
              <a:solidFill>
                <a:srgbClr val="FFCC99"/>
              </a:solidFill>
              <a:ln w="12700">
                <a:solidFill>
                  <a:srgbClr val="000000"/>
                </a:solidFill>
                <a:round/>
                <a:headEnd/>
                <a:tailEnd/>
              </a:ln>
            </p:spPr>
            <p:txBody>
              <a:bodyPr wrap="none" anchor="ctr"/>
              <a:lstStyle/>
              <a:p>
                <a:endParaRPr lang="en-US"/>
              </a:p>
            </p:txBody>
          </p:sp>
          <p:pic>
            <p:nvPicPr>
              <p:cNvPr id="409" name="Picture 93" descr="j015193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3" y="783"/>
                <a:ext cx="38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07" name="Picture 94" descr="BS01887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81" y="829"/>
              <a:ext cx="382"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10" name="Line 70"/>
          <p:cNvSpPr>
            <a:spLocks noChangeShapeType="1"/>
          </p:cNvSpPr>
          <p:nvPr/>
        </p:nvSpPr>
        <p:spPr bwMode="auto">
          <a:xfrm flipH="1" flipV="1">
            <a:off x="2499095" y="6116531"/>
            <a:ext cx="213571" cy="0"/>
          </a:xfrm>
          <a:prstGeom prst="line">
            <a:avLst/>
          </a:prstGeom>
          <a:noFill/>
          <a:ln w="28575">
            <a:solidFill>
              <a:srgbClr val="777777"/>
            </a:solidFill>
            <a:prstDash val="sysDash"/>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411" name="Line 70"/>
          <p:cNvSpPr>
            <a:spLocks noChangeShapeType="1"/>
          </p:cNvSpPr>
          <p:nvPr/>
        </p:nvSpPr>
        <p:spPr bwMode="auto">
          <a:xfrm flipH="1" flipV="1">
            <a:off x="2499095" y="5256206"/>
            <a:ext cx="213571" cy="0"/>
          </a:xfrm>
          <a:prstGeom prst="line">
            <a:avLst/>
          </a:prstGeom>
          <a:noFill/>
          <a:ln w="28575">
            <a:solidFill>
              <a:srgbClr val="777777"/>
            </a:solidFill>
            <a:prstDash val="sysDash"/>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412" name="Text Box 52"/>
          <p:cNvSpPr txBox="1">
            <a:spLocks noChangeArrowheads="1"/>
          </p:cNvSpPr>
          <p:nvPr/>
        </p:nvSpPr>
        <p:spPr bwMode="auto">
          <a:xfrm>
            <a:off x="247650" y="3549650"/>
            <a:ext cx="9588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a:t>contact</a:t>
            </a:r>
          </a:p>
        </p:txBody>
      </p:sp>
      <p:sp>
        <p:nvSpPr>
          <p:cNvPr id="413" name="Text Box 80"/>
          <p:cNvSpPr txBox="1">
            <a:spLocks noChangeArrowheads="1"/>
          </p:cNvSpPr>
          <p:nvPr/>
        </p:nvSpPr>
        <p:spPr bwMode="auto">
          <a:xfrm>
            <a:off x="2553361" y="3549650"/>
            <a:ext cx="1171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dirty="0"/>
              <a:t>service</a:t>
            </a:r>
          </a:p>
        </p:txBody>
      </p:sp>
      <p:grpSp>
        <p:nvGrpSpPr>
          <p:cNvPr id="414" name="Group 48"/>
          <p:cNvGrpSpPr>
            <a:grpSpLocks/>
          </p:cNvGrpSpPr>
          <p:nvPr/>
        </p:nvGrpSpPr>
        <p:grpSpPr bwMode="auto">
          <a:xfrm>
            <a:off x="346123" y="3807029"/>
            <a:ext cx="651326" cy="651327"/>
            <a:chOff x="1350" y="686"/>
            <a:chExt cx="1132" cy="1132"/>
          </a:xfrm>
        </p:grpSpPr>
        <p:sp>
          <p:nvSpPr>
            <p:cNvPr id="415" name="AutoShape 49"/>
            <p:cNvSpPr>
              <a:spLocks noChangeArrowheads="1"/>
            </p:cNvSpPr>
            <p:nvPr/>
          </p:nvSpPr>
          <p:spPr bwMode="auto">
            <a:xfrm>
              <a:off x="1350" y="686"/>
              <a:ext cx="1132" cy="1132"/>
            </a:xfrm>
            <a:prstGeom prst="smileyFace">
              <a:avLst>
                <a:gd name="adj" fmla="val -4653"/>
              </a:avLst>
            </a:prstGeom>
            <a:solidFill>
              <a:srgbClr val="FFCC99"/>
            </a:solidFill>
            <a:ln w="12700">
              <a:solidFill>
                <a:srgbClr val="000000"/>
              </a:solidFill>
              <a:round/>
              <a:headEnd/>
              <a:tailEnd/>
            </a:ln>
          </p:spPr>
          <p:txBody>
            <a:bodyPr wrap="none" anchor="ctr"/>
            <a:lstStyle/>
            <a:p>
              <a:endParaRPr lang="en-US"/>
            </a:p>
          </p:txBody>
        </p:sp>
        <p:pic>
          <p:nvPicPr>
            <p:cNvPr id="416" name="Picture 50" descr="j015193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3" y="783"/>
              <a:ext cx="38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53"/>
          <p:cNvGrpSpPr>
            <a:grpSpLocks/>
          </p:cNvGrpSpPr>
          <p:nvPr/>
        </p:nvGrpSpPr>
        <p:grpSpPr bwMode="auto">
          <a:xfrm>
            <a:off x="333569" y="4346247"/>
            <a:ext cx="805498" cy="730318"/>
            <a:chOff x="2780" y="1585"/>
            <a:chExt cx="668" cy="605"/>
          </a:xfrm>
        </p:grpSpPr>
        <p:sp>
          <p:nvSpPr>
            <p:cNvPr id="418" name="AutoShape 54"/>
            <p:cNvSpPr>
              <a:spLocks noChangeArrowheads="1"/>
            </p:cNvSpPr>
            <p:nvPr/>
          </p:nvSpPr>
          <p:spPr bwMode="auto">
            <a:xfrm>
              <a:off x="2780" y="1585"/>
              <a:ext cx="558" cy="558"/>
            </a:xfrm>
            <a:prstGeom prst="smileyFace">
              <a:avLst>
                <a:gd name="adj" fmla="val 602"/>
              </a:avLst>
            </a:prstGeom>
            <a:solidFill>
              <a:srgbClr val="FFCC99"/>
            </a:solidFill>
            <a:ln w="12700">
              <a:solidFill>
                <a:srgbClr val="000000"/>
              </a:solidFill>
              <a:round/>
              <a:headEnd/>
              <a:tailEnd/>
            </a:ln>
          </p:spPr>
          <p:txBody>
            <a:bodyPr wrap="none" anchor="ctr"/>
            <a:lstStyle/>
            <a:p>
              <a:endParaRPr lang="en-US"/>
            </a:p>
          </p:txBody>
        </p:sp>
        <p:grpSp>
          <p:nvGrpSpPr>
            <p:cNvPr id="419" name="Group 55"/>
            <p:cNvGrpSpPr>
              <a:grpSpLocks/>
            </p:cNvGrpSpPr>
            <p:nvPr/>
          </p:nvGrpSpPr>
          <p:grpSpPr bwMode="auto">
            <a:xfrm flipH="1">
              <a:off x="3089" y="1738"/>
              <a:ext cx="359" cy="452"/>
              <a:chOff x="4325" y="1984"/>
              <a:chExt cx="359" cy="452"/>
            </a:xfrm>
          </p:grpSpPr>
          <p:sp>
            <p:nvSpPr>
              <p:cNvPr id="420" name="Freeform 56"/>
              <p:cNvSpPr>
                <a:spLocks/>
              </p:cNvSpPr>
              <p:nvPr/>
            </p:nvSpPr>
            <p:spPr bwMode="auto">
              <a:xfrm>
                <a:off x="4325" y="1984"/>
                <a:ext cx="359" cy="452"/>
              </a:xfrm>
              <a:custGeom>
                <a:avLst/>
                <a:gdLst>
                  <a:gd name="T0" fmla="*/ 36 w 717"/>
                  <a:gd name="T1" fmla="*/ 37 h 906"/>
                  <a:gd name="T2" fmla="*/ 31 w 717"/>
                  <a:gd name="T3" fmla="*/ 41 h 906"/>
                  <a:gd name="T4" fmla="*/ 19 w 717"/>
                  <a:gd name="T5" fmla="*/ 25 h 906"/>
                  <a:gd name="T6" fmla="*/ 23 w 717"/>
                  <a:gd name="T7" fmla="*/ 22 h 906"/>
                  <a:gd name="T8" fmla="*/ 12 w 717"/>
                  <a:gd name="T9" fmla="*/ 8 h 906"/>
                  <a:gd name="T10" fmla="*/ 10 w 717"/>
                  <a:gd name="T11" fmla="*/ 10 h 906"/>
                  <a:gd name="T12" fmla="*/ 3 w 717"/>
                  <a:gd name="T13" fmla="*/ 0 h 906"/>
                  <a:gd name="T14" fmla="*/ 2 w 717"/>
                  <a:gd name="T15" fmla="*/ 0 h 906"/>
                  <a:gd name="T16" fmla="*/ 2 w 717"/>
                  <a:gd name="T17" fmla="*/ 0 h 906"/>
                  <a:gd name="T18" fmla="*/ 1 w 717"/>
                  <a:gd name="T19" fmla="*/ 0 h 906"/>
                  <a:gd name="T20" fmla="*/ 1 w 717"/>
                  <a:gd name="T21" fmla="*/ 0 h 906"/>
                  <a:gd name="T22" fmla="*/ 1 w 717"/>
                  <a:gd name="T23" fmla="*/ 0 h 906"/>
                  <a:gd name="T24" fmla="*/ 0 w 717"/>
                  <a:gd name="T25" fmla="*/ 0 h 906"/>
                  <a:gd name="T26" fmla="*/ 0 w 717"/>
                  <a:gd name="T27" fmla="*/ 1 h 906"/>
                  <a:gd name="T28" fmla="*/ 1 w 717"/>
                  <a:gd name="T29" fmla="*/ 1 h 906"/>
                  <a:gd name="T30" fmla="*/ 8 w 717"/>
                  <a:gd name="T31" fmla="*/ 11 h 906"/>
                  <a:gd name="T32" fmla="*/ 5 w 717"/>
                  <a:gd name="T33" fmla="*/ 13 h 906"/>
                  <a:gd name="T34" fmla="*/ 5 w 717"/>
                  <a:gd name="T35" fmla="*/ 14 h 906"/>
                  <a:gd name="T36" fmla="*/ 5 w 717"/>
                  <a:gd name="T37" fmla="*/ 14 h 906"/>
                  <a:gd name="T38" fmla="*/ 5 w 717"/>
                  <a:gd name="T39" fmla="*/ 15 h 906"/>
                  <a:gd name="T40" fmla="*/ 5 w 717"/>
                  <a:gd name="T41" fmla="*/ 16 h 906"/>
                  <a:gd name="T42" fmla="*/ 5 w 717"/>
                  <a:gd name="T43" fmla="*/ 18 h 906"/>
                  <a:gd name="T44" fmla="*/ 6 w 717"/>
                  <a:gd name="T45" fmla="*/ 20 h 906"/>
                  <a:gd name="T46" fmla="*/ 6 w 717"/>
                  <a:gd name="T47" fmla="*/ 23 h 906"/>
                  <a:gd name="T48" fmla="*/ 7 w 717"/>
                  <a:gd name="T49" fmla="*/ 26 h 906"/>
                  <a:gd name="T50" fmla="*/ 9 w 717"/>
                  <a:gd name="T51" fmla="*/ 29 h 906"/>
                  <a:gd name="T52" fmla="*/ 10 w 717"/>
                  <a:gd name="T53" fmla="*/ 32 h 906"/>
                  <a:gd name="T54" fmla="*/ 12 w 717"/>
                  <a:gd name="T55" fmla="*/ 35 h 906"/>
                  <a:gd name="T56" fmla="*/ 15 w 717"/>
                  <a:gd name="T57" fmla="*/ 39 h 906"/>
                  <a:gd name="T58" fmla="*/ 18 w 717"/>
                  <a:gd name="T59" fmla="*/ 42 h 906"/>
                  <a:gd name="T60" fmla="*/ 22 w 717"/>
                  <a:gd name="T61" fmla="*/ 46 h 906"/>
                  <a:gd name="T62" fmla="*/ 26 w 717"/>
                  <a:gd name="T63" fmla="*/ 49 h 906"/>
                  <a:gd name="T64" fmla="*/ 31 w 717"/>
                  <a:gd name="T65" fmla="*/ 53 h 906"/>
                  <a:gd name="T66" fmla="*/ 36 w 717"/>
                  <a:gd name="T67" fmla="*/ 56 h 906"/>
                  <a:gd name="T68" fmla="*/ 37 w 717"/>
                  <a:gd name="T69" fmla="*/ 56 h 906"/>
                  <a:gd name="T70" fmla="*/ 45 w 717"/>
                  <a:gd name="T71" fmla="*/ 50 h 906"/>
                  <a:gd name="T72" fmla="*/ 36 w 717"/>
                  <a:gd name="T73" fmla="*/ 37 h 90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17"/>
                  <a:gd name="T112" fmla="*/ 0 h 906"/>
                  <a:gd name="T113" fmla="*/ 717 w 717"/>
                  <a:gd name="T114" fmla="*/ 906 h 90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17" h="906">
                    <a:moveTo>
                      <a:pt x="568" y="604"/>
                    </a:moveTo>
                    <a:lnTo>
                      <a:pt x="488" y="663"/>
                    </a:lnTo>
                    <a:lnTo>
                      <a:pt x="302" y="411"/>
                    </a:lnTo>
                    <a:lnTo>
                      <a:pt x="362" y="367"/>
                    </a:lnTo>
                    <a:lnTo>
                      <a:pt x="189" y="133"/>
                    </a:lnTo>
                    <a:lnTo>
                      <a:pt x="148" y="164"/>
                    </a:lnTo>
                    <a:lnTo>
                      <a:pt x="33" y="7"/>
                    </a:lnTo>
                    <a:lnTo>
                      <a:pt x="27" y="3"/>
                    </a:lnTo>
                    <a:lnTo>
                      <a:pt x="21" y="0"/>
                    </a:lnTo>
                    <a:lnTo>
                      <a:pt x="14" y="0"/>
                    </a:lnTo>
                    <a:lnTo>
                      <a:pt x="7" y="4"/>
                    </a:lnTo>
                    <a:lnTo>
                      <a:pt x="3" y="10"/>
                    </a:lnTo>
                    <a:lnTo>
                      <a:pt x="0" y="15"/>
                    </a:lnTo>
                    <a:lnTo>
                      <a:pt x="0" y="22"/>
                    </a:lnTo>
                    <a:lnTo>
                      <a:pt x="4" y="29"/>
                    </a:lnTo>
                    <a:lnTo>
                      <a:pt x="119" y="185"/>
                    </a:lnTo>
                    <a:lnTo>
                      <a:pt x="71" y="220"/>
                    </a:lnTo>
                    <a:lnTo>
                      <a:pt x="71" y="229"/>
                    </a:lnTo>
                    <a:lnTo>
                      <a:pt x="71" y="234"/>
                    </a:lnTo>
                    <a:lnTo>
                      <a:pt x="72" y="248"/>
                    </a:lnTo>
                    <a:lnTo>
                      <a:pt x="74" y="270"/>
                    </a:lnTo>
                    <a:lnTo>
                      <a:pt x="79" y="299"/>
                    </a:lnTo>
                    <a:lnTo>
                      <a:pt x="86" y="335"/>
                    </a:lnTo>
                    <a:lnTo>
                      <a:pt x="96" y="375"/>
                    </a:lnTo>
                    <a:lnTo>
                      <a:pt x="112" y="420"/>
                    </a:lnTo>
                    <a:lnTo>
                      <a:pt x="133" y="468"/>
                    </a:lnTo>
                    <a:lnTo>
                      <a:pt x="158" y="520"/>
                    </a:lnTo>
                    <a:lnTo>
                      <a:pt x="192" y="575"/>
                    </a:lnTo>
                    <a:lnTo>
                      <a:pt x="232" y="631"/>
                    </a:lnTo>
                    <a:lnTo>
                      <a:pt x="280" y="687"/>
                    </a:lnTo>
                    <a:lnTo>
                      <a:pt x="338" y="742"/>
                    </a:lnTo>
                    <a:lnTo>
                      <a:pt x="405" y="798"/>
                    </a:lnTo>
                    <a:lnTo>
                      <a:pt x="482" y="851"/>
                    </a:lnTo>
                    <a:lnTo>
                      <a:pt x="571" y="901"/>
                    </a:lnTo>
                    <a:lnTo>
                      <a:pt x="580" y="906"/>
                    </a:lnTo>
                    <a:lnTo>
                      <a:pt x="717" y="806"/>
                    </a:lnTo>
                    <a:lnTo>
                      <a:pt x="568" y="6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1" name="Freeform 57"/>
              <p:cNvSpPr>
                <a:spLocks/>
              </p:cNvSpPr>
              <p:nvPr/>
            </p:nvSpPr>
            <p:spPr bwMode="auto">
              <a:xfrm>
                <a:off x="4378" y="2075"/>
                <a:ext cx="281" cy="341"/>
              </a:xfrm>
              <a:custGeom>
                <a:avLst/>
                <a:gdLst>
                  <a:gd name="T0" fmla="*/ 29 w 562"/>
                  <a:gd name="T1" fmla="*/ 43 h 682"/>
                  <a:gd name="T2" fmla="*/ 24 w 562"/>
                  <a:gd name="T3" fmla="*/ 40 h 682"/>
                  <a:gd name="T4" fmla="*/ 20 w 562"/>
                  <a:gd name="T5" fmla="*/ 37 h 682"/>
                  <a:gd name="T6" fmla="*/ 17 w 562"/>
                  <a:gd name="T7" fmla="*/ 34 h 682"/>
                  <a:gd name="T8" fmla="*/ 13 w 562"/>
                  <a:gd name="T9" fmla="*/ 31 h 682"/>
                  <a:gd name="T10" fmla="*/ 10 w 562"/>
                  <a:gd name="T11" fmla="*/ 27 h 682"/>
                  <a:gd name="T12" fmla="*/ 9 w 562"/>
                  <a:gd name="T13" fmla="*/ 24 h 682"/>
                  <a:gd name="T14" fmla="*/ 6 w 562"/>
                  <a:gd name="T15" fmla="*/ 21 h 682"/>
                  <a:gd name="T16" fmla="*/ 4 w 562"/>
                  <a:gd name="T17" fmla="*/ 20 h 682"/>
                  <a:gd name="T18" fmla="*/ 3 w 562"/>
                  <a:gd name="T19" fmla="*/ 17 h 682"/>
                  <a:gd name="T20" fmla="*/ 2 w 562"/>
                  <a:gd name="T21" fmla="*/ 13 h 682"/>
                  <a:gd name="T22" fmla="*/ 1 w 562"/>
                  <a:gd name="T23" fmla="*/ 11 h 682"/>
                  <a:gd name="T24" fmla="*/ 1 w 562"/>
                  <a:gd name="T25" fmla="*/ 10 h 682"/>
                  <a:gd name="T26" fmla="*/ 1 w 562"/>
                  <a:gd name="T27" fmla="*/ 7 h 682"/>
                  <a:gd name="T28" fmla="*/ 1 w 562"/>
                  <a:gd name="T29" fmla="*/ 5 h 682"/>
                  <a:gd name="T30" fmla="*/ 1 w 562"/>
                  <a:gd name="T31" fmla="*/ 5 h 682"/>
                  <a:gd name="T32" fmla="*/ 0 w 562"/>
                  <a:gd name="T33" fmla="*/ 3 h 682"/>
                  <a:gd name="T34" fmla="*/ 4 w 562"/>
                  <a:gd name="T35" fmla="*/ 0 h 682"/>
                  <a:gd name="T36" fmla="*/ 12 w 562"/>
                  <a:gd name="T37" fmla="*/ 11 h 682"/>
                  <a:gd name="T38" fmla="*/ 9 w 562"/>
                  <a:gd name="T39" fmla="*/ 13 h 682"/>
                  <a:gd name="T40" fmla="*/ 23 w 562"/>
                  <a:gd name="T41" fmla="*/ 34 h 682"/>
                  <a:gd name="T42" fmla="*/ 28 w 562"/>
                  <a:gd name="T43" fmla="*/ 29 h 682"/>
                  <a:gd name="T44" fmla="*/ 35 w 562"/>
                  <a:gd name="T45" fmla="*/ 39 h 682"/>
                  <a:gd name="T46" fmla="*/ 29 w 562"/>
                  <a:gd name="T47" fmla="*/ 43 h 68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62"/>
                  <a:gd name="T73" fmla="*/ 0 h 682"/>
                  <a:gd name="T74" fmla="*/ 562 w 562"/>
                  <a:gd name="T75" fmla="*/ 682 h 68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62" h="682">
                    <a:moveTo>
                      <a:pt x="472" y="682"/>
                    </a:moveTo>
                    <a:lnTo>
                      <a:pt x="394" y="637"/>
                    </a:lnTo>
                    <a:lnTo>
                      <a:pt x="328" y="591"/>
                    </a:lnTo>
                    <a:lnTo>
                      <a:pt x="268" y="544"/>
                    </a:lnTo>
                    <a:lnTo>
                      <a:pt x="216" y="496"/>
                    </a:lnTo>
                    <a:lnTo>
                      <a:pt x="171" y="446"/>
                    </a:lnTo>
                    <a:lnTo>
                      <a:pt x="133" y="398"/>
                    </a:lnTo>
                    <a:lnTo>
                      <a:pt x="101" y="351"/>
                    </a:lnTo>
                    <a:lnTo>
                      <a:pt x="75" y="305"/>
                    </a:lnTo>
                    <a:lnTo>
                      <a:pt x="53" y="260"/>
                    </a:lnTo>
                    <a:lnTo>
                      <a:pt x="37" y="218"/>
                    </a:lnTo>
                    <a:lnTo>
                      <a:pt x="23" y="180"/>
                    </a:lnTo>
                    <a:lnTo>
                      <a:pt x="14" y="146"/>
                    </a:lnTo>
                    <a:lnTo>
                      <a:pt x="8" y="116"/>
                    </a:lnTo>
                    <a:lnTo>
                      <a:pt x="4" y="90"/>
                    </a:lnTo>
                    <a:lnTo>
                      <a:pt x="1" y="70"/>
                    </a:lnTo>
                    <a:lnTo>
                      <a:pt x="0" y="56"/>
                    </a:lnTo>
                    <a:lnTo>
                      <a:pt x="76" y="0"/>
                    </a:lnTo>
                    <a:lnTo>
                      <a:pt x="205" y="178"/>
                    </a:lnTo>
                    <a:lnTo>
                      <a:pt x="147" y="222"/>
                    </a:lnTo>
                    <a:lnTo>
                      <a:pt x="374" y="532"/>
                    </a:lnTo>
                    <a:lnTo>
                      <a:pt x="456" y="472"/>
                    </a:lnTo>
                    <a:lnTo>
                      <a:pt x="562" y="616"/>
                    </a:lnTo>
                    <a:lnTo>
                      <a:pt x="472" y="682"/>
                    </a:lnTo>
                    <a:close/>
                  </a:path>
                </a:pathLst>
              </a:custGeom>
              <a:solidFill>
                <a:srgbClr val="D39E5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nvGrpSpPr>
          <p:cNvPr id="422" name="Group 58"/>
          <p:cNvGrpSpPr>
            <a:grpSpLocks/>
          </p:cNvGrpSpPr>
          <p:nvPr/>
        </p:nvGrpSpPr>
        <p:grpSpPr bwMode="auto">
          <a:xfrm>
            <a:off x="239790" y="4869645"/>
            <a:ext cx="782501" cy="775661"/>
            <a:chOff x="2461" y="1618"/>
            <a:chExt cx="635" cy="629"/>
          </a:xfrm>
        </p:grpSpPr>
        <p:sp>
          <p:nvSpPr>
            <p:cNvPr id="423" name="AutoShape 59"/>
            <p:cNvSpPr>
              <a:spLocks noChangeArrowheads="1"/>
            </p:cNvSpPr>
            <p:nvPr/>
          </p:nvSpPr>
          <p:spPr bwMode="auto">
            <a:xfrm>
              <a:off x="2538" y="1689"/>
              <a:ext cx="558" cy="558"/>
            </a:xfrm>
            <a:prstGeom prst="smileyFace">
              <a:avLst>
                <a:gd name="adj" fmla="val 602"/>
              </a:avLst>
            </a:prstGeom>
            <a:solidFill>
              <a:srgbClr val="FFCC99"/>
            </a:solidFill>
            <a:ln w="12700">
              <a:solidFill>
                <a:srgbClr val="000000"/>
              </a:solidFill>
              <a:round/>
              <a:headEnd/>
              <a:tailEnd/>
            </a:ln>
          </p:spPr>
          <p:txBody>
            <a:bodyPr wrap="none" anchor="ctr"/>
            <a:lstStyle/>
            <a:p>
              <a:endParaRPr lang="en-US"/>
            </a:p>
          </p:txBody>
        </p:sp>
        <p:sp>
          <p:nvSpPr>
            <p:cNvPr id="424" name="Freeform 60"/>
            <p:cNvSpPr>
              <a:spLocks/>
            </p:cNvSpPr>
            <p:nvPr/>
          </p:nvSpPr>
          <p:spPr bwMode="auto">
            <a:xfrm>
              <a:off x="2676" y="1758"/>
              <a:ext cx="381" cy="69"/>
            </a:xfrm>
            <a:custGeom>
              <a:avLst/>
              <a:gdLst>
                <a:gd name="T0" fmla="*/ 18 w 381"/>
                <a:gd name="T1" fmla="*/ 0 h 69"/>
                <a:gd name="T2" fmla="*/ 327 w 381"/>
                <a:gd name="T3" fmla="*/ 0 h 69"/>
                <a:gd name="T4" fmla="*/ 381 w 381"/>
                <a:gd name="T5" fmla="*/ 69 h 69"/>
                <a:gd name="T6" fmla="*/ 0 w 381"/>
                <a:gd name="T7" fmla="*/ 69 h 69"/>
                <a:gd name="T8" fmla="*/ 18 w 381"/>
                <a:gd name="T9" fmla="*/ 0 h 69"/>
                <a:gd name="T10" fmla="*/ 0 60000 65536"/>
                <a:gd name="T11" fmla="*/ 0 60000 65536"/>
                <a:gd name="T12" fmla="*/ 0 60000 65536"/>
                <a:gd name="T13" fmla="*/ 0 60000 65536"/>
                <a:gd name="T14" fmla="*/ 0 60000 65536"/>
                <a:gd name="T15" fmla="*/ 0 w 381"/>
                <a:gd name="T16" fmla="*/ 0 h 69"/>
                <a:gd name="T17" fmla="*/ 381 w 381"/>
                <a:gd name="T18" fmla="*/ 69 h 69"/>
              </a:gdLst>
              <a:ahLst/>
              <a:cxnLst>
                <a:cxn ang="T10">
                  <a:pos x="T0" y="T1"/>
                </a:cxn>
                <a:cxn ang="T11">
                  <a:pos x="T2" y="T3"/>
                </a:cxn>
                <a:cxn ang="T12">
                  <a:pos x="T4" y="T5"/>
                </a:cxn>
                <a:cxn ang="T13">
                  <a:pos x="T6" y="T7"/>
                </a:cxn>
                <a:cxn ang="T14">
                  <a:pos x="T8" y="T9"/>
                </a:cxn>
              </a:cxnLst>
              <a:rect l="T15" t="T16" r="T17" b="T18"/>
              <a:pathLst>
                <a:path w="381" h="69">
                  <a:moveTo>
                    <a:pt x="18" y="0"/>
                  </a:moveTo>
                  <a:lnTo>
                    <a:pt x="327" y="0"/>
                  </a:lnTo>
                  <a:lnTo>
                    <a:pt x="381" y="69"/>
                  </a:lnTo>
                  <a:lnTo>
                    <a:pt x="0" y="69"/>
                  </a:lnTo>
                  <a:lnTo>
                    <a:pt x="18" y="0"/>
                  </a:lnTo>
                  <a:close/>
                </a:path>
              </a:pathLst>
            </a:custGeom>
            <a:solidFill>
              <a:schemeClr val="tx1"/>
            </a:solidFill>
            <a:ln w="28575">
              <a:solidFill>
                <a:schemeClr val="bg1"/>
              </a:solidFill>
              <a:round/>
              <a:headEnd/>
              <a:tailEnd/>
            </a:ln>
          </p:spPr>
          <p:txBody>
            <a:bodyPr wrap="none" lIns="0" tIns="0" rIns="0" bIns="0" anchor="ctr">
              <a:spAutoFit/>
            </a:bodyPr>
            <a:lstStyle/>
            <a:p>
              <a:endParaRPr lang="en-US"/>
            </a:p>
          </p:txBody>
        </p:sp>
        <p:grpSp>
          <p:nvGrpSpPr>
            <p:cNvPr id="425" name="Group 61"/>
            <p:cNvGrpSpPr>
              <a:grpSpLocks/>
            </p:cNvGrpSpPr>
            <p:nvPr/>
          </p:nvGrpSpPr>
          <p:grpSpPr bwMode="auto">
            <a:xfrm>
              <a:off x="2461" y="1618"/>
              <a:ext cx="275" cy="318"/>
              <a:chOff x="2983" y="1384"/>
              <a:chExt cx="275" cy="318"/>
            </a:xfrm>
          </p:grpSpPr>
          <p:sp>
            <p:nvSpPr>
              <p:cNvPr id="426" name="Freeform 62"/>
              <p:cNvSpPr>
                <a:spLocks/>
              </p:cNvSpPr>
              <p:nvPr/>
            </p:nvSpPr>
            <p:spPr bwMode="auto">
              <a:xfrm>
                <a:off x="2983" y="1384"/>
                <a:ext cx="275" cy="318"/>
              </a:xfrm>
              <a:custGeom>
                <a:avLst/>
                <a:gdLst>
                  <a:gd name="T0" fmla="*/ 0 w 343"/>
                  <a:gd name="T1" fmla="*/ 82 h 396"/>
                  <a:gd name="T2" fmla="*/ 2 w 343"/>
                  <a:gd name="T3" fmla="*/ 99 h 396"/>
                  <a:gd name="T4" fmla="*/ 5 w 343"/>
                  <a:gd name="T5" fmla="*/ 114 h 396"/>
                  <a:gd name="T6" fmla="*/ 11 w 343"/>
                  <a:gd name="T7" fmla="*/ 128 h 396"/>
                  <a:gd name="T8" fmla="*/ 21 w 343"/>
                  <a:gd name="T9" fmla="*/ 141 h 396"/>
                  <a:gd name="T10" fmla="*/ 31 w 343"/>
                  <a:gd name="T11" fmla="*/ 151 h 396"/>
                  <a:gd name="T12" fmla="*/ 43 w 343"/>
                  <a:gd name="T13" fmla="*/ 158 h 396"/>
                  <a:gd name="T14" fmla="*/ 57 w 343"/>
                  <a:gd name="T15" fmla="*/ 163 h 396"/>
                  <a:gd name="T16" fmla="*/ 71 w 343"/>
                  <a:gd name="T17" fmla="*/ 165 h 396"/>
                  <a:gd name="T18" fmla="*/ 85 w 343"/>
                  <a:gd name="T19" fmla="*/ 163 h 396"/>
                  <a:gd name="T20" fmla="*/ 99 w 343"/>
                  <a:gd name="T21" fmla="*/ 158 h 396"/>
                  <a:gd name="T22" fmla="*/ 111 w 343"/>
                  <a:gd name="T23" fmla="*/ 151 h 396"/>
                  <a:gd name="T24" fmla="*/ 121 w 343"/>
                  <a:gd name="T25" fmla="*/ 141 h 396"/>
                  <a:gd name="T26" fmla="*/ 130 w 343"/>
                  <a:gd name="T27" fmla="*/ 128 h 396"/>
                  <a:gd name="T28" fmla="*/ 136 w 343"/>
                  <a:gd name="T29" fmla="*/ 114 h 396"/>
                  <a:gd name="T30" fmla="*/ 141 w 343"/>
                  <a:gd name="T31" fmla="*/ 99 h 396"/>
                  <a:gd name="T32" fmla="*/ 141 w 343"/>
                  <a:gd name="T33" fmla="*/ 82 h 396"/>
                  <a:gd name="T34" fmla="*/ 141 w 343"/>
                  <a:gd name="T35" fmla="*/ 66 h 396"/>
                  <a:gd name="T36" fmla="*/ 136 w 343"/>
                  <a:gd name="T37" fmla="*/ 50 h 396"/>
                  <a:gd name="T38" fmla="*/ 130 w 343"/>
                  <a:gd name="T39" fmla="*/ 36 h 396"/>
                  <a:gd name="T40" fmla="*/ 121 w 343"/>
                  <a:gd name="T41" fmla="*/ 25 h 396"/>
                  <a:gd name="T42" fmla="*/ 111 w 343"/>
                  <a:gd name="T43" fmla="*/ 14 h 396"/>
                  <a:gd name="T44" fmla="*/ 99 w 343"/>
                  <a:gd name="T45" fmla="*/ 6 h 396"/>
                  <a:gd name="T46" fmla="*/ 85 w 343"/>
                  <a:gd name="T47" fmla="*/ 2 h 396"/>
                  <a:gd name="T48" fmla="*/ 71 w 343"/>
                  <a:gd name="T49" fmla="*/ 0 h 396"/>
                  <a:gd name="T50" fmla="*/ 57 w 343"/>
                  <a:gd name="T51" fmla="*/ 2 h 396"/>
                  <a:gd name="T52" fmla="*/ 43 w 343"/>
                  <a:gd name="T53" fmla="*/ 6 h 396"/>
                  <a:gd name="T54" fmla="*/ 31 w 343"/>
                  <a:gd name="T55" fmla="*/ 14 h 396"/>
                  <a:gd name="T56" fmla="*/ 21 w 343"/>
                  <a:gd name="T57" fmla="*/ 25 h 396"/>
                  <a:gd name="T58" fmla="*/ 11 w 343"/>
                  <a:gd name="T59" fmla="*/ 36 h 396"/>
                  <a:gd name="T60" fmla="*/ 5 w 343"/>
                  <a:gd name="T61" fmla="*/ 50 h 396"/>
                  <a:gd name="T62" fmla="*/ 2 w 343"/>
                  <a:gd name="T63" fmla="*/ 66 h 396"/>
                  <a:gd name="T64" fmla="*/ 0 w 343"/>
                  <a:gd name="T65" fmla="*/ 82 h 3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43"/>
                  <a:gd name="T100" fmla="*/ 0 h 396"/>
                  <a:gd name="T101" fmla="*/ 343 w 343"/>
                  <a:gd name="T102" fmla="*/ 396 h 3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43" h="396">
                    <a:moveTo>
                      <a:pt x="0" y="197"/>
                    </a:moveTo>
                    <a:lnTo>
                      <a:pt x="3" y="238"/>
                    </a:lnTo>
                    <a:lnTo>
                      <a:pt x="13" y="274"/>
                    </a:lnTo>
                    <a:lnTo>
                      <a:pt x="29" y="309"/>
                    </a:lnTo>
                    <a:lnTo>
                      <a:pt x="51" y="338"/>
                    </a:lnTo>
                    <a:lnTo>
                      <a:pt x="76" y="363"/>
                    </a:lnTo>
                    <a:lnTo>
                      <a:pt x="105" y="380"/>
                    </a:lnTo>
                    <a:lnTo>
                      <a:pt x="137" y="392"/>
                    </a:lnTo>
                    <a:lnTo>
                      <a:pt x="171" y="396"/>
                    </a:lnTo>
                    <a:lnTo>
                      <a:pt x="206" y="392"/>
                    </a:lnTo>
                    <a:lnTo>
                      <a:pt x="238" y="380"/>
                    </a:lnTo>
                    <a:lnTo>
                      <a:pt x="267" y="363"/>
                    </a:lnTo>
                    <a:lnTo>
                      <a:pt x="292" y="338"/>
                    </a:lnTo>
                    <a:lnTo>
                      <a:pt x="314" y="309"/>
                    </a:lnTo>
                    <a:lnTo>
                      <a:pt x="330" y="274"/>
                    </a:lnTo>
                    <a:lnTo>
                      <a:pt x="340" y="238"/>
                    </a:lnTo>
                    <a:lnTo>
                      <a:pt x="343" y="197"/>
                    </a:lnTo>
                    <a:lnTo>
                      <a:pt x="340" y="158"/>
                    </a:lnTo>
                    <a:lnTo>
                      <a:pt x="330" y="120"/>
                    </a:lnTo>
                    <a:lnTo>
                      <a:pt x="314" y="87"/>
                    </a:lnTo>
                    <a:lnTo>
                      <a:pt x="292" y="58"/>
                    </a:lnTo>
                    <a:lnTo>
                      <a:pt x="267" y="33"/>
                    </a:lnTo>
                    <a:lnTo>
                      <a:pt x="238" y="16"/>
                    </a:lnTo>
                    <a:lnTo>
                      <a:pt x="206" y="4"/>
                    </a:lnTo>
                    <a:lnTo>
                      <a:pt x="171" y="0"/>
                    </a:lnTo>
                    <a:lnTo>
                      <a:pt x="137" y="4"/>
                    </a:lnTo>
                    <a:lnTo>
                      <a:pt x="105" y="16"/>
                    </a:lnTo>
                    <a:lnTo>
                      <a:pt x="76" y="33"/>
                    </a:lnTo>
                    <a:lnTo>
                      <a:pt x="51" y="58"/>
                    </a:lnTo>
                    <a:lnTo>
                      <a:pt x="29" y="87"/>
                    </a:lnTo>
                    <a:lnTo>
                      <a:pt x="13" y="120"/>
                    </a:lnTo>
                    <a:lnTo>
                      <a:pt x="3" y="158"/>
                    </a:lnTo>
                    <a:lnTo>
                      <a:pt x="0" y="1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7" name="Freeform 63"/>
              <p:cNvSpPr>
                <a:spLocks/>
              </p:cNvSpPr>
              <p:nvPr/>
            </p:nvSpPr>
            <p:spPr bwMode="auto">
              <a:xfrm>
                <a:off x="2999" y="1400"/>
                <a:ext cx="243" cy="286"/>
              </a:xfrm>
              <a:custGeom>
                <a:avLst/>
                <a:gdLst>
                  <a:gd name="T0" fmla="*/ 0 w 303"/>
                  <a:gd name="T1" fmla="*/ 74 h 356"/>
                  <a:gd name="T2" fmla="*/ 2 w 303"/>
                  <a:gd name="T3" fmla="*/ 59 h 356"/>
                  <a:gd name="T4" fmla="*/ 5 w 303"/>
                  <a:gd name="T5" fmla="*/ 46 h 356"/>
                  <a:gd name="T6" fmla="*/ 11 w 303"/>
                  <a:gd name="T7" fmla="*/ 33 h 356"/>
                  <a:gd name="T8" fmla="*/ 18 w 303"/>
                  <a:gd name="T9" fmla="*/ 22 h 356"/>
                  <a:gd name="T10" fmla="*/ 27 w 303"/>
                  <a:gd name="T11" fmla="*/ 13 h 356"/>
                  <a:gd name="T12" fmla="*/ 38 w 303"/>
                  <a:gd name="T13" fmla="*/ 6 h 356"/>
                  <a:gd name="T14" fmla="*/ 51 w 303"/>
                  <a:gd name="T15" fmla="*/ 2 h 356"/>
                  <a:gd name="T16" fmla="*/ 63 w 303"/>
                  <a:gd name="T17" fmla="*/ 0 h 356"/>
                  <a:gd name="T18" fmla="*/ 75 w 303"/>
                  <a:gd name="T19" fmla="*/ 2 h 356"/>
                  <a:gd name="T20" fmla="*/ 87 w 303"/>
                  <a:gd name="T21" fmla="*/ 6 h 356"/>
                  <a:gd name="T22" fmla="*/ 98 w 303"/>
                  <a:gd name="T23" fmla="*/ 13 h 356"/>
                  <a:gd name="T24" fmla="*/ 107 w 303"/>
                  <a:gd name="T25" fmla="*/ 22 h 356"/>
                  <a:gd name="T26" fmla="*/ 114 w 303"/>
                  <a:gd name="T27" fmla="*/ 33 h 356"/>
                  <a:gd name="T28" fmla="*/ 120 w 303"/>
                  <a:gd name="T29" fmla="*/ 46 h 356"/>
                  <a:gd name="T30" fmla="*/ 124 w 303"/>
                  <a:gd name="T31" fmla="*/ 59 h 356"/>
                  <a:gd name="T32" fmla="*/ 125 w 303"/>
                  <a:gd name="T33" fmla="*/ 74 h 356"/>
                  <a:gd name="T34" fmla="*/ 124 w 303"/>
                  <a:gd name="T35" fmla="*/ 89 h 356"/>
                  <a:gd name="T36" fmla="*/ 120 w 303"/>
                  <a:gd name="T37" fmla="*/ 103 h 356"/>
                  <a:gd name="T38" fmla="*/ 114 w 303"/>
                  <a:gd name="T39" fmla="*/ 116 h 356"/>
                  <a:gd name="T40" fmla="*/ 107 w 303"/>
                  <a:gd name="T41" fmla="*/ 126 h 356"/>
                  <a:gd name="T42" fmla="*/ 98 w 303"/>
                  <a:gd name="T43" fmla="*/ 136 h 356"/>
                  <a:gd name="T44" fmla="*/ 87 w 303"/>
                  <a:gd name="T45" fmla="*/ 143 h 356"/>
                  <a:gd name="T46" fmla="*/ 75 w 303"/>
                  <a:gd name="T47" fmla="*/ 147 h 356"/>
                  <a:gd name="T48" fmla="*/ 63 w 303"/>
                  <a:gd name="T49" fmla="*/ 149 h 356"/>
                  <a:gd name="T50" fmla="*/ 51 w 303"/>
                  <a:gd name="T51" fmla="*/ 147 h 356"/>
                  <a:gd name="T52" fmla="*/ 38 w 303"/>
                  <a:gd name="T53" fmla="*/ 143 h 356"/>
                  <a:gd name="T54" fmla="*/ 27 w 303"/>
                  <a:gd name="T55" fmla="*/ 136 h 356"/>
                  <a:gd name="T56" fmla="*/ 18 w 303"/>
                  <a:gd name="T57" fmla="*/ 126 h 356"/>
                  <a:gd name="T58" fmla="*/ 11 w 303"/>
                  <a:gd name="T59" fmla="*/ 116 h 356"/>
                  <a:gd name="T60" fmla="*/ 5 w 303"/>
                  <a:gd name="T61" fmla="*/ 103 h 356"/>
                  <a:gd name="T62" fmla="*/ 2 w 303"/>
                  <a:gd name="T63" fmla="*/ 89 h 356"/>
                  <a:gd name="T64" fmla="*/ 0 w 303"/>
                  <a:gd name="T65" fmla="*/ 74 h 3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03"/>
                  <a:gd name="T100" fmla="*/ 0 h 356"/>
                  <a:gd name="T101" fmla="*/ 303 w 303"/>
                  <a:gd name="T102" fmla="*/ 356 h 35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03" h="356">
                    <a:moveTo>
                      <a:pt x="0" y="177"/>
                    </a:moveTo>
                    <a:lnTo>
                      <a:pt x="3" y="142"/>
                    </a:lnTo>
                    <a:lnTo>
                      <a:pt x="12" y="109"/>
                    </a:lnTo>
                    <a:lnTo>
                      <a:pt x="26" y="79"/>
                    </a:lnTo>
                    <a:lnTo>
                      <a:pt x="45" y="52"/>
                    </a:lnTo>
                    <a:lnTo>
                      <a:pt x="67" y="31"/>
                    </a:lnTo>
                    <a:lnTo>
                      <a:pt x="93" y="15"/>
                    </a:lnTo>
                    <a:lnTo>
                      <a:pt x="121" y="3"/>
                    </a:lnTo>
                    <a:lnTo>
                      <a:pt x="151" y="0"/>
                    </a:lnTo>
                    <a:lnTo>
                      <a:pt x="182" y="3"/>
                    </a:lnTo>
                    <a:lnTo>
                      <a:pt x="211" y="15"/>
                    </a:lnTo>
                    <a:lnTo>
                      <a:pt x="236" y="31"/>
                    </a:lnTo>
                    <a:lnTo>
                      <a:pt x="259" y="52"/>
                    </a:lnTo>
                    <a:lnTo>
                      <a:pt x="276" y="79"/>
                    </a:lnTo>
                    <a:lnTo>
                      <a:pt x="291" y="109"/>
                    </a:lnTo>
                    <a:lnTo>
                      <a:pt x="300" y="142"/>
                    </a:lnTo>
                    <a:lnTo>
                      <a:pt x="303" y="177"/>
                    </a:lnTo>
                    <a:lnTo>
                      <a:pt x="300" y="214"/>
                    </a:lnTo>
                    <a:lnTo>
                      <a:pt x="291" y="247"/>
                    </a:lnTo>
                    <a:lnTo>
                      <a:pt x="276" y="278"/>
                    </a:lnTo>
                    <a:lnTo>
                      <a:pt x="259" y="304"/>
                    </a:lnTo>
                    <a:lnTo>
                      <a:pt x="236" y="326"/>
                    </a:lnTo>
                    <a:lnTo>
                      <a:pt x="211" y="342"/>
                    </a:lnTo>
                    <a:lnTo>
                      <a:pt x="182" y="353"/>
                    </a:lnTo>
                    <a:lnTo>
                      <a:pt x="151" y="356"/>
                    </a:lnTo>
                    <a:lnTo>
                      <a:pt x="121" y="353"/>
                    </a:lnTo>
                    <a:lnTo>
                      <a:pt x="93" y="342"/>
                    </a:lnTo>
                    <a:lnTo>
                      <a:pt x="67" y="326"/>
                    </a:lnTo>
                    <a:lnTo>
                      <a:pt x="45" y="304"/>
                    </a:lnTo>
                    <a:lnTo>
                      <a:pt x="26" y="278"/>
                    </a:lnTo>
                    <a:lnTo>
                      <a:pt x="12" y="247"/>
                    </a:lnTo>
                    <a:lnTo>
                      <a:pt x="3" y="214"/>
                    </a:lnTo>
                    <a:lnTo>
                      <a:pt x="0" y="177"/>
                    </a:lnTo>
                    <a:close/>
                  </a:path>
                </a:pathLst>
              </a:custGeom>
              <a:solidFill>
                <a:srgbClr val="FF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8" name="Freeform 64"/>
              <p:cNvSpPr>
                <a:spLocks/>
              </p:cNvSpPr>
              <p:nvPr/>
            </p:nvSpPr>
            <p:spPr bwMode="auto">
              <a:xfrm>
                <a:off x="3127" y="1444"/>
                <a:ext cx="77" cy="167"/>
              </a:xfrm>
              <a:custGeom>
                <a:avLst/>
                <a:gdLst>
                  <a:gd name="T0" fmla="*/ 0 w 95"/>
                  <a:gd name="T1" fmla="*/ 8 h 208"/>
                  <a:gd name="T2" fmla="*/ 2 w 95"/>
                  <a:gd name="T3" fmla="*/ 8 h 208"/>
                  <a:gd name="T4" fmla="*/ 3 w 95"/>
                  <a:gd name="T5" fmla="*/ 9 h 208"/>
                  <a:gd name="T6" fmla="*/ 7 w 95"/>
                  <a:gd name="T7" fmla="*/ 10 h 208"/>
                  <a:gd name="T8" fmla="*/ 11 w 95"/>
                  <a:gd name="T9" fmla="*/ 11 h 208"/>
                  <a:gd name="T10" fmla="*/ 15 w 95"/>
                  <a:gd name="T11" fmla="*/ 14 h 208"/>
                  <a:gd name="T12" fmla="*/ 20 w 95"/>
                  <a:gd name="T13" fmla="*/ 18 h 208"/>
                  <a:gd name="T14" fmla="*/ 24 w 95"/>
                  <a:gd name="T15" fmla="*/ 21 h 208"/>
                  <a:gd name="T16" fmla="*/ 28 w 95"/>
                  <a:gd name="T17" fmla="*/ 26 h 208"/>
                  <a:gd name="T18" fmla="*/ 32 w 95"/>
                  <a:gd name="T19" fmla="*/ 38 h 208"/>
                  <a:gd name="T20" fmla="*/ 32 w 95"/>
                  <a:gd name="T21" fmla="*/ 51 h 208"/>
                  <a:gd name="T22" fmla="*/ 28 w 95"/>
                  <a:gd name="T23" fmla="*/ 67 h 208"/>
                  <a:gd name="T24" fmla="*/ 20 w 95"/>
                  <a:gd name="T25" fmla="*/ 83 h 208"/>
                  <a:gd name="T26" fmla="*/ 28 w 95"/>
                  <a:gd name="T27" fmla="*/ 87 h 208"/>
                  <a:gd name="T28" fmla="*/ 36 w 95"/>
                  <a:gd name="T29" fmla="*/ 67 h 208"/>
                  <a:gd name="T30" fmla="*/ 41 w 95"/>
                  <a:gd name="T31" fmla="*/ 51 h 208"/>
                  <a:gd name="T32" fmla="*/ 40 w 95"/>
                  <a:gd name="T33" fmla="*/ 35 h 208"/>
                  <a:gd name="T34" fmla="*/ 36 w 95"/>
                  <a:gd name="T35" fmla="*/ 23 h 208"/>
                  <a:gd name="T36" fmla="*/ 32 w 95"/>
                  <a:gd name="T37" fmla="*/ 17 h 208"/>
                  <a:gd name="T38" fmla="*/ 26 w 95"/>
                  <a:gd name="T39" fmla="*/ 11 h 208"/>
                  <a:gd name="T40" fmla="*/ 21 w 95"/>
                  <a:gd name="T41" fmla="*/ 7 h 208"/>
                  <a:gd name="T42" fmla="*/ 15 w 95"/>
                  <a:gd name="T43" fmla="*/ 4 h 208"/>
                  <a:gd name="T44" fmla="*/ 10 w 95"/>
                  <a:gd name="T45" fmla="*/ 2 h 208"/>
                  <a:gd name="T46" fmla="*/ 6 w 95"/>
                  <a:gd name="T47" fmla="*/ 2 h 208"/>
                  <a:gd name="T48" fmla="*/ 3 w 95"/>
                  <a:gd name="T49" fmla="*/ 0 h 208"/>
                  <a:gd name="T50" fmla="*/ 2 w 95"/>
                  <a:gd name="T51" fmla="*/ 0 h 208"/>
                  <a:gd name="T52" fmla="*/ 0 w 95"/>
                  <a:gd name="T53" fmla="*/ 8 h 20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5"/>
                  <a:gd name="T82" fmla="*/ 0 h 208"/>
                  <a:gd name="T83" fmla="*/ 95 w 95"/>
                  <a:gd name="T84" fmla="*/ 208 h 20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5" h="208">
                    <a:moveTo>
                      <a:pt x="0" y="19"/>
                    </a:moveTo>
                    <a:lnTo>
                      <a:pt x="3" y="19"/>
                    </a:lnTo>
                    <a:lnTo>
                      <a:pt x="7" y="21"/>
                    </a:lnTo>
                    <a:lnTo>
                      <a:pt x="16" y="24"/>
                    </a:lnTo>
                    <a:lnTo>
                      <a:pt x="26" y="28"/>
                    </a:lnTo>
                    <a:lnTo>
                      <a:pt x="36" y="34"/>
                    </a:lnTo>
                    <a:lnTo>
                      <a:pt x="47" y="42"/>
                    </a:lnTo>
                    <a:lnTo>
                      <a:pt x="57" y="51"/>
                    </a:lnTo>
                    <a:lnTo>
                      <a:pt x="66" y="64"/>
                    </a:lnTo>
                    <a:lnTo>
                      <a:pt x="73" y="92"/>
                    </a:lnTo>
                    <a:lnTo>
                      <a:pt x="73" y="122"/>
                    </a:lnTo>
                    <a:lnTo>
                      <a:pt x="64" y="159"/>
                    </a:lnTo>
                    <a:lnTo>
                      <a:pt x="47" y="199"/>
                    </a:lnTo>
                    <a:lnTo>
                      <a:pt x="66" y="208"/>
                    </a:lnTo>
                    <a:lnTo>
                      <a:pt x="84" y="163"/>
                    </a:lnTo>
                    <a:lnTo>
                      <a:pt x="95" y="122"/>
                    </a:lnTo>
                    <a:lnTo>
                      <a:pt x="93" y="86"/>
                    </a:lnTo>
                    <a:lnTo>
                      <a:pt x="83" y="56"/>
                    </a:lnTo>
                    <a:lnTo>
                      <a:pt x="73" y="40"/>
                    </a:lnTo>
                    <a:lnTo>
                      <a:pt x="61" y="28"/>
                    </a:lnTo>
                    <a:lnTo>
                      <a:pt x="48" y="18"/>
                    </a:lnTo>
                    <a:lnTo>
                      <a:pt x="35" y="10"/>
                    </a:lnTo>
                    <a:lnTo>
                      <a:pt x="23" y="6"/>
                    </a:lnTo>
                    <a:lnTo>
                      <a:pt x="13" y="2"/>
                    </a:lnTo>
                    <a:lnTo>
                      <a:pt x="7" y="0"/>
                    </a:lnTo>
                    <a:lnTo>
                      <a:pt x="4" y="0"/>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9" name="Freeform 65"/>
              <p:cNvSpPr>
                <a:spLocks/>
              </p:cNvSpPr>
              <p:nvPr/>
            </p:nvSpPr>
            <p:spPr bwMode="auto">
              <a:xfrm>
                <a:off x="3074" y="1506"/>
                <a:ext cx="72" cy="95"/>
              </a:xfrm>
              <a:custGeom>
                <a:avLst/>
                <a:gdLst>
                  <a:gd name="T0" fmla="*/ 0 w 90"/>
                  <a:gd name="T1" fmla="*/ 25 h 118"/>
                  <a:gd name="T2" fmla="*/ 2 w 90"/>
                  <a:gd name="T3" fmla="*/ 30 h 118"/>
                  <a:gd name="T4" fmla="*/ 2 w 90"/>
                  <a:gd name="T5" fmla="*/ 35 h 118"/>
                  <a:gd name="T6" fmla="*/ 3 w 90"/>
                  <a:gd name="T7" fmla="*/ 39 h 118"/>
                  <a:gd name="T8" fmla="*/ 5 w 90"/>
                  <a:gd name="T9" fmla="*/ 42 h 118"/>
                  <a:gd name="T10" fmla="*/ 9 w 90"/>
                  <a:gd name="T11" fmla="*/ 45 h 118"/>
                  <a:gd name="T12" fmla="*/ 11 w 90"/>
                  <a:gd name="T13" fmla="*/ 48 h 118"/>
                  <a:gd name="T14" fmla="*/ 15 w 90"/>
                  <a:gd name="T15" fmla="*/ 49 h 118"/>
                  <a:gd name="T16" fmla="*/ 18 w 90"/>
                  <a:gd name="T17" fmla="*/ 49 h 118"/>
                  <a:gd name="T18" fmla="*/ 22 w 90"/>
                  <a:gd name="T19" fmla="*/ 49 h 118"/>
                  <a:gd name="T20" fmla="*/ 26 w 90"/>
                  <a:gd name="T21" fmla="*/ 48 h 118"/>
                  <a:gd name="T22" fmla="*/ 29 w 90"/>
                  <a:gd name="T23" fmla="*/ 45 h 118"/>
                  <a:gd name="T24" fmla="*/ 32 w 90"/>
                  <a:gd name="T25" fmla="*/ 42 h 118"/>
                  <a:gd name="T26" fmla="*/ 34 w 90"/>
                  <a:gd name="T27" fmla="*/ 39 h 118"/>
                  <a:gd name="T28" fmla="*/ 36 w 90"/>
                  <a:gd name="T29" fmla="*/ 35 h 118"/>
                  <a:gd name="T30" fmla="*/ 37 w 90"/>
                  <a:gd name="T31" fmla="*/ 30 h 118"/>
                  <a:gd name="T32" fmla="*/ 37 w 90"/>
                  <a:gd name="T33" fmla="*/ 25 h 118"/>
                  <a:gd name="T34" fmla="*/ 37 w 90"/>
                  <a:gd name="T35" fmla="*/ 20 h 118"/>
                  <a:gd name="T36" fmla="*/ 36 w 90"/>
                  <a:gd name="T37" fmla="*/ 15 h 118"/>
                  <a:gd name="T38" fmla="*/ 34 w 90"/>
                  <a:gd name="T39" fmla="*/ 11 h 118"/>
                  <a:gd name="T40" fmla="*/ 32 w 90"/>
                  <a:gd name="T41" fmla="*/ 7 h 118"/>
                  <a:gd name="T42" fmla="*/ 29 w 90"/>
                  <a:gd name="T43" fmla="*/ 4 h 118"/>
                  <a:gd name="T44" fmla="*/ 26 w 90"/>
                  <a:gd name="T45" fmla="*/ 2 h 118"/>
                  <a:gd name="T46" fmla="*/ 22 w 90"/>
                  <a:gd name="T47" fmla="*/ 2 h 118"/>
                  <a:gd name="T48" fmla="*/ 18 w 90"/>
                  <a:gd name="T49" fmla="*/ 0 h 118"/>
                  <a:gd name="T50" fmla="*/ 15 w 90"/>
                  <a:gd name="T51" fmla="*/ 2 h 118"/>
                  <a:gd name="T52" fmla="*/ 11 w 90"/>
                  <a:gd name="T53" fmla="*/ 2 h 118"/>
                  <a:gd name="T54" fmla="*/ 9 w 90"/>
                  <a:gd name="T55" fmla="*/ 4 h 118"/>
                  <a:gd name="T56" fmla="*/ 5 w 90"/>
                  <a:gd name="T57" fmla="*/ 7 h 118"/>
                  <a:gd name="T58" fmla="*/ 3 w 90"/>
                  <a:gd name="T59" fmla="*/ 11 h 118"/>
                  <a:gd name="T60" fmla="*/ 2 w 90"/>
                  <a:gd name="T61" fmla="*/ 15 h 118"/>
                  <a:gd name="T62" fmla="*/ 2 w 90"/>
                  <a:gd name="T63" fmla="*/ 20 h 118"/>
                  <a:gd name="T64" fmla="*/ 0 w 90"/>
                  <a:gd name="T65" fmla="*/ 25 h 1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0"/>
                  <a:gd name="T100" fmla="*/ 0 h 118"/>
                  <a:gd name="T101" fmla="*/ 90 w 90"/>
                  <a:gd name="T102" fmla="*/ 118 h 11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0" h="118">
                    <a:moveTo>
                      <a:pt x="0" y="60"/>
                    </a:moveTo>
                    <a:lnTo>
                      <a:pt x="2" y="71"/>
                    </a:lnTo>
                    <a:lnTo>
                      <a:pt x="3" y="83"/>
                    </a:lnTo>
                    <a:lnTo>
                      <a:pt x="8" y="92"/>
                    </a:lnTo>
                    <a:lnTo>
                      <a:pt x="13" y="101"/>
                    </a:lnTo>
                    <a:lnTo>
                      <a:pt x="21" y="108"/>
                    </a:lnTo>
                    <a:lnTo>
                      <a:pt x="28" y="114"/>
                    </a:lnTo>
                    <a:lnTo>
                      <a:pt x="37" y="117"/>
                    </a:lnTo>
                    <a:lnTo>
                      <a:pt x="45" y="118"/>
                    </a:lnTo>
                    <a:lnTo>
                      <a:pt x="54" y="117"/>
                    </a:lnTo>
                    <a:lnTo>
                      <a:pt x="63" y="114"/>
                    </a:lnTo>
                    <a:lnTo>
                      <a:pt x="70" y="108"/>
                    </a:lnTo>
                    <a:lnTo>
                      <a:pt x="77" y="101"/>
                    </a:lnTo>
                    <a:lnTo>
                      <a:pt x="83" y="92"/>
                    </a:lnTo>
                    <a:lnTo>
                      <a:pt x="87" y="83"/>
                    </a:lnTo>
                    <a:lnTo>
                      <a:pt x="89" y="71"/>
                    </a:lnTo>
                    <a:lnTo>
                      <a:pt x="90" y="60"/>
                    </a:lnTo>
                    <a:lnTo>
                      <a:pt x="89" y="48"/>
                    </a:lnTo>
                    <a:lnTo>
                      <a:pt x="87" y="37"/>
                    </a:lnTo>
                    <a:lnTo>
                      <a:pt x="83" y="26"/>
                    </a:lnTo>
                    <a:lnTo>
                      <a:pt x="77" y="18"/>
                    </a:lnTo>
                    <a:lnTo>
                      <a:pt x="70" y="10"/>
                    </a:lnTo>
                    <a:lnTo>
                      <a:pt x="63" y="5"/>
                    </a:lnTo>
                    <a:lnTo>
                      <a:pt x="54" y="2"/>
                    </a:lnTo>
                    <a:lnTo>
                      <a:pt x="45" y="0"/>
                    </a:lnTo>
                    <a:lnTo>
                      <a:pt x="37" y="2"/>
                    </a:lnTo>
                    <a:lnTo>
                      <a:pt x="28" y="5"/>
                    </a:lnTo>
                    <a:lnTo>
                      <a:pt x="21" y="10"/>
                    </a:lnTo>
                    <a:lnTo>
                      <a:pt x="13" y="18"/>
                    </a:lnTo>
                    <a:lnTo>
                      <a:pt x="8" y="26"/>
                    </a:lnTo>
                    <a:lnTo>
                      <a:pt x="3" y="37"/>
                    </a:lnTo>
                    <a:lnTo>
                      <a:pt x="2" y="48"/>
                    </a:ln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 name="Freeform 66"/>
              <p:cNvSpPr>
                <a:spLocks/>
              </p:cNvSpPr>
              <p:nvPr/>
            </p:nvSpPr>
            <p:spPr bwMode="auto">
              <a:xfrm>
                <a:off x="3082" y="1514"/>
                <a:ext cx="56" cy="79"/>
              </a:xfrm>
              <a:custGeom>
                <a:avLst/>
                <a:gdLst>
                  <a:gd name="T0" fmla="*/ 0 w 70"/>
                  <a:gd name="T1" fmla="*/ 21 h 98"/>
                  <a:gd name="T2" fmla="*/ 2 w 70"/>
                  <a:gd name="T3" fmla="*/ 13 h 98"/>
                  <a:gd name="T4" fmla="*/ 5 w 70"/>
                  <a:gd name="T5" fmla="*/ 6 h 98"/>
                  <a:gd name="T6" fmla="*/ 9 w 70"/>
                  <a:gd name="T7" fmla="*/ 2 h 98"/>
                  <a:gd name="T8" fmla="*/ 14 w 70"/>
                  <a:gd name="T9" fmla="*/ 0 h 98"/>
                  <a:gd name="T10" fmla="*/ 19 w 70"/>
                  <a:gd name="T11" fmla="*/ 2 h 98"/>
                  <a:gd name="T12" fmla="*/ 24 w 70"/>
                  <a:gd name="T13" fmla="*/ 6 h 98"/>
                  <a:gd name="T14" fmla="*/ 27 w 70"/>
                  <a:gd name="T15" fmla="*/ 13 h 98"/>
                  <a:gd name="T16" fmla="*/ 29 w 70"/>
                  <a:gd name="T17" fmla="*/ 21 h 98"/>
                  <a:gd name="T18" fmla="*/ 27 w 70"/>
                  <a:gd name="T19" fmla="*/ 29 h 98"/>
                  <a:gd name="T20" fmla="*/ 24 w 70"/>
                  <a:gd name="T21" fmla="*/ 35 h 98"/>
                  <a:gd name="T22" fmla="*/ 19 w 70"/>
                  <a:gd name="T23" fmla="*/ 39 h 98"/>
                  <a:gd name="T24" fmla="*/ 14 w 70"/>
                  <a:gd name="T25" fmla="*/ 42 h 98"/>
                  <a:gd name="T26" fmla="*/ 9 w 70"/>
                  <a:gd name="T27" fmla="*/ 39 h 98"/>
                  <a:gd name="T28" fmla="*/ 5 w 70"/>
                  <a:gd name="T29" fmla="*/ 35 h 98"/>
                  <a:gd name="T30" fmla="*/ 2 w 70"/>
                  <a:gd name="T31" fmla="*/ 29 h 98"/>
                  <a:gd name="T32" fmla="*/ 0 w 70"/>
                  <a:gd name="T33" fmla="*/ 21 h 9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0"/>
                  <a:gd name="T52" fmla="*/ 0 h 98"/>
                  <a:gd name="T53" fmla="*/ 70 w 70"/>
                  <a:gd name="T54" fmla="*/ 98 h 9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0" h="98">
                    <a:moveTo>
                      <a:pt x="0" y="50"/>
                    </a:moveTo>
                    <a:lnTo>
                      <a:pt x="3" y="31"/>
                    </a:lnTo>
                    <a:lnTo>
                      <a:pt x="11" y="15"/>
                    </a:lnTo>
                    <a:lnTo>
                      <a:pt x="21" y="5"/>
                    </a:lnTo>
                    <a:lnTo>
                      <a:pt x="35" y="0"/>
                    </a:lnTo>
                    <a:lnTo>
                      <a:pt x="48" y="5"/>
                    </a:lnTo>
                    <a:lnTo>
                      <a:pt x="60" y="15"/>
                    </a:lnTo>
                    <a:lnTo>
                      <a:pt x="67" y="31"/>
                    </a:lnTo>
                    <a:lnTo>
                      <a:pt x="70" y="50"/>
                    </a:lnTo>
                    <a:lnTo>
                      <a:pt x="67" y="69"/>
                    </a:lnTo>
                    <a:lnTo>
                      <a:pt x="60" y="83"/>
                    </a:lnTo>
                    <a:lnTo>
                      <a:pt x="48" y="93"/>
                    </a:lnTo>
                    <a:lnTo>
                      <a:pt x="35" y="98"/>
                    </a:lnTo>
                    <a:lnTo>
                      <a:pt x="21" y="93"/>
                    </a:lnTo>
                    <a:lnTo>
                      <a:pt x="11" y="83"/>
                    </a:lnTo>
                    <a:lnTo>
                      <a:pt x="3" y="69"/>
                    </a:lnTo>
                    <a:lnTo>
                      <a:pt x="0"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nvGrpSpPr>
          <p:cNvPr id="431" name="Group 430"/>
          <p:cNvGrpSpPr/>
          <p:nvPr/>
        </p:nvGrpSpPr>
        <p:grpSpPr>
          <a:xfrm>
            <a:off x="314349" y="5604315"/>
            <a:ext cx="927168" cy="676638"/>
            <a:chOff x="346122" y="5885642"/>
            <a:chExt cx="1049373" cy="765822"/>
          </a:xfrm>
        </p:grpSpPr>
        <p:grpSp>
          <p:nvGrpSpPr>
            <p:cNvPr id="432" name="Group 18"/>
            <p:cNvGrpSpPr>
              <a:grpSpLocks/>
            </p:cNvGrpSpPr>
            <p:nvPr/>
          </p:nvGrpSpPr>
          <p:grpSpPr bwMode="auto">
            <a:xfrm>
              <a:off x="346122" y="5885642"/>
              <a:ext cx="859923" cy="571787"/>
              <a:chOff x="2496" y="1641"/>
              <a:chExt cx="767" cy="510"/>
            </a:xfrm>
          </p:grpSpPr>
          <p:sp>
            <p:nvSpPr>
              <p:cNvPr id="452" name="AutoShape 19"/>
              <p:cNvSpPr>
                <a:spLocks noChangeArrowheads="1"/>
              </p:cNvSpPr>
              <p:nvPr/>
            </p:nvSpPr>
            <p:spPr bwMode="auto">
              <a:xfrm>
                <a:off x="2496" y="1641"/>
                <a:ext cx="767" cy="510"/>
              </a:xfrm>
              <a:prstGeom prst="cube">
                <a:avLst>
                  <a:gd name="adj" fmla="val 18921"/>
                </a:avLst>
              </a:prstGeom>
              <a:solidFill>
                <a:srgbClr val="FFCC99"/>
              </a:solidFill>
              <a:ln w="12700">
                <a:solidFill>
                  <a:schemeClr val="bg1"/>
                </a:solidFill>
                <a:miter lim="800000"/>
                <a:headEnd/>
                <a:tailEnd/>
              </a:ln>
            </p:spPr>
            <p:txBody>
              <a:bodyPr wrap="none" anchor="ctr"/>
              <a:lstStyle/>
              <a:p>
                <a:endParaRPr lang="en-US"/>
              </a:p>
            </p:txBody>
          </p:sp>
          <p:sp>
            <p:nvSpPr>
              <p:cNvPr id="453" name="Rectangle 20"/>
              <p:cNvSpPr>
                <a:spLocks noChangeArrowheads="1"/>
              </p:cNvSpPr>
              <p:nvPr/>
            </p:nvSpPr>
            <p:spPr bwMode="auto">
              <a:xfrm>
                <a:off x="2718" y="1797"/>
                <a:ext cx="221" cy="354"/>
              </a:xfrm>
              <a:prstGeom prst="rect">
                <a:avLst/>
              </a:prstGeom>
              <a:solidFill>
                <a:srgbClr val="CC9900"/>
              </a:solidFill>
              <a:ln w="12700">
                <a:solidFill>
                  <a:schemeClr val="bg1"/>
                </a:solidFill>
                <a:miter lim="800000"/>
                <a:headEnd/>
                <a:tailEnd/>
              </a:ln>
            </p:spPr>
            <p:txBody>
              <a:bodyPr wrap="none" anchor="ctr"/>
              <a:lstStyle/>
              <a:p>
                <a:endParaRPr lang="en-US"/>
              </a:p>
            </p:txBody>
          </p:sp>
          <p:sp>
            <p:nvSpPr>
              <p:cNvPr id="454" name="Rectangle 21"/>
              <p:cNvSpPr>
                <a:spLocks noChangeArrowheads="1"/>
              </p:cNvSpPr>
              <p:nvPr/>
            </p:nvSpPr>
            <p:spPr bwMode="auto">
              <a:xfrm>
                <a:off x="2543" y="1797"/>
                <a:ext cx="112" cy="165"/>
              </a:xfrm>
              <a:prstGeom prst="rect">
                <a:avLst/>
              </a:prstGeom>
              <a:solidFill>
                <a:srgbClr val="FFFFCC"/>
              </a:solidFill>
              <a:ln w="12700">
                <a:solidFill>
                  <a:schemeClr val="bg1"/>
                </a:solidFill>
                <a:miter lim="800000"/>
                <a:headEnd/>
                <a:tailEnd/>
              </a:ln>
            </p:spPr>
            <p:txBody>
              <a:bodyPr wrap="none" anchor="ctr"/>
              <a:lstStyle/>
              <a:p>
                <a:endParaRPr lang="en-US"/>
              </a:p>
            </p:txBody>
          </p:sp>
          <p:sp>
            <p:nvSpPr>
              <p:cNvPr id="455" name="Rectangle 22"/>
              <p:cNvSpPr>
                <a:spLocks noChangeArrowheads="1"/>
              </p:cNvSpPr>
              <p:nvPr/>
            </p:nvSpPr>
            <p:spPr bwMode="auto">
              <a:xfrm>
                <a:off x="2987" y="1797"/>
                <a:ext cx="112" cy="165"/>
              </a:xfrm>
              <a:prstGeom prst="rect">
                <a:avLst/>
              </a:prstGeom>
              <a:solidFill>
                <a:srgbClr val="FFFFCC"/>
              </a:solidFill>
              <a:ln w="12700">
                <a:solidFill>
                  <a:schemeClr val="bg1"/>
                </a:solidFill>
                <a:miter lim="800000"/>
                <a:headEnd/>
                <a:tailEnd/>
              </a:ln>
            </p:spPr>
            <p:txBody>
              <a:bodyPr wrap="none" anchor="ctr"/>
              <a:lstStyle/>
              <a:p>
                <a:endParaRPr lang="en-US"/>
              </a:p>
            </p:txBody>
          </p:sp>
        </p:grpSp>
        <p:grpSp>
          <p:nvGrpSpPr>
            <p:cNvPr id="433" name="Group 29"/>
            <p:cNvGrpSpPr>
              <a:grpSpLocks/>
            </p:cNvGrpSpPr>
            <p:nvPr/>
          </p:nvGrpSpPr>
          <p:grpSpPr bwMode="auto">
            <a:xfrm>
              <a:off x="582661" y="6151431"/>
              <a:ext cx="812834" cy="500033"/>
              <a:chOff x="2943" y="3239"/>
              <a:chExt cx="725" cy="446"/>
            </a:xfrm>
          </p:grpSpPr>
          <p:sp>
            <p:nvSpPr>
              <p:cNvPr id="434" name="Freeform 30"/>
              <p:cNvSpPr>
                <a:spLocks/>
              </p:cNvSpPr>
              <p:nvPr/>
            </p:nvSpPr>
            <p:spPr bwMode="auto">
              <a:xfrm>
                <a:off x="3485" y="3548"/>
                <a:ext cx="87" cy="137"/>
              </a:xfrm>
              <a:custGeom>
                <a:avLst/>
                <a:gdLst>
                  <a:gd name="T0" fmla="*/ 0 w 530"/>
                  <a:gd name="T1" fmla="*/ 0 h 849"/>
                  <a:gd name="T2" fmla="*/ 0 w 530"/>
                  <a:gd name="T3" fmla="*/ 0 h 849"/>
                  <a:gd name="T4" fmla="*/ 0 w 530"/>
                  <a:gd name="T5" fmla="*/ 0 h 849"/>
                  <a:gd name="T6" fmla="*/ 0 w 530"/>
                  <a:gd name="T7" fmla="*/ 0 h 849"/>
                  <a:gd name="T8" fmla="*/ 0 w 530"/>
                  <a:gd name="T9" fmla="*/ 0 h 849"/>
                  <a:gd name="T10" fmla="*/ 0 w 530"/>
                  <a:gd name="T11" fmla="*/ 0 h 849"/>
                  <a:gd name="T12" fmla="*/ 0 w 530"/>
                  <a:gd name="T13" fmla="*/ 0 h 849"/>
                  <a:gd name="T14" fmla="*/ 0 w 530"/>
                  <a:gd name="T15" fmla="*/ 0 h 849"/>
                  <a:gd name="T16" fmla="*/ 0 w 530"/>
                  <a:gd name="T17" fmla="*/ 0 h 849"/>
                  <a:gd name="T18" fmla="*/ 0 w 530"/>
                  <a:gd name="T19" fmla="*/ 0 h 849"/>
                  <a:gd name="T20" fmla="*/ 0 w 530"/>
                  <a:gd name="T21" fmla="*/ 0 h 849"/>
                  <a:gd name="T22" fmla="*/ 0 w 530"/>
                  <a:gd name="T23" fmla="*/ 0 h 849"/>
                  <a:gd name="T24" fmla="*/ 0 w 530"/>
                  <a:gd name="T25" fmla="*/ 0 h 849"/>
                  <a:gd name="T26" fmla="*/ 0 w 530"/>
                  <a:gd name="T27" fmla="*/ 0 h 849"/>
                  <a:gd name="T28" fmla="*/ 0 w 530"/>
                  <a:gd name="T29" fmla="*/ 0 h 849"/>
                  <a:gd name="T30" fmla="*/ 0 w 530"/>
                  <a:gd name="T31" fmla="*/ 0 h 849"/>
                  <a:gd name="T32" fmla="*/ 0 w 530"/>
                  <a:gd name="T33" fmla="*/ 0 h 849"/>
                  <a:gd name="T34" fmla="*/ 0 w 530"/>
                  <a:gd name="T35" fmla="*/ 0 h 849"/>
                  <a:gd name="T36" fmla="*/ 0 w 530"/>
                  <a:gd name="T37" fmla="*/ 0 h 849"/>
                  <a:gd name="T38" fmla="*/ 0 w 530"/>
                  <a:gd name="T39" fmla="*/ 0 h 849"/>
                  <a:gd name="T40" fmla="*/ 0 w 530"/>
                  <a:gd name="T41" fmla="*/ 0 h 849"/>
                  <a:gd name="T42" fmla="*/ 0 w 530"/>
                  <a:gd name="T43" fmla="*/ 0 h 849"/>
                  <a:gd name="T44" fmla="*/ 0 w 530"/>
                  <a:gd name="T45" fmla="*/ 0 h 8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30"/>
                  <a:gd name="T70" fmla="*/ 0 h 849"/>
                  <a:gd name="T71" fmla="*/ 530 w 530"/>
                  <a:gd name="T72" fmla="*/ 849 h 8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30" h="849">
                    <a:moveTo>
                      <a:pt x="302" y="838"/>
                    </a:moveTo>
                    <a:lnTo>
                      <a:pt x="222" y="849"/>
                    </a:lnTo>
                    <a:lnTo>
                      <a:pt x="148" y="821"/>
                    </a:lnTo>
                    <a:lnTo>
                      <a:pt x="81" y="756"/>
                    </a:lnTo>
                    <a:lnTo>
                      <a:pt x="34" y="665"/>
                    </a:lnTo>
                    <a:lnTo>
                      <a:pt x="5" y="551"/>
                    </a:lnTo>
                    <a:lnTo>
                      <a:pt x="0" y="425"/>
                    </a:lnTo>
                    <a:lnTo>
                      <a:pt x="19" y="300"/>
                    </a:lnTo>
                    <a:lnTo>
                      <a:pt x="59" y="184"/>
                    </a:lnTo>
                    <a:lnTo>
                      <a:pt x="118" y="93"/>
                    </a:lnTo>
                    <a:lnTo>
                      <a:pt x="190" y="28"/>
                    </a:lnTo>
                    <a:lnTo>
                      <a:pt x="268" y="0"/>
                    </a:lnTo>
                    <a:lnTo>
                      <a:pt x="346" y="9"/>
                    </a:lnTo>
                    <a:lnTo>
                      <a:pt x="416" y="55"/>
                    </a:lnTo>
                    <a:lnTo>
                      <a:pt x="473" y="133"/>
                    </a:lnTo>
                    <a:lnTo>
                      <a:pt x="513" y="237"/>
                    </a:lnTo>
                    <a:lnTo>
                      <a:pt x="530" y="359"/>
                    </a:lnTo>
                    <a:lnTo>
                      <a:pt x="522" y="484"/>
                    </a:lnTo>
                    <a:lnTo>
                      <a:pt x="494" y="606"/>
                    </a:lnTo>
                    <a:lnTo>
                      <a:pt x="445" y="712"/>
                    </a:lnTo>
                    <a:lnTo>
                      <a:pt x="378" y="790"/>
                    </a:lnTo>
                    <a:lnTo>
                      <a:pt x="302" y="8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5" name="Freeform 31"/>
              <p:cNvSpPr>
                <a:spLocks/>
              </p:cNvSpPr>
              <p:nvPr/>
            </p:nvSpPr>
            <p:spPr bwMode="auto">
              <a:xfrm>
                <a:off x="3357" y="3450"/>
                <a:ext cx="9" cy="7"/>
              </a:xfrm>
              <a:custGeom>
                <a:avLst/>
                <a:gdLst>
                  <a:gd name="T0" fmla="*/ 0 w 53"/>
                  <a:gd name="T1" fmla="*/ 0 h 43"/>
                  <a:gd name="T2" fmla="*/ 0 w 53"/>
                  <a:gd name="T3" fmla="*/ 0 h 43"/>
                  <a:gd name="T4" fmla="*/ 0 w 53"/>
                  <a:gd name="T5" fmla="*/ 0 h 43"/>
                  <a:gd name="T6" fmla="*/ 0 w 53"/>
                  <a:gd name="T7" fmla="*/ 0 h 43"/>
                  <a:gd name="T8" fmla="*/ 0 w 53"/>
                  <a:gd name="T9" fmla="*/ 0 h 43"/>
                  <a:gd name="T10" fmla="*/ 0 w 53"/>
                  <a:gd name="T11" fmla="*/ 0 h 43"/>
                  <a:gd name="T12" fmla="*/ 0 60000 65536"/>
                  <a:gd name="T13" fmla="*/ 0 60000 65536"/>
                  <a:gd name="T14" fmla="*/ 0 60000 65536"/>
                  <a:gd name="T15" fmla="*/ 0 60000 65536"/>
                  <a:gd name="T16" fmla="*/ 0 60000 65536"/>
                  <a:gd name="T17" fmla="*/ 0 60000 65536"/>
                  <a:gd name="T18" fmla="*/ 0 w 53"/>
                  <a:gd name="T19" fmla="*/ 0 h 43"/>
                  <a:gd name="T20" fmla="*/ 53 w 5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3" h="43">
                    <a:moveTo>
                      <a:pt x="53" y="28"/>
                    </a:moveTo>
                    <a:lnTo>
                      <a:pt x="30" y="0"/>
                    </a:lnTo>
                    <a:lnTo>
                      <a:pt x="0" y="26"/>
                    </a:lnTo>
                    <a:lnTo>
                      <a:pt x="9" y="43"/>
                    </a:lnTo>
                    <a:lnTo>
                      <a:pt x="5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6" name="Freeform 32"/>
              <p:cNvSpPr>
                <a:spLocks/>
              </p:cNvSpPr>
              <p:nvPr/>
            </p:nvSpPr>
            <p:spPr bwMode="auto">
              <a:xfrm>
                <a:off x="2943" y="3288"/>
                <a:ext cx="725" cy="336"/>
              </a:xfrm>
              <a:custGeom>
                <a:avLst/>
                <a:gdLst>
                  <a:gd name="T0" fmla="*/ 1 w 1140"/>
                  <a:gd name="T1" fmla="*/ 1 h 526"/>
                  <a:gd name="T2" fmla="*/ 1 w 1140"/>
                  <a:gd name="T3" fmla="*/ 1 h 526"/>
                  <a:gd name="T4" fmla="*/ 0 w 1140"/>
                  <a:gd name="T5" fmla="*/ 1 h 526"/>
                  <a:gd name="T6" fmla="*/ 1 w 1140"/>
                  <a:gd name="T7" fmla="*/ 1 h 526"/>
                  <a:gd name="T8" fmla="*/ 1 w 1140"/>
                  <a:gd name="T9" fmla="*/ 1 h 526"/>
                  <a:gd name="T10" fmla="*/ 1 w 1140"/>
                  <a:gd name="T11" fmla="*/ 1 h 526"/>
                  <a:gd name="T12" fmla="*/ 1 w 1140"/>
                  <a:gd name="T13" fmla="*/ 1 h 526"/>
                  <a:gd name="T14" fmla="*/ 1 w 1140"/>
                  <a:gd name="T15" fmla="*/ 1 h 526"/>
                  <a:gd name="T16" fmla="*/ 1 w 1140"/>
                  <a:gd name="T17" fmla="*/ 1 h 526"/>
                  <a:gd name="T18" fmla="*/ 1 w 1140"/>
                  <a:gd name="T19" fmla="*/ 1 h 526"/>
                  <a:gd name="T20" fmla="*/ 1 w 1140"/>
                  <a:gd name="T21" fmla="*/ 1 h 526"/>
                  <a:gd name="T22" fmla="*/ 1 w 1140"/>
                  <a:gd name="T23" fmla="*/ 1 h 526"/>
                  <a:gd name="T24" fmla="*/ 1 w 1140"/>
                  <a:gd name="T25" fmla="*/ 1 h 526"/>
                  <a:gd name="T26" fmla="*/ 1 w 1140"/>
                  <a:gd name="T27" fmla="*/ 0 h 526"/>
                  <a:gd name="T28" fmla="*/ 1 w 1140"/>
                  <a:gd name="T29" fmla="*/ 0 h 526"/>
                  <a:gd name="T30" fmla="*/ 1 w 1140"/>
                  <a:gd name="T31" fmla="*/ 1 h 526"/>
                  <a:gd name="T32" fmla="*/ 1 w 1140"/>
                  <a:gd name="T33" fmla="*/ 1 h 526"/>
                  <a:gd name="T34" fmla="*/ 1 w 1140"/>
                  <a:gd name="T35" fmla="*/ 1 h 526"/>
                  <a:gd name="T36" fmla="*/ 2 w 1140"/>
                  <a:gd name="T37" fmla="*/ 1 h 526"/>
                  <a:gd name="T38" fmla="*/ 2 w 1140"/>
                  <a:gd name="T39" fmla="*/ 1 h 526"/>
                  <a:gd name="T40" fmla="*/ 2 w 1140"/>
                  <a:gd name="T41" fmla="*/ 1 h 526"/>
                  <a:gd name="T42" fmla="*/ 2 w 1140"/>
                  <a:gd name="T43" fmla="*/ 1 h 526"/>
                  <a:gd name="T44" fmla="*/ 2 w 1140"/>
                  <a:gd name="T45" fmla="*/ 1 h 526"/>
                  <a:gd name="T46" fmla="*/ 2 w 1140"/>
                  <a:gd name="T47" fmla="*/ 1 h 526"/>
                  <a:gd name="T48" fmla="*/ 2 w 1140"/>
                  <a:gd name="T49" fmla="*/ 1 h 526"/>
                  <a:gd name="T50" fmla="*/ 2 w 1140"/>
                  <a:gd name="T51" fmla="*/ 1 h 526"/>
                  <a:gd name="T52" fmla="*/ 2 w 1140"/>
                  <a:gd name="T53" fmla="*/ 1 h 526"/>
                  <a:gd name="T54" fmla="*/ 2 w 1140"/>
                  <a:gd name="T55" fmla="*/ 1 h 526"/>
                  <a:gd name="T56" fmla="*/ 2 w 1140"/>
                  <a:gd name="T57" fmla="*/ 1 h 526"/>
                  <a:gd name="T58" fmla="*/ 2 w 1140"/>
                  <a:gd name="T59" fmla="*/ 1 h 526"/>
                  <a:gd name="T60" fmla="*/ 2 w 1140"/>
                  <a:gd name="T61" fmla="*/ 1 h 526"/>
                  <a:gd name="T62" fmla="*/ 2 w 1140"/>
                  <a:gd name="T63" fmla="*/ 1 h 526"/>
                  <a:gd name="T64" fmla="*/ 2 w 1140"/>
                  <a:gd name="T65" fmla="*/ 1 h 526"/>
                  <a:gd name="T66" fmla="*/ 2 w 1140"/>
                  <a:gd name="T67" fmla="*/ 1 h 526"/>
                  <a:gd name="T68" fmla="*/ 2 w 1140"/>
                  <a:gd name="T69" fmla="*/ 1 h 526"/>
                  <a:gd name="T70" fmla="*/ 2 w 1140"/>
                  <a:gd name="T71" fmla="*/ 1 h 526"/>
                  <a:gd name="T72" fmla="*/ 2 w 1140"/>
                  <a:gd name="T73" fmla="*/ 1 h 526"/>
                  <a:gd name="T74" fmla="*/ 2 w 1140"/>
                  <a:gd name="T75" fmla="*/ 1 h 526"/>
                  <a:gd name="T76" fmla="*/ 2 w 1140"/>
                  <a:gd name="T77" fmla="*/ 1 h 526"/>
                  <a:gd name="T78" fmla="*/ 2 w 1140"/>
                  <a:gd name="T79" fmla="*/ 1 h 526"/>
                  <a:gd name="T80" fmla="*/ 2 w 1140"/>
                  <a:gd name="T81" fmla="*/ 1 h 526"/>
                  <a:gd name="T82" fmla="*/ 1 w 1140"/>
                  <a:gd name="T83" fmla="*/ 1 h 526"/>
                  <a:gd name="T84" fmla="*/ 1 w 1140"/>
                  <a:gd name="T85" fmla="*/ 1 h 526"/>
                  <a:gd name="T86" fmla="*/ 1 w 1140"/>
                  <a:gd name="T87" fmla="*/ 1 h 526"/>
                  <a:gd name="T88" fmla="*/ 1 w 1140"/>
                  <a:gd name="T89" fmla="*/ 1 h 526"/>
                  <a:gd name="T90" fmla="*/ 1 w 1140"/>
                  <a:gd name="T91" fmla="*/ 1 h 526"/>
                  <a:gd name="T92" fmla="*/ 1 w 1140"/>
                  <a:gd name="T93" fmla="*/ 1 h 526"/>
                  <a:gd name="T94" fmla="*/ 1 w 1140"/>
                  <a:gd name="T95" fmla="*/ 1 h 526"/>
                  <a:gd name="T96" fmla="*/ 1 w 1140"/>
                  <a:gd name="T97" fmla="*/ 1 h 526"/>
                  <a:gd name="T98" fmla="*/ 1 w 1140"/>
                  <a:gd name="T99" fmla="*/ 1 h 52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40"/>
                  <a:gd name="T151" fmla="*/ 0 h 526"/>
                  <a:gd name="T152" fmla="*/ 1140 w 1140"/>
                  <a:gd name="T153" fmla="*/ 526 h 52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40" h="526">
                    <a:moveTo>
                      <a:pt x="90" y="501"/>
                    </a:moveTo>
                    <a:lnTo>
                      <a:pt x="19" y="463"/>
                    </a:lnTo>
                    <a:lnTo>
                      <a:pt x="0" y="379"/>
                    </a:lnTo>
                    <a:lnTo>
                      <a:pt x="33" y="286"/>
                    </a:lnTo>
                    <a:lnTo>
                      <a:pt x="121" y="219"/>
                    </a:lnTo>
                    <a:lnTo>
                      <a:pt x="213" y="187"/>
                    </a:lnTo>
                    <a:lnTo>
                      <a:pt x="231" y="85"/>
                    </a:lnTo>
                    <a:lnTo>
                      <a:pt x="244" y="55"/>
                    </a:lnTo>
                    <a:lnTo>
                      <a:pt x="261" y="36"/>
                    </a:lnTo>
                    <a:lnTo>
                      <a:pt x="289" y="21"/>
                    </a:lnTo>
                    <a:lnTo>
                      <a:pt x="321" y="12"/>
                    </a:lnTo>
                    <a:lnTo>
                      <a:pt x="402" y="6"/>
                    </a:lnTo>
                    <a:lnTo>
                      <a:pt x="492" y="3"/>
                    </a:lnTo>
                    <a:lnTo>
                      <a:pt x="579" y="0"/>
                    </a:lnTo>
                    <a:lnTo>
                      <a:pt x="652" y="0"/>
                    </a:lnTo>
                    <a:lnTo>
                      <a:pt x="685" y="7"/>
                    </a:lnTo>
                    <a:lnTo>
                      <a:pt x="720" y="22"/>
                    </a:lnTo>
                    <a:lnTo>
                      <a:pt x="774" y="192"/>
                    </a:lnTo>
                    <a:lnTo>
                      <a:pt x="822" y="204"/>
                    </a:lnTo>
                    <a:lnTo>
                      <a:pt x="873" y="181"/>
                    </a:lnTo>
                    <a:lnTo>
                      <a:pt x="886" y="256"/>
                    </a:lnTo>
                    <a:lnTo>
                      <a:pt x="928" y="180"/>
                    </a:lnTo>
                    <a:lnTo>
                      <a:pt x="946" y="252"/>
                    </a:lnTo>
                    <a:lnTo>
                      <a:pt x="988" y="187"/>
                    </a:lnTo>
                    <a:lnTo>
                      <a:pt x="1000" y="252"/>
                    </a:lnTo>
                    <a:lnTo>
                      <a:pt x="1056" y="195"/>
                    </a:lnTo>
                    <a:lnTo>
                      <a:pt x="1077" y="262"/>
                    </a:lnTo>
                    <a:lnTo>
                      <a:pt x="1140" y="327"/>
                    </a:lnTo>
                    <a:lnTo>
                      <a:pt x="1134" y="429"/>
                    </a:lnTo>
                    <a:lnTo>
                      <a:pt x="1078" y="513"/>
                    </a:lnTo>
                    <a:lnTo>
                      <a:pt x="1021" y="519"/>
                    </a:lnTo>
                    <a:lnTo>
                      <a:pt x="1008" y="384"/>
                    </a:lnTo>
                    <a:lnTo>
                      <a:pt x="996" y="364"/>
                    </a:lnTo>
                    <a:lnTo>
                      <a:pt x="982" y="351"/>
                    </a:lnTo>
                    <a:lnTo>
                      <a:pt x="937" y="336"/>
                    </a:lnTo>
                    <a:lnTo>
                      <a:pt x="901" y="340"/>
                    </a:lnTo>
                    <a:lnTo>
                      <a:pt x="882" y="352"/>
                    </a:lnTo>
                    <a:lnTo>
                      <a:pt x="858" y="381"/>
                    </a:lnTo>
                    <a:lnTo>
                      <a:pt x="847" y="418"/>
                    </a:lnTo>
                    <a:lnTo>
                      <a:pt x="841" y="463"/>
                    </a:lnTo>
                    <a:lnTo>
                      <a:pt x="843" y="523"/>
                    </a:lnTo>
                    <a:lnTo>
                      <a:pt x="354" y="526"/>
                    </a:lnTo>
                    <a:lnTo>
                      <a:pt x="346" y="477"/>
                    </a:lnTo>
                    <a:lnTo>
                      <a:pt x="324" y="430"/>
                    </a:lnTo>
                    <a:lnTo>
                      <a:pt x="289" y="405"/>
                    </a:lnTo>
                    <a:lnTo>
                      <a:pt x="238" y="388"/>
                    </a:lnTo>
                    <a:lnTo>
                      <a:pt x="184" y="391"/>
                    </a:lnTo>
                    <a:lnTo>
                      <a:pt x="136" y="412"/>
                    </a:lnTo>
                    <a:lnTo>
                      <a:pt x="100" y="456"/>
                    </a:lnTo>
                    <a:lnTo>
                      <a:pt x="90" y="501"/>
                    </a:lnTo>
                    <a:close/>
                  </a:path>
                </a:pathLst>
              </a:custGeom>
              <a:solidFill>
                <a:schemeClr val="folHlink"/>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437" name="Freeform 33"/>
              <p:cNvSpPr>
                <a:spLocks/>
              </p:cNvSpPr>
              <p:nvPr/>
            </p:nvSpPr>
            <p:spPr bwMode="auto">
              <a:xfrm>
                <a:off x="3113" y="3325"/>
                <a:ext cx="121" cy="130"/>
              </a:xfrm>
              <a:custGeom>
                <a:avLst/>
                <a:gdLst>
                  <a:gd name="T0" fmla="*/ 0 w 189"/>
                  <a:gd name="T1" fmla="*/ 1 h 204"/>
                  <a:gd name="T2" fmla="*/ 1 w 189"/>
                  <a:gd name="T3" fmla="*/ 1 h 204"/>
                  <a:gd name="T4" fmla="*/ 1 w 189"/>
                  <a:gd name="T5" fmla="*/ 1 h 204"/>
                  <a:gd name="T6" fmla="*/ 1 w 189"/>
                  <a:gd name="T7" fmla="*/ 1 h 204"/>
                  <a:gd name="T8" fmla="*/ 1 w 189"/>
                  <a:gd name="T9" fmla="*/ 1 h 204"/>
                  <a:gd name="T10" fmla="*/ 1 w 189"/>
                  <a:gd name="T11" fmla="*/ 1 h 204"/>
                  <a:gd name="T12" fmla="*/ 1 w 189"/>
                  <a:gd name="T13" fmla="*/ 0 h 204"/>
                  <a:gd name="T14" fmla="*/ 1 w 189"/>
                  <a:gd name="T15" fmla="*/ 1 h 204"/>
                  <a:gd name="T16" fmla="*/ 0 w 189"/>
                  <a:gd name="T17" fmla="*/ 1 h 2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9"/>
                  <a:gd name="T28" fmla="*/ 0 h 204"/>
                  <a:gd name="T29" fmla="*/ 189 w 189"/>
                  <a:gd name="T30" fmla="*/ 204 h 20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9" h="204">
                    <a:moveTo>
                      <a:pt x="0" y="195"/>
                    </a:moveTo>
                    <a:lnTo>
                      <a:pt x="15" y="69"/>
                    </a:lnTo>
                    <a:lnTo>
                      <a:pt x="29" y="45"/>
                    </a:lnTo>
                    <a:lnTo>
                      <a:pt x="41" y="30"/>
                    </a:lnTo>
                    <a:lnTo>
                      <a:pt x="63" y="16"/>
                    </a:lnTo>
                    <a:lnTo>
                      <a:pt x="89" y="9"/>
                    </a:lnTo>
                    <a:lnTo>
                      <a:pt x="189" y="0"/>
                    </a:lnTo>
                    <a:lnTo>
                      <a:pt x="189" y="204"/>
                    </a:lnTo>
                    <a:lnTo>
                      <a:pt x="0" y="195"/>
                    </a:lnTo>
                    <a:close/>
                  </a:path>
                </a:pathLst>
              </a:custGeom>
              <a:solidFill>
                <a:schemeClr val="tx1"/>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438" name="Freeform 34"/>
              <p:cNvSpPr>
                <a:spLocks/>
              </p:cNvSpPr>
              <p:nvPr/>
            </p:nvSpPr>
            <p:spPr bwMode="auto">
              <a:xfrm>
                <a:off x="3255" y="3322"/>
                <a:ext cx="160" cy="135"/>
              </a:xfrm>
              <a:custGeom>
                <a:avLst/>
                <a:gdLst>
                  <a:gd name="T0" fmla="*/ 1 w 252"/>
                  <a:gd name="T1" fmla="*/ 1 h 213"/>
                  <a:gd name="T2" fmla="*/ 0 w 252"/>
                  <a:gd name="T3" fmla="*/ 0 h 213"/>
                  <a:gd name="T4" fmla="*/ 1 w 252"/>
                  <a:gd name="T5" fmla="*/ 0 h 213"/>
                  <a:gd name="T6" fmla="*/ 1 w 252"/>
                  <a:gd name="T7" fmla="*/ 1 h 213"/>
                  <a:gd name="T8" fmla="*/ 1 w 252"/>
                  <a:gd name="T9" fmla="*/ 1 h 213"/>
                  <a:gd name="T10" fmla="*/ 1 w 252"/>
                  <a:gd name="T11" fmla="*/ 1 h 213"/>
                  <a:gd name="T12" fmla="*/ 1 w 252"/>
                  <a:gd name="T13" fmla="*/ 1 h 213"/>
                  <a:gd name="T14" fmla="*/ 0 60000 65536"/>
                  <a:gd name="T15" fmla="*/ 0 60000 65536"/>
                  <a:gd name="T16" fmla="*/ 0 60000 65536"/>
                  <a:gd name="T17" fmla="*/ 0 60000 65536"/>
                  <a:gd name="T18" fmla="*/ 0 60000 65536"/>
                  <a:gd name="T19" fmla="*/ 0 60000 65536"/>
                  <a:gd name="T20" fmla="*/ 0 60000 65536"/>
                  <a:gd name="T21" fmla="*/ 0 w 252"/>
                  <a:gd name="T22" fmla="*/ 0 h 213"/>
                  <a:gd name="T23" fmla="*/ 252 w 252"/>
                  <a:gd name="T24" fmla="*/ 213 h 2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2" h="213">
                    <a:moveTo>
                      <a:pt x="3" y="207"/>
                    </a:moveTo>
                    <a:lnTo>
                      <a:pt x="0" y="0"/>
                    </a:lnTo>
                    <a:lnTo>
                      <a:pt x="210" y="0"/>
                    </a:lnTo>
                    <a:lnTo>
                      <a:pt x="252" y="149"/>
                    </a:lnTo>
                    <a:lnTo>
                      <a:pt x="215" y="191"/>
                    </a:lnTo>
                    <a:lnTo>
                      <a:pt x="99" y="213"/>
                    </a:lnTo>
                    <a:lnTo>
                      <a:pt x="3" y="207"/>
                    </a:lnTo>
                    <a:close/>
                  </a:path>
                </a:pathLst>
              </a:custGeom>
              <a:solidFill>
                <a:schemeClr val="tx1"/>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439" name="Freeform 35"/>
              <p:cNvSpPr>
                <a:spLocks/>
              </p:cNvSpPr>
              <p:nvPr/>
            </p:nvSpPr>
            <p:spPr bwMode="auto">
              <a:xfrm>
                <a:off x="3360" y="3383"/>
                <a:ext cx="45" cy="63"/>
              </a:xfrm>
              <a:custGeom>
                <a:avLst/>
                <a:gdLst>
                  <a:gd name="T0" fmla="*/ 0 w 276"/>
                  <a:gd name="T1" fmla="*/ 0 h 388"/>
                  <a:gd name="T2" fmla="*/ 0 w 276"/>
                  <a:gd name="T3" fmla="*/ 0 h 388"/>
                  <a:gd name="T4" fmla="*/ 0 w 276"/>
                  <a:gd name="T5" fmla="*/ 0 h 388"/>
                  <a:gd name="T6" fmla="*/ 0 w 276"/>
                  <a:gd name="T7" fmla="*/ 0 h 388"/>
                  <a:gd name="T8" fmla="*/ 0 w 276"/>
                  <a:gd name="T9" fmla="*/ 0 h 388"/>
                  <a:gd name="T10" fmla="*/ 0 w 276"/>
                  <a:gd name="T11" fmla="*/ 0 h 388"/>
                  <a:gd name="T12" fmla="*/ 0 w 276"/>
                  <a:gd name="T13" fmla="*/ 0 h 388"/>
                  <a:gd name="T14" fmla="*/ 0 w 276"/>
                  <a:gd name="T15" fmla="*/ 0 h 388"/>
                  <a:gd name="T16" fmla="*/ 0 w 276"/>
                  <a:gd name="T17" fmla="*/ 0 h 388"/>
                  <a:gd name="T18" fmla="*/ 0 w 276"/>
                  <a:gd name="T19" fmla="*/ 0 h 388"/>
                  <a:gd name="T20" fmla="*/ 0 w 276"/>
                  <a:gd name="T21" fmla="*/ 0 h 388"/>
                  <a:gd name="T22" fmla="*/ 0 w 276"/>
                  <a:gd name="T23" fmla="*/ 0 h 388"/>
                  <a:gd name="T24" fmla="*/ 0 w 276"/>
                  <a:gd name="T25" fmla="*/ 0 h 388"/>
                  <a:gd name="T26" fmla="*/ 0 w 276"/>
                  <a:gd name="T27" fmla="*/ 0 h 388"/>
                  <a:gd name="T28" fmla="*/ 0 w 276"/>
                  <a:gd name="T29" fmla="*/ 0 h 388"/>
                  <a:gd name="T30" fmla="*/ 0 w 276"/>
                  <a:gd name="T31" fmla="*/ 0 h 388"/>
                  <a:gd name="T32" fmla="*/ 0 w 276"/>
                  <a:gd name="T33" fmla="*/ 0 h 388"/>
                  <a:gd name="T34" fmla="*/ 0 w 276"/>
                  <a:gd name="T35" fmla="*/ 0 h 388"/>
                  <a:gd name="T36" fmla="*/ 0 w 276"/>
                  <a:gd name="T37" fmla="*/ 0 h 388"/>
                  <a:gd name="T38" fmla="*/ 0 w 276"/>
                  <a:gd name="T39" fmla="*/ 0 h 388"/>
                  <a:gd name="T40" fmla="*/ 0 w 276"/>
                  <a:gd name="T41" fmla="*/ 0 h 388"/>
                  <a:gd name="T42" fmla="*/ 0 w 276"/>
                  <a:gd name="T43" fmla="*/ 0 h 388"/>
                  <a:gd name="T44" fmla="*/ 0 w 276"/>
                  <a:gd name="T45" fmla="*/ 0 h 388"/>
                  <a:gd name="T46" fmla="*/ 0 w 276"/>
                  <a:gd name="T47" fmla="*/ 0 h 388"/>
                  <a:gd name="T48" fmla="*/ 0 w 276"/>
                  <a:gd name="T49" fmla="*/ 0 h 388"/>
                  <a:gd name="T50" fmla="*/ 0 w 276"/>
                  <a:gd name="T51" fmla="*/ 0 h 388"/>
                  <a:gd name="T52" fmla="*/ 0 w 276"/>
                  <a:gd name="T53" fmla="*/ 0 h 388"/>
                  <a:gd name="T54" fmla="*/ 0 w 276"/>
                  <a:gd name="T55" fmla="*/ 0 h 388"/>
                  <a:gd name="T56" fmla="*/ 0 w 276"/>
                  <a:gd name="T57" fmla="*/ 0 h 388"/>
                  <a:gd name="T58" fmla="*/ 0 w 276"/>
                  <a:gd name="T59" fmla="*/ 0 h 388"/>
                  <a:gd name="T60" fmla="*/ 0 w 276"/>
                  <a:gd name="T61" fmla="*/ 0 h 388"/>
                  <a:gd name="T62" fmla="*/ 0 w 276"/>
                  <a:gd name="T63" fmla="*/ 0 h 388"/>
                  <a:gd name="T64" fmla="*/ 0 w 276"/>
                  <a:gd name="T65" fmla="*/ 0 h 388"/>
                  <a:gd name="T66" fmla="*/ 0 w 276"/>
                  <a:gd name="T67" fmla="*/ 0 h 388"/>
                  <a:gd name="T68" fmla="*/ 0 w 276"/>
                  <a:gd name="T69" fmla="*/ 0 h 388"/>
                  <a:gd name="T70" fmla="*/ 0 w 276"/>
                  <a:gd name="T71" fmla="*/ 0 h 388"/>
                  <a:gd name="T72" fmla="*/ 0 w 276"/>
                  <a:gd name="T73" fmla="*/ 0 h 388"/>
                  <a:gd name="T74" fmla="*/ 0 w 276"/>
                  <a:gd name="T75" fmla="*/ 0 h 388"/>
                  <a:gd name="T76" fmla="*/ 0 w 276"/>
                  <a:gd name="T77" fmla="*/ 0 h 388"/>
                  <a:gd name="T78" fmla="*/ 0 w 276"/>
                  <a:gd name="T79" fmla="*/ 0 h 388"/>
                  <a:gd name="T80" fmla="*/ 0 w 276"/>
                  <a:gd name="T81" fmla="*/ 0 h 388"/>
                  <a:gd name="T82" fmla="*/ 0 w 276"/>
                  <a:gd name="T83" fmla="*/ 0 h 388"/>
                  <a:gd name="T84" fmla="*/ 0 w 276"/>
                  <a:gd name="T85" fmla="*/ 0 h 388"/>
                  <a:gd name="T86" fmla="*/ 0 w 276"/>
                  <a:gd name="T87" fmla="*/ 0 h 388"/>
                  <a:gd name="T88" fmla="*/ 0 w 276"/>
                  <a:gd name="T89" fmla="*/ 0 h 388"/>
                  <a:gd name="T90" fmla="*/ 0 w 276"/>
                  <a:gd name="T91" fmla="*/ 0 h 388"/>
                  <a:gd name="T92" fmla="*/ 0 w 276"/>
                  <a:gd name="T93" fmla="*/ 0 h 388"/>
                  <a:gd name="T94" fmla="*/ 0 w 276"/>
                  <a:gd name="T95" fmla="*/ 0 h 388"/>
                  <a:gd name="T96" fmla="*/ 0 w 276"/>
                  <a:gd name="T97" fmla="*/ 0 h 388"/>
                  <a:gd name="T98" fmla="*/ 0 w 276"/>
                  <a:gd name="T99" fmla="*/ 0 h 388"/>
                  <a:gd name="T100" fmla="*/ 0 w 276"/>
                  <a:gd name="T101" fmla="*/ 0 h 388"/>
                  <a:gd name="T102" fmla="*/ 0 w 276"/>
                  <a:gd name="T103" fmla="*/ 0 h 388"/>
                  <a:gd name="T104" fmla="*/ 0 w 276"/>
                  <a:gd name="T105" fmla="*/ 0 h 388"/>
                  <a:gd name="T106" fmla="*/ 0 w 276"/>
                  <a:gd name="T107" fmla="*/ 0 h 388"/>
                  <a:gd name="T108" fmla="*/ 0 w 276"/>
                  <a:gd name="T109" fmla="*/ 0 h 38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76"/>
                  <a:gd name="T166" fmla="*/ 0 h 388"/>
                  <a:gd name="T167" fmla="*/ 276 w 276"/>
                  <a:gd name="T168" fmla="*/ 388 h 38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76" h="388">
                    <a:moveTo>
                      <a:pt x="14" y="325"/>
                    </a:moveTo>
                    <a:lnTo>
                      <a:pt x="6" y="304"/>
                    </a:lnTo>
                    <a:lnTo>
                      <a:pt x="0" y="262"/>
                    </a:lnTo>
                    <a:lnTo>
                      <a:pt x="2" y="217"/>
                    </a:lnTo>
                    <a:lnTo>
                      <a:pt x="12" y="171"/>
                    </a:lnTo>
                    <a:lnTo>
                      <a:pt x="29" y="125"/>
                    </a:lnTo>
                    <a:lnTo>
                      <a:pt x="52" y="84"/>
                    </a:lnTo>
                    <a:lnTo>
                      <a:pt x="80" y="49"/>
                    </a:lnTo>
                    <a:lnTo>
                      <a:pt x="113" y="23"/>
                    </a:lnTo>
                    <a:lnTo>
                      <a:pt x="145" y="6"/>
                    </a:lnTo>
                    <a:lnTo>
                      <a:pt x="179" y="0"/>
                    </a:lnTo>
                    <a:lnTo>
                      <a:pt x="208" y="6"/>
                    </a:lnTo>
                    <a:lnTo>
                      <a:pt x="236" y="23"/>
                    </a:lnTo>
                    <a:lnTo>
                      <a:pt x="255" y="49"/>
                    </a:lnTo>
                    <a:lnTo>
                      <a:pt x="268" y="84"/>
                    </a:lnTo>
                    <a:lnTo>
                      <a:pt x="276" y="125"/>
                    </a:lnTo>
                    <a:lnTo>
                      <a:pt x="274" y="171"/>
                    </a:lnTo>
                    <a:lnTo>
                      <a:pt x="265" y="219"/>
                    </a:lnTo>
                    <a:lnTo>
                      <a:pt x="248" y="264"/>
                    </a:lnTo>
                    <a:lnTo>
                      <a:pt x="225" y="304"/>
                    </a:lnTo>
                    <a:lnTo>
                      <a:pt x="196" y="340"/>
                    </a:lnTo>
                    <a:lnTo>
                      <a:pt x="164" y="367"/>
                    </a:lnTo>
                    <a:lnTo>
                      <a:pt x="130" y="382"/>
                    </a:lnTo>
                    <a:lnTo>
                      <a:pt x="97" y="388"/>
                    </a:lnTo>
                    <a:lnTo>
                      <a:pt x="67" y="382"/>
                    </a:lnTo>
                    <a:lnTo>
                      <a:pt x="40" y="365"/>
                    </a:lnTo>
                    <a:lnTo>
                      <a:pt x="19" y="340"/>
                    </a:lnTo>
                    <a:lnTo>
                      <a:pt x="57" y="319"/>
                    </a:lnTo>
                    <a:lnTo>
                      <a:pt x="80" y="335"/>
                    </a:lnTo>
                    <a:lnTo>
                      <a:pt x="103" y="340"/>
                    </a:lnTo>
                    <a:lnTo>
                      <a:pt x="128" y="338"/>
                    </a:lnTo>
                    <a:lnTo>
                      <a:pt x="152" y="327"/>
                    </a:lnTo>
                    <a:lnTo>
                      <a:pt x="177" y="308"/>
                    </a:lnTo>
                    <a:lnTo>
                      <a:pt x="200" y="283"/>
                    </a:lnTo>
                    <a:lnTo>
                      <a:pt x="217" y="253"/>
                    </a:lnTo>
                    <a:lnTo>
                      <a:pt x="232" y="219"/>
                    </a:lnTo>
                    <a:lnTo>
                      <a:pt x="240" y="183"/>
                    </a:lnTo>
                    <a:lnTo>
                      <a:pt x="242" y="148"/>
                    </a:lnTo>
                    <a:lnTo>
                      <a:pt x="238" y="116"/>
                    </a:lnTo>
                    <a:lnTo>
                      <a:pt x="229" y="89"/>
                    </a:lnTo>
                    <a:lnTo>
                      <a:pt x="213" y="68"/>
                    </a:lnTo>
                    <a:lnTo>
                      <a:pt x="194" y="53"/>
                    </a:lnTo>
                    <a:lnTo>
                      <a:pt x="173" y="49"/>
                    </a:lnTo>
                    <a:lnTo>
                      <a:pt x="147" y="51"/>
                    </a:lnTo>
                    <a:lnTo>
                      <a:pt x="122" y="63"/>
                    </a:lnTo>
                    <a:lnTo>
                      <a:pt x="99" y="82"/>
                    </a:lnTo>
                    <a:lnTo>
                      <a:pt x="76" y="106"/>
                    </a:lnTo>
                    <a:lnTo>
                      <a:pt x="59" y="137"/>
                    </a:lnTo>
                    <a:lnTo>
                      <a:pt x="44" y="171"/>
                    </a:lnTo>
                    <a:lnTo>
                      <a:pt x="35" y="205"/>
                    </a:lnTo>
                    <a:lnTo>
                      <a:pt x="33" y="240"/>
                    </a:lnTo>
                    <a:lnTo>
                      <a:pt x="37" y="272"/>
                    </a:lnTo>
                    <a:lnTo>
                      <a:pt x="48" y="304"/>
                    </a:lnTo>
                    <a:lnTo>
                      <a:pt x="1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0" name="Freeform 36"/>
              <p:cNvSpPr>
                <a:spLocks/>
              </p:cNvSpPr>
              <p:nvPr/>
            </p:nvSpPr>
            <p:spPr bwMode="auto">
              <a:xfrm>
                <a:off x="3362" y="3431"/>
                <a:ext cx="9" cy="7"/>
              </a:xfrm>
              <a:custGeom>
                <a:avLst/>
                <a:gdLst>
                  <a:gd name="T0" fmla="*/ 0 w 53"/>
                  <a:gd name="T1" fmla="*/ 0 h 43"/>
                  <a:gd name="T2" fmla="*/ 0 w 53"/>
                  <a:gd name="T3" fmla="*/ 0 h 43"/>
                  <a:gd name="T4" fmla="*/ 0 w 53"/>
                  <a:gd name="T5" fmla="*/ 0 h 43"/>
                  <a:gd name="T6" fmla="*/ 0 w 53"/>
                  <a:gd name="T7" fmla="*/ 0 h 43"/>
                  <a:gd name="T8" fmla="*/ 0 w 53"/>
                  <a:gd name="T9" fmla="*/ 0 h 43"/>
                  <a:gd name="T10" fmla="*/ 0 w 53"/>
                  <a:gd name="T11" fmla="*/ 0 h 43"/>
                  <a:gd name="T12" fmla="*/ 0 60000 65536"/>
                  <a:gd name="T13" fmla="*/ 0 60000 65536"/>
                  <a:gd name="T14" fmla="*/ 0 60000 65536"/>
                  <a:gd name="T15" fmla="*/ 0 60000 65536"/>
                  <a:gd name="T16" fmla="*/ 0 60000 65536"/>
                  <a:gd name="T17" fmla="*/ 0 60000 65536"/>
                  <a:gd name="T18" fmla="*/ 0 w 53"/>
                  <a:gd name="T19" fmla="*/ 0 h 43"/>
                  <a:gd name="T20" fmla="*/ 53 w 5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3" h="43">
                    <a:moveTo>
                      <a:pt x="53" y="28"/>
                    </a:moveTo>
                    <a:lnTo>
                      <a:pt x="30" y="0"/>
                    </a:lnTo>
                    <a:lnTo>
                      <a:pt x="0" y="26"/>
                    </a:lnTo>
                    <a:lnTo>
                      <a:pt x="9" y="43"/>
                    </a:lnTo>
                    <a:lnTo>
                      <a:pt x="5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 name="Freeform 37"/>
              <p:cNvSpPr>
                <a:spLocks/>
              </p:cNvSpPr>
              <p:nvPr/>
            </p:nvSpPr>
            <p:spPr bwMode="auto">
              <a:xfrm>
                <a:off x="3367" y="3401"/>
                <a:ext cx="33" cy="23"/>
              </a:xfrm>
              <a:custGeom>
                <a:avLst/>
                <a:gdLst>
                  <a:gd name="T0" fmla="*/ 0 w 202"/>
                  <a:gd name="T1" fmla="*/ 0 h 141"/>
                  <a:gd name="T2" fmla="*/ 0 w 202"/>
                  <a:gd name="T3" fmla="*/ 0 h 141"/>
                  <a:gd name="T4" fmla="*/ 0 w 202"/>
                  <a:gd name="T5" fmla="*/ 0 h 141"/>
                  <a:gd name="T6" fmla="*/ 0 w 202"/>
                  <a:gd name="T7" fmla="*/ 0 h 141"/>
                  <a:gd name="T8" fmla="*/ 0 w 202"/>
                  <a:gd name="T9" fmla="*/ 0 h 141"/>
                  <a:gd name="T10" fmla="*/ 0 w 202"/>
                  <a:gd name="T11" fmla="*/ 0 h 141"/>
                  <a:gd name="T12" fmla="*/ 0 w 202"/>
                  <a:gd name="T13" fmla="*/ 0 h 141"/>
                  <a:gd name="T14" fmla="*/ 0 60000 65536"/>
                  <a:gd name="T15" fmla="*/ 0 60000 65536"/>
                  <a:gd name="T16" fmla="*/ 0 60000 65536"/>
                  <a:gd name="T17" fmla="*/ 0 60000 65536"/>
                  <a:gd name="T18" fmla="*/ 0 60000 65536"/>
                  <a:gd name="T19" fmla="*/ 0 60000 65536"/>
                  <a:gd name="T20" fmla="*/ 0 60000 65536"/>
                  <a:gd name="T21" fmla="*/ 0 w 202"/>
                  <a:gd name="T22" fmla="*/ 0 h 141"/>
                  <a:gd name="T23" fmla="*/ 202 w 202"/>
                  <a:gd name="T24" fmla="*/ 141 h 1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2" h="141">
                    <a:moveTo>
                      <a:pt x="202" y="78"/>
                    </a:moveTo>
                    <a:lnTo>
                      <a:pt x="23" y="0"/>
                    </a:lnTo>
                    <a:lnTo>
                      <a:pt x="0" y="38"/>
                    </a:lnTo>
                    <a:lnTo>
                      <a:pt x="71" y="141"/>
                    </a:lnTo>
                    <a:lnTo>
                      <a:pt x="202" y="122"/>
                    </a:lnTo>
                    <a:lnTo>
                      <a:pt x="202"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2" name="Freeform 38"/>
              <p:cNvSpPr>
                <a:spLocks/>
              </p:cNvSpPr>
              <p:nvPr/>
            </p:nvSpPr>
            <p:spPr bwMode="auto">
              <a:xfrm>
                <a:off x="3245" y="3415"/>
                <a:ext cx="195" cy="185"/>
              </a:xfrm>
              <a:custGeom>
                <a:avLst/>
                <a:gdLst>
                  <a:gd name="T0" fmla="*/ 0 w 306"/>
                  <a:gd name="T1" fmla="*/ 1 h 290"/>
                  <a:gd name="T2" fmla="*/ 1 w 306"/>
                  <a:gd name="T3" fmla="*/ 1 h 290"/>
                  <a:gd name="T4" fmla="*/ 1 w 306"/>
                  <a:gd name="T5" fmla="*/ 1 h 290"/>
                  <a:gd name="T6" fmla="*/ 1 w 306"/>
                  <a:gd name="T7" fmla="*/ 1 h 290"/>
                  <a:gd name="T8" fmla="*/ 1 w 306"/>
                  <a:gd name="T9" fmla="*/ 1 h 290"/>
                  <a:gd name="T10" fmla="*/ 1 w 306"/>
                  <a:gd name="T11" fmla="*/ 1 h 290"/>
                  <a:gd name="T12" fmla="*/ 1 w 306"/>
                  <a:gd name="T13" fmla="*/ 0 h 290"/>
                  <a:gd name="T14" fmla="*/ 0 60000 65536"/>
                  <a:gd name="T15" fmla="*/ 0 60000 65536"/>
                  <a:gd name="T16" fmla="*/ 0 60000 65536"/>
                  <a:gd name="T17" fmla="*/ 0 60000 65536"/>
                  <a:gd name="T18" fmla="*/ 0 60000 65536"/>
                  <a:gd name="T19" fmla="*/ 0 60000 65536"/>
                  <a:gd name="T20" fmla="*/ 0 60000 65536"/>
                  <a:gd name="T21" fmla="*/ 0 w 306"/>
                  <a:gd name="T22" fmla="*/ 0 h 290"/>
                  <a:gd name="T23" fmla="*/ 306 w 306"/>
                  <a:gd name="T24" fmla="*/ 290 h 2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6" h="290">
                    <a:moveTo>
                      <a:pt x="0" y="71"/>
                    </a:moveTo>
                    <a:lnTo>
                      <a:pt x="3" y="290"/>
                    </a:lnTo>
                    <a:lnTo>
                      <a:pt x="279" y="287"/>
                    </a:lnTo>
                    <a:lnTo>
                      <a:pt x="299" y="272"/>
                    </a:lnTo>
                    <a:lnTo>
                      <a:pt x="306" y="248"/>
                    </a:lnTo>
                    <a:lnTo>
                      <a:pt x="299" y="48"/>
                    </a:lnTo>
                    <a:lnTo>
                      <a:pt x="284" y="0"/>
                    </a:lnTo>
                  </a:path>
                </a:pathLst>
              </a:custGeom>
              <a:noFill/>
              <a:ln w="12700" cap="flat" cmpd="sng">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443" name="Freeform 39"/>
              <p:cNvSpPr>
                <a:spLocks/>
              </p:cNvSpPr>
              <p:nvPr/>
            </p:nvSpPr>
            <p:spPr bwMode="auto">
              <a:xfrm rot="1661969">
                <a:off x="3494" y="3239"/>
                <a:ext cx="130" cy="102"/>
              </a:xfrm>
              <a:custGeom>
                <a:avLst/>
                <a:gdLst>
                  <a:gd name="T0" fmla="*/ 0 w 530"/>
                  <a:gd name="T1" fmla="*/ 0 h 342"/>
                  <a:gd name="T2" fmla="*/ 0 w 530"/>
                  <a:gd name="T3" fmla="*/ 0 h 342"/>
                  <a:gd name="T4" fmla="*/ 0 w 530"/>
                  <a:gd name="T5" fmla="*/ 0 h 342"/>
                  <a:gd name="T6" fmla="*/ 0 w 530"/>
                  <a:gd name="T7" fmla="*/ 0 h 342"/>
                  <a:gd name="T8" fmla="*/ 0 w 530"/>
                  <a:gd name="T9" fmla="*/ 0 h 342"/>
                  <a:gd name="T10" fmla="*/ 0 w 530"/>
                  <a:gd name="T11" fmla="*/ 0 h 342"/>
                  <a:gd name="T12" fmla="*/ 0 w 530"/>
                  <a:gd name="T13" fmla="*/ 0 h 342"/>
                  <a:gd name="T14" fmla="*/ 0 w 530"/>
                  <a:gd name="T15" fmla="*/ 0 h 342"/>
                  <a:gd name="T16" fmla="*/ 0 w 530"/>
                  <a:gd name="T17" fmla="*/ 0 h 342"/>
                  <a:gd name="T18" fmla="*/ 0 w 530"/>
                  <a:gd name="T19" fmla="*/ 0 h 342"/>
                  <a:gd name="T20" fmla="*/ 0 w 530"/>
                  <a:gd name="T21" fmla="*/ 0 h 342"/>
                  <a:gd name="T22" fmla="*/ 0 w 530"/>
                  <a:gd name="T23" fmla="*/ 0 h 342"/>
                  <a:gd name="T24" fmla="*/ 0 w 530"/>
                  <a:gd name="T25" fmla="*/ 0 h 342"/>
                  <a:gd name="T26" fmla="*/ 0 w 530"/>
                  <a:gd name="T27" fmla="*/ 0 h 342"/>
                  <a:gd name="T28" fmla="*/ 0 w 530"/>
                  <a:gd name="T29" fmla="*/ 0 h 342"/>
                  <a:gd name="T30" fmla="*/ 0 w 530"/>
                  <a:gd name="T31" fmla="*/ 0 h 342"/>
                  <a:gd name="T32" fmla="*/ 0 w 530"/>
                  <a:gd name="T33" fmla="*/ 0 h 342"/>
                  <a:gd name="T34" fmla="*/ 0 w 530"/>
                  <a:gd name="T35" fmla="*/ 0 h 342"/>
                  <a:gd name="T36" fmla="*/ 0 w 530"/>
                  <a:gd name="T37" fmla="*/ 0 h 342"/>
                  <a:gd name="T38" fmla="*/ 0 w 530"/>
                  <a:gd name="T39" fmla="*/ 0 h 342"/>
                  <a:gd name="T40" fmla="*/ 0 w 530"/>
                  <a:gd name="T41" fmla="*/ 0 h 342"/>
                  <a:gd name="T42" fmla="*/ 0 w 530"/>
                  <a:gd name="T43" fmla="*/ 0 h 342"/>
                  <a:gd name="T44" fmla="*/ 0 w 530"/>
                  <a:gd name="T45" fmla="*/ 0 h 342"/>
                  <a:gd name="T46" fmla="*/ 0 w 530"/>
                  <a:gd name="T47" fmla="*/ 0 h 342"/>
                  <a:gd name="T48" fmla="*/ 0 w 530"/>
                  <a:gd name="T49" fmla="*/ 0 h 342"/>
                  <a:gd name="T50" fmla="*/ 0 w 530"/>
                  <a:gd name="T51" fmla="*/ 0 h 342"/>
                  <a:gd name="T52" fmla="*/ 0 w 530"/>
                  <a:gd name="T53" fmla="*/ 0 h 342"/>
                  <a:gd name="T54" fmla="*/ 0 w 530"/>
                  <a:gd name="T55" fmla="*/ 0 h 342"/>
                  <a:gd name="T56" fmla="*/ 0 w 530"/>
                  <a:gd name="T57" fmla="*/ 0 h 342"/>
                  <a:gd name="T58" fmla="*/ 0 w 530"/>
                  <a:gd name="T59" fmla="*/ 0 h 342"/>
                  <a:gd name="T60" fmla="*/ 0 w 530"/>
                  <a:gd name="T61" fmla="*/ 0 h 342"/>
                  <a:gd name="T62" fmla="*/ 0 w 530"/>
                  <a:gd name="T63" fmla="*/ 0 h 342"/>
                  <a:gd name="T64" fmla="*/ 0 w 530"/>
                  <a:gd name="T65" fmla="*/ 0 h 342"/>
                  <a:gd name="T66" fmla="*/ 0 w 530"/>
                  <a:gd name="T67" fmla="*/ 0 h 342"/>
                  <a:gd name="T68" fmla="*/ 0 w 530"/>
                  <a:gd name="T69" fmla="*/ 0 h 342"/>
                  <a:gd name="T70" fmla="*/ 0 w 530"/>
                  <a:gd name="T71" fmla="*/ 0 h 342"/>
                  <a:gd name="T72" fmla="*/ 0 w 530"/>
                  <a:gd name="T73" fmla="*/ 0 h 342"/>
                  <a:gd name="T74" fmla="*/ 0 w 530"/>
                  <a:gd name="T75" fmla="*/ 0 h 342"/>
                  <a:gd name="T76" fmla="*/ 0 w 530"/>
                  <a:gd name="T77" fmla="*/ 0 h 342"/>
                  <a:gd name="T78" fmla="*/ 0 w 530"/>
                  <a:gd name="T79" fmla="*/ 0 h 342"/>
                  <a:gd name="T80" fmla="*/ 0 w 530"/>
                  <a:gd name="T81" fmla="*/ 0 h 342"/>
                  <a:gd name="T82" fmla="*/ 0 w 530"/>
                  <a:gd name="T83" fmla="*/ 0 h 342"/>
                  <a:gd name="T84" fmla="*/ 0 w 530"/>
                  <a:gd name="T85" fmla="*/ 0 h 342"/>
                  <a:gd name="T86" fmla="*/ 0 w 530"/>
                  <a:gd name="T87" fmla="*/ 0 h 342"/>
                  <a:gd name="T88" fmla="*/ 0 w 530"/>
                  <a:gd name="T89" fmla="*/ 0 h 342"/>
                  <a:gd name="T90" fmla="*/ 0 w 530"/>
                  <a:gd name="T91" fmla="*/ 0 h 342"/>
                  <a:gd name="T92" fmla="*/ 0 w 530"/>
                  <a:gd name="T93" fmla="*/ 0 h 342"/>
                  <a:gd name="T94" fmla="*/ 0 w 530"/>
                  <a:gd name="T95" fmla="*/ 0 h 342"/>
                  <a:gd name="T96" fmla="*/ 0 w 530"/>
                  <a:gd name="T97" fmla="*/ 0 h 342"/>
                  <a:gd name="T98" fmla="*/ 0 w 530"/>
                  <a:gd name="T99" fmla="*/ 0 h 342"/>
                  <a:gd name="T100" fmla="*/ 0 w 530"/>
                  <a:gd name="T101" fmla="*/ 0 h 3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30"/>
                  <a:gd name="T154" fmla="*/ 0 h 342"/>
                  <a:gd name="T155" fmla="*/ 530 w 530"/>
                  <a:gd name="T156" fmla="*/ 342 h 3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30" h="342">
                    <a:moveTo>
                      <a:pt x="101" y="183"/>
                    </a:moveTo>
                    <a:lnTo>
                      <a:pt x="99" y="183"/>
                    </a:lnTo>
                    <a:lnTo>
                      <a:pt x="91" y="184"/>
                    </a:lnTo>
                    <a:lnTo>
                      <a:pt x="86" y="184"/>
                    </a:lnTo>
                    <a:lnTo>
                      <a:pt x="82" y="186"/>
                    </a:lnTo>
                    <a:lnTo>
                      <a:pt x="76" y="188"/>
                    </a:lnTo>
                    <a:lnTo>
                      <a:pt x="70" y="192"/>
                    </a:lnTo>
                    <a:lnTo>
                      <a:pt x="63" y="194"/>
                    </a:lnTo>
                    <a:lnTo>
                      <a:pt x="55" y="198"/>
                    </a:lnTo>
                    <a:lnTo>
                      <a:pt x="49" y="200"/>
                    </a:lnTo>
                    <a:lnTo>
                      <a:pt x="44" y="203"/>
                    </a:lnTo>
                    <a:lnTo>
                      <a:pt x="36" y="205"/>
                    </a:lnTo>
                    <a:lnTo>
                      <a:pt x="30" y="211"/>
                    </a:lnTo>
                    <a:lnTo>
                      <a:pt x="23" y="215"/>
                    </a:lnTo>
                    <a:lnTo>
                      <a:pt x="19" y="221"/>
                    </a:lnTo>
                    <a:lnTo>
                      <a:pt x="13" y="224"/>
                    </a:lnTo>
                    <a:lnTo>
                      <a:pt x="8" y="230"/>
                    </a:lnTo>
                    <a:lnTo>
                      <a:pt x="4" y="236"/>
                    </a:lnTo>
                    <a:lnTo>
                      <a:pt x="2" y="241"/>
                    </a:lnTo>
                    <a:lnTo>
                      <a:pt x="0" y="249"/>
                    </a:lnTo>
                    <a:lnTo>
                      <a:pt x="0" y="255"/>
                    </a:lnTo>
                    <a:lnTo>
                      <a:pt x="0" y="262"/>
                    </a:lnTo>
                    <a:lnTo>
                      <a:pt x="4" y="270"/>
                    </a:lnTo>
                    <a:lnTo>
                      <a:pt x="6" y="278"/>
                    </a:lnTo>
                    <a:lnTo>
                      <a:pt x="11" y="285"/>
                    </a:lnTo>
                    <a:lnTo>
                      <a:pt x="17" y="295"/>
                    </a:lnTo>
                    <a:lnTo>
                      <a:pt x="29" y="304"/>
                    </a:lnTo>
                    <a:lnTo>
                      <a:pt x="32" y="308"/>
                    </a:lnTo>
                    <a:lnTo>
                      <a:pt x="38" y="314"/>
                    </a:lnTo>
                    <a:lnTo>
                      <a:pt x="44" y="318"/>
                    </a:lnTo>
                    <a:lnTo>
                      <a:pt x="51" y="321"/>
                    </a:lnTo>
                    <a:lnTo>
                      <a:pt x="59" y="327"/>
                    </a:lnTo>
                    <a:lnTo>
                      <a:pt x="67" y="333"/>
                    </a:lnTo>
                    <a:lnTo>
                      <a:pt x="76" y="337"/>
                    </a:lnTo>
                    <a:lnTo>
                      <a:pt x="86" y="342"/>
                    </a:lnTo>
                    <a:lnTo>
                      <a:pt x="89" y="342"/>
                    </a:lnTo>
                    <a:lnTo>
                      <a:pt x="97" y="342"/>
                    </a:lnTo>
                    <a:lnTo>
                      <a:pt x="105" y="342"/>
                    </a:lnTo>
                    <a:lnTo>
                      <a:pt x="108" y="340"/>
                    </a:lnTo>
                    <a:lnTo>
                      <a:pt x="116" y="340"/>
                    </a:lnTo>
                    <a:lnTo>
                      <a:pt x="122" y="338"/>
                    </a:lnTo>
                    <a:lnTo>
                      <a:pt x="127" y="338"/>
                    </a:lnTo>
                    <a:lnTo>
                      <a:pt x="133" y="337"/>
                    </a:lnTo>
                    <a:lnTo>
                      <a:pt x="139" y="337"/>
                    </a:lnTo>
                    <a:lnTo>
                      <a:pt x="146" y="335"/>
                    </a:lnTo>
                    <a:lnTo>
                      <a:pt x="154" y="333"/>
                    </a:lnTo>
                    <a:lnTo>
                      <a:pt x="162" y="331"/>
                    </a:lnTo>
                    <a:lnTo>
                      <a:pt x="167" y="327"/>
                    </a:lnTo>
                    <a:lnTo>
                      <a:pt x="175" y="323"/>
                    </a:lnTo>
                    <a:lnTo>
                      <a:pt x="183" y="321"/>
                    </a:lnTo>
                    <a:lnTo>
                      <a:pt x="188" y="316"/>
                    </a:lnTo>
                    <a:lnTo>
                      <a:pt x="194" y="312"/>
                    </a:lnTo>
                    <a:lnTo>
                      <a:pt x="202" y="306"/>
                    </a:lnTo>
                    <a:lnTo>
                      <a:pt x="209" y="302"/>
                    </a:lnTo>
                    <a:lnTo>
                      <a:pt x="215" y="297"/>
                    </a:lnTo>
                    <a:lnTo>
                      <a:pt x="221" y="289"/>
                    </a:lnTo>
                    <a:lnTo>
                      <a:pt x="226" y="283"/>
                    </a:lnTo>
                    <a:lnTo>
                      <a:pt x="232" y="276"/>
                    </a:lnTo>
                    <a:lnTo>
                      <a:pt x="236" y="266"/>
                    </a:lnTo>
                    <a:lnTo>
                      <a:pt x="240" y="259"/>
                    </a:lnTo>
                    <a:lnTo>
                      <a:pt x="245" y="249"/>
                    </a:lnTo>
                    <a:lnTo>
                      <a:pt x="249" y="240"/>
                    </a:lnTo>
                    <a:lnTo>
                      <a:pt x="251" y="241"/>
                    </a:lnTo>
                    <a:lnTo>
                      <a:pt x="255" y="245"/>
                    </a:lnTo>
                    <a:lnTo>
                      <a:pt x="259" y="251"/>
                    </a:lnTo>
                    <a:lnTo>
                      <a:pt x="268" y="259"/>
                    </a:lnTo>
                    <a:lnTo>
                      <a:pt x="278" y="266"/>
                    </a:lnTo>
                    <a:lnTo>
                      <a:pt x="289" y="274"/>
                    </a:lnTo>
                    <a:lnTo>
                      <a:pt x="295" y="278"/>
                    </a:lnTo>
                    <a:lnTo>
                      <a:pt x="300" y="281"/>
                    </a:lnTo>
                    <a:lnTo>
                      <a:pt x="306" y="283"/>
                    </a:lnTo>
                    <a:lnTo>
                      <a:pt x="314" y="287"/>
                    </a:lnTo>
                    <a:lnTo>
                      <a:pt x="319" y="287"/>
                    </a:lnTo>
                    <a:lnTo>
                      <a:pt x="325" y="289"/>
                    </a:lnTo>
                    <a:lnTo>
                      <a:pt x="331" y="289"/>
                    </a:lnTo>
                    <a:lnTo>
                      <a:pt x="337" y="289"/>
                    </a:lnTo>
                    <a:lnTo>
                      <a:pt x="342" y="287"/>
                    </a:lnTo>
                    <a:lnTo>
                      <a:pt x="348" y="285"/>
                    </a:lnTo>
                    <a:lnTo>
                      <a:pt x="354" y="283"/>
                    </a:lnTo>
                    <a:lnTo>
                      <a:pt x="359" y="280"/>
                    </a:lnTo>
                    <a:lnTo>
                      <a:pt x="365" y="274"/>
                    </a:lnTo>
                    <a:lnTo>
                      <a:pt x="369" y="268"/>
                    </a:lnTo>
                    <a:lnTo>
                      <a:pt x="373" y="259"/>
                    </a:lnTo>
                    <a:lnTo>
                      <a:pt x="376" y="251"/>
                    </a:lnTo>
                    <a:lnTo>
                      <a:pt x="378" y="245"/>
                    </a:lnTo>
                    <a:lnTo>
                      <a:pt x="380" y="240"/>
                    </a:lnTo>
                    <a:lnTo>
                      <a:pt x="380" y="234"/>
                    </a:lnTo>
                    <a:lnTo>
                      <a:pt x="384" y="228"/>
                    </a:lnTo>
                    <a:lnTo>
                      <a:pt x="384" y="221"/>
                    </a:lnTo>
                    <a:lnTo>
                      <a:pt x="386" y="213"/>
                    </a:lnTo>
                    <a:lnTo>
                      <a:pt x="386" y="205"/>
                    </a:lnTo>
                    <a:lnTo>
                      <a:pt x="388" y="198"/>
                    </a:lnTo>
                    <a:lnTo>
                      <a:pt x="390" y="198"/>
                    </a:lnTo>
                    <a:lnTo>
                      <a:pt x="394" y="200"/>
                    </a:lnTo>
                    <a:lnTo>
                      <a:pt x="399" y="200"/>
                    </a:lnTo>
                    <a:lnTo>
                      <a:pt x="409" y="203"/>
                    </a:lnTo>
                    <a:lnTo>
                      <a:pt x="413" y="203"/>
                    </a:lnTo>
                    <a:lnTo>
                      <a:pt x="418" y="205"/>
                    </a:lnTo>
                    <a:lnTo>
                      <a:pt x="424" y="205"/>
                    </a:lnTo>
                    <a:lnTo>
                      <a:pt x="432" y="207"/>
                    </a:lnTo>
                    <a:lnTo>
                      <a:pt x="437" y="207"/>
                    </a:lnTo>
                    <a:lnTo>
                      <a:pt x="443" y="209"/>
                    </a:lnTo>
                    <a:lnTo>
                      <a:pt x="449" y="209"/>
                    </a:lnTo>
                    <a:lnTo>
                      <a:pt x="456" y="211"/>
                    </a:lnTo>
                    <a:lnTo>
                      <a:pt x="462" y="209"/>
                    </a:lnTo>
                    <a:lnTo>
                      <a:pt x="468" y="209"/>
                    </a:lnTo>
                    <a:lnTo>
                      <a:pt x="473" y="209"/>
                    </a:lnTo>
                    <a:lnTo>
                      <a:pt x="481" y="209"/>
                    </a:lnTo>
                    <a:lnTo>
                      <a:pt x="487" y="207"/>
                    </a:lnTo>
                    <a:lnTo>
                      <a:pt x="492" y="207"/>
                    </a:lnTo>
                    <a:lnTo>
                      <a:pt x="498" y="205"/>
                    </a:lnTo>
                    <a:lnTo>
                      <a:pt x="504" y="203"/>
                    </a:lnTo>
                    <a:lnTo>
                      <a:pt x="513" y="198"/>
                    </a:lnTo>
                    <a:lnTo>
                      <a:pt x="521" y="190"/>
                    </a:lnTo>
                    <a:lnTo>
                      <a:pt x="525" y="184"/>
                    </a:lnTo>
                    <a:lnTo>
                      <a:pt x="527" y="181"/>
                    </a:lnTo>
                    <a:lnTo>
                      <a:pt x="529" y="173"/>
                    </a:lnTo>
                    <a:lnTo>
                      <a:pt x="530" y="167"/>
                    </a:lnTo>
                    <a:lnTo>
                      <a:pt x="530" y="158"/>
                    </a:lnTo>
                    <a:lnTo>
                      <a:pt x="530" y="150"/>
                    </a:lnTo>
                    <a:lnTo>
                      <a:pt x="530" y="141"/>
                    </a:lnTo>
                    <a:lnTo>
                      <a:pt x="530" y="133"/>
                    </a:lnTo>
                    <a:lnTo>
                      <a:pt x="529" y="124"/>
                    </a:lnTo>
                    <a:lnTo>
                      <a:pt x="529" y="116"/>
                    </a:lnTo>
                    <a:lnTo>
                      <a:pt x="527" y="106"/>
                    </a:lnTo>
                    <a:lnTo>
                      <a:pt x="527" y="97"/>
                    </a:lnTo>
                    <a:lnTo>
                      <a:pt x="525" y="87"/>
                    </a:lnTo>
                    <a:lnTo>
                      <a:pt x="523" y="78"/>
                    </a:lnTo>
                    <a:lnTo>
                      <a:pt x="519" y="68"/>
                    </a:lnTo>
                    <a:lnTo>
                      <a:pt x="517" y="59"/>
                    </a:lnTo>
                    <a:lnTo>
                      <a:pt x="513" y="51"/>
                    </a:lnTo>
                    <a:lnTo>
                      <a:pt x="510" y="44"/>
                    </a:lnTo>
                    <a:lnTo>
                      <a:pt x="506" y="36"/>
                    </a:lnTo>
                    <a:lnTo>
                      <a:pt x="504" y="30"/>
                    </a:lnTo>
                    <a:lnTo>
                      <a:pt x="498" y="23"/>
                    </a:lnTo>
                    <a:lnTo>
                      <a:pt x="492" y="17"/>
                    </a:lnTo>
                    <a:lnTo>
                      <a:pt x="487" y="10"/>
                    </a:lnTo>
                    <a:lnTo>
                      <a:pt x="481" y="8"/>
                    </a:lnTo>
                    <a:lnTo>
                      <a:pt x="475" y="4"/>
                    </a:lnTo>
                    <a:lnTo>
                      <a:pt x="470" y="2"/>
                    </a:lnTo>
                    <a:lnTo>
                      <a:pt x="462" y="0"/>
                    </a:lnTo>
                    <a:lnTo>
                      <a:pt x="454" y="0"/>
                    </a:lnTo>
                    <a:lnTo>
                      <a:pt x="445" y="0"/>
                    </a:lnTo>
                    <a:lnTo>
                      <a:pt x="437" y="4"/>
                    </a:lnTo>
                    <a:lnTo>
                      <a:pt x="428" y="6"/>
                    </a:lnTo>
                    <a:lnTo>
                      <a:pt x="420" y="13"/>
                    </a:lnTo>
                    <a:lnTo>
                      <a:pt x="411" y="17"/>
                    </a:lnTo>
                    <a:lnTo>
                      <a:pt x="401" y="27"/>
                    </a:lnTo>
                    <a:lnTo>
                      <a:pt x="395" y="30"/>
                    </a:lnTo>
                    <a:lnTo>
                      <a:pt x="390" y="36"/>
                    </a:lnTo>
                    <a:lnTo>
                      <a:pt x="386" y="42"/>
                    </a:lnTo>
                    <a:lnTo>
                      <a:pt x="380" y="49"/>
                    </a:lnTo>
                    <a:lnTo>
                      <a:pt x="378" y="48"/>
                    </a:lnTo>
                    <a:lnTo>
                      <a:pt x="373" y="46"/>
                    </a:lnTo>
                    <a:lnTo>
                      <a:pt x="367" y="42"/>
                    </a:lnTo>
                    <a:lnTo>
                      <a:pt x="357" y="40"/>
                    </a:lnTo>
                    <a:lnTo>
                      <a:pt x="352" y="38"/>
                    </a:lnTo>
                    <a:lnTo>
                      <a:pt x="346" y="36"/>
                    </a:lnTo>
                    <a:lnTo>
                      <a:pt x="338" y="34"/>
                    </a:lnTo>
                    <a:lnTo>
                      <a:pt x="333" y="34"/>
                    </a:lnTo>
                    <a:lnTo>
                      <a:pt x="325" y="32"/>
                    </a:lnTo>
                    <a:lnTo>
                      <a:pt x="319" y="30"/>
                    </a:lnTo>
                    <a:lnTo>
                      <a:pt x="314" y="30"/>
                    </a:lnTo>
                    <a:lnTo>
                      <a:pt x="306" y="30"/>
                    </a:lnTo>
                    <a:lnTo>
                      <a:pt x="298" y="29"/>
                    </a:lnTo>
                    <a:lnTo>
                      <a:pt x="291" y="27"/>
                    </a:lnTo>
                    <a:lnTo>
                      <a:pt x="285" y="27"/>
                    </a:lnTo>
                    <a:lnTo>
                      <a:pt x="278" y="29"/>
                    </a:lnTo>
                    <a:lnTo>
                      <a:pt x="272" y="29"/>
                    </a:lnTo>
                    <a:lnTo>
                      <a:pt x="266" y="30"/>
                    </a:lnTo>
                    <a:lnTo>
                      <a:pt x="259" y="30"/>
                    </a:lnTo>
                    <a:lnTo>
                      <a:pt x="255" y="34"/>
                    </a:lnTo>
                    <a:lnTo>
                      <a:pt x="249" y="34"/>
                    </a:lnTo>
                    <a:lnTo>
                      <a:pt x="243" y="38"/>
                    </a:lnTo>
                    <a:lnTo>
                      <a:pt x="238" y="40"/>
                    </a:lnTo>
                    <a:lnTo>
                      <a:pt x="236" y="46"/>
                    </a:lnTo>
                    <a:lnTo>
                      <a:pt x="232" y="51"/>
                    </a:lnTo>
                    <a:lnTo>
                      <a:pt x="230" y="57"/>
                    </a:lnTo>
                    <a:lnTo>
                      <a:pt x="226" y="63"/>
                    </a:lnTo>
                    <a:lnTo>
                      <a:pt x="226" y="70"/>
                    </a:lnTo>
                    <a:lnTo>
                      <a:pt x="224" y="78"/>
                    </a:lnTo>
                    <a:lnTo>
                      <a:pt x="224" y="86"/>
                    </a:lnTo>
                    <a:lnTo>
                      <a:pt x="221" y="91"/>
                    </a:lnTo>
                    <a:lnTo>
                      <a:pt x="219" y="99"/>
                    </a:lnTo>
                    <a:lnTo>
                      <a:pt x="215" y="105"/>
                    </a:lnTo>
                    <a:lnTo>
                      <a:pt x="211" y="110"/>
                    </a:lnTo>
                    <a:lnTo>
                      <a:pt x="207" y="116"/>
                    </a:lnTo>
                    <a:lnTo>
                      <a:pt x="203" y="122"/>
                    </a:lnTo>
                    <a:lnTo>
                      <a:pt x="192" y="131"/>
                    </a:lnTo>
                    <a:lnTo>
                      <a:pt x="183" y="141"/>
                    </a:lnTo>
                    <a:lnTo>
                      <a:pt x="177" y="145"/>
                    </a:lnTo>
                    <a:lnTo>
                      <a:pt x="171" y="148"/>
                    </a:lnTo>
                    <a:lnTo>
                      <a:pt x="165" y="152"/>
                    </a:lnTo>
                    <a:lnTo>
                      <a:pt x="162" y="156"/>
                    </a:lnTo>
                    <a:lnTo>
                      <a:pt x="154" y="158"/>
                    </a:lnTo>
                    <a:lnTo>
                      <a:pt x="148" y="162"/>
                    </a:lnTo>
                    <a:lnTo>
                      <a:pt x="145" y="165"/>
                    </a:lnTo>
                    <a:lnTo>
                      <a:pt x="139" y="167"/>
                    </a:lnTo>
                    <a:lnTo>
                      <a:pt x="127" y="171"/>
                    </a:lnTo>
                    <a:lnTo>
                      <a:pt x="120" y="175"/>
                    </a:lnTo>
                    <a:lnTo>
                      <a:pt x="112" y="177"/>
                    </a:lnTo>
                    <a:lnTo>
                      <a:pt x="105" y="181"/>
                    </a:lnTo>
                    <a:lnTo>
                      <a:pt x="101" y="183"/>
                    </a:lnTo>
                    <a:close/>
                  </a:path>
                </a:pathLst>
              </a:custGeom>
              <a:solidFill>
                <a:schemeClr val="hlink"/>
              </a:solidFill>
              <a:ln w="12700" cmpd="sng">
                <a:solidFill>
                  <a:schemeClr val="bg1"/>
                </a:solidFill>
                <a:round/>
                <a:headEnd/>
                <a:tailEnd/>
              </a:ln>
            </p:spPr>
            <p:txBody>
              <a:bodyPr/>
              <a:lstStyle/>
              <a:p>
                <a:endParaRPr lang="en-US"/>
              </a:p>
            </p:txBody>
          </p:sp>
          <p:sp>
            <p:nvSpPr>
              <p:cNvPr id="444" name="Line 40"/>
              <p:cNvSpPr>
                <a:spLocks noChangeShapeType="1"/>
              </p:cNvSpPr>
              <p:nvPr/>
            </p:nvSpPr>
            <p:spPr bwMode="auto">
              <a:xfrm flipH="1" flipV="1">
                <a:off x="3544" y="3332"/>
                <a:ext cx="5" cy="7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445" name="Line 41"/>
              <p:cNvSpPr>
                <a:spLocks noChangeShapeType="1"/>
              </p:cNvSpPr>
              <p:nvPr/>
            </p:nvSpPr>
            <p:spPr bwMode="auto">
              <a:xfrm flipV="1">
                <a:off x="3565" y="3332"/>
                <a:ext cx="22" cy="76"/>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446" name="Oval 42"/>
              <p:cNvSpPr>
                <a:spLocks noChangeArrowheads="1"/>
              </p:cNvSpPr>
              <p:nvPr/>
            </p:nvSpPr>
            <p:spPr bwMode="auto">
              <a:xfrm>
                <a:off x="3034" y="3568"/>
                <a:ext cx="103" cy="101"/>
              </a:xfrm>
              <a:prstGeom prst="ellipse">
                <a:avLst/>
              </a:prstGeom>
              <a:solidFill>
                <a:schemeClr val="folHlink"/>
              </a:solidFill>
              <a:ln>
                <a:noFill/>
              </a:ln>
              <a:extLst>
                <a:ext uri="{91240B29-F687-4F45-9708-019B960494DF}">
                  <a14:hiddenLine xmlns:a14="http://schemas.microsoft.com/office/drawing/2010/main" w="28575" algn="ctr">
                    <a:solidFill>
                      <a:srgbClr val="000000"/>
                    </a:solidFill>
                    <a:round/>
                    <a:headEnd/>
                    <a:tailEnd/>
                  </a14:hiddenLine>
                </a:ext>
              </a:extLst>
            </p:spPr>
            <p:txBody>
              <a:bodyPr lIns="0" tIns="0" rIns="0" bIns="0" anchor="ctr">
                <a:spAutoFit/>
              </a:bodyPr>
              <a:lstStyle/>
              <a:p>
                <a:endParaRPr lang="en-US"/>
              </a:p>
            </p:txBody>
          </p:sp>
          <p:sp>
            <p:nvSpPr>
              <p:cNvPr id="447" name="Freeform 43"/>
              <p:cNvSpPr>
                <a:spLocks/>
              </p:cNvSpPr>
              <p:nvPr/>
            </p:nvSpPr>
            <p:spPr bwMode="auto">
              <a:xfrm>
                <a:off x="3022" y="3556"/>
                <a:ext cx="126" cy="126"/>
              </a:xfrm>
              <a:custGeom>
                <a:avLst/>
                <a:gdLst>
                  <a:gd name="T0" fmla="*/ 0 w 770"/>
                  <a:gd name="T1" fmla="*/ 0 h 778"/>
                  <a:gd name="T2" fmla="*/ 0 w 770"/>
                  <a:gd name="T3" fmla="*/ 0 h 778"/>
                  <a:gd name="T4" fmla="*/ 0 w 770"/>
                  <a:gd name="T5" fmla="*/ 0 h 778"/>
                  <a:gd name="T6" fmla="*/ 0 w 770"/>
                  <a:gd name="T7" fmla="*/ 0 h 778"/>
                  <a:gd name="T8" fmla="*/ 0 w 770"/>
                  <a:gd name="T9" fmla="*/ 0 h 778"/>
                  <a:gd name="T10" fmla="*/ 0 w 770"/>
                  <a:gd name="T11" fmla="*/ 0 h 778"/>
                  <a:gd name="T12" fmla="*/ 0 w 770"/>
                  <a:gd name="T13" fmla="*/ 0 h 778"/>
                  <a:gd name="T14" fmla="*/ 0 w 770"/>
                  <a:gd name="T15" fmla="*/ 0 h 778"/>
                  <a:gd name="T16" fmla="*/ 0 w 770"/>
                  <a:gd name="T17" fmla="*/ 0 h 778"/>
                  <a:gd name="T18" fmla="*/ 0 w 770"/>
                  <a:gd name="T19" fmla="*/ 0 h 778"/>
                  <a:gd name="T20" fmla="*/ 0 w 770"/>
                  <a:gd name="T21" fmla="*/ 0 h 778"/>
                  <a:gd name="T22" fmla="*/ 0 w 770"/>
                  <a:gd name="T23" fmla="*/ 0 h 778"/>
                  <a:gd name="T24" fmla="*/ 0 w 770"/>
                  <a:gd name="T25" fmla="*/ 0 h 778"/>
                  <a:gd name="T26" fmla="*/ 0 w 770"/>
                  <a:gd name="T27" fmla="*/ 0 h 778"/>
                  <a:gd name="T28" fmla="*/ 0 w 770"/>
                  <a:gd name="T29" fmla="*/ 0 h 778"/>
                  <a:gd name="T30" fmla="*/ 0 w 770"/>
                  <a:gd name="T31" fmla="*/ 0 h 778"/>
                  <a:gd name="T32" fmla="*/ 0 w 770"/>
                  <a:gd name="T33" fmla="*/ 0 h 778"/>
                  <a:gd name="T34" fmla="*/ 0 w 770"/>
                  <a:gd name="T35" fmla="*/ 0 h 778"/>
                  <a:gd name="T36" fmla="*/ 0 w 770"/>
                  <a:gd name="T37" fmla="*/ 0 h 778"/>
                  <a:gd name="T38" fmla="*/ 0 w 770"/>
                  <a:gd name="T39" fmla="*/ 0 h 778"/>
                  <a:gd name="T40" fmla="*/ 0 w 770"/>
                  <a:gd name="T41" fmla="*/ 0 h 778"/>
                  <a:gd name="T42" fmla="*/ 0 w 770"/>
                  <a:gd name="T43" fmla="*/ 0 h 778"/>
                  <a:gd name="T44" fmla="*/ 0 w 770"/>
                  <a:gd name="T45" fmla="*/ 0 h 778"/>
                  <a:gd name="T46" fmla="*/ 0 w 770"/>
                  <a:gd name="T47" fmla="*/ 0 h 778"/>
                  <a:gd name="T48" fmla="*/ 0 w 770"/>
                  <a:gd name="T49" fmla="*/ 0 h 778"/>
                  <a:gd name="T50" fmla="*/ 0 w 770"/>
                  <a:gd name="T51" fmla="*/ 0 h 778"/>
                  <a:gd name="T52" fmla="*/ 0 w 770"/>
                  <a:gd name="T53" fmla="*/ 0 h 778"/>
                  <a:gd name="T54" fmla="*/ 0 w 770"/>
                  <a:gd name="T55" fmla="*/ 0 h 778"/>
                  <a:gd name="T56" fmla="*/ 0 w 770"/>
                  <a:gd name="T57" fmla="*/ 0 h 778"/>
                  <a:gd name="T58" fmla="*/ 0 w 770"/>
                  <a:gd name="T59" fmla="*/ 0 h 778"/>
                  <a:gd name="T60" fmla="*/ 0 w 770"/>
                  <a:gd name="T61" fmla="*/ 0 h 778"/>
                  <a:gd name="T62" fmla="*/ 0 w 770"/>
                  <a:gd name="T63" fmla="*/ 0 h 778"/>
                  <a:gd name="T64" fmla="*/ 0 w 770"/>
                  <a:gd name="T65" fmla="*/ 0 h 778"/>
                  <a:gd name="T66" fmla="*/ 0 w 770"/>
                  <a:gd name="T67" fmla="*/ 0 h 778"/>
                  <a:gd name="T68" fmla="*/ 0 w 770"/>
                  <a:gd name="T69" fmla="*/ 0 h 778"/>
                  <a:gd name="T70" fmla="*/ 0 w 770"/>
                  <a:gd name="T71" fmla="*/ 0 h 778"/>
                  <a:gd name="T72" fmla="*/ 0 w 770"/>
                  <a:gd name="T73" fmla="*/ 0 h 778"/>
                  <a:gd name="T74" fmla="*/ 0 w 770"/>
                  <a:gd name="T75" fmla="*/ 0 h 778"/>
                  <a:gd name="T76" fmla="*/ 0 w 770"/>
                  <a:gd name="T77" fmla="*/ 0 h 778"/>
                  <a:gd name="T78" fmla="*/ 0 w 770"/>
                  <a:gd name="T79" fmla="*/ 0 h 778"/>
                  <a:gd name="T80" fmla="*/ 0 w 770"/>
                  <a:gd name="T81" fmla="*/ 0 h 778"/>
                  <a:gd name="T82" fmla="*/ 0 w 770"/>
                  <a:gd name="T83" fmla="*/ 0 h 778"/>
                  <a:gd name="T84" fmla="*/ 0 w 770"/>
                  <a:gd name="T85" fmla="*/ 0 h 778"/>
                  <a:gd name="T86" fmla="*/ 0 w 770"/>
                  <a:gd name="T87" fmla="*/ 0 h 778"/>
                  <a:gd name="T88" fmla="*/ 0 w 770"/>
                  <a:gd name="T89" fmla="*/ 0 h 778"/>
                  <a:gd name="T90" fmla="*/ 0 w 770"/>
                  <a:gd name="T91" fmla="*/ 0 h 778"/>
                  <a:gd name="T92" fmla="*/ 0 w 770"/>
                  <a:gd name="T93" fmla="*/ 0 h 778"/>
                  <a:gd name="T94" fmla="*/ 0 w 770"/>
                  <a:gd name="T95" fmla="*/ 0 h 778"/>
                  <a:gd name="T96" fmla="*/ 0 w 770"/>
                  <a:gd name="T97" fmla="*/ 0 h 778"/>
                  <a:gd name="T98" fmla="*/ 0 w 770"/>
                  <a:gd name="T99" fmla="*/ 0 h 778"/>
                  <a:gd name="T100" fmla="*/ 0 w 770"/>
                  <a:gd name="T101" fmla="*/ 0 h 778"/>
                  <a:gd name="T102" fmla="*/ 0 w 770"/>
                  <a:gd name="T103" fmla="*/ 0 h 778"/>
                  <a:gd name="T104" fmla="*/ 0 w 770"/>
                  <a:gd name="T105" fmla="*/ 0 h 778"/>
                  <a:gd name="T106" fmla="*/ 0 w 770"/>
                  <a:gd name="T107" fmla="*/ 0 h 778"/>
                  <a:gd name="T108" fmla="*/ 0 w 770"/>
                  <a:gd name="T109" fmla="*/ 0 h 77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70"/>
                  <a:gd name="T166" fmla="*/ 0 h 778"/>
                  <a:gd name="T167" fmla="*/ 770 w 770"/>
                  <a:gd name="T168" fmla="*/ 778 h 77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70" h="778">
                    <a:moveTo>
                      <a:pt x="165" y="708"/>
                    </a:moveTo>
                    <a:lnTo>
                      <a:pt x="123" y="675"/>
                    </a:lnTo>
                    <a:lnTo>
                      <a:pt x="60" y="605"/>
                    </a:lnTo>
                    <a:lnTo>
                      <a:pt x="20" y="521"/>
                    </a:lnTo>
                    <a:lnTo>
                      <a:pt x="0" y="430"/>
                    </a:lnTo>
                    <a:lnTo>
                      <a:pt x="0" y="337"/>
                    </a:lnTo>
                    <a:lnTo>
                      <a:pt x="24" y="246"/>
                    </a:lnTo>
                    <a:lnTo>
                      <a:pt x="68" y="164"/>
                    </a:lnTo>
                    <a:lnTo>
                      <a:pt x="131" y="96"/>
                    </a:lnTo>
                    <a:lnTo>
                      <a:pt x="209" y="42"/>
                    </a:lnTo>
                    <a:lnTo>
                      <a:pt x="296" y="10"/>
                    </a:lnTo>
                    <a:lnTo>
                      <a:pt x="389" y="0"/>
                    </a:lnTo>
                    <a:lnTo>
                      <a:pt x="482" y="14"/>
                    </a:lnTo>
                    <a:lnTo>
                      <a:pt x="570" y="48"/>
                    </a:lnTo>
                    <a:lnTo>
                      <a:pt x="644" y="103"/>
                    </a:lnTo>
                    <a:lnTo>
                      <a:pt x="707" y="173"/>
                    </a:lnTo>
                    <a:lnTo>
                      <a:pt x="749" y="255"/>
                    </a:lnTo>
                    <a:lnTo>
                      <a:pt x="770" y="346"/>
                    </a:lnTo>
                    <a:lnTo>
                      <a:pt x="768" y="441"/>
                    </a:lnTo>
                    <a:lnTo>
                      <a:pt x="745" y="531"/>
                    </a:lnTo>
                    <a:lnTo>
                      <a:pt x="699" y="614"/>
                    </a:lnTo>
                    <a:lnTo>
                      <a:pt x="636" y="683"/>
                    </a:lnTo>
                    <a:lnTo>
                      <a:pt x="559" y="736"/>
                    </a:lnTo>
                    <a:lnTo>
                      <a:pt x="471" y="767"/>
                    </a:lnTo>
                    <a:lnTo>
                      <a:pt x="378" y="778"/>
                    </a:lnTo>
                    <a:lnTo>
                      <a:pt x="287" y="765"/>
                    </a:lnTo>
                    <a:lnTo>
                      <a:pt x="199" y="732"/>
                    </a:lnTo>
                    <a:lnTo>
                      <a:pt x="287" y="668"/>
                    </a:lnTo>
                    <a:lnTo>
                      <a:pt x="366" y="681"/>
                    </a:lnTo>
                    <a:lnTo>
                      <a:pt x="437" y="677"/>
                    </a:lnTo>
                    <a:lnTo>
                      <a:pt x="505" y="656"/>
                    </a:lnTo>
                    <a:lnTo>
                      <a:pt x="564" y="618"/>
                    </a:lnTo>
                    <a:lnTo>
                      <a:pt x="614" y="569"/>
                    </a:lnTo>
                    <a:lnTo>
                      <a:pt x="652" y="508"/>
                    </a:lnTo>
                    <a:lnTo>
                      <a:pt x="671" y="441"/>
                    </a:lnTo>
                    <a:lnTo>
                      <a:pt x="676" y="371"/>
                    </a:lnTo>
                    <a:lnTo>
                      <a:pt x="663" y="301"/>
                    </a:lnTo>
                    <a:lnTo>
                      <a:pt x="635" y="236"/>
                    </a:lnTo>
                    <a:lnTo>
                      <a:pt x="591" y="181"/>
                    </a:lnTo>
                    <a:lnTo>
                      <a:pt x="534" y="137"/>
                    </a:lnTo>
                    <a:lnTo>
                      <a:pt x="471" y="109"/>
                    </a:lnTo>
                    <a:lnTo>
                      <a:pt x="401" y="97"/>
                    </a:lnTo>
                    <a:lnTo>
                      <a:pt x="330" y="101"/>
                    </a:lnTo>
                    <a:lnTo>
                      <a:pt x="264" y="122"/>
                    </a:lnTo>
                    <a:lnTo>
                      <a:pt x="203" y="160"/>
                    </a:lnTo>
                    <a:lnTo>
                      <a:pt x="154" y="210"/>
                    </a:lnTo>
                    <a:lnTo>
                      <a:pt x="116" y="269"/>
                    </a:lnTo>
                    <a:lnTo>
                      <a:pt x="97" y="337"/>
                    </a:lnTo>
                    <a:lnTo>
                      <a:pt x="91" y="407"/>
                    </a:lnTo>
                    <a:lnTo>
                      <a:pt x="104" y="478"/>
                    </a:lnTo>
                    <a:lnTo>
                      <a:pt x="135" y="540"/>
                    </a:lnTo>
                    <a:lnTo>
                      <a:pt x="176" y="597"/>
                    </a:lnTo>
                    <a:lnTo>
                      <a:pt x="243" y="647"/>
                    </a:lnTo>
                    <a:lnTo>
                      <a:pt x="165" y="7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8" name="Freeform 44"/>
              <p:cNvSpPr>
                <a:spLocks/>
              </p:cNvSpPr>
              <p:nvPr/>
            </p:nvSpPr>
            <p:spPr bwMode="auto">
              <a:xfrm>
                <a:off x="3049" y="3661"/>
                <a:ext cx="24" cy="15"/>
              </a:xfrm>
              <a:custGeom>
                <a:avLst/>
                <a:gdLst>
                  <a:gd name="T0" fmla="*/ 0 w 150"/>
                  <a:gd name="T1" fmla="*/ 0 h 93"/>
                  <a:gd name="T2" fmla="*/ 0 w 150"/>
                  <a:gd name="T3" fmla="*/ 0 h 93"/>
                  <a:gd name="T4" fmla="*/ 0 w 150"/>
                  <a:gd name="T5" fmla="*/ 0 h 93"/>
                  <a:gd name="T6" fmla="*/ 0 w 150"/>
                  <a:gd name="T7" fmla="*/ 0 h 93"/>
                  <a:gd name="T8" fmla="*/ 0 w 150"/>
                  <a:gd name="T9" fmla="*/ 0 h 93"/>
                  <a:gd name="T10" fmla="*/ 0 w 150"/>
                  <a:gd name="T11" fmla="*/ 0 h 93"/>
                  <a:gd name="T12" fmla="*/ 0 60000 65536"/>
                  <a:gd name="T13" fmla="*/ 0 60000 65536"/>
                  <a:gd name="T14" fmla="*/ 0 60000 65536"/>
                  <a:gd name="T15" fmla="*/ 0 60000 65536"/>
                  <a:gd name="T16" fmla="*/ 0 60000 65536"/>
                  <a:gd name="T17" fmla="*/ 0 60000 65536"/>
                  <a:gd name="T18" fmla="*/ 0 w 150"/>
                  <a:gd name="T19" fmla="*/ 0 h 93"/>
                  <a:gd name="T20" fmla="*/ 150 w 150"/>
                  <a:gd name="T21" fmla="*/ 93 h 93"/>
                </a:gdLst>
                <a:ahLst/>
                <a:cxnLst>
                  <a:cxn ang="T12">
                    <a:pos x="T0" y="T1"/>
                  </a:cxn>
                  <a:cxn ang="T13">
                    <a:pos x="T2" y="T3"/>
                  </a:cxn>
                  <a:cxn ang="T14">
                    <a:pos x="T4" y="T5"/>
                  </a:cxn>
                  <a:cxn ang="T15">
                    <a:pos x="T6" y="T7"/>
                  </a:cxn>
                  <a:cxn ang="T16">
                    <a:pos x="T8" y="T9"/>
                  </a:cxn>
                  <a:cxn ang="T17">
                    <a:pos x="T10" y="T11"/>
                  </a:cxn>
                </a:cxnLst>
                <a:rect l="T18" t="T19" r="T20" b="T21"/>
                <a:pathLst>
                  <a:path w="150" h="93">
                    <a:moveTo>
                      <a:pt x="150" y="36"/>
                    </a:moveTo>
                    <a:lnTo>
                      <a:pt x="59" y="0"/>
                    </a:lnTo>
                    <a:lnTo>
                      <a:pt x="0" y="67"/>
                    </a:lnTo>
                    <a:lnTo>
                      <a:pt x="42" y="93"/>
                    </a:lnTo>
                    <a:lnTo>
                      <a:pt x="15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9" name="Oval 45"/>
              <p:cNvSpPr>
                <a:spLocks noChangeArrowheads="1"/>
              </p:cNvSpPr>
              <p:nvPr/>
            </p:nvSpPr>
            <p:spPr bwMode="auto">
              <a:xfrm>
                <a:off x="3492" y="3528"/>
                <a:ext cx="80" cy="138"/>
              </a:xfrm>
              <a:prstGeom prst="ellipse">
                <a:avLst/>
              </a:prstGeom>
              <a:solidFill>
                <a:schemeClr val="folHlink"/>
              </a:solidFill>
              <a:ln>
                <a:noFill/>
              </a:ln>
              <a:extLs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endParaRPr lang="en-US"/>
              </a:p>
            </p:txBody>
          </p:sp>
          <p:sp>
            <p:nvSpPr>
              <p:cNvPr id="450" name="Freeform 46"/>
              <p:cNvSpPr>
                <a:spLocks/>
              </p:cNvSpPr>
              <p:nvPr/>
            </p:nvSpPr>
            <p:spPr bwMode="auto">
              <a:xfrm>
                <a:off x="3484" y="3518"/>
                <a:ext cx="99" cy="158"/>
              </a:xfrm>
              <a:custGeom>
                <a:avLst/>
                <a:gdLst>
                  <a:gd name="T0" fmla="*/ 0 w 606"/>
                  <a:gd name="T1" fmla="*/ 0 h 969"/>
                  <a:gd name="T2" fmla="*/ 0 w 606"/>
                  <a:gd name="T3" fmla="*/ 0 h 969"/>
                  <a:gd name="T4" fmla="*/ 0 w 606"/>
                  <a:gd name="T5" fmla="*/ 0 h 969"/>
                  <a:gd name="T6" fmla="*/ 0 w 606"/>
                  <a:gd name="T7" fmla="*/ 0 h 969"/>
                  <a:gd name="T8" fmla="*/ 0 w 606"/>
                  <a:gd name="T9" fmla="*/ 0 h 969"/>
                  <a:gd name="T10" fmla="*/ 0 w 606"/>
                  <a:gd name="T11" fmla="*/ 0 h 969"/>
                  <a:gd name="T12" fmla="*/ 0 w 606"/>
                  <a:gd name="T13" fmla="*/ 0 h 969"/>
                  <a:gd name="T14" fmla="*/ 0 w 606"/>
                  <a:gd name="T15" fmla="*/ 0 h 969"/>
                  <a:gd name="T16" fmla="*/ 0 w 606"/>
                  <a:gd name="T17" fmla="*/ 0 h 969"/>
                  <a:gd name="T18" fmla="*/ 0 w 606"/>
                  <a:gd name="T19" fmla="*/ 0 h 969"/>
                  <a:gd name="T20" fmla="*/ 0 w 606"/>
                  <a:gd name="T21" fmla="*/ 0 h 969"/>
                  <a:gd name="T22" fmla="*/ 0 w 606"/>
                  <a:gd name="T23" fmla="*/ 0 h 969"/>
                  <a:gd name="T24" fmla="*/ 0 w 606"/>
                  <a:gd name="T25" fmla="*/ 0 h 969"/>
                  <a:gd name="T26" fmla="*/ 0 w 606"/>
                  <a:gd name="T27" fmla="*/ 0 h 969"/>
                  <a:gd name="T28" fmla="*/ 0 w 606"/>
                  <a:gd name="T29" fmla="*/ 0 h 969"/>
                  <a:gd name="T30" fmla="*/ 0 w 606"/>
                  <a:gd name="T31" fmla="*/ 0 h 969"/>
                  <a:gd name="T32" fmla="*/ 0 w 606"/>
                  <a:gd name="T33" fmla="*/ 0 h 969"/>
                  <a:gd name="T34" fmla="*/ 0 w 606"/>
                  <a:gd name="T35" fmla="*/ 0 h 969"/>
                  <a:gd name="T36" fmla="*/ 0 w 606"/>
                  <a:gd name="T37" fmla="*/ 0 h 969"/>
                  <a:gd name="T38" fmla="*/ 0 w 606"/>
                  <a:gd name="T39" fmla="*/ 0 h 969"/>
                  <a:gd name="T40" fmla="*/ 0 w 606"/>
                  <a:gd name="T41" fmla="*/ 0 h 969"/>
                  <a:gd name="T42" fmla="*/ 0 w 606"/>
                  <a:gd name="T43" fmla="*/ 0 h 969"/>
                  <a:gd name="T44" fmla="*/ 0 w 606"/>
                  <a:gd name="T45" fmla="*/ 0 h 969"/>
                  <a:gd name="T46" fmla="*/ 0 w 606"/>
                  <a:gd name="T47" fmla="*/ 0 h 969"/>
                  <a:gd name="T48" fmla="*/ 0 w 606"/>
                  <a:gd name="T49" fmla="*/ 0 h 969"/>
                  <a:gd name="T50" fmla="*/ 0 w 606"/>
                  <a:gd name="T51" fmla="*/ 0 h 969"/>
                  <a:gd name="T52" fmla="*/ 0 w 606"/>
                  <a:gd name="T53" fmla="*/ 0 h 969"/>
                  <a:gd name="T54" fmla="*/ 0 w 606"/>
                  <a:gd name="T55" fmla="*/ 0 h 969"/>
                  <a:gd name="T56" fmla="*/ 0 w 606"/>
                  <a:gd name="T57" fmla="*/ 0 h 969"/>
                  <a:gd name="T58" fmla="*/ 0 w 606"/>
                  <a:gd name="T59" fmla="*/ 0 h 969"/>
                  <a:gd name="T60" fmla="*/ 0 w 606"/>
                  <a:gd name="T61" fmla="*/ 0 h 969"/>
                  <a:gd name="T62" fmla="*/ 0 w 606"/>
                  <a:gd name="T63" fmla="*/ 0 h 969"/>
                  <a:gd name="T64" fmla="*/ 0 w 606"/>
                  <a:gd name="T65" fmla="*/ 0 h 969"/>
                  <a:gd name="T66" fmla="*/ 0 w 606"/>
                  <a:gd name="T67" fmla="*/ 0 h 969"/>
                  <a:gd name="T68" fmla="*/ 0 w 606"/>
                  <a:gd name="T69" fmla="*/ 0 h 969"/>
                  <a:gd name="T70" fmla="*/ 0 w 606"/>
                  <a:gd name="T71" fmla="*/ 0 h 969"/>
                  <a:gd name="T72" fmla="*/ 0 w 606"/>
                  <a:gd name="T73" fmla="*/ 0 h 969"/>
                  <a:gd name="T74" fmla="*/ 0 w 606"/>
                  <a:gd name="T75" fmla="*/ 0 h 969"/>
                  <a:gd name="T76" fmla="*/ 0 w 606"/>
                  <a:gd name="T77" fmla="*/ 0 h 969"/>
                  <a:gd name="T78" fmla="*/ 0 w 606"/>
                  <a:gd name="T79" fmla="*/ 0 h 969"/>
                  <a:gd name="T80" fmla="*/ 0 w 606"/>
                  <a:gd name="T81" fmla="*/ 0 h 969"/>
                  <a:gd name="T82" fmla="*/ 0 w 606"/>
                  <a:gd name="T83" fmla="*/ 0 h 969"/>
                  <a:gd name="T84" fmla="*/ 0 w 606"/>
                  <a:gd name="T85" fmla="*/ 0 h 969"/>
                  <a:gd name="T86" fmla="*/ 0 w 606"/>
                  <a:gd name="T87" fmla="*/ 0 h 969"/>
                  <a:gd name="T88" fmla="*/ 0 w 606"/>
                  <a:gd name="T89" fmla="*/ 0 h 969"/>
                  <a:gd name="T90" fmla="*/ 0 w 606"/>
                  <a:gd name="T91" fmla="*/ 0 h 969"/>
                  <a:gd name="T92" fmla="*/ 0 w 606"/>
                  <a:gd name="T93" fmla="*/ 0 h 969"/>
                  <a:gd name="T94" fmla="*/ 0 w 606"/>
                  <a:gd name="T95" fmla="*/ 0 h 969"/>
                  <a:gd name="T96" fmla="*/ 0 w 606"/>
                  <a:gd name="T97" fmla="*/ 0 h 969"/>
                  <a:gd name="T98" fmla="*/ 0 w 606"/>
                  <a:gd name="T99" fmla="*/ 0 h 969"/>
                  <a:gd name="T100" fmla="*/ 0 w 606"/>
                  <a:gd name="T101" fmla="*/ 0 h 969"/>
                  <a:gd name="T102" fmla="*/ 0 w 606"/>
                  <a:gd name="T103" fmla="*/ 0 h 969"/>
                  <a:gd name="T104" fmla="*/ 0 w 606"/>
                  <a:gd name="T105" fmla="*/ 0 h 969"/>
                  <a:gd name="T106" fmla="*/ 0 w 606"/>
                  <a:gd name="T107" fmla="*/ 0 h 969"/>
                  <a:gd name="T108" fmla="*/ 0 w 606"/>
                  <a:gd name="T109" fmla="*/ 0 h 96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06"/>
                  <a:gd name="T166" fmla="*/ 0 h 969"/>
                  <a:gd name="T167" fmla="*/ 606 w 606"/>
                  <a:gd name="T168" fmla="*/ 969 h 96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06" h="969">
                    <a:moveTo>
                      <a:pt x="99" y="866"/>
                    </a:moveTo>
                    <a:lnTo>
                      <a:pt x="70" y="825"/>
                    </a:lnTo>
                    <a:lnTo>
                      <a:pt x="30" y="732"/>
                    </a:lnTo>
                    <a:lnTo>
                      <a:pt x="7" y="625"/>
                    </a:lnTo>
                    <a:lnTo>
                      <a:pt x="0" y="509"/>
                    </a:lnTo>
                    <a:lnTo>
                      <a:pt x="13" y="393"/>
                    </a:lnTo>
                    <a:lnTo>
                      <a:pt x="42" y="279"/>
                    </a:lnTo>
                    <a:lnTo>
                      <a:pt x="83" y="180"/>
                    </a:lnTo>
                    <a:lnTo>
                      <a:pt x="141" y="99"/>
                    </a:lnTo>
                    <a:lnTo>
                      <a:pt x="207" y="38"/>
                    </a:lnTo>
                    <a:lnTo>
                      <a:pt x="279" y="5"/>
                    </a:lnTo>
                    <a:lnTo>
                      <a:pt x="352" y="0"/>
                    </a:lnTo>
                    <a:lnTo>
                      <a:pt x="422" y="21"/>
                    </a:lnTo>
                    <a:lnTo>
                      <a:pt x="487" y="70"/>
                    </a:lnTo>
                    <a:lnTo>
                      <a:pt x="540" y="144"/>
                    </a:lnTo>
                    <a:lnTo>
                      <a:pt x="578" y="237"/>
                    </a:lnTo>
                    <a:lnTo>
                      <a:pt x="601" y="344"/>
                    </a:lnTo>
                    <a:lnTo>
                      <a:pt x="606" y="460"/>
                    </a:lnTo>
                    <a:lnTo>
                      <a:pt x="595" y="576"/>
                    </a:lnTo>
                    <a:lnTo>
                      <a:pt x="566" y="688"/>
                    </a:lnTo>
                    <a:lnTo>
                      <a:pt x="523" y="787"/>
                    </a:lnTo>
                    <a:lnTo>
                      <a:pt x="466" y="870"/>
                    </a:lnTo>
                    <a:lnTo>
                      <a:pt x="401" y="929"/>
                    </a:lnTo>
                    <a:lnTo>
                      <a:pt x="329" y="963"/>
                    </a:lnTo>
                    <a:lnTo>
                      <a:pt x="256" y="969"/>
                    </a:lnTo>
                    <a:lnTo>
                      <a:pt x="186" y="946"/>
                    </a:lnTo>
                    <a:lnTo>
                      <a:pt x="123" y="901"/>
                    </a:lnTo>
                    <a:lnTo>
                      <a:pt x="198" y="825"/>
                    </a:lnTo>
                    <a:lnTo>
                      <a:pt x="258" y="849"/>
                    </a:lnTo>
                    <a:lnTo>
                      <a:pt x="314" y="847"/>
                    </a:lnTo>
                    <a:lnTo>
                      <a:pt x="367" y="827"/>
                    </a:lnTo>
                    <a:lnTo>
                      <a:pt x="418" y="785"/>
                    </a:lnTo>
                    <a:lnTo>
                      <a:pt x="462" y="726"/>
                    </a:lnTo>
                    <a:lnTo>
                      <a:pt x="498" y="654"/>
                    </a:lnTo>
                    <a:lnTo>
                      <a:pt x="521" y="570"/>
                    </a:lnTo>
                    <a:lnTo>
                      <a:pt x="532" y="483"/>
                    </a:lnTo>
                    <a:lnTo>
                      <a:pt x="530" y="393"/>
                    </a:lnTo>
                    <a:lnTo>
                      <a:pt x="515" y="311"/>
                    </a:lnTo>
                    <a:lnTo>
                      <a:pt x="487" y="239"/>
                    </a:lnTo>
                    <a:lnTo>
                      <a:pt x="448" y="180"/>
                    </a:lnTo>
                    <a:lnTo>
                      <a:pt x="403" y="140"/>
                    </a:lnTo>
                    <a:lnTo>
                      <a:pt x="350" y="119"/>
                    </a:lnTo>
                    <a:lnTo>
                      <a:pt x="294" y="121"/>
                    </a:lnTo>
                    <a:lnTo>
                      <a:pt x="241" y="142"/>
                    </a:lnTo>
                    <a:lnTo>
                      <a:pt x="190" y="184"/>
                    </a:lnTo>
                    <a:lnTo>
                      <a:pt x="146" y="243"/>
                    </a:lnTo>
                    <a:lnTo>
                      <a:pt x="112" y="315"/>
                    </a:lnTo>
                    <a:lnTo>
                      <a:pt x="87" y="399"/>
                    </a:lnTo>
                    <a:lnTo>
                      <a:pt x="76" y="486"/>
                    </a:lnTo>
                    <a:lnTo>
                      <a:pt x="78" y="576"/>
                    </a:lnTo>
                    <a:lnTo>
                      <a:pt x="93" y="657"/>
                    </a:lnTo>
                    <a:lnTo>
                      <a:pt x="120" y="730"/>
                    </a:lnTo>
                    <a:lnTo>
                      <a:pt x="165" y="796"/>
                    </a:lnTo>
                    <a:lnTo>
                      <a:pt x="99" y="8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1" name="Freeform 47"/>
              <p:cNvSpPr>
                <a:spLocks/>
              </p:cNvSpPr>
              <p:nvPr/>
            </p:nvSpPr>
            <p:spPr bwMode="auto">
              <a:xfrm>
                <a:off x="3499" y="3646"/>
                <a:ext cx="21" cy="19"/>
              </a:xfrm>
              <a:custGeom>
                <a:avLst/>
                <a:gdLst>
                  <a:gd name="T0" fmla="*/ 0 w 122"/>
                  <a:gd name="T1" fmla="*/ 0 h 116"/>
                  <a:gd name="T2" fmla="*/ 0 w 122"/>
                  <a:gd name="T3" fmla="*/ 0 h 116"/>
                  <a:gd name="T4" fmla="*/ 0 w 122"/>
                  <a:gd name="T5" fmla="*/ 0 h 116"/>
                  <a:gd name="T6" fmla="*/ 0 w 122"/>
                  <a:gd name="T7" fmla="*/ 0 h 116"/>
                  <a:gd name="T8" fmla="*/ 0 w 122"/>
                  <a:gd name="T9" fmla="*/ 0 h 116"/>
                  <a:gd name="T10" fmla="*/ 0 w 122"/>
                  <a:gd name="T11" fmla="*/ 0 h 116"/>
                  <a:gd name="T12" fmla="*/ 0 60000 65536"/>
                  <a:gd name="T13" fmla="*/ 0 60000 65536"/>
                  <a:gd name="T14" fmla="*/ 0 60000 65536"/>
                  <a:gd name="T15" fmla="*/ 0 60000 65536"/>
                  <a:gd name="T16" fmla="*/ 0 60000 65536"/>
                  <a:gd name="T17" fmla="*/ 0 60000 65536"/>
                  <a:gd name="T18" fmla="*/ 0 w 122"/>
                  <a:gd name="T19" fmla="*/ 0 h 116"/>
                  <a:gd name="T20" fmla="*/ 122 w 122"/>
                  <a:gd name="T21" fmla="*/ 116 h 116"/>
                </a:gdLst>
                <a:ahLst/>
                <a:cxnLst>
                  <a:cxn ang="T12">
                    <a:pos x="T0" y="T1"/>
                  </a:cxn>
                  <a:cxn ang="T13">
                    <a:pos x="T2" y="T3"/>
                  </a:cxn>
                  <a:cxn ang="T14">
                    <a:pos x="T4" y="T5"/>
                  </a:cxn>
                  <a:cxn ang="T15">
                    <a:pos x="T6" y="T7"/>
                  </a:cxn>
                  <a:cxn ang="T16">
                    <a:pos x="T8" y="T9"/>
                  </a:cxn>
                  <a:cxn ang="T17">
                    <a:pos x="T10" y="T11"/>
                  </a:cxn>
                </a:cxnLst>
                <a:rect l="T18" t="T19" r="T20" b="T21"/>
                <a:pathLst>
                  <a:path w="122" h="116">
                    <a:moveTo>
                      <a:pt x="122" y="53"/>
                    </a:moveTo>
                    <a:lnTo>
                      <a:pt x="55" y="0"/>
                    </a:lnTo>
                    <a:lnTo>
                      <a:pt x="0" y="80"/>
                    </a:lnTo>
                    <a:lnTo>
                      <a:pt x="30" y="116"/>
                    </a:lnTo>
                    <a:lnTo>
                      <a:pt x="122"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456" name="Line 70"/>
          <p:cNvSpPr>
            <a:spLocks noChangeShapeType="1"/>
          </p:cNvSpPr>
          <p:nvPr/>
        </p:nvSpPr>
        <p:spPr bwMode="auto">
          <a:xfrm flipH="1" flipV="1">
            <a:off x="2499095" y="4362591"/>
            <a:ext cx="213571" cy="0"/>
          </a:xfrm>
          <a:prstGeom prst="line">
            <a:avLst/>
          </a:prstGeom>
          <a:noFill/>
          <a:ln w="28575">
            <a:solidFill>
              <a:srgbClr val="777777"/>
            </a:solidFill>
            <a:prstDash val="sysDash"/>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grpSp>
        <p:nvGrpSpPr>
          <p:cNvPr id="457" name="Group 2"/>
          <p:cNvGrpSpPr>
            <a:grpSpLocks/>
          </p:cNvGrpSpPr>
          <p:nvPr/>
        </p:nvGrpSpPr>
        <p:grpSpPr bwMode="auto">
          <a:xfrm>
            <a:off x="1308100" y="4756150"/>
            <a:ext cx="1216025" cy="833438"/>
            <a:chOff x="3182" y="2642"/>
            <a:chExt cx="1186" cy="813"/>
          </a:xfrm>
        </p:grpSpPr>
        <p:grpSp>
          <p:nvGrpSpPr>
            <p:cNvPr id="458" name="Group 3"/>
            <p:cNvGrpSpPr>
              <a:grpSpLocks/>
            </p:cNvGrpSpPr>
            <p:nvPr/>
          </p:nvGrpSpPr>
          <p:grpSpPr bwMode="auto">
            <a:xfrm>
              <a:off x="3182" y="2642"/>
              <a:ext cx="1186" cy="813"/>
              <a:chOff x="1732" y="3507"/>
              <a:chExt cx="1186" cy="813"/>
            </a:xfrm>
          </p:grpSpPr>
          <p:sp>
            <p:nvSpPr>
              <p:cNvPr id="470" name="AutoShape 4"/>
              <p:cNvSpPr>
                <a:spLocks noChangeArrowheads="1"/>
              </p:cNvSpPr>
              <p:nvPr/>
            </p:nvSpPr>
            <p:spPr bwMode="auto">
              <a:xfrm>
                <a:off x="1732" y="3507"/>
                <a:ext cx="1186" cy="813"/>
              </a:xfrm>
              <a:prstGeom prst="roundRect">
                <a:avLst>
                  <a:gd name="adj" fmla="val 16667"/>
                </a:avLst>
              </a:prstGeom>
              <a:solidFill>
                <a:schemeClr val="folHlink"/>
              </a:solidFill>
              <a:ln w="28575" algn="ctr">
                <a:solidFill>
                  <a:schemeClr val="folHlink"/>
                </a:solidFill>
                <a:round/>
                <a:headEnd/>
                <a:tailEnd/>
              </a:ln>
            </p:spPr>
            <p:txBody>
              <a:bodyPr lIns="0" tIns="0" rIns="0" bIns="0" anchor="ctr">
                <a:spAutoFit/>
              </a:bodyPr>
              <a:lstStyle/>
              <a:p>
                <a:endParaRPr lang="en-US"/>
              </a:p>
            </p:txBody>
          </p:sp>
          <p:sp>
            <p:nvSpPr>
              <p:cNvPr id="471" name="AutoShape 5"/>
              <p:cNvSpPr>
                <a:spLocks noChangeArrowheads="1"/>
              </p:cNvSpPr>
              <p:nvPr/>
            </p:nvSpPr>
            <p:spPr bwMode="auto">
              <a:xfrm>
                <a:off x="1762" y="3537"/>
                <a:ext cx="1127" cy="754"/>
              </a:xfrm>
              <a:prstGeom prst="roundRect">
                <a:avLst>
                  <a:gd name="adj" fmla="val 16667"/>
                </a:avLst>
              </a:prstGeom>
              <a:solidFill>
                <a:srgbClr val="FFFFFF"/>
              </a:solidFill>
              <a:ln w="28575" algn="ctr">
                <a:solidFill>
                  <a:schemeClr val="folHlink"/>
                </a:solidFill>
                <a:round/>
                <a:headEnd/>
                <a:tailEnd/>
              </a:ln>
            </p:spPr>
            <p:txBody>
              <a:bodyPr lIns="0" tIns="0" rIns="0" bIns="0" anchor="ctr">
                <a:spAutoFit/>
              </a:bodyPr>
              <a:lstStyle/>
              <a:p>
                <a:endParaRPr lang="en-US"/>
              </a:p>
            </p:txBody>
          </p:sp>
        </p:grpSp>
        <p:grpSp>
          <p:nvGrpSpPr>
            <p:cNvPr id="459" name="Group 6"/>
            <p:cNvGrpSpPr>
              <a:grpSpLocks/>
            </p:cNvGrpSpPr>
            <p:nvPr/>
          </p:nvGrpSpPr>
          <p:grpSpPr bwMode="auto">
            <a:xfrm>
              <a:off x="3309" y="2668"/>
              <a:ext cx="876" cy="739"/>
              <a:chOff x="3309" y="2668"/>
              <a:chExt cx="876" cy="739"/>
            </a:xfrm>
          </p:grpSpPr>
          <p:sp>
            <p:nvSpPr>
              <p:cNvPr id="460" name="Freeform 7"/>
              <p:cNvSpPr>
                <a:spLocks/>
              </p:cNvSpPr>
              <p:nvPr/>
            </p:nvSpPr>
            <p:spPr bwMode="auto">
              <a:xfrm>
                <a:off x="3344" y="2668"/>
                <a:ext cx="841" cy="739"/>
              </a:xfrm>
              <a:custGeom>
                <a:avLst/>
                <a:gdLst>
                  <a:gd name="T0" fmla="*/ 50 w 638"/>
                  <a:gd name="T1" fmla="*/ 1680 h 561"/>
                  <a:gd name="T2" fmla="*/ 50 w 638"/>
                  <a:gd name="T3" fmla="*/ 967 h 561"/>
                  <a:gd name="T4" fmla="*/ 0 w 638"/>
                  <a:gd name="T5" fmla="*/ 876 h 561"/>
                  <a:gd name="T6" fmla="*/ 1003 w 638"/>
                  <a:gd name="T7" fmla="*/ 18 h 561"/>
                  <a:gd name="T8" fmla="*/ 1366 w 638"/>
                  <a:gd name="T9" fmla="*/ 361 h 561"/>
                  <a:gd name="T10" fmla="*/ 1366 w 638"/>
                  <a:gd name="T11" fmla="*/ 0 h 561"/>
                  <a:gd name="T12" fmla="*/ 1654 w 638"/>
                  <a:gd name="T13" fmla="*/ 0 h 561"/>
                  <a:gd name="T14" fmla="*/ 1654 w 638"/>
                  <a:gd name="T15" fmla="*/ 642 h 561"/>
                  <a:gd name="T16" fmla="*/ 1927 w 638"/>
                  <a:gd name="T17" fmla="*/ 865 h 561"/>
                  <a:gd name="T18" fmla="*/ 1828 w 638"/>
                  <a:gd name="T19" fmla="*/ 958 h 561"/>
                  <a:gd name="T20" fmla="*/ 1828 w 638"/>
                  <a:gd name="T21" fmla="*/ 1689 h 561"/>
                  <a:gd name="T22" fmla="*/ 50 w 638"/>
                  <a:gd name="T23" fmla="*/ 1680 h 56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38"/>
                  <a:gd name="T37" fmla="*/ 0 h 561"/>
                  <a:gd name="T38" fmla="*/ 638 w 638"/>
                  <a:gd name="T39" fmla="*/ 561 h 56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38" h="561">
                    <a:moveTo>
                      <a:pt x="17" y="558"/>
                    </a:moveTo>
                    <a:lnTo>
                      <a:pt x="17" y="321"/>
                    </a:lnTo>
                    <a:lnTo>
                      <a:pt x="0" y="291"/>
                    </a:lnTo>
                    <a:lnTo>
                      <a:pt x="332" y="6"/>
                    </a:lnTo>
                    <a:lnTo>
                      <a:pt x="452" y="120"/>
                    </a:lnTo>
                    <a:lnTo>
                      <a:pt x="452" y="0"/>
                    </a:lnTo>
                    <a:lnTo>
                      <a:pt x="548" y="0"/>
                    </a:lnTo>
                    <a:lnTo>
                      <a:pt x="548" y="213"/>
                    </a:lnTo>
                    <a:lnTo>
                      <a:pt x="638" y="288"/>
                    </a:lnTo>
                    <a:lnTo>
                      <a:pt x="605" y="318"/>
                    </a:lnTo>
                    <a:lnTo>
                      <a:pt x="605" y="561"/>
                    </a:lnTo>
                    <a:lnTo>
                      <a:pt x="17" y="558"/>
                    </a:lnTo>
                    <a:close/>
                  </a:path>
                </a:pathLst>
              </a:custGeom>
              <a:solidFill>
                <a:schemeClr val="folHlink"/>
              </a:solidFill>
              <a:ln w="12700">
                <a:solidFill>
                  <a:schemeClr val="bg1"/>
                </a:solidFill>
                <a:round/>
                <a:headEnd/>
                <a:tailEnd/>
              </a:ln>
            </p:spPr>
            <p:txBody>
              <a:bodyPr wrap="none" lIns="0" tIns="0" rIns="0" bIns="0" anchor="ctr">
                <a:spAutoFit/>
              </a:bodyPr>
              <a:lstStyle/>
              <a:p>
                <a:endParaRPr lang="en-US"/>
              </a:p>
            </p:txBody>
          </p:sp>
          <p:sp>
            <p:nvSpPr>
              <p:cNvPr id="461" name="Rectangle 8"/>
              <p:cNvSpPr>
                <a:spLocks noChangeArrowheads="1"/>
              </p:cNvSpPr>
              <p:nvPr/>
            </p:nvSpPr>
            <p:spPr bwMode="auto">
              <a:xfrm>
                <a:off x="3695" y="3136"/>
                <a:ext cx="174" cy="268"/>
              </a:xfrm>
              <a:prstGeom prst="rect">
                <a:avLst/>
              </a:prstGeom>
              <a:solidFill>
                <a:schemeClr val="folHlink"/>
              </a:solidFill>
              <a:ln w="12700" algn="ctr">
                <a:solidFill>
                  <a:schemeClr val="bg1"/>
                </a:solidFill>
                <a:miter lim="800000"/>
                <a:headEnd/>
                <a:tailEnd/>
              </a:ln>
            </p:spPr>
            <p:txBody>
              <a:bodyPr lIns="0" tIns="0" rIns="0" bIns="0" anchor="ctr">
                <a:spAutoFit/>
              </a:bodyPr>
              <a:lstStyle/>
              <a:p>
                <a:endParaRPr lang="en-US"/>
              </a:p>
            </p:txBody>
          </p:sp>
          <p:sp>
            <p:nvSpPr>
              <p:cNvPr id="462" name="Rectangle 9"/>
              <p:cNvSpPr>
                <a:spLocks noChangeArrowheads="1"/>
              </p:cNvSpPr>
              <p:nvPr/>
            </p:nvSpPr>
            <p:spPr bwMode="auto">
              <a:xfrm>
                <a:off x="3928" y="3140"/>
                <a:ext cx="174" cy="154"/>
              </a:xfrm>
              <a:prstGeom prst="rect">
                <a:avLst/>
              </a:prstGeom>
              <a:solidFill>
                <a:schemeClr val="folHlink"/>
              </a:solidFill>
              <a:ln w="12700" algn="ctr">
                <a:solidFill>
                  <a:schemeClr val="bg1"/>
                </a:solidFill>
                <a:miter lim="800000"/>
                <a:headEnd/>
                <a:tailEnd/>
              </a:ln>
            </p:spPr>
            <p:txBody>
              <a:bodyPr wrap="none" lIns="0" tIns="0" rIns="0" bIns="0" anchor="ctr">
                <a:spAutoFit/>
              </a:bodyPr>
              <a:lstStyle/>
              <a:p>
                <a:endParaRPr lang="en-US"/>
              </a:p>
            </p:txBody>
          </p:sp>
          <p:sp>
            <p:nvSpPr>
              <p:cNvPr id="463" name="Line 10"/>
              <p:cNvSpPr>
                <a:spLocks noChangeShapeType="1"/>
              </p:cNvSpPr>
              <p:nvPr/>
            </p:nvSpPr>
            <p:spPr bwMode="auto">
              <a:xfrm>
                <a:off x="3928" y="3219"/>
                <a:ext cx="174"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464" name="Line 11"/>
              <p:cNvSpPr>
                <a:spLocks noChangeShapeType="1"/>
              </p:cNvSpPr>
              <p:nvPr/>
            </p:nvSpPr>
            <p:spPr bwMode="auto">
              <a:xfrm>
                <a:off x="4015" y="3140"/>
                <a:ext cx="0" cy="15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465" name="Rectangle 12"/>
              <p:cNvSpPr>
                <a:spLocks noChangeArrowheads="1"/>
              </p:cNvSpPr>
              <p:nvPr/>
            </p:nvSpPr>
            <p:spPr bwMode="auto">
              <a:xfrm>
                <a:off x="3446" y="3140"/>
                <a:ext cx="174" cy="154"/>
              </a:xfrm>
              <a:prstGeom prst="rect">
                <a:avLst/>
              </a:prstGeom>
              <a:solidFill>
                <a:schemeClr val="folHlink"/>
              </a:solidFill>
              <a:ln w="12700" algn="ctr">
                <a:solidFill>
                  <a:schemeClr val="bg1"/>
                </a:solidFill>
                <a:miter lim="800000"/>
                <a:headEnd/>
                <a:tailEnd/>
              </a:ln>
            </p:spPr>
            <p:txBody>
              <a:bodyPr wrap="none" lIns="0" tIns="0" rIns="0" bIns="0" anchor="ctr">
                <a:spAutoFit/>
              </a:bodyPr>
              <a:lstStyle/>
              <a:p>
                <a:endParaRPr lang="en-US"/>
              </a:p>
            </p:txBody>
          </p:sp>
          <p:sp>
            <p:nvSpPr>
              <p:cNvPr id="466" name="Line 13"/>
              <p:cNvSpPr>
                <a:spLocks noChangeShapeType="1"/>
              </p:cNvSpPr>
              <p:nvPr/>
            </p:nvSpPr>
            <p:spPr bwMode="auto">
              <a:xfrm>
                <a:off x="3446" y="3219"/>
                <a:ext cx="174"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467" name="Line 14"/>
              <p:cNvSpPr>
                <a:spLocks noChangeShapeType="1"/>
              </p:cNvSpPr>
              <p:nvPr/>
            </p:nvSpPr>
            <p:spPr bwMode="auto">
              <a:xfrm>
                <a:off x="3533" y="3138"/>
                <a:ext cx="0" cy="15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468" name="Freeform 15"/>
              <p:cNvSpPr>
                <a:spLocks/>
              </p:cNvSpPr>
              <p:nvPr/>
            </p:nvSpPr>
            <p:spPr bwMode="auto">
              <a:xfrm>
                <a:off x="3309" y="2675"/>
                <a:ext cx="326" cy="428"/>
              </a:xfrm>
              <a:custGeom>
                <a:avLst/>
                <a:gdLst>
                  <a:gd name="T0" fmla="*/ 7 w 1163"/>
                  <a:gd name="T1" fmla="*/ 4 h 1531"/>
                  <a:gd name="T2" fmla="*/ 7 w 1163"/>
                  <a:gd name="T3" fmla="*/ 3 h 1531"/>
                  <a:gd name="T4" fmla="*/ 7 w 1163"/>
                  <a:gd name="T5" fmla="*/ 3 h 1531"/>
                  <a:gd name="T6" fmla="*/ 6 w 1163"/>
                  <a:gd name="T7" fmla="*/ 3 h 1531"/>
                  <a:gd name="T8" fmla="*/ 6 w 1163"/>
                  <a:gd name="T9" fmla="*/ 4 h 1531"/>
                  <a:gd name="T10" fmla="*/ 6 w 1163"/>
                  <a:gd name="T11" fmla="*/ 4 h 1531"/>
                  <a:gd name="T12" fmla="*/ 6 w 1163"/>
                  <a:gd name="T13" fmla="*/ 4 h 1531"/>
                  <a:gd name="T14" fmla="*/ 5 w 1163"/>
                  <a:gd name="T15" fmla="*/ 5 h 1531"/>
                  <a:gd name="T16" fmla="*/ 5 w 1163"/>
                  <a:gd name="T17" fmla="*/ 6 h 1531"/>
                  <a:gd name="T18" fmla="*/ 5 w 1163"/>
                  <a:gd name="T19" fmla="*/ 7 h 1531"/>
                  <a:gd name="T20" fmla="*/ 5 w 1163"/>
                  <a:gd name="T21" fmla="*/ 7 h 1531"/>
                  <a:gd name="T22" fmla="*/ 4 w 1163"/>
                  <a:gd name="T23" fmla="*/ 8 h 1531"/>
                  <a:gd name="T24" fmla="*/ 4 w 1163"/>
                  <a:gd name="T25" fmla="*/ 8 h 1531"/>
                  <a:gd name="T26" fmla="*/ 4 w 1163"/>
                  <a:gd name="T27" fmla="*/ 7 h 1531"/>
                  <a:gd name="T28" fmla="*/ 4 w 1163"/>
                  <a:gd name="T29" fmla="*/ 6 h 1531"/>
                  <a:gd name="T30" fmla="*/ 4 w 1163"/>
                  <a:gd name="T31" fmla="*/ 5 h 1531"/>
                  <a:gd name="T32" fmla="*/ 5 w 1163"/>
                  <a:gd name="T33" fmla="*/ 4 h 1531"/>
                  <a:gd name="T34" fmla="*/ 4 w 1163"/>
                  <a:gd name="T35" fmla="*/ 3 h 1531"/>
                  <a:gd name="T36" fmla="*/ 4 w 1163"/>
                  <a:gd name="T37" fmla="*/ 2 h 1531"/>
                  <a:gd name="T38" fmla="*/ 3 w 1163"/>
                  <a:gd name="T39" fmla="*/ 1 h 1531"/>
                  <a:gd name="T40" fmla="*/ 3 w 1163"/>
                  <a:gd name="T41" fmla="*/ 1 h 1531"/>
                  <a:gd name="T42" fmla="*/ 4 w 1163"/>
                  <a:gd name="T43" fmla="*/ 0 h 1531"/>
                  <a:gd name="T44" fmla="*/ 3 w 1163"/>
                  <a:gd name="T45" fmla="*/ 0 h 1531"/>
                  <a:gd name="T46" fmla="*/ 3 w 1163"/>
                  <a:gd name="T47" fmla="*/ 1 h 1531"/>
                  <a:gd name="T48" fmla="*/ 3 w 1163"/>
                  <a:gd name="T49" fmla="*/ 2 h 1531"/>
                  <a:gd name="T50" fmla="*/ 3 w 1163"/>
                  <a:gd name="T51" fmla="*/ 3 h 1531"/>
                  <a:gd name="T52" fmla="*/ 3 w 1163"/>
                  <a:gd name="T53" fmla="*/ 4 h 1531"/>
                  <a:gd name="T54" fmla="*/ 2 w 1163"/>
                  <a:gd name="T55" fmla="*/ 6 h 1531"/>
                  <a:gd name="T56" fmla="*/ 2 w 1163"/>
                  <a:gd name="T57" fmla="*/ 5 h 1531"/>
                  <a:gd name="T58" fmla="*/ 2 w 1163"/>
                  <a:gd name="T59" fmla="*/ 4 h 1531"/>
                  <a:gd name="T60" fmla="*/ 2 w 1163"/>
                  <a:gd name="T61" fmla="*/ 3 h 1531"/>
                  <a:gd name="T62" fmla="*/ 2 w 1163"/>
                  <a:gd name="T63" fmla="*/ 3 h 1531"/>
                  <a:gd name="T64" fmla="*/ 2 w 1163"/>
                  <a:gd name="T65" fmla="*/ 2 h 1531"/>
                  <a:gd name="T66" fmla="*/ 2 w 1163"/>
                  <a:gd name="T67" fmla="*/ 2 h 1531"/>
                  <a:gd name="T68" fmla="*/ 2 w 1163"/>
                  <a:gd name="T69" fmla="*/ 3 h 1531"/>
                  <a:gd name="T70" fmla="*/ 1 w 1163"/>
                  <a:gd name="T71" fmla="*/ 4 h 1531"/>
                  <a:gd name="T72" fmla="*/ 1 w 1163"/>
                  <a:gd name="T73" fmla="*/ 5 h 1531"/>
                  <a:gd name="T74" fmla="*/ 0 w 1163"/>
                  <a:gd name="T75" fmla="*/ 6 h 1531"/>
                  <a:gd name="T76" fmla="*/ 0 w 1163"/>
                  <a:gd name="T77" fmla="*/ 6 h 1531"/>
                  <a:gd name="T78" fmla="*/ 0 w 1163"/>
                  <a:gd name="T79" fmla="*/ 7 h 1531"/>
                  <a:gd name="T80" fmla="*/ 1 w 1163"/>
                  <a:gd name="T81" fmla="*/ 8 h 1531"/>
                  <a:gd name="T82" fmla="*/ 1 w 1163"/>
                  <a:gd name="T83" fmla="*/ 8 h 1531"/>
                  <a:gd name="T84" fmla="*/ 2 w 1163"/>
                  <a:gd name="T85" fmla="*/ 8 h 1531"/>
                  <a:gd name="T86" fmla="*/ 2 w 1163"/>
                  <a:gd name="T87" fmla="*/ 9 h 1531"/>
                  <a:gd name="T88" fmla="*/ 3 w 1163"/>
                  <a:gd name="T89" fmla="*/ 9 h 1531"/>
                  <a:gd name="T90" fmla="*/ 3 w 1163"/>
                  <a:gd name="T91" fmla="*/ 9 h 1531"/>
                  <a:gd name="T92" fmla="*/ 3 w 1163"/>
                  <a:gd name="T93" fmla="*/ 9 h 1531"/>
                  <a:gd name="T94" fmla="*/ 3 w 1163"/>
                  <a:gd name="T95" fmla="*/ 9 h 1531"/>
                  <a:gd name="T96" fmla="*/ 3 w 1163"/>
                  <a:gd name="T97" fmla="*/ 9 h 1531"/>
                  <a:gd name="T98" fmla="*/ 3 w 1163"/>
                  <a:gd name="T99" fmla="*/ 9 h 1531"/>
                  <a:gd name="T100" fmla="*/ 4 w 1163"/>
                  <a:gd name="T101" fmla="*/ 9 h 1531"/>
                  <a:gd name="T102" fmla="*/ 4 w 1163"/>
                  <a:gd name="T103" fmla="*/ 9 h 1531"/>
                  <a:gd name="T104" fmla="*/ 5 w 1163"/>
                  <a:gd name="T105" fmla="*/ 9 h 1531"/>
                  <a:gd name="T106" fmla="*/ 5 w 1163"/>
                  <a:gd name="T107" fmla="*/ 9 h 1531"/>
                  <a:gd name="T108" fmla="*/ 6 w 1163"/>
                  <a:gd name="T109" fmla="*/ 9 h 1531"/>
                  <a:gd name="T110" fmla="*/ 7 w 1163"/>
                  <a:gd name="T111" fmla="*/ 8 h 1531"/>
                  <a:gd name="T112" fmla="*/ 7 w 1163"/>
                  <a:gd name="T113" fmla="*/ 7 h 1531"/>
                  <a:gd name="T114" fmla="*/ 7 w 1163"/>
                  <a:gd name="T115" fmla="*/ 6 h 153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63"/>
                  <a:gd name="T175" fmla="*/ 0 h 1531"/>
                  <a:gd name="T176" fmla="*/ 1163 w 1163"/>
                  <a:gd name="T177" fmla="*/ 1531 h 153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63" h="1531">
                    <a:moveTo>
                      <a:pt x="1077" y="804"/>
                    </a:moveTo>
                    <a:lnTo>
                      <a:pt x="1075" y="773"/>
                    </a:lnTo>
                    <a:lnTo>
                      <a:pt x="1075" y="739"/>
                    </a:lnTo>
                    <a:lnTo>
                      <a:pt x="1077" y="700"/>
                    </a:lnTo>
                    <a:lnTo>
                      <a:pt x="1082" y="660"/>
                    </a:lnTo>
                    <a:lnTo>
                      <a:pt x="1090" y="621"/>
                    </a:lnTo>
                    <a:lnTo>
                      <a:pt x="1101" y="585"/>
                    </a:lnTo>
                    <a:lnTo>
                      <a:pt x="1116" y="553"/>
                    </a:lnTo>
                    <a:lnTo>
                      <a:pt x="1134" y="528"/>
                    </a:lnTo>
                    <a:lnTo>
                      <a:pt x="1121" y="535"/>
                    </a:lnTo>
                    <a:lnTo>
                      <a:pt x="1108" y="538"/>
                    </a:lnTo>
                    <a:lnTo>
                      <a:pt x="1095" y="543"/>
                    </a:lnTo>
                    <a:lnTo>
                      <a:pt x="1082" y="546"/>
                    </a:lnTo>
                    <a:lnTo>
                      <a:pt x="1070" y="551"/>
                    </a:lnTo>
                    <a:lnTo>
                      <a:pt x="1057" y="556"/>
                    </a:lnTo>
                    <a:lnTo>
                      <a:pt x="1046" y="563"/>
                    </a:lnTo>
                    <a:lnTo>
                      <a:pt x="1034" y="571"/>
                    </a:lnTo>
                    <a:lnTo>
                      <a:pt x="1025" y="579"/>
                    </a:lnTo>
                    <a:lnTo>
                      <a:pt x="1016" y="587"/>
                    </a:lnTo>
                    <a:lnTo>
                      <a:pt x="1008" y="597"/>
                    </a:lnTo>
                    <a:lnTo>
                      <a:pt x="1000" y="605"/>
                    </a:lnTo>
                    <a:lnTo>
                      <a:pt x="992" y="615"/>
                    </a:lnTo>
                    <a:lnTo>
                      <a:pt x="984" y="625"/>
                    </a:lnTo>
                    <a:lnTo>
                      <a:pt x="977" y="634"/>
                    </a:lnTo>
                    <a:lnTo>
                      <a:pt x="969" y="644"/>
                    </a:lnTo>
                    <a:lnTo>
                      <a:pt x="949" y="670"/>
                    </a:lnTo>
                    <a:lnTo>
                      <a:pt x="931" y="696"/>
                    </a:lnTo>
                    <a:lnTo>
                      <a:pt x="915" y="722"/>
                    </a:lnTo>
                    <a:lnTo>
                      <a:pt x="899" y="750"/>
                    </a:lnTo>
                    <a:lnTo>
                      <a:pt x="884" y="778"/>
                    </a:lnTo>
                    <a:lnTo>
                      <a:pt x="871" y="806"/>
                    </a:lnTo>
                    <a:lnTo>
                      <a:pt x="858" y="835"/>
                    </a:lnTo>
                    <a:lnTo>
                      <a:pt x="848" y="866"/>
                    </a:lnTo>
                    <a:lnTo>
                      <a:pt x="838" y="899"/>
                    </a:lnTo>
                    <a:lnTo>
                      <a:pt x="832" y="931"/>
                    </a:lnTo>
                    <a:lnTo>
                      <a:pt x="825" y="965"/>
                    </a:lnTo>
                    <a:lnTo>
                      <a:pt x="819" y="1000"/>
                    </a:lnTo>
                    <a:lnTo>
                      <a:pt x="812" y="1032"/>
                    </a:lnTo>
                    <a:lnTo>
                      <a:pt x="802" y="1067"/>
                    </a:lnTo>
                    <a:lnTo>
                      <a:pt x="793" y="1099"/>
                    </a:lnTo>
                    <a:lnTo>
                      <a:pt x="778" y="1130"/>
                    </a:lnTo>
                    <a:lnTo>
                      <a:pt x="770" y="1147"/>
                    </a:lnTo>
                    <a:lnTo>
                      <a:pt x="760" y="1161"/>
                    </a:lnTo>
                    <a:lnTo>
                      <a:pt x="749" y="1174"/>
                    </a:lnTo>
                    <a:lnTo>
                      <a:pt x="735" y="1186"/>
                    </a:lnTo>
                    <a:lnTo>
                      <a:pt x="722" y="1197"/>
                    </a:lnTo>
                    <a:lnTo>
                      <a:pt x="709" y="1209"/>
                    </a:lnTo>
                    <a:lnTo>
                      <a:pt x="696" y="1220"/>
                    </a:lnTo>
                    <a:lnTo>
                      <a:pt x="682" y="1230"/>
                    </a:lnTo>
                    <a:lnTo>
                      <a:pt x="677" y="1223"/>
                    </a:lnTo>
                    <a:lnTo>
                      <a:pt x="672" y="1217"/>
                    </a:lnTo>
                    <a:lnTo>
                      <a:pt x="667" y="1212"/>
                    </a:lnTo>
                    <a:lnTo>
                      <a:pt x="660" y="1205"/>
                    </a:lnTo>
                    <a:lnTo>
                      <a:pt x="628" y="1168"/>
                    </a:lnTo>
                    <a:lnTo>
                      <a:pt x="605" y="1130"/>
                    </a:lnTo>
                    <a:lnTo>
                      <a:pt x="590" y="1091"/>
                    </a:lnTo>
                    <a:lnTo>
                      <a:pt x="585" y="1050"/>
                    </a:lnTo>
                    <a:lnTo>
                      <a:pt x="587" y="1009"/>
                    </a:lnTo>
                    <a:lnTo>
                      <a:pt x="593" y="967"/>
                    </a:lnTo>
                    <a:lnTo>
                      <a:pt x="606" y="923"/>
                    </a:lnTo>
                    <a:lnTo>
                      <a:pt x="624" y="877"/>
                    </a:lnTo>
                    <a:lnTo>
                      <a:pt x="641" y="843"/>
                    </a:lnTo>
                    <a:lnTo>
                      <a:pt x="660" y="807"/>
                    </a:lnTo>
                    <a:lnTo>
                      <a:pt x="682" y="770"/>
                    </a:lnTo>
                    <a:lnTo>
                      <a:pt x="703" y="732"/>
                    </a:lnTo>
                    <a:lnTo>
                      <a:pt x="721" y="693"/>
                    </a:lnTo>
                    <a:lnTo>
                      <a:pt x="735" y="654"/>
                    </a:lnTo>
                    <a:lnTo>
                      <a:pt x="744" y="615"/>
                    </a:lnTo>
                    <a:lnTo>
                      <a:pt x="744" y="576"/>
                    </a:lnTo>
                    <a:lnTo>
                      <a:pt x="734" y="538"/>
                    </a:lnTo>
                    <a:lnTo>
                      <a:pt x="717" y="504"/>
                    </a:lnTo>
                    <a:lnTo>
                      <a:pt x="693" y="470"/>
                    </a:lnTo>
                    <a:lnTo>
                      <a:pt x="667" y="439"/>
                    </a:lnTo>
                    <a:lnTo>
                      <a:pt x="636" y="409"/>
                    </a:lnTo>
                    <a:lnTo>
                      <a:pt x="606" y="380"/>
                    </a:lnTo>
                    <a:lnTo>
                      <a:pt x="579" y="350"/>
                    </a:lnTo>
                    <a:lnTo>
                      <a:pt x="554" y="323"/>
                    </a:lnTo>
                    <a:lnTo>
                      <a:pt x="535" y="290"/>
                    </a:lnTo>
                    <a:lnTo>
                      <a:pt x="523" y="253"/>
                    </a:lnTo>
                    <a:lnTo>
                      <a:pt x="518" y="213"/>
                    </a:lnTo>
                    <a:lnTo>
                      <a:pt x="518" y="174"/>
                    </a:lnTo>
                    <a:lnTo>
                      <a:pt x="523" y="145"/>
                    </a:lnTo>
                    <a:lnTo>
                      <a:pt x="531" y="120"/>
                    </a:lnTo>
                    <a:lnTo>
                      <a:pt x="543" y="98"/>
                    </a:lnTo>
                    <a:lnTo>
                      <a:pt x="556" y="78"/>
                    </a:lnTo>
                    <a:lnTo>
                      <a:pt x="570" y="58"/>
                    </a:lnTo>
                    <a:lnTo>
                      <a:pt x="588" y="39"/>
                    </a:lnTo>
                    <a:lnTo>
                      <a:pt x="606" y="21"/>
                    </a:lnTo>
                    <a:lnTo>
                      <a:pt x="626" y="0"/>
                    </a:lnTo>
                    <a:lnTo>
                      <a:pt x="592" y="10"/>
                    </a:lnTo>
                    <a:lnTo>
                      <a:pt x="556" y="21"/>
                    </a:lnTo>
                    <a:lnTo>
                      <a:pt x="521" y="36"/>
                    </a:lnTo>
                    <a:lnTo>
                      <a:pt x="490" y="54"/>
                    </a:lnTo>
                    <a:lnTo>
                      <a:pt x="464" y="76"/>
                    </a:lnTo>
                    <a:lnTo>
                      <a:pt x="443" y="103"/>
                    </a:lnTo>
                    <a:lnTo>
                      <a:pt x="430" y="135"/>
                    </a:lnTo>
                    <a:lnTo>
                      <a:pt x="425" y="174"/>
                    </a:lnTo>
                    <a:lnTo>
                      <a:pt x="428" y="227"/>
                    </a:lnTo>
                    <a:lnTo>
                      <a:pt x="438" y="280"/>
                    </a:lnTo>
                    <a:lnTo>
                      <a:pt x="450" y="333"/>
                    </a:lnTo>
                    <a:lnTo>
                      <a:pt x="464" y="385"/>
                    </a:lnTo>
                    <a:lnTo>
                      <a:pt x="476" y="437"/>
                    </a:lnTo>
                    <a:lnTo>
                      <a:pt x="486" y="489"/>
                    </a:lnTo>
                    <a:lnTo>
                      <a:pt x="490" y="543"/>
                    </a:lnTo>
                    <a:lnTo>
                      <a:pt x="489" y="597"/>
                    </a:lnTo>
                    <a:lnTo>
                      <a:pt x="479" y="646"/>
                    </a:lnTo>
                    <a:lnTo>
                      <a:pt x="461" y="691"/>
                    </a:lnTo>
                    <a:lnTo>
                      <a:pt x="438" y="735"/>
                    </a:lnTo>
                    <a:lnTo>
                      <a:pt x="412" y="776"/>
                    </a:lnTo>
                    <a:lnTo>
                      <a:pt x="383" y="817"/>
                    </a:lnTo>
                    <a:lnTo>
                      <a:pt x="352" y="856"/>
                    </a:lnTo>
                    <a:lnTo>
                      <a:pt x="321" y="895"/>
                    </a:lnTo>
                    <a:lnTo>
                      <a:pt x="291" y="934"/>
                    </a:lnTo>
                    <a:lnTo>
                      <a:pt x="291" y="905"/>
                    </a:lnTo>
                    <a:lnTo>
                      <a:pt x="294" y="876"/>
                    </a:lnTo>
                    <a:lnTo>
                      <a:pt x="301" y="845"/>
                    </a:lnTo>
                    <a:lnTo>
                      <a:pt x="309" y="815"/>
                    </a:lnTo>
                    <a:lnTo>
                      <a:pt x="319" y="786"/>
                    </a:lnTo>
                    <a:lnTo>
                      <a:pt x="330" y="757"/>
                    </a:lnTo>
                    <a:lnTo>
                      <a:pt x="340" y="729"/>
                    </a:lnTo>
                    <a:lnTo>
                      <a:pt x="350" y="701"/>
                    </a:lnTo>
                    <a:lnTo>
                      <a:pt x="366" y="651"/>
                    </a:lnTo>
                    <a:lnTo>
                      <a:pt x="378" y="600"/>
                    </a:lnTo>
                    <a:lnTo>
                      <a:pt x="386" y="549"/>
                    </a:lnTo>
                    <a:lnTo>
                      <a:pt x="386" y="497"/>
                    </a:lnTo>
                    <a:lnTo>
                      <a:pt x="384" y="470"/>
                    </a:lnTo>
                    <a:lnTo>
                      <a:pt x="379" y="440"/>
                    </a:lnTo>
                    <a:lnTo>
                      <a:pt x="370" y="412"/>
                    </a:lnTo>
                    <a:lnTo>
                      <a:pt x="356" y="388"/>
                    </a:lnTo>
                    <a:lnTo>
                      <a:pt x="345" y="375"/>
                    </a:lnTo>
                    <a:lnTo>
                      <a:pt x="332" y="365"/>
                    </a:lnTo>
                    <a:lnTo>
                      <a:pt x="317" y="357"/>
                    </a:lnTo>
                    <a:lnTo>
                      <a:pt x="303" y="349"/>
                    </a:lnTo>
                    <a:lnTo>
                      <a:pt x="288" y="342"/>
                    </a:lnTo>
                    <a:lnTo>
                      <a:pt x="273" y="334"/>
                    </a:lnTo>
                    <a:lnTo>
                      <a:pt x="258" y="326"/>
                    </a:lnTo>
                    <a:lnTo>
                      <a:pt x="244" y="316"/>
                    </a:lnTo>
                    <a:lnTo>
                      <a:pt x="260" y="368"/>
                    </a:lnTo>
                    <a:lnTo>
                      <a:pt x="273" y="417"/>
                    </a:lnTo>
                    <a:lnTo>
                      <a:pt x="280" y="465"/>
                    </a:lnTo>
                    <a:lnTo>
                      <a:pt x="281" y="512"/>
                    </a:lnTo>
                    <a:lnTo>
                      <a:pt x="276" y="558"/>
                    </a:lnTo>
                    <a:lnTo>
                      <a:pt x="263" y="603"/>
                    </a:lnTo>
                    <a:lnTo>
                      <a:pt x="242" y="649"/>
                    </a:lnTo>
                    <a:lnTo>
                      <a:pt x="211" y="695"/>
                    </a:lnTo>
                    <a:lnTo>
                      <a:pt x="188" y="722"/>
                    </a:lnTo>
                    <a:lnTo>
                      <a:pt x="167" y="752"/>
                    </a:lnTo>
                    <a:lnTo>
                      <a:pt x="144" y="778"/>
                    </a:lnTo>
                    <a:lnTo>
                      <a:pt x="121" y="806"/>
                    </a:lnTo>
                    <a:lnTo>
                      <a:pt x="100" y="833"/>
                    </a:lnTo>
                    <a:lnTo>
                      <a:pt x="79" y="861"/>
                    </a:lnTo>
                    <a:lnTo>
                      <a:pt x="59" y="889"/>
                    </a:lnTo>
                    <a:lnTo>
                      <a:pt x="43" y="917"/>
                    </a:lnTo>
                    <a:lnTo>
                      <a:pt x="28" y="946"/>
                    </a:lnTo>
                    <a:lnTo>
                      <a:pt x="15" y="975"/>
                    </a:lnTo>
                    <a:lnTo>
                      <a:pt x="7" y="1006"/>
                    </a:lnTo>
                    <a:lnTo>
                      <a:pt x="0" y="1039"/>
                    </a:lnTo>
                    <a:lnTo>
                      <a:pt x="0" y="1071"/>
                    </a:lnTo>
                    <a:lnTo>
                      <a:pt x="2" y="1106"/>
                    </a:lnTo>
                    <a:lnTo>
                      <a:pt x="10" y="1143"/>
                    </a:lnTo>
                    <a:lnTo>
                      <a:pt x="23" y="1181"/>
                    </a:lnTo>
                    <a:lnTo>
                      <a:pt x="38" y="1215"/>
                    </a:lnTo>
                    <a:lnTo>
                      <a:pt x="56" y="1248"/>
                    </a:lnTo>
                    <a:lnTo>
                      <a:pt x="77" y="1277"/>
                    </a:lnTo>
                    <a:lnTo>
                      <a:pt x="102" y="1305"/>
                    </a:lnTo>
                    <a:lnTo>
                      <a:pt x="128" y="1329"/>
                    </a:lnTo>
                    <a:lnTo>
                      <a:pt x="156" y="1349"/>
                    </a:lnTo>
                    <a:lnTo>
                      <a:pt x="188" y="1367"/>
                    </a:lnTo>
                    <a:lnTo>
                      <a:pt x="223" y="1380"/>
                    </a:lnTo>
                    <a:lnTo>
                      <a:pt x="240" y="1385"/>
                    </a:lnTo>
                    <a:lnTo>
                      <a:pt x="258" y="1391"/>
                    </a:lnTo>
                    <a:lnTo>
                      <a:pt x="276" y="1396"/>
                    </a:lnTo>
                    <a:lnTo>
                      <a:pt x="293" y="1401"/>
                    </a:lnTo>
                    <a:lnTo>
                      <a:pt x="311" y="1406"/>
                    </a:lnTo>
                    <a:lnTo>
                      <a:pt x="327" y="1412"/>
                    </a:lnTo>
                    <a:lnTo>
                      <a:pt x="343" y="1417"/>
                    </a:lnTo>
                    <a:lnTo>
                      <a:pt x="360" y="1422"/>
                    </a:lnTo>
                    <a:lnTo>
                      <a:pt x="374" y="1429"/>
                    </a:lnTo>
                    <a:lnTo>
                      <a:pt x="391" y="1435"/>
                    </a:lnTo>
                    <a:lnTo>
                      <a:pt x="405" y="1443"/>
                    </a:lnTo>
                    <a:lnTo>
                      <a:pt x="422" y="1452"/>
                    </a:lnTo>
                    <a:lnTo>
                      <a:pt x="438" y="1460"/>
                    </a:lnTo>
                    <a:lnTo>
                      <a:pt x="453" y="1469"/>
                    </a:lnTo>
                    <a:lnTo>
                      <a:pt x="469" y="1479"/>
                    </a:lnTo>
                    <a:lnTo>
                      <a:pt x="486" y="1491"/>
                    </a:lnTo>
                    <a:lnTo>
                      <a:pt x="494" y="1499"/>
                    </a:lnTo>
                    <a:lnTo>
                      <a:pt x="492" y="1483"/>
                    </a:lnTo>
                    <a:lnTo>
                      <a:pt x="490" y="1468"/>
                    </a:lnTo>
                    <a:lnTo>
                      <a:pt x="489" y="1453"/>
                    </a:lnTo>
                    <a:lnTo>
                      <a:pt x="489" y="1437"/>
                    </a:lnTo>
                    <a:lnTo>
                      <a:pt x="500" y="1448"/>
                    </a:lnTo>
                    <a:lnTo>
                      <a:pt x="510" y="1460"/>
                    </a:lnTo>
                    <a:lnTo>
                      <a:pt x="520" y="1471"/>
                    </a:lnTo>
                    <a:lnTo>
                      <a:pt x="528" y="1483"/>
                    </a:lnTo>
                    <a:lnTo>
                      <a:pt x="536" y="1494"/>
                    </a:lnTo>
                    <a:lnTo>
                      <a:pt x="543" y="1507"/>
                    </a:lnTo>
                    <a:lnTo>
                      <a:pt x="548" y="1518"/>
                    </a:lnTo>
                    <a:lnTo>
                      <a:pt x="552" y="1531"/>
                    </a:lnTo>
                    <a:lnTo>
                      <a:pt x="557" y="1523"/>
                    </a:lnTo>
                    <a:lnTo>
                      <a:pt x="564" y="1517"/>
                    </a:lnTo>
                    <a:lnTo>
                      <a:pt x="572" y="1512"/>
                    </a:lnTo>
                    <a:lnTo>
                      <a:pt x="579" y="1507"/>
                    </a:lnTo>
                    <a:lnTo>
                      <a:pt x="595" y="1518"/>
                    </a:lnTo>
                    <a:lnTo>
                      <a:pt x="613" y="1520"/>
                    </a:lnTo>
                    <a:lnTo>
                      <a:pt x="633" y="1515"/>
                    </a:lnTo>
                    <a:lnTo>
                      <a:pt x="652" y="1505"/>
                    </a:lnTo>
                    <a:lnTo>
                      <a:pt x="672" y="1494"/>
                    </a:lnTo>
                    <a:lnTo>
                      <a:pt x="691" y="1481"/>
                    </a:lnTo>
                    <a:lnTo>
                      <a:pt x="709" y="1469"/>
                    </a:lnTo>
                    <a:lnTo>
                      <a:pt x="727" y="1461"/>
                    </a:lnTo>
                    <a:lnTo>
                      <a:pt x="752" y="1455"/>
                    </a:lnTo>
                    <a:lnTo>
                      <a:pt x="776" y="1450"/>
                    </a:lnTo>
                    <a:lnTo>
                      <a:pt x="801" y="1445"/>
                    </a:lnTo>
                    <a:lnTo>
                      <a:pt x="825" y="1442"/>
                    </a:lnTo>
                    <a:lnTo>
                      <a:pt x="851" y="1439"/>
                    </a:lnTo>
                    <a:lnTo>
                      <a:pt x="876" y="1435"/>
                    </a:lnTo>
                    <a:lnTo>
                      <a:pt x="900" y="1432"/>
                    </a:lnTo>
                    <a:lnTo>
                      <a:pt x="927" y="1429"/>
                    </a:lnTo>
                    <a:lnTo>
                      <a:pt x="949" y="1424"/>
                    </a:lnTo>
                    <a:lnTo>
                      <a:pt x="974" y="1417"/>
                    </a:lnTo>
                    <a:lnTo>
                      <a:pt x="997" y="1411"/>
                    </a:lnTo>
                    <a:lnTo>
                      <a:pt x="1020" y="1401"/>
                    </a:lnTo>
                    <a:lnTo>
                      <a:pt x="1041" y="1391"/>
                    </a:lnTo>
                    <a:lnTo>
                      <a:pt x="1062" y="1377"/>
                    </a:lnTo>
                    <a:lnTo>
                      <a:pt x="1082" y="1362"/>
                    </a:lnTo>
                    <a:lnTo>
                      <a:pt x="1100" y="1342"/>
                    </a:lnTo>
                    <a:lnTo>
                      <a:pt x="1142" y="1277"/>
                    </a:lnTo>
                    <a:lnTo>
                      <a:pt x="1162" y="1210"/>
                    </a:lnTo>
                    <a:lnTo>
                      <a:pt x="1163" y="1143"/>
                    </a:lnTo>
                    <a:lnTo>
                      <a:pt x="1152" y="1078"/>
                    </a:lnTo>
                    <a:lnTo>
                      <a:pt x="1132" y="1009"/>
                    </a:lnTo>
                    <a:lnTo>
                      <a:pt x="1110" y="943"/>
                    </a:lnTo>
                    <a:lnTo>
                      <a:pt x="1090" y="874"/>
                    </a:lnTo>
                    <a:lnTo>
                      <a:pt x="1077" y="804"/>
                    </a:lnTo>
                    <a:close/>
                  </a:path>
                </a:pathLst>
              </a:custGeom>
              <a:solidFill>
                <a:schemeClr val="hlink"/>
              </a:solidFill>
              <a:ln w="9525">
                <a:solidFill>
                  <a:schemeClr val="bg1"/>
                </a:solidFill>
                <a:round/>
                <a:headEnd/>
                <a:tailEnd/>
              </a:ln>
            </p:spPr>
            <p:txBody>
              <a:bodyPr/>
              <a:lstStyle/>
              <a:p>
                <a:endParaRPr lang="en-US"/>
              </a:p>
            </p:txBody>
          </p:sp>
          <p:sp>
            <p:nvSpPr>
              <p:cNvPr id="469" name="Freeform 16"/>
              <p:cNvSpPr>
                <a:spLocks/>
              </p:cNvSpPr>
              <p:nvPr/>
            </p:nvSpPr>
            <p:spPr bwMode="auto">
              <a:xfrm>
                <a:off x="3332" y="2706"/>
                <a:ext cx="43" cy="49"/>
              </a:xfrm>
              <a:custGeom>
                <a:avLst/>
                <a:gdLst>
                  <a:gd name="T0" fmla="*/ 1 w 154"/>
                  <a:gd name="T1" fmla="*/ 1 h 173"/>
                  <a:gd name="T2" fmla="*/ 1 w 154"/>
                  <a:gd name="T3" fmla="*/ 1 h 173"/>
                  <a:gd name="T4" fmla="*/ 1 w 154"/>
                  <a:gd name="T5" fmla="*/ 1 h 173"/>
                  <a:gd name="T6" fmla="*/ 1 w 154"/>
                  <a:gd name="T7" fmla="*/ 1 h 173"/>
                  <a:gd name="T8" fmla="*/ 1 w 154"/>
                  <a:gd name="T9" fmla="*/ 1 h 173"/>
                  <a:gd name="T10" fmla="*/ 1 w 154"/>
                  <a:gd name="T11" fmla="*/ 1 h 173"/>
                  <a:gd name="T12" fmla="*/ 1 w 154"/>
                  <a:gd name="T13" fmla="*/ 1 h 173"/>
                  <a:gd name="T14" fmla="*/ 1 w 154"/>
                  <a:gd name="T15" fmla="*/ 1 h 173"/>
                  <a:gd name="T16" fmla="*/ 1 w 154"/>
                  <a:gd name="T17" fmla="*/ 0 h 173"/>
                  <a:gd name="T18" fmla="*/ 1 w 154"/>
                  <a:gd name="T19" fmla="*/ 0 h 173"/>
                  <a:gd name="T20" fmla="*/ 0 w 154"/>
                  <a:gd name="T21" fmla="*/ 0 h 173"/>
                  <a:gd name="T22" fmla="*/ 0 w 154"/>
                  <a:gd name="T23" fmla="*/ 0 h 173"/>
                  <a:gd name="T24" fmla="*/ 0 w 154"/>
                  <a:gd name="T25" fmla="*/ 0 h 173"/>
                  <a:gd name="T26" fmla="*/ 0 w 154"/>
                  <a:gd name="T27" fmla="*/ 0 h 173"/>
                  <a:gd name="T28" fmla="*/ 0 w 154"/>
                  <a:gd name="T29" fmla="*/ 0 h 173"/>
                  <a:gd name="T30" fmla="*/ 0 w 154"/>
                  <a:gd name="T31" fmla="*/ 0 h 173"/>
                  <a:gd name="T32" fmla="*/ 0 w 154"/>
                  <a:gd name="T33" fmla="*/ 0 h 173"/>
                  <a:gd name="T34" fmla="*/ 0 w 154"/>
                  <a:gd name="T35" fmla="*/ 0 h 173"/>
                  <a:gd name="T36" fmla="*/ 0 w 154"/>
                  <a:gd name="T37" fmla="*/ 0 h 173"/>
                  <a:gd name="T38" fmla="*/ 0 w 154"/>
                  <a:gd name="T39" fmla="*/ 1 h 173"/>
                  <a:gd name="T40" fmla="*/ 0 w 154"/>
                  <a:gd name="T41" fmla="*/ 1 h 173"/>
                  <a:gd name="T42" fmla="*/ 0 w 154"/>
                  <a:gd name="T43" fmla="*/ 1 h 173"/>
                  <a:gd name="T44" fmla="*/ 1 w 154"/>
                  <a:gd name="T45" fmla="*/ 1 h 173"/>
                  <a:gd name="T46" fmla="*/ 1 w 154"/>
                  <a:gd name="T47" fmla="*/ 1 h 173"/>
                  <a:gd name="T48" fmla="*/ 1 w 154"/>
                  <a:gd name="T49" fmla="*/ 1 h 173"/>
                  <a:gd name="T50" fmla="*/ 1 w 154"/>
                  <a:gd name="T51" fmla="*/ 1 h 17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54"/>
                  <a:gd name="T79" fmla="*/ 0 h 173"/>
                  <a:gd name="T80" fmla="*/ 154 w 154"/>
                  <a:gd name="T81" fmla="*/ 173 h 17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54" h="173">
                    <a:moveTo>
                      <a:pt x="154" y="131"/>
                    </a:moveTo>
                    <a:lnTo>
                      <a:pt x="149" y="116"/>
                    </a:lnTo>
                    <a:lnTo>
                      <a:pt x="144" y="105"/>
                    </a:lnTo>
                    <a:lnTo>
                      <a:pt x="138" y="95"/>
                    </a:lnTo>
                    <a:lnTo>
                      <a:pt x="128" y="87"/>
                    </a:lnTo>
                    <a:lnTo>
                      <a:pt x="118" y="80"/>
                    </a:lnTo>
                    <a:lnTo>
                      <a:pt x="108" y="74"/>
                    </a:lnTo>
                    <a:lnTo>
                      <a:pt x="95" y="69"/>
                    </a:lnTo>
                    <a:lnTo>
                      <a:pt x="82" y="62"/>
                    </a:lnTo>
                    <a:lnTo>
                      <a:pt x="71" y="57"/>
                    </a:lnTo>
                    <a:lnTo>
                      <a:pt x="59" y="53"/>
                    </a:lnTo>
                    <a:lnTo>
                      <a:pt x="48" y="48"/>
                    </a:lnTo>
                    <a:lnTo>
                      <a:pt x="38" y="41"/>
                    </a:lnTo>
                    <a:lnTo>
                      <a:pt x="30" y="35"/>
                    </a:lnTo>
                    <a:lnTo>
                      <a:pt x="22" y="26"/>
                    </a:lnTo>
                    <a:lnTo>
                      <a:pt x="17" y="15"/>
                    </a:lnTo>
                    <a:lnTo>
                      <a:pt x="12" y="0"/>
                    </a:lnTo>
                    <a:lnTo>
                      <a:pt x="0" y="36"/>
                    </a:lnTo>
                    <a:lnTo>
                      <a:pt x="4" y="66"/>
                    </a:lnTo>
                    <a:lnTo>
                      <a:pt x="18" y="88"/>
                    </a:lnTo>
                    <a:lnTo>
                      <a:pt x="41" y="106"/>
                    </a:lnTo>
                    <a:lnTo>
                      <a:pt x="69" y="123"/>
                    </a:lnTo>
                    <a:lnTo>
                      <a:pt x="98" y="139"/>
                    </a:lnTo>
                    <a:lnTo>
                      <a:pt x="128" y="155"/>
                    </a:lnTo>
                    <a:lnTo>
                      <a:pt x="151" y="173"/>
                    </a:lnTo>
                    <a:lnTo>
                      <a:pt x="154" y="131"/>
                    </a:lnTo>
                    <a:close/>
                  </a:path>
                </a:pathLst>
              </a:custGeom>
              <a:solidFill>
                <a:schemeClr val="hlink"/>
              </a:solidFill>
              <a:ln w="9525">
                <a:solidFill>
                  <a:schemeClr val="bg1"/>
                </a:solidFill>
                <a:round/>
                <a:headEnd/>
                <a:tailEnd/>
              </a:ln>
            </p:spPr>
            <p:txBody>
              <a:bodyPr/>
              <a:lstStyle/>
              <a:p>
                <a:endParaRPr lang="en-US"/>
              </a:p>
            </p:txBody>
          </p:sp>
        </p:grpSp>
      </p:grpSp>
      <p:grpSp>
        <p:nvGrpSpPr>
          <p:cNvPr id="472" name="Group 17"/>
          <p:cNvGrpSpPr>
            <a:grpSpLocks/>
          </p:cNvGrpSpPr>
          <p:nvPr/>
        </p:nvGrpSpPr>
        <p:grpSpPr bwMode="auto">
          <a:xfrm>
            <a:off x="1308100" y="5641975"/>
            <a:ext cx="1201738" cy="822325"/>
            <a:chOff x="1808" y="2634"/>
            <a:chExt cx="1186" cy="813"/>
          </a:xfrm>
        </p:grpSpPr>
        <p:grpSp>
          <p:nvGrpSpPr>
            <p:cNvPr id="473" name="Group 18"/>
            <p:cNvGrpSpPr>
              <a:grpSpLocks/>
            </p:cNvGrpSpPr>
            <p:nvPr/>
          </p:nvGrpSpPr>
          <p:grpSpPr bwMode="auto">
            <a:xfrm>
              <a:off x="1808" y="2634"/>
              <a:ext cx="1186" cy="813"/>
              <a:chOff x="1732" y="3507"/>
              <a:chExt cx="1186" cy="813"/>
            </a:xfrm>
          </p:grpSpPr>
          <p:sp>
            <p:nvSpPr>
              <p:cNvPr id="480" name="AutoShape 19"/>
              <p:cNvSpPr>
                <a:spLocks noChangeArrowheads="1"/>
              </p:cNvSpPr>
              <p:nvPr/>
            </p:nvSpPr>
            <p:spPr bwMode="auto">
              <a:xfrm>
                <a:off x="1732" y="3507"/>
                <a:ext cx="1186" cy="813"/>
              </a:xfrm>
              <a:prstGeom prst="roundRect">
                <a:avLst>
                  <a:gd name="adj" fmla="val 16667"/>
                </a:avLst>
              </a:prstGeom>
              <a:solidFill>
                <a:schemeClr val="folHlink"/>
              </a:solidFill>
              <a:ln w="28575" algn="ctr">
                <a:solidFill>
                  <a:schemeClr val="folHlink"/>
                </a:solidFill>
                <a:round/>
                <a:headEnd/>
                <a:tailEnd/>
              </a:ln>
            </p:spPr>
            <p:txBody>
              <a:bodyPr lIns="0" tIns="0" rIns="0" bIns="0" anchor="ctr">
                <a:spAutoFit/>
              </a:bodyPr>
              <a:lstStyle/>
              <a:p>
                <a:endParaRPr lang="en-US"/>
              </a:p>
            </p:txBody>
          </p:sp>
          <p:sp>
            <p:nvSpPr>
              <p:cNvPr id="481" name="AutoShape 20"/>
              <p:cNvSpPr>
                <a:spLocks noChangeArrowheads="1"/>
              </p:cNvSpPr>
              <p:nvPr/>
            </p:nvSpPr>
            <p:spPr bwMode="auto">
              <a:xfrm>
                <a:off x="1762" y="3537"/>
                <a:ext cx="1127" cy="754"/>
              </a:xfrm>
              <a:prstGeom prst="roundRect">
                <a:avLst>
                  <a:gd name="adj" fmla="val 16667"/>
                </a:avLst>
              </a:prstGeom>
              <a:solidFill>
                <a:srgbClr val="FFFFFF"/>
              </a:solidFill>
              <a:ln w="28575" algn="ctr">
                <a:solidFill>
                  <a:schemeClr val="folHlink"/>
                </a:solidFill>
                <a:round/>
                <a:headEnd/>
                <a:tailEnd/>
              </a:ln>
            </p:spPr>
            <p:txBody>
              <a:bodyPr lIns="0" tIns="0" rIns="0" bIns="0" anchor="ctr">
                <a:spAutoFit/>
              </a:bodyPr>
              <a:lstStyle/>
              <a:p>
                <a:endParaRPr lang="en-US"/>
              </a:p>
            </p:txBody>
          </p:sp>
        </p:grpSp>
        <p:grpSp>
          <p:nvGrpSpPr>
            <p:cNvPr id="474" name="Group 21"/>
            <p:cNvGrpSpPr>
              <a:grpSpLocks/>
            </p:cNvGrpSpPr>
            <p:nvPr/>
          </p:nvGrpSpPr>
          <p:grpSpPr bwMode="auto">
            <a:xfrm>
              <a:off x="2083" y="2655"/>
              <a:ext cx="617" cy="784"/>
              <a:chOff x="2900" y="2726"/>
              <a:chExt cx="505" cy="642"/>
            </a:xfrm>
          </p:grpSpPr>
          <p:sp>
            <p:nvSpPr>
              <p:cNvPr id="475" name="Oval 22"/>
              <p:cNvSpPr>
                <a:spLocks noChangeArrowheads="1"/>
              </p:cNvSpPr>
              <p:nvPr/>
            </p:nvSpPr>
            <p:spPr bwMode="auto">
              <a:xfrm>
                <a:off x="3036" y="2726"/>
                <a:ext cx="251" cy="274"/>
              </a:xfrm>
              <a:prstGeom prst="ellipse">
                <a:avLst/>
              </a:prstGeom>
              <a:solidFill>
                <a:schemeClr val="folHlink"/>
              </a:solidFill>
              <a:ln w="12700" algn="ctr">
                <a:solidFill>
                  <a:schemeClr val="bg1"/>
                </a:solidFill>
                <a:round/>
                <a:headEnd/>
                <a:tailEnd/>
              </a:ln>
            </p:spPr>
            <p:txBody>
              <a:bodyPr lIns="0" tIns="0" rIns="0" bIns="0" anchor="ctr">
                <a:spAutoFit/>
              </a:bodyPr>
              <a:lstStyle/>
              <a:p>
                <a:endParaRPr lang="en-US"/>
              </a:p>
            </p:txBody>
          </p:sp>
          <p:sp>
            <p:nvSpPr>
              <p:cNvPr id="476" name="Freeform 23"/>
              <p:cNvSpPr>
                <a:spLocks/>
              </p:cNvSpPr>
              <p:nvPr/>
            </p:nvSpPr>
            <p:spPr bwMode="auto">
              <a:xfrm>
                <a:off x="2931" y="2996"/>
                <a:ext cx="474" cy="372"/>
              </a:xfrm>
              <a:custGeom>
                <a:avLst/>
                <a:gdLst>
                  <a:gd name="T0" fmla="*/ 201 w 474"/>
                  <a:gd name="T1" fmla="*/ 0 h 372"/>
                  <a:gd name="T2" fmla="*/ 86 w 474"/>
                  <a:gd name="T3" fmla="*/ 21 h 372"/>
                  <a:gd name="T4" fmla="*/ 12 w 474"/>
                  <a:gd name="T5" fmla="*/ 61 h 372"/>
                  <a:gd name="T6" fmla="*/ 0 w 474"/>
                  <a:gd name="T7" fmla="*/ 188 h 372"/>
                  <a:gd name="T8" fmla="*/ 6 w 474"/>
                  <a:gd name="T9" fmla="*/ 275 h 372"/>
                  <a:gd name="T10" fmla="*/ 110 w 474"/>
                  <a:gd name="T11" fmla="*/ 310 h 372"/>
                  <a:gd name="T12" fmla="*/ 104 w 474"/>
                  <a:gd name="T13" fmla="*/ 372 h 372"/>
                  <a:gd name="T14" fmla="*/ 385 w 474"/>
                  <a:gd name="T15" fmla="*/ 357 h 372"/>
                  <a:gd name="T16" fmla="*/ 390 w 474"/>
                  <a:gd name="T17" fmla="*/ 280 h 372"/>
                  <a:gd name="T18" fmla="*/ 474 w 474"/>
                  <a:gd name="T19" fmla="*/ 211 h 372"/>
                  <a:gd name="T20" fmla="*/ 465 w 474"/>
                  <a:gd name="T21" fmla="*/ 67 h 372"/>
                  <a:gd name="T22" fmla="*/ 438 w 474"/>
                  <a:gd name="T23" fmla="*/ 16 h 372"/>
                  <a:gd name="T24" fmla="*/ 201 w 474"/>
                  <a:gd name="T25" fmla="*/ 0 h 3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74"/>
                  <a:gd name="T40" fmla="*/ 0 h 372"/>
                  <a:gd name="T41" fmla="*/ 474 w 474"/>
                  <a:gd name="T42" fmla="*/ 372 h 3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74" h="372">
                    <a:moveTo>
                      <a:pt x="201" y="0"/>
                    </a:moveTo>
                    <a:lnTo>
                      <a:pt x="86" y="21"/>
                    </a:lnTo>
                    <a:lnTo>
                      <a:pt x="12" y="61"/>
                    </a:lnTo>
                    <a:lnTo>
                      <a:pt x="0" y="188"/>
                    </a:lnTo>
                    <a:lnTo>
                      <a:pt x="6" y="275"/>
                    </a:lnTo>
                    <a:lnTo>
                      <a:pt x="110" y="310"/>
                    </a:lnTo>
                    <a:lnTo>
                      <a:pt x="104" y="372"/>
                    </a:lnTo>
                    <a:lnTo>
                      <a:pt x="385" y="357"/>
                    </a:lnTo>
                    <a:lnTo>
                      <a:pt x="390" y="280"/>
                    </a:lnTo>
                    <a:lnTo>
                      <a:pt x="474" y="211"/>
                    </a:lnTo>
                    <a:lnTo>
                      <a:pt x="465" y="67"/>
                    </a:lnTo>
                    <a:lnTo>
                      <a:pt x="438" y="16"/>
                    </a:lnTo>
                    <a:lnTo>
                      <a:pt x="201" y="0"/>
                    </a:lnTo>
                    <a:close/>
                  </a:path>
                </a:pathLst>
              </a:custGeom>
              <a:solidFill>
                <a:schemeClr val="folHlink"/>
              </a:solidFill>
              <a:ln w="12700">
                <a:solidFill>
                  <a:schemeClr val="bg1"/>
                </a:solidFill>
                <a:round/>
                <a:headEnd/>
                <a:tailEnd/>
              </a:ln>
            </p:spPr>
            <p:txBody>
              <a:bodyPr lIns="0" tIns="0" rIns="0" bIns="0" anchor="ctr">
                <a:spAutoFit/>
              </a:bodyPr>
              <a:lstStyle/>
              <a:p>
                <a:endParaRPr lang="en-US"/>
              </a:p>
            </p:txBody>
          </p:sp>
          <p:sp>
            <p:nvSpPr>
              <p:cNvPr id="477" name="Freeform 24"/>
              <p:cNvSpPr>
                <a:spLocks/>
              </p:cNvSpPr>
              <p:nvPr/>
            </p:nvSpPr>
            <p:spPr bwMode="auto">
              <a:xfrm>
                <a:off x="2900" y="3068"/>
                <a:ext cx="409" cy="264"/>
              </a:xfrm>
              <a:custGeom>
                <a:avLst/>
                <a:gdLst>
                  <a:gd name="T0" fmla="*/ 5 w 559"/>
                  <a:gd name="T1" fmla="*/ 1 h 434"/>
                  <a:gd name="T2" fmla="*/ 62 w 559"/>
                  <a:gd name="T3" fmla="*/ 0 h 434"/>
                  <a:gd name="T4" fmla="*/ 57 w 559"/>
                  <a:gd name="T5" fmla="*/ 26 h 434"/>
                  <a:gd name="T6" fmla="*/ 110 w 559"/>
                  <a:gd name="T7" fmla="*/ 19 h 434"/>
                  <a:gd name="T8" fmla="*/ 144 w 559"/>
                  <a:gd name="T9" fmla="*/ 25 h 434"/>
                  <a:gd name="T10" fmla="*/ 160 w 559"/>
                  <a:gd name="T11" fmla="*/ 40 h 434"/>
                  <a:gd name="T12" fmla="*/ 149 w 559"/>
                  <a:gd name="T13" fmla="*/ 54 h 434"/>
                  <a:gd name="T14" fmla="*/ 110 w 559"/>
                  <a:gd name="T15" fmla="*/ 60 h 434"/>
                  <a:gd name="T16" fmla="*/ 67 w 559"/>
                  <a:gd name="T17" fmla="*/ 60 h 434"/>
                  <a:gd name="T18" fmla="*/ 26 w 559"/>
                  <a:gd name="T19" fmla="*/ 56 h 434"/>
                  <a:gd name="T20" fmla="*/ 2 w 559"/>
                  <a:gd name="T21" fmla="*/ 43 h 434"/>
                  <a:gd name="T22" fmla="*/ 0 w 559"/>
                  <a:gd name="T23" fmla="*/ 20 h 434"/>
                  <a:gd name="T24" fmla="*/ 5 w 559"/>
                  <a:gd name="T25" fmla="*/ 1 h 43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59"/>
                  <a:gd name="T40" fmla="*/ 0 h 434"/>
                  <a:gd name="T41" fmla="*/ 559 w 559"/>
                  <a:gd name="T42" fmla="*/ 434 h 43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59" h="434">
                    <a:moveTo>
                      <a:pt x="17" y="8"/>
                    </a:moveTo>
                    <a:lnTo>
                      <a:pt x="217" y="0"/>
                    </a:lnTo>
                    <a:lnTo>
                      <a:pt x="200" y="192"/>
                    </a:lnTo>
                    <a:lnTo>
                      <a:pt x="384" y="142"/>
                    </a:lnTo>
                    <a:lnTo>
                      <a:pt x="501" y="184"/>
                    </a:lnTo>
                    <a:lnTo>
                      <a:pt x="559" y="292"/>
                    </a:lnTo>
                    <a:lnTo>
                      <a:pt x="517" y="392"/>
                    </a:lnTo>
                    <a:lnTo>
                      <a:pt x="384" y="434"/>
                    </a:lnTo>
                    <a:lnTo>
                      <a:pt x="234" y="434"/>
                    </a:lnTo>
                    <a:lnTo>
                      <a:pt x="92" y="409"/>
                    </a:lnTo>
                    <a:lnTo>
                      <a:pt x="8" y="317"/>
                    </a:lnTo>
                    <a:lnTo>
                      <a:pt x="0" y="150"/>
                    </a:lnTo>
                    <a:lnTo>
                      <a:pt x="17" y="8"/>
                    </a:lnTo>
                    <a:close/>
                  </a:path>
                </a:pathLst>
              </a:custGeom>
              <a:solidFill>
                <a:schemeClr val="hlink"/>
              </a:solidFill>
              <a:ln w="6350">
                <a:solidFill>
                  <a:schemeClr val="bg1"/>
                </a:solidFill>
                <a:round/>
                <a:headEnd/>
                <a:tailEnd/>
              </a:ln>
            </p:spPr>
            <p:txBody>
              <a:bodyPr wrap="none" lIns="0" tIns="0" rIns="0" bIns="0" anchor="ctr">
                <a:spAutoFit/>
              </a:bodyPr>
              <a:lstStyle/>
              <a:p>
                <a:endParaRPr lang="en-US"/>
              </a:p>
            </p:txBody>
          </p:sp>
          <p:sp>
            <p:nvSpPr>
              <p:cNvPr id="478" name="Freeform 25"/>
              <p:cNvSpPr>
                <a:spLocks/>
              </p:cNvSpPr>
              <p:nvPr/>
            </p:nvSpPr>
            <p:spPr bwMode="auto">
              <a:xfrm>
                <a:off x="3022" y="2996"/>
                <a:ext cx="219" cy="331"/>
              </a:xfrm>
              <a:custGeom>
                <a:avLst/>
                <a:gdLst>
                  <a:gd name="T0" fmla="*/ 71 w 300"/>
                  <a:gd name="T1" fmla="*/ 0 h 543"/>
                  <a:gd name="T2" fmla="*/ 0 w 300"/>
                  <a:gd name="T3" fmla="*/ 75 h 543"/>
                  <a:gd name="T4" fmla="*/ 54 w 300"/>
                  <a:gd name="T5" fmla="*/ 75 h 543"/>
                  <a:gd name="T6" fmla="*/ 85 w 300"/>
                  <a:gd name="T7" fmla="*/ 2 h 543"/>
                  <a:gd name="T8" fmla="*/ 0 60000 65536"/>
                  <a:gd name="T9" fmla="*/ 0 60000 65536"/>
                  <a:gd name="T10" fmla="*/ 0 60000 65536"/>
                  <a:gd name="T11" fmla="*/ 0 60000 65536"/>
                  <a:gd name="T12" fmla="*/ 0 w 300"/>
                  <a:gd name="T13" fmla="*/ 0 h 543"/>
                  <a:gd name="T14" fmla="*/ 300 w 300"/>
                  <a:gd name="T15" fmla="*/ 543 h 543"/>
                </a:gdLst>
                <a:ahLst/>
                <a:cxnLst>
                  <a:cxn ang="T8">
                    <a:pos x="T0" y="T1"/>
                  </a:cxn>
                  <a:cxn ang="T9">
                    <a:pos x="T2" y="T3"/>
                  </a:cxn>
                  <a:cxn ang="T10">
                    <a:pos x="T4" y="T5"/>
                  </a:cxn>
                  <a:cxn ang="T11">
                    <a:pos x="T6" y="T7"/>
                  </a:cxn>
                </a:cxnLst>
                <a:rect l="T12" t="T13" r="T14" b="T15"/>
                <a:pathLst>
                  <a:path w="300" h="543">
                    <a:moveTo>
                      <a:pt x="250" y="0"/>
                    </a:moveTo>
                    <a:lnTo>
                      <a:pt x="0" y="543"/>
                    </a:lnTo>
                    <a:lnTo>
                      <a:pt x="192" y="543"/>
                    </a:lnTo>
                    <a:lnTo>
                      <a:pt x="300" y="17"/>
                    </a:lnTo>
                  </a:path>
                </a:pathLst>
              </a:custGeom>
              <a:solidFill>
                <a:schemeClr val="hlink"/>
              </a:solidFill>
              <a:ln w="6350">
                <a:solidFill>
                  <a:schemeClr val="bg1"/>
                </a:solidFill>
                <a:round/>
                <a:headEnd/>
                <a:tailEnd/>
              </a:ln>
            </p:spPr>
            <p:txBody>
              <a:bodyPr wrap="none" lIns="0" tIns="0" rIns="0" bIns="0" anchor="ctr">
                <a:spAutoFit/>
              </a:bodyPr>
              <a:lstStyle/>
              <a:p>
                <a:endParaRPr lang="en-US"/>
              </a:p>
            </p:txBody>
          </p:sp>
          <p:sp>
            <p:nvSpPr>
              <p:cNvPr id="479" name="Line 26"/>
              <p:cNvSpPr>
                <a:spLocks noChangeShapeType="1"/>
              </p:cNvSpPr>
              <p:nvPr/>
            </p:nvSpPr>
            <p:spPr bwMode="auto">
              <a:xfrm flipV="1">
                <a:off x="3321" y="3093"/>
                <a:ext cx="13" cy="178"/>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grpSp>
        <p:nvGrpSpPr>
          <p:cNvPr id="482" name="Group 27"/>
          <p:cNvGrpSpPr>
            <a:grpSpLocks/>
          </p:cNvGrpSpPr>
          <p:nvPr/>
        </p:nvGrpSpPr>
        <p:grpSpPr bwMode="auto">
          <a:xfrm>
            <a:off x="1298575" y="3876675"/>
            <a:ext cx="1216025" cy="833438"/>
            <a:chOff x="463" y="1743"/>
            <a:chExt cx="1186" cy="813"/>
          </a:xfrm>
        </p:grpSpPr>
        <p:sp>
          <p:nvSpPr>
            <p:cNvPr id="483" name="Freeform 28"/>
            <p:cNvSpPr>
              <a:spLocks/>
            </p:cNvSpPr>
            <p:nvPr/>
          </p:nvSpPr>
          <p:spPr bwMode="auto">
            <a:xfrm>
              <a:off x="1338" y="2248"/>
              <a:ext cx="137" cy="216"/>
            </a:xfrm>
            <a:custGeom>
              <a:avLst/>
              <a:gdLst>
                <a:gd name="T0" fmla="*/ 1 w 530"/>
                <a:gd name="T1" fmla="*/ 4 h 849"/>
                <a:gd name="T2" fmla="*/ 1 w 530"/>
                <a:gd name="T3" fmla="*/ 4 h 849"/>
                <a:gd name="T4" fmla="*/ 1 w 530"/>
                <a:gd name="T5" fmla="*/ 3 h 849"/>
                <a:gd name="T6" fmla="*/ 0 w 530"/>
                <a:gd name="T7" fmla="*/ 3 h 849"/>
                <a:gd name="T8" fmla="*/ 0 w 530"/>
                <a:gd name="T9" fmla="*/ 3 h 849"/>
                <a:gd name="T10" fmla="*/ 0 w 530"/>
                <a:gd name="T11" fmla="*/ 2 h 849"/>
                <a:gd name="T12" fmla="*/ 0 w 530"/>
                <a:gd name="T13" fmla="*/ 2 h 849"/>
                <a:gd name="T14" fmla="*/ 0 w 530"/>
                <a:gd name="T15" fmla="*/ 1 h 849"/>
                <a:gd name="T16" fmla="*/ 0 w 530"/>
                <a:gd name="T17" fmla="*/ 1 h 849"/>
                <a:gd name="T18" fmla="*/ 1 w 530"/>
                <a:gd name="T19" fmla="*/ 1 h 849"/>
                <a:gd name="T20" fmla="*/ 1 w 530"/>
                <a:gd name="T21" fmla="*/ 0 h 849"/>
                <a:gd name="T22" fmla="*/ 1 w 530"/>
                <a:gd name="T23" fmla="*/ 0 h 849"/>
                <a:gd name="T24" fmla="*/ 2 w 530"/>
                <a:gd name="T25" fmla="*/ 0 h 849"/>
                <a:gd name="T26" fmla="*/ 2 w 530"/>
                <a:gd name="T27" fmla="*/ 0 h 849"/>
                <a:gd name="T28" fmla="*/ 2 w 530"/>
                <a:gd name="T29" fmla="*/ 1 h 849"/>
                <a:gd name="T30" fmla="*/ 2 w 530"/>
                <a:gd name="T31" fmla="*/ 1 h 849"/>
                <a:gd name="T32" fmla="*/ 2 w 530"/>
                <a:gd name="T33" fmla="*/ 2 h 849"/>
                <a:gd name="T34" fmla="*/ 2 w 530"/>
                <a:gd name="T35" fmla="*/ 2 h 849"/>
                <a:gd name="T36" fmla="*/ 2 w 530"/>
                <a:gd name="T37" fmla="*/ 3 h 849"/>
                <a:gd name="T38" fmla="*/ 2 w 530"/>
                <a:gd name="T39" fmla="*/ 3 h 849"/>
                <a:gd name="T40" fmla="*/ 2 w 530"/>
                <a:gd name="T41" fmla="*/ 3 h 849"/>
                <a:gd name="T42" fmla="*/ 1 w 530"/>
                <a:gd name="T43" fmla="*/ 4 h 849"/>
                <a:gd name="T44" fmla="*/ 1 w 530"/>
                <a:gd name="T45" fmla="*/ 4 h 8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30"/>
                <a:gd name="T70" fmla="*/ 0 h 849"/>
                <a:gd name="T71" fmla="*/ 530 w 530"/>
                <a:gd name="T72" fmla="*/ 849 h 8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30" h="849">
                  <a:moveTo>
                    <a:pt x="302" y="838"/>
                  </a:moveTo>
                  <a:lnTo>
                    <a:pt x="222" y="849"/>
                  </a:lnTo>
                  <a:lnTo>
                    <a:pt x="148" y="821"/>
                  </a:lnTo>
                  <a:lnTo>
                    <a:pt x="81" y="756"/>
                  </a:lnTo>
                  <a:lnTo>
                    <a:pt x="34" y="665"/>
                  </a:lnTo>
                  <a:lnTo>
                    <a:pt x="5" y="551"/>
                  </a:lnTo>
                  <a:lnTo>
                    <a:pt x="0" y="425"/>
                  </a:lnTo>
                  <a:lnTo>
                    <a:pt x="19" y="300"/>
                  </a:lnTo>
                  <a:lnTo>
                    <a:pt x="59" y="184"/>
                  </a:lnTo>
                  <a:lnTo>
                    <a:pt x="118" y="93"/>
                  </a:lnTo>
                  <a:lnTo>
                    <a:pt x="190" y="28"/>
                  </a:lnTo>
                  <a:lnTo>
                    <a:pt x="268" y="0"/>
                  </a:lnTo>
                  <a:lnTo>
                    <a:pt x="346" y="9"/>
                  </a:lnTo>
                  <a:lnTo>
                    <a:pt x="416" y="55"/>
                  </a:lnTo>
                  <a:lnTo>
                    <a:pt x="473" y="133"/>
                  </a:lnTo>
                  <a:lnTo>
                    <a:pt x="513" y="237"/>
                  </a:lnTo>
                  <a:lnTo>
                    <a:pt x="530" y="359"/>
                  </a:lnTo>
                  <a:lnTo>
                    <a:pt x="522" y="484"/>
                  </a:lnTo>
                  <a:lnTo>
                    <a:pt x="494" y="606"/>
                  </a:lnTo>
                  <a:lnTo>
                    <a:pt x="445" y="712"/>
                  </a:lnTo>
                  <a:lnTo>
                    <a:pt x="378" y="790"/>
                  </a:lnTo>
                  <a:lnTo>
                    <a:pt x="302" y="8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4" name="Freeform 29"/>
            <p:cNvSpPr>
              <a:spLocks/>
            </p:cNvSpPr>
            <p:nvPr/>
          </p:nvSpPr>
          <p:spPr bwMode="auto">
            <a:xfrm>
              <a:off x="1137" y="2095"/>
              <a:ext cx="14" cy="10"/>
            </a:xfrm>
            <a:custGeom>
              <a:avLst/>
              <a:gdLst>
                <a:gd name="T0" fmla="*/ 0 w 53"/>
                <a:gd name="T1" fmla="*/ 0 h 43"/>
                <a:gd name="T2" fmla="*/ 0 w 53"/>
                <a:gd name="T3" fmla="*/ 0 h 43"/>
                <a:gd name="T4" fmla="*/ 0 w 53"/>
                <a:gd name="T5" fmla="*/ 0 h 43"/>
                <a:gd name="T6" fmla="*/ 0 w 53"/>
                <a:gd name="T7" fmla="*/ 0 h 43"/>
                <a:gd name="T8" fmla="*/ 0 w 53"/>
                <a:gd name="T9" fmla="*/ 0 h 43"/>
                <a:gd name="T10" fmla="*/ 0 w 53"/>
                <a:gd name="T11" fmla="*/ 0 h 43"/>
                <a:gd name="T12" fmla="*/ 0 60000 65536"/>
                <a:gd name="T13" fmla="*/ 0 60000 65536"/>
                <a:gd name="T14" fmla="*/ 0 60000 65536"/>
                <a:gd name="T15" fmla="*/ 0 60000 65536"/>
                <a:gd name="T16" fmla="*/ 0 60000 65536"/>
                <a:gd name="T17" fmla="*/ 0 60000 65536"/>
                <a:gd name="T18" fmla="*/ 0 w 53"/>
                <a:gd name="T19" fmla="*/ 0 h 43"/>
                <a:gd name="T20" fmla="*/ 53 w 5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3" h="43">
                  <a:moveTo>
                    <a:pt x="53" y="28"/>
                  </a:moveTo>
                  <a:lnTo>
                    <a:pt x="30" y="0"/>
                  </a:lnTo>
                  <a:lnTo>
                    <a:pt x="0" y="26"/>
                  </a:lnTo>
                  <a:lnTo>
                    <a:pt x="9" y="43"/>
                  </a:lnTo>
                  <a:lnTo>
                    <a:pt x="5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5" name="AutoShape 30"/>
            <p:cNvSpPr>
              <a:spLocks noChangeArrowheads="1"/>
            </p:cNvSpPr>
            <p:nvPr/>
          </p:nvSpPr>
          <p:spPr bwMode="auto">
            <a:xfrm>
              <a:off x="463" y="1743"/>
              <a:ext cx="1186" cy="813"/>
            </a:xfrm>
            <a:prstGeom prst="roundRect">
              <a:avLst>
                <a:gd name="adj" fmla="val 16667"/>
              </a:avLst>
            </a:prstGeom>
            <a:solidFill>
              <a:schemeClr val="folHlink"/>
            </a:solidFill>
            <a:ln w="28575" algn="ctr">
              <a:solidFill>
                <a:schemeClr val="folHlink"/>
              </a:solidFill>
              <a:round/>
              <a:headEnd/>
              <a:tailEnd/>
            </a:ln>
          </p:spPr>
          <p:txBody>
            <a:bodyPr lIns="0" tIns="0" rIns="0" bIns="0" anchor="ctr">
              <a:spAutoFit/>
            </a:bodyPr>
            <a:lstStyle/>
            <a:p>
              <a:endParaRPr lang="en-US"/>
            </a:p>
          </p:txBody>
        </p:sp>
        <p:sp>
          <p:nvSpPr>
            <p:cNvPr id="486" name="AutoShape 31"/>
            <p:cNvSpPr>
              <a:spLocks noChangeArrowheads="1"/>
            </p:cNvSpPr>
            <p:nvPr/>
          </p:nvSpPr>
          <p:spPr bwMode="auto">
            <a:xfrm>
              <a:off x="493" y="1773"/>
              <a:ext cx="1127" cy="754"/>
            </a:xfrm>
            <a:prstGeom prst="roundRect">
              <a:avLst>
                <a:gd name="adj" fmla="val 16667"/>
              </a:avLst>
            </a:prstGeom>
            <a:solidFill>
              <a:srgbClr val="FFFFFF"/>
            </a:solidFill>
            <a:ln w="28575" algn="ctr">
              <a:solidFill>
                <a:schemeClr val="folHlink"/>
              </a:solidFill>
              <a:round/>
              <a:headEnd/>
              <a:tailEnd/>
            </a:ln>
          </p:spPr>
          <p:txBody>
            <a:bodyPr lIns="0" tIns="0" rIns="0" bIns="0" anchor="ctr">
              <a:spAutoFit/>
            </a:bodyPr>
            <a:lstStyle/>
            <a:p>
              <a:endParaRPr lang="en-US"/>
            </a:p>
          </p:txBody>
        </p:sp>
        <p:sp>
          <p:nvSpPr>
            <p:cNvPr id="487" name="Freeform 32"/>
            <p:cNvSpPr>
              <a:spLocks/>
            </p:cNvSpPr>
            <p:nvPr/>
          </p:nvSpPr>
          <p:spPr bwMode="auto">
            <a:xfrm>
              <a:off x="486" y="1841"/>
              <a:ext cx="1140" cy="526"/>
            </a:xfrm>
            <a:custGeom>
              <a:avLst/>
              <a:gdLst>
                <a:gd name="T0" fmla="*/ 90 w 1140"/>
                <a:gd name="T1" fmla="*/ 501 h 526"/>
                <a:gd name="T2" fmla="*/ 19 w 1140"/>
                <a:gd name="T3" fmla="*/ 463 h 526"/>
                <a:gd name="T4" fmla="*/ 0 w 1140"/>
                <a:gd name="T5" fmla="*/ 379 h 526"/>
                <a:gd name="T6" fmla="*/ 33 w 1140"/>
                <a:gd name="T7" fmla="*/ 286 h 526"/>
                <a:gd name="T8" fmla="*/ 121 w 1140"/>
                <a:gd name="T9" fmla="*/ 219 h 526"/>
                <a:gd name="T10" fmla="*/ 213 w 1140"/>
                <a:gd name="T11" fmla="*/ 187 h 526"/>
                <a:gd name="T12" fmla="*/ 231 w 1140"/>
                <a:gd name="T13" fmla="*/ 85 h 526"/>
                <a:gd name="T14" fmla="*/ 244 w 1140"/>
                <a:gd name="T15" fmla="*/ 55 h 526"/>
                <a:gd name="T16" fmla="*/ 261 w 1140"/>
                <a:gd name="T17" fmla="*/ 36 h 526"/>
                <a:gd name="T18" fmla="*/ 289 w 1140"/>
                <a:gd name="T19" fmla="*/ 21 h 526"/>
                <a:gd name="T20" fmla="*/ 321 w 1140"/>
                <a:gd name="T21" fmla="*/ 12 h 526"/>
                <a:gd name="T22" fmla="*/ 402 w 1140"/>
                <a:gd name="T23" fmla="*/ 6 h 526"/>
                <a:gd name="T24" fmla="*/ 492 w 1140"/>
                <a:gd name="T25" fmla="*/ 3 h 526"/>
                <a:gd name="T26" fmla="*/ 579 w 1140"/>
                <a:gd name="T27" fmla="*/ 0 h 526"/>
                <a:gd name="T28" fmla="*/ 652 w 1140"/>
                <a:gd name="T29" fmla="*/ 0 h 526"/>
                <a:gd name="T30" fmla="*/ 685 w 1140"/>
                <a:gd name="T31" fmla="*/ 7 h 526"/>
                <a:gd name="T32" fmla="*/ 720 w 1140"/>
                <a:gd name="T33" fmla="*/ 22 h 526"/>
                <a:gd name="T34" fmla="*/ 774 w 1140"/>
                <a:gd name="T35" fmla="*/ 192 h 526"/>
                <a:gd name="T36" fmla="*/ 822 w 1140"/>
                <a:gd name="T37" fmla="*/ 204 h 526"/>
                <a:gd name="T38" fmla="*/ 873 w 1140"/>
                <a:gd name="T39" fmla="*/ 181 h 526"/>
                <a:gd name="T40" fmla="*/ 886 w 1140"/>
                <a:gd name="T41" fmla="*/ 256 h 526"/>
                <a:gd name="T42" fmla="*/ 928 w 1140"/>
                <a:gd name="T43" fmla="*/ 180 h 526"/>
                <a:gd name="T44" fmla="*/ 946 w 1140"/>
                <a:gd name="T45" fmla="*/ 252 h 526"/>
                <a:gd name="T46" fmla="*/ 988 w 1140"/>
                <a:gd name="T47" fmla="*/ 187 h 526"/>
                <a:gd name="T48" fmla="*/ 1000 w 1140"/>
                <a:gd name="T49" fmla="*/ 252 h 526"/>
                <a:gd name="T50" fmla="*/ 1056 w 1140"/>
                <a:gd name="T51" fmla="*/ 195 h 526"/>
                <a:gd name="T52" fmla="*/ 1077 w 1140"/>
                <a:gd name="T53" fmla="*/ 262 h 526"/>
                <a:gd name="T54" fmla="*/ 1140 w 1140"/>
                <a:gd name="T55" fmla="*/ 327 h 526"/>
                <a:gd name="T56" fmla="*/ 1134 w 1140"/>
                <a:gd name="T57" fmla="*/ 429 h 526"/>
                <a:gd name="T58" fmla="*/ 1078 w 1140"/>
                <a:gd name="T59" fmla="*/ 513 h 526"/>
                <a:gd name="T60" fmla="*/ 1021 w 1140"/>
                <a:gd name="T61" fmla="*/ 519 h 526"/>
                <a:gd name="T62" fmla="*/ 1008 w 1140"/>
                <a:gd name="T63" fmla="*/ 384 h 526"/>
                <a:gd name="T64" fmla="*/ 996 w 1140"/>
                <a:gd name="T65" fmla="*/ 364 h 526"/>
                <a:gd name="T66" fmla="*/ 982 w 1140"/>
                <a:gd name="T67" fmla="*/ 351 h 526"/>
                <a:gd name="T68" fmla="*/ 937 w 1140"/>
                <a:gd name="T69" fmla="*/ 336 h 526"/>
                <a:gd name="T70" fmla="*/ 901 w 1140"/>
                <a:gd name="T71" fmla="*/ 340 h 526"/>
                <a:gd name="T72" fmla="*/ 882 w 1140"/>
                <a:gd name="T73" fmla="*/ 352 h 526"/>
                <a:gd name="T74" fmla="*/ 858 w 1140"/>
                <a:gd name="T75" fmla="*/ 381 h 526"/>
                <a:gd name="T76" fmla="*/ 847 w 1140"/>
                <a:gd name="T77" fmla="*/ 418 h 526"/>
                <a:gd name="T78" fmla="*/ 841 w 1140"/>
                <a:gd name="T79" fmla="*/ 463 h 526"/>
                <a:gd name="T80" fmla="*/ 843 w 1140"/>
                <a:gd name="T81" fmla="*/ 523 h 526"/>
                <a:gd name="T82" fmla="*/ 354 w 1140"/>
                <a:gd name="T83" fmla="*/ 526 h 526"/>
                <a:gd name="T84" fmla="*/ 346 w 1140"/>
                <a:gd name="T85" fmla="*/ 477 h 526"/>
                <a:gd name="T86" fmla="*/ 324 w 1140"/>
                <a:gd name="T87" fmla="*/ 430 h 526"/>
                <a:gd name="T88" fmla="*/ 289 w 1140"/>
                <a:gd name="T89" fmla="*/ 405 h 526"/>
                <a:gd name="T90" fmla="*/ 238 w 1140"/>
                <a:gd name="T91" fmla="*/ 388 h 526"/>
                <a:gd name="T92" fmla="*/ 184 w 1140"/>
                <a:gd name="T93" fmla="*/ 391 h 526"/>
                <a:gd name="T94" fmla="*/ 136 w 1140"/>
                <a:gd name="T95" fmla="*/ 412 h 526"/>
                <a:gd name="T96" fmla="*/ 100 w 1140"/>
                <a:gd name="T97" fmla="*/ 456 h 526"/>
                <a:gd name="T98" fmla="*/ 90 w 1140"/>
                <a:gd name="T99" fmla="*/ 501 h 52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40"/>
                <a:gd name="T151" fmla="*/ 0 h 526"/>
                <a:gd name="T152" fmla="*/ 1140 w 1140"/>
                <a:gd name="T153" fmla="*/ 526 h 52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40" h="526">
                  <a:moveTo>
                    <a:pt x="90" y="501"/>
                  </a:moveTo>
                  <a:lnTo>
                    <a:pt x="19" y="463"/>
                  </a:lnTo>
                  <a:lnTo>
                    <a:pt x="0" y="379"/>
                  </a:lnTo>
                  <a:lnTo>
                    <a:pt x="33" y="286"/>
                  </a:lnTo>
                  <a:lnTo>
                    <a:pt x="121" y="219"/>
                  </a:lnTo>
                  <a:lnTo>
                    <a:pt x="213" y="187"/>
                  </a:lnTo>
                  <a:lnTo>
                    <a:pt x="231" y="85"/>
                  </a:lnTo>
                  <a:lnTo>
                    <a:pt x="244" y="55"/>
                  </a:lnTo>
                  <a:lnTo>
                    <a:pt x="261" y="36"/>
                  </a:lnTo>
                  <a:lnTo>
                    <a:pt x="289" y="21"/>
                  </a:lnTo>
                  <a:lnTo>
                    <a:pt x="321" y="12"/>
                  </a:lnTo>
                  <a:lnTo>
                    <a:pt x="402" y="6"/>
                  </a:lnTo>
                  <a:lnTo>
                    <a:pt x="492" y="3"/>
                  </a:lnTo>
                  <a:lnTo>
                    <a:pt x="579" y="0"/>
                  </a:lnTo>
                  <a:lnTo>
                    <a:pt x="652" y="0"/>
                  </a:lnTo>
                  <a:lnTo>
                    <a:pt x="685" y="7"/>
                  </a:lnTo>
                  <a:lnTo>
                    <a:pt x="720" y="22"/>
                  </a:lnTo>
                  <a:lnTo>
                    <a:pt x="774" y="192"/>
                  </a:lnTo>
                  <a:lnTo>
                    <a:pt x="822" y="204"/>
                  </a:lnTo>
                  <a:lnTo>
                    <a:pt x="873" y="181"/>
                  </a:lnTo>
                  <a:lnTo>
                    <a:pt x="886" y="256"/>
                  </a:lnTo>
                  <a:lnTo>
                    <a:pt x="928" y="180"/>
                  </a:lnTo>
                  <a:lnTo>
                    <a:pt x="946" y="252"/>
                  </a:lnTo>
                  <a:lnTo>
                    <a:pt x="988" y="187"/>
                  </a:lnTo>
                  <a:lnTo>
                    <a:pt x="1000" y="252"/>
                  </a:lnTo>
                  <a:lnTo>
                    <a:pt x="1056" y="195"/>
                  </a:lnTo>
                  <a:lnTo>
                    <a:pt x="1077" y="262"/>
                  </a:lnTo>
                  <a:lnTo>
                    <a:pt x="1140" y="327"/>
                  </a:lnTo>
                  <a:lnTo>
                    <a:pt x="1134" y="429"/>
                  </a:lnTo>
                  <a:lnTo>
                    <a:pt x="1078" y="513"/>
                  </a:lnTo>
                  <a:lnTo>
                    <a:pt x="1021" y="519"/>
                  </a:lnTo>
                  <a:lnTo>
                    <a:pt x="1008" y="384"/>
                  </a:lnTo>
                  <a:lnTo>
                    <a:pt x="996" y="364"/>
                  </a:lnTo>
                  <a:lnTo>
                    <a:pt x="982" y="351"/>
                  </a:lnTo>
                  <a:lnTo>
                    <a:pt x="937" y="336"/>
                  </a:lnTo>
                  <a:lnTo>
                    <a:pt x="901" y="340"/>
                  </a:lnTo>
                  <a:lnTo>
                    <a:pt x="882" y="352"/>
                  </a:lnTo>
                  <a:lnTo>
                    <a:pt x="858" y="381"/>
                  </a:lnTo>
                  <a:lnTo>
                    <a:pt x="847" y="418"/>
                  </a:lnTo>
                  <a:lnTo>
                    <a:pt x="841" y="463"/>
                  </a:lnTo>
                  <a:lnTo>
                    <a:pt x="843" y="523"/>
                  </a:lnTo>
                  <a:lnTo>
                    <a:pt x="354" y="526"/>
                  </a:lnTo>
                  <a:lnTo>
                    <a:pt x="346" y="477"/>
                  </a:lnTo>
                  <a:lnTo>
                    <a:pt x="324" y="430"/>
                  </a:lnTo>
                  <a:lnTo>
                    <a:pt x="289" y="405"/>
                  </a:lnTo>
                  <a:lnTo>
                    <a:pt x="238" y="388"/>
                  </a:lnTo>
                  <a:lnTo>
                    <a:pt x="184" y="391"/>
                  </a:lnTo>
                  <a:lnTo>
                    <a:pt x="136" y="412"/>
                  </a:lnTo>
                  <a:lnTo>
                    <a:pt x="100" y="456"/>
                  </a:lnTo>
                  <a:lnTo>
                    <a:pt x="90" y="501"/>
                  </a:lnTo>
                  <a:close/>
                </a:path>
              </a:pathLst>
            </a:custGeom>
            <a:solidFill>
              <a:schemeClr val="folHlink"/>
            </a:solidFill>
            <a:ln w="12700">
              <a:solidFill>
                <a:schemeClr val="bg1"/>
              </a:solidFill>
              <a:round/>
              <a:headEnd/>
              <a:tailEnd/>
            </a:ln>
          </p:spPr>
          <p:txBody>
            <a:bodyPr lIns="0" tIns="0" rIns="0" bIns="0" anchor="ctr">
              <a:spAutoFit/>
            </a:bodyPr>
            <a:lstStyle/>
            <a:p>
              <a:endParaRPr lang="en-US"/>
            </a:p>
          </p:txBody>
        </p:sp>
        <p:sp>
          <p:nvSpPr>
            <p:cNvPr id="488" name="Freeform 33"/>
            <p:cNvSpPr>
              <a:spLocks/>
            </p:cNvSpPr>
            <p:nvPr/>
          </p:nvSpPr>
          <p:spPr bwMode="auto">
            <a:xfrm>
              <a:off x="754" y="1898"/>
              <a:ext cx="189" cy="204"/>
            </a:xfrm>
            <a:custGeom>
              <a:avLst/>
              <a:gdLst>
                <a:gd name="T0" fmla="*/ 0 w 189"/>
                <a:gd name="T1" fmla="*/ 195 h 204"/>
                <a:gd name="T2" fmla="*/ 15 w 189"/>
                <a:gd name="T3" fmla="*/ 69 h 204"/>
                <a:gd name="T4" fmla="*/ 29 w 189"/>
                <a:gd name="T5" fmla="*/ 45 h 204"/>
                <a:gd name="T6" fmla="*/ 41 w 189"/>
                <a:gd name="T7" fmla="*/ 30 h 204"/>
                <a:gd name="T8" fmla="*/ 63 w 189"/>
                <a:gd name="T9" fmla="*/ 16 h 204"/>
                <a:gd name="T10" fmla="*/ 89 w 189"/>
                <a:gd name="T11" fmla="*/ 9 h 204"/>
                <a:gd name="T12" fmla="*/ 189 w 189"/>
                <a:gd name="T13" fmla="*/ 0 h 204"/>
                <a:gd name="T14" fmla="*/ 189 w 189"/>
                <a:gd name="T15" fmla="*/ 204 h 204"/>
                <a:gd name="T16" fmla="*/ 0 w 189"/>
                <a:gd name="T17" fmla="*/ 195 h 2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9"/>
                <a:gd name="T28" fmla="*/ 0 h 204"/>
                <a:gd name="T29" fmla="*/ 189 w 189"/>
                <a:gd name="T30" fmla="*/ 204 h 20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9" h="204">
                  <a:moveTo>
                    <a:pt x="0" y="195"/>
                  </a:moveTo>
                  <a:lnTo>
                    <a:pt x="15" y="69"/>
                  </a:lnTo>
                  <a:lnTo>
                    <a:pt x="29" y="45"/>
                  </a:lnTo>
                  <a:lnTo>
                    <a:pt x="41" y="30"/>
                  </a:lnTo>
                  <a:lnTo>
                    <a:pt x="63" y="16"/>
                  </a:lnTo>
                  <a:lnTo>
                    <a:pt x="89" y="9"/>
                  </a:lnTo>
                  <a:lnTo>
                    <a:pt x="189" y="0"/>
                  </a:lnTo>
                  <a:lnTo>
                    <a:pt x="189" y="204"/>
                  </a:lnTo>
                  <a:lnTo>
                    <a:pt x="0" y="195"/>
                  </a:lnTo>
                  <a:close/>
                </a:path>
              </a:pathLst>
            </a:custGeom>
            <a:solidFill>
              <a:schemeClr val="tx1"/>
            </a:solidFill>
            <a:ln w="12700">
              <a:solidFill>
                <a:schemeClr val="bg1"/>
              </a:solidFill>
              <a:round/>
              <a:headEnd/>
              <a:tailEnd/>
            </a:ln>
          </p:spPr>
          <p:txBody>
            <a:bodyPr wrap="none" lIns="0" tIns="0" rIns="0" bIns="0" anchor="ctr">
              <a:spAutoFit/>
            </a:bodyPr>
            <a:lstStyle/>
            <a:p>
              <a:endParaRPr lang="en-US"/>
            </a:p>
          </p:txBody>
        </p:sp>
        <p:sp>
          <p:nvSpPr>
            <p:cNvPr id="489" name="Freeform 34"/>
            <p:cNvSpPr>
              <a:spLocks/>
            </p:cNvSpPr>
            <p:nvPr/>
          </p:nvSpPr>
          <p:spPr bwMode="auto">
            <a:xfrm>
              <a:off x="976" y="1893"/>
              <a:ext cx="252" cy="213"/>
            </a:xfrm>
            <a:custGeom>
              <a:avLst/>
              <a:gdLst>
                <a:gd name="T0" fmla="*/ 3 w 252"/>
                <a:gd name="T1" fmla="*/ 207 h 213"/>
                <a:gd name="T2" fmla="*/ 0 w 252"/>
                <a:gd name="T3" fmla="*/ 0 h 213"/>
                <a:gd name="T4" fmla="*/ 210 w 252"/>
                <a:gd name="T5" fmla="*/ 0 h 213"/>
                <a:gd name="T6" fmla="*/ 252 w 252"/>
                <a:gd name="T7" fmla="*/ 149 h 213"/>
                <a:gd name="T8" fmla="*/ 215 w 252"/>
                <a:gd name="T9" fmla="*/ 191 h 213"/>
                <a:gd name="T10" fmla="*/ 99 w 252"/>
                <a:gd name="T11" fmla="*/ 213 h 213"/>
                <a:gd name="T12" fmla="*/ 3 w 252"/>
                <a:gd name="T13" fmla="*/ 207 h 213"/>
                <a:gd name="T14" fmla="*/ 0 60000 65536"/>
                <a:gd name="T15" fmla="*/ 0 60000 65536"/>
                <a:gd name="T16" fmla="*/ 0 60000 65536"/>
                <a:gd name="T17" fmla="*/ 0 60000 65536"/>
                <a:gd name="T18" fmla="*/ 0 60000 65536"/>
                <a:gd name="T19" fmla="*/ 0 60000 65536"/>
                <a:gd name="T20" fmla="*/ 0 60000 65536"/>
                <a:gd name="T21" fmla="*/ 0 w 252"/>
                <a:gd name="T22" fmla="*/ 0 h 213"/>
                <a:gd name="T23" fmla="*/ 252 w 252"/>
                <a:gd name="T24" fmla="*/ 213 h 2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2" h="213">
                  <a:moveTo>
                    <a:pt x="3" y="207"/>
                  </a:moveTo>
                  <a:lnTo>
                    <a:pt x="0" y="0"/>
                  </a:lnTo>
                  <a:lnTo>
                    <a:pt x="210" y="0"/>
                  </a:lnTo>
                  <a:lnTo>
                    <a:pt x="252" y="149"/>
                  </a:lnTo>
                  <a:lnTo>
                    <a:pt x="215" y="191"/>
                  </a:lnTo>
                  <a:lnTo>
                    <a:pt x="99" y="213"/>
                  </a:lnTo>
                  <a:lnTo>
                    <a:pt x="3" y="207"/>
                  </a:lnTo>
                  <a:close/>
                </a:path>
              </a:pathLst>
            </a:custGeom>
            <a:solidFill>
              <a:schemeClr val="tx1"/>
            </a:solidFill>
            <a:ln w="12700">
              <a:solidFill>
                <a:schemeClr val="bg1"/>
              </a:solidFill>
              <a:round/>
              <a:headEnd/>
              <a:tailEnd/>
            </a:ln>
          </p:spPr>
          <p:txBody>
            <a:bodyPr wrap="none" lIns="0" tIns="0" rIns="0" bIns="0" anchor="ctr">
              <a:spAutoFit/>
            </a:bodyPr>
            <a:lstStyle/>
            <a:p>
              <a:endParaRPr lang="en-US"/>
            </a:p>
          </p:txBody>
        </p:sp>
        <p:sp>
          <p:nvSpPr>
            <p:cNvPr id="490" name="Freeform 35"/>
            <p:cNvSpPr>
              <a:spLocks/>
            </p:cNvSpPr>
            <p:nvPr/>
          </p:nvSpPr>
          <p:spPr bwMode="auto">
            <a:xfrm>
              <a:off x="1142" y="1990"/>
              <a:ext cx="71" cy="99"/>
            </a:xfrm>
            <a:custGeom>
              <a:avLst/>
              <a:gdLst>
                <a:gd name="T0" fmla="*/ 0 w 276"/>
                <a:gd name="T1" fmla="*/ 1 h 388"/>
                <a:gd name="T2" fmla="*/ 0 w 276"/>
                <a:gd name="T3" fmla="*/ 1 h 388"/>
                <a:gd name="T4" fmla="*/ 0 w 276"/>
                <a:gd name="T5" fmla="*/ 1 h 388"/>
                <a:gd name="T6" fmla="*/ 0 w 276"/>
                <a:gd name="T7" fmla="*/ 1 h 388"/>
                <a:gd name="T8" fmla="*/ 0 w 276"/>
                <a:gd name="T9" fmla="*/ 1 h 388"/>
                <a:gd name="T10" fmla="*/ 0 w 276"/>
                <a:gd name="T11" fmla="*/ 1 h 388"/>
                <a:gd name="T12" fmla="*/ 0 w 276"/>
                <a:gd name="T13" fmla="*/ 0 h 388"/>
                <a:gd name="T14" fmla="*/ 0 w 276"/>
                <a:gd name="T15" fmla="*/ 0 h 388"/>
                <a:gd name="T16" fmla="*/ 1 w 276"/>
                <a:gd name="T17" fmla="*/ 0 h 388"/>
                <a:gd name="T18" fmla="*/ 1 w 276"/>
                <a:gd name="T19" fmla="*/ 0 h 388"/>
                <a:gd name="T20" fmla="*/ 1 w 276"/>
                <a:gd name="T21" fmla="*/ 0 h 388"/>
                <a:gd name="T22" fmla="*/ 1 w 276"/>
                <a:gd name="T23" fmla="*/ 0 h 388"/>
                <a:gd name="T24" fmla="*/ 1 w 276"/>
                <a:gd name="T25" fmla="*/ 0 h 388"/>
                <a:gd name="T26" fmla="*/ 1 w 276"/>
                <a:gd name="T27" fmla="*/ 0 h 388"/>
                <a:gd name="T28" fmla="*/ 1 w 276"/>
                <a:gd name="T29" fmla="*/ 0 h 388"/>
                <a:gd name="T30" fmla="*/ 1 w 276"/>
                <a:gd name="T31" fmla="*/ 1 h 388"/>
                <a:gd name="T32" fmla="*/ 1 w 276"/>
                <a:gd name="T33" fmla="*/ 1 h 388"/>
                <a:gd name="T34" fmla="*/ 1 w 276"/>
                <a:gd name="T35" fmla="*/ 1 h 388"/>
                <a:gd name="T36" fmla="*/ 1 w 276"/>
                <a:gd name="T37" fmla="*/ 1 h 388"/>
                <a:gd name="T38" fmla="*/ 1 w 276"/>
                <a:gd name="T39" fmla="*/ 1 h 388"/>
                <a:gd name="T40" fmla="*/ 1 w 276"/>
                <a:gd name="T41" fmla="*/ 2 h 388"/>
                <a:gd name="T42" fmla="*/ 1 w 276"/>
                <a:gd name="T43" fmla="*/ 2 h 388"/>
                <a:gd name="T44" fmla="*/ 1 w 276"/>
                <a:gd name="T45" fmla="*/ 2 h 388"/>
                <a:gd name="T46" fmla="*/ 1 w 276"/>
                <a:gd name="T47" fmla="*/ 2 h 388"/>
                <a:gd name="T48" fmla="*/ 0 w 276"/>
                <a:gd name="T49" fmla="*/ 2 h 388"/>
                <a:gd name="T50" fmla="*/ 0 w 276"/>
                <a:gd name="T51" fmla="*/ 2 h 388"/>
                <a:gd name="T52" fmla="*/ 0 w 276"/>
                <a:gd name="T53" fmla="*/ 2 h 388"/>
                <a:gd name="T54" fmla="*/ 0 w 276"/>
                <a:gd name="T55" fmla="*/ 1 h 388"/>
                <a:gd name="T56" fmla="*/ 0 w 276"/>
                <a:gd name="T57" fmla="*/ 2 h 388"/>
                <a:gd name="T58" fmla="*/ 1 w 276"/>
                <a:gd name="T59" fmla="*/ 2 h 388"/>
                <a:gd name="T60" fmla="*/ 1 w 276"/>
                <a:gd name="T61" fmla="*/ 2 h 388"/>
                <a:gd name="T62" fmla="*/ 1 w 276"/>
                <a:gd name="T63" fmla="*/ 1 h 388"/>
                <a:gd name="T64" fmla="*/ 1 w 276"/>
                <a:gd name="T65" fmla="*/ 1 h 388"/>
                <a:gd name="T66" fmla="*/ 1 w 276"/>
                <a:gd name="T67" fmla="*/ 1 h 388"/>
                <a:gd name="T68" fmla="*/ 1 w 276"/>
                <a:gd name="T69" fmla="*/ 1 h 388"/>
                <a:gd name="T70" fmla="*/ 1 w 276"/>
                <a:gd name="T71" fmla="*/ 1 h 388"/>
                <a:gd name="T72" fmla="*/ 1 w 276"/>
                <a:gd name="T73" fmla="*/ 1 h 388"/>
                <a:gd name="T74" fmla="*/ 1 w 276"/>
                <a:gd name="T75" fmla="*/ 1 h 388"/>
                <a:gd name="T76" fmla="*/ 1 w 276"/>
                <a:gd name="T77" fmla="*/ 1 h 388"/>
                <a:gd name="T78" fmla="*/ 1 w 276"/>
                <a:gd name="T79" fmla="*/ 1 h 388"/>
                <a:gd name="T80" fmla="*/ 1 w 276"/>
                <a:gd name="T81" fmla="*/ 0 h 388"/>
                <a:gd name="T82" fmla="*/ 1 w 276"/>
                <a:gd name="T83" fmla="*/ 0 h 388"/>
                <a:gd name="T84" fmla="*/ 1 w 276"/>
                <a:gd name="T85" fmla="*/ 0 h 388"/>
                <a:gd name="T86" fmla="*/ 1 w 276"/>
                <a:gd name="T87" fmla="*/ 0 h 388"/>
                <a:gd name="T88" fmla="*/ 1 w 276"/>
                <a:gd name="T89" fmla="*/ 0 h 388"/>
                <a:gd name="T90" fmla="*/ 1 w 276"/>
                <a:gd name="T91" fmla="*/ 0 h 388"/>
                <a:gd name="T92" fmla="*/ 0 w 276"/>
                <a:gd name="T93" fmla="*/ 1 h 388"/>
                <a:gd name="T94" fmla="*/ 0 w 276"/>
                <a:gd name="T95" fmla="*/ 1 h 388"/>
                <a:gd name="T96" fmla="*/ 0 w 276"/>
                <a:gd name="T97" fmla="*/ 1 h 388"/>
                <a:gd name="T98" fmla="*/ 0 w 276"/>
                <a:gd name="T99" fmla="*/ 1 h 388"/>
                <a:gd name="T100" fmla="*/ 0 w 276"/>
                <a:gd name="T101" fmla="*/ 1 h 388"/>
                <a:gd name="T102" fmla="*/ 0 w 276"/>
                <a:gd name="T103" fmla="*/ 1 h 388"/>
                <a:gd name="T104" fmla="*/ 0 w 276"/>
                <a:gd name="T105" fmla="*/ 1 h 388"/>
                <a:gd name="T106" fmla="*/ 0 w 276"/>
                <a:gd name="T107" fmla="*/ 1 h 388"/>
                <a:gd name="T108" fmla="*/ 0 w 276"/>
                <a:gd name="T109" fmla="*/ 1 h 38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76"/>
                <a:gd name="T166" fmla="*/ 0 h 388"/>
                <a:gd name="T167" fmla="*/ 276 w 276"/>
                <a:gd name="T168" fmla="*/ 388 h 38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76" h="388">
                  <a:moveTo>
                    <a:pt x="14" y="325"/>
                  </a:moveTo>
                  <a:lnTo>
                    <a:pt x="6" y="304"/>
                  </a:lnTo>
                  <a:lnTo>
                    <a:pt x="0" y="262"/>
                  </a:lnTo>
                  <a:lnTo>
                    <a:pt x="2" y="217"/>
                  </a:lnTo>
                  <a:lnTo>
                    <a:pt x="12" y="171"/>
                  </a:lnTo>
                  <a:lnTo>
                    <a:pt x="29" y="125"/>
                  </a:lnTo>
                  <a:lnTo>
                    <a:pt x="52" y="84"/>
                  </a:lnTo>
                  <a:lnTo>
                    <a:pt x="80" y="49"/>
                  </a:lnTo>
                  <a:lnTo>
                    <a:pt x="113" y="23"/>
                  </a:lnTo>
                  <a:lnTo>
                    <a:pt x="145" y="6"/>
                  </a:lnTo>
                  <a:lnTo>
                    <a:pt x="179" y="0"/>
                  </a:lnTo>
                  <a:lnTo>
                    <a:pt x="208" y="6"/>
                  </a:lnTo>
                  <a:lnTo>
                    <a:pt x="236" y="23"/>
                  </a:lnTo>
                  <a:lnTo>
                    <a:pt x="255" y="49"/>
                  </a:lnTo>
                  <a:lnTo>
                    <a:pt x="268" y="84"/>
                  </a:lnTo>
                  <a:lnTo>
                    <a:pt x="276" y="125"/>
                  </a:lnTo>
                  <a:lnTo>
                    <a:pt x="274" y="171"/>
                  </a:lnTo>
                  <a:lnTo>
                    <a:pt x="265" y="219"/>
                  </a:lnTo>
                  <a:lnTo>
                    <a:pt x="248" y="264"/>
                  </a:lnTo>
                  <a:lnTo>
                    <a:pt x="225" y="304"/>
                  </a:lnTo>
                  <a:lnTo>
                    <a:pt x="196" y="340"/>
                  </a:lnTo>
                  <a:lnTo>
                    <a:pt x="164" y="367"/>
                  </a:lnTo>
                  <a:lnTo>
                    <a:pt x="130" y="382"/>
                  </a:lnTo>
                  <a:lnTo>
                    <a:pt x="97" y="388"/>
                  </a:lnTo>
                  <a:lnTo>
                    <a:pt x="67" y="382"/>
                  </a:lnTo>
                  <a:lnTo>
                    <a:pt x="40" y="365"/>
                  </a:lnTo>
                  <a:lnTo>
                    <a:pt x="19" y="340"/>
                  </a:lnTo>
                  <a:lnTo>
                    <a:pt x="57" y="319"/>
                  </a:lnTo>
                  <a:lnTo>
                    <a:pt x="80" y="335"/>
                  </a:lnTo>
                  <a:lnTo>
                    <a:pt x="103" y="340"/>
                  </a:lnTo>
                  <a:lnTo>
                    <a:pt x="128" y="338"/>
                  </a:lnTo>
                  <a:lnTo>
                    <a:pt x="152" y="327"/>
                  </a:lnTo>
                  <a:lnTo>
                    <a:pt x="177" y="308"/>
                  </a:lnTo>
                  <a:lnTo>
                    <a:pt x="200" y="283"/>
                  </a:lnTo>
                  <a:lnTo>
                    <a:pt x="217" y="253"/>
                  </a:lnTo>
                  <a:lnTo>
                    <a:pt x="232" y="219"/>
                  </a:lnTo>
                  <a:lnTo>
                    <a:pt x="240" y="183"/>
                  </a:lnTo>
                  <a:lnTo>
                    <a:pt x="242" y="148"/>
                  </a:lnTo>
                  <a:lnTo>
                    <a:pt x="238" y="116"/>
                  </a:lnTo>
                  <a:lnTo>
                    <a:pt x="229" y="89"/>
                  </a:lnTo>
                  <a:lnTo>
                    <a:pt x="213" y="68"/>
                  </a:lnTo>
                  <a:lnTo>
                    <a:pt x="194" y="53"/>
                  </a:lnTo>
                  <a:lnTo>
                    <a:pt x="173" y="49"/>
                  </a:lnTo>
                  <a:lnTo>
                    <a:pt x="147" y="51"/>
                  </a:lnTo>
                  <a:lnTo>
                    <a:pt x="122" y="63"/>
                  </a:lnTo>
                  <a:lnTo>
                    <a:pt x="99" y="82"/>
                  </a:lnTo>
                  <a:lnTo>
                    <a:pt x="76" y="106"/>
                  </a:lnTo>
                  <a:lnTo>
                    <a:pt x="59" y="137"/>
                  </a:lnTo>
                  <a:lnTo>
                    <a:pt x="44" y="171"/>
                  </a:lnTo>
                  <a:lnTo>
                    <a:pt x="35" y="205"/>
                  </a:lnTo>
                  <a:lnTo>
                    <a:pt x="33" y="240"/>
                  </a:lnTo>
                  <a:lnTo>
                    <a:pt x="37" y="272"/>
                  </a:lnTo>
                  <a:lnTo>
                    <a:pt x="48" y="304"/>
                  </a:lnTo>
                  <a:lnTo>
                    <a:pt x="1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1" name="Freeform 36"/>
            <p:cNvSpPr>
              <a:spLocks/>
            </p:cNvSpPr>
            <p:nvPr/>
          </p:nvSpPr>
          <p:spPr bwMode="auto">
            <a:xfrm>
              <a:off x="1145" y="2065"/>
              <a:ext cx="14" cy="10"/>
            </a:xfrm>
            <a:custGeom>
              <a:avLst/>
              <a:gdLst>
                <a:gd name="T0" fmla="*/ 0 w 53"/>
                <a:gd name="T1" fmla="*/ 0 h 43"/>
                <a:gd name="T2" fmla="*/ 0 w 53"/>
                <a:gd name="T3" fmla="*/ 0 h 43"/>
                <a:gd name="T4" fmla="*/ 0 w 53"/>
                <a:gd name="T5" fmla="*/ 0 h 43"/>
                <a:gd name="T6" fmla="*/ 0 w 53"/>
                <a:gd name="T7" fmla="*/ 0 h 43"/>
                <a:gd name="T8" fmla="*/ 0 w 53"/>
                <a:gd name="T9" fmla="*/ 0 h 43"/>
                <a:gd name="T10" fmla="*/ 0 w 53"/>
                <a:gd name="T11" fmla="*/ 0 h 43"/>
                <a:gd name="T12" fmla="*/ 0 60000 65536"/>
                <a:gd name="T13" fmla="*/ 0 60000 65536"/>
                <a:gd name="T14" fmla="*/ 0 60000 65536"/>
                <a:gd name="T15" fmla="*/ 0 60000 65536"/>
                <a:gd name="T16" fmla="*/ 0 60000 65536"/>
                <a:gd name="T17" fmla="*/ 0 60000 65536"/>
                <a:gd name="T18" fmla="*/ 0 w 53"/>
                <a:gd name="T19" fmla="*/ 0 h 43"/>
                <a:gd name="T20" fmla="*/ 53 w 5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3" h="43">
                  <a:moveTo>
                    <a:pt x="53" y="28"/>
                  </a:moveTo>
                  <a:lnTo>
                    <a:pt x="30" y="0"/>
                  </a:lnTo>
                  <a:lnTo>
                    <a:pt x="0" y="26"/>
                  </a:lnTo>
                  <a:lnTo>
                    <a:pt x="9" y="43"/>
                  </a:lnTo>
                  <a:lnTo>
                    <a:pt x="5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2" name="Freeform 37"/>
            <p:cNvSpPr>
              <a:spLocks/>
            </p:cNvSpPr>
            <p:nvPr/>
          </p:nvSpPr>
          <p:spPr bwMode="auto">
            <a:xfrm>
              <a:off x="1153" y="2018"/>
              <a:ext cx="51" cy="36"/>
            </a:xfrm>
            <a:custGeom>
              <a:avLst/>
              <a:gdLst>
                <a:gd name="T0" fmla="*/ 1 w 202"/>
                <a:gd name="T1" fmla="*/ 0 h 141"/>
                <a:gd name="T2" fmla="*/ 0 w 202"/>
                <a:gd name="T3" fmla="*/ 0 h 141"/>
                <a:gd name="T4" fmla="*/ 0 w 202"/>
                <a:gd name="T5" fmla="*/ 0 h 141"/>
                <a:gd name="T6" fmla="*/ 0 w 202"/>
                <a:gd name="T7" fmla="*/ 1 h 141"/>
                <a:gd name="T8" fmla="*/ 1 w 202"/>
                <a:gd name="T9" fmla="*/ 1 h 141"/>
                <a:gd name="T10" fmla="*/ 1 w 202"/>
                <a:gd name="T11" fmla="*/ 0 h 141"/>
                <a:gd name="T12" fmla="*/ 1 w 202"/>
                <a:gd name="T13" fmla="*/ 0 h 141"/>
                <a:gd name="T14" fmla="*/ 0 60000 65536"/>
                <a:gd name="T15" fmla="*/ 0 60000 65536"/>
                <a:gd name="T16" fmla="*/ 0 60000 65536"/>
                <a:gd name="T17" fmla="*/ 0 60000 65536"/>
                <a:gd name="T18" fmla="*/ 0 60000 65536"/>
                <a:gd name="T19" fmla="*/ 0 60000 65536"/>
                <a:gd name="T20" fmla="*/ 0 60000 65536"/>
                <a:gd name="T21" fmla="*/ 0 w 202"/>
                <a:gd name="T22" fmla="*/ 0 h 141"/>
                <a:gd name="T23" fmla="*/ 202 w 202"/>
                <a:gd name="T24" fmla="*/ 141 h 1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2" h="141">
                  <a:moveTo>
                    <a:pt x="202" y="78"/>
                  </a:moveTo>
                  <a:lnTo>
                    <a:pt x="23" y="0"/>
                  </a:lnTo>
                  <a:lnTo>
                    <a:pt x="0" y="38"/>
                  </a:lnTo>
                  <a:lnTo>
                    <a:pt x="71" y="141"/>
                  </a:lnTo>
                  <a:lnTo>
                    <a:pt x="202" y="122"/>
                  </a:lnTo>
                  <a:lnTo>
                    <a:pt x="202"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3" name="Freeform 38"/>
            <p:cNvSpPr>
              <a:spLocks/>
            </p:cNvSpPr>
            <p:nvPr/>
          </p:nvSpPr>
          <p:spPr bwMode="auto">
            <a:xfrm>
              <a:off x="961" y="2040"/>
              <a:ext cx="306" cy="290"/>
            </a:xfrm>
            <a:custGeom>
              <a:avLst/>
              <a:gdLst>
                <a:gd name="T0" fmla="*/ 0 w 306"/>
                <a:gd name="T1" fmla="*/ 71 h 290"/>
                <a:gd name="T2" fmla="*/ 3 w 306"/>
                <a:gd name="T3" fmla="*/ 290 h 290"/>
                <a:gd name="T4" fmla="*/ 279 w 306"/>
                <a:gd name="T5" fmla="*/ 287 h 290"/>
                <a:gd name="T6" fmla="*/ 299 w 306"/>
                <a:gd name="T7" fmla="*/ 272 h 290"/>
                <a:gd name="T8" fmla="*/ 306 w 306"/>
                <a:gd name="T9" fmla="*/ 248 h 290"/>
                <a:gd name="T10" fmla="*/ 299 w 306"/>
                <a:gd name="T11" fmla="*/ 48 h 290"/>
                <a:gd name="T12" fmla="*/ 284 w 306"/>
                <a:gd name="T13" fmla="*/ 0 h 290"/>
                <a:gd name="T14" fmla="*/ 0 60000 65536"/>
                <a:gd name="T15" fmla="*/ 0 60000 65536"/>
                <a:gd name="T16" fmla="*/ 0 60000 65536"/>
                <a:gd name="T17" fmla="*/ 0 60000 65536"/>
                <a:gd name="T18" fmla="*/ 0 60000 65536"/>
                <a:gd name="T19" fmla="*/ 0 60000 65536"/>
                <a:gd name="T20" fmla="*/ 0 60000 65536"/>
                <a:gd name="T21" fmla="*/ 0 w 306"/>
                <a:gd name="T22" fmla="*/ 0 h 290"/>
                <a:gd name="T23" fmla="*/ 306 w 306"/>
                <a:gd name="T24" fmla="*/ 290 h 2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6" h="290">
                  <a:moveTo>
                    <a:pt x="0" y="71"/>
                  </a:moveTo>
                  <a:lnTo>
                    <a:pt x="3" y="290"/>
                  </a:lnTo>
                  <a:lnTo>
                    <a:pt x="279" y="287"/>
                  </a:lnTo>
                  <a:lnTo>
                    <a:pt x="299" y="272"/>
                  </a:lnTo>
                  <a:lnTo>
                    <a:pt x="306" y="248"/>
                  </a:lnTo>
                  <a:lnTo>
                    <a:pt x="299" y="48"/>
                  </a:lnTo>
                  <a:lnTo>
                    <a:pt x="284" y="0"/>
                  </a:lnTo>
                </a:path>
              </a:pathLst>
            </a:cu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sp>
          <p:nvSpPr>
            <p:cNvPr id="494" name="Freeform 39"/>
            <p:cNvSpPr>
              <a:spLocks/>
            </p:cNvSpPr>
            <p:nvPr/>
          </p:nvSpPr>
          <p:spPr bwMode="auto">
            <a:xfrm rot="1661969">
              <a:off x="1352" y="1764"/>
              <a:ext cx="205" cy="160"/>
            </a:xfrm>
            <a:custGeom>
              <a:avLst/>
              <a:gdLst>
                <a:gd name="T0" fmla="*/ 2 w 530"/>
                <a:gd name="T1" fmla="*/ 9 h 342"/>
                <a:gd name="T2" fmla="*/ 1 w 530"/>
                <a:gd name="T3" fmla="*/ 9 h 342"/>
                <a:gd name="T4" fmla="*/ 1 w 530"/>
                <a:gd name="T5" fmla="*/ 10 h 342"/>
                <a:gd name="T6" fmla="*/ 0 w 530"/>
                <a:gd name="T7" fmla="*/ 11 h 342"/>
                <a:gd name="T8" fmla="*/ 0 w 530"/>
                <a:gd name="T9" fmla="*/ 12 h 342"/>
                <a:gd name="T10" fmla="*/ 0 w 530"/>
                <a:gd name="T11" fmla="*/ 14 h 342"/>
                <a:gd name="T12" fmla="*/ 1 w 530"/>
                <a:gd name="T13" fmla="*/ 15 h 342"/>
                <a:gd name="T14" fmla="*/ 1 w 530"/>
                <a:gd name="T15" fmla="*/ 16 h 342"/>
                <a:gd name="T16" fmla="*/ 2 w 530"/>
                <a:gd name="T17" fmla="*/ 16 h 342"/>
                <a:gd name="T18" fmla="*/ 2 w 530"/>
                <a:gd name="T19" fmla="*/ 16 h 342"/>
                <a:gd name="T20" fmla="*/ 3 w 530"/>
                <a:gd name="T21" fmla="*/ 16 h 342"/>
                <a:gd name="T22" fmla="*/ 3 w 530"/>
                <a:gd name="T23" fmla="*/ 16 h 342"/>
                <a:gd name="T24" fmla="*/ 4 w 530"/>
                <a:gd name="T25" fmla="*/ 15 h 342"/>
                <a:gd name="T26" fmla="*/ 5 w 530"/>
                <a:gd name="T27" fmla="*/ 14 h 342"/>
                <a:gd name="T28" fmla="*/ 5 w 530"/>
                <a:gd name="T29" fmla="*/ 13 h 342"/>
                <a:gd name="T30" fmla="*/ 6 w 530"/>
                <a:gd name="T31" fmla="*/ 12 h 342"/>
                <a:gd name="T32" fmla="*/ 6 w 530"/>
                <a:gd name="T33" fmla="*/ 13 h 342"/>
                <a:gd name="T34" fmla="*/ 7 w 530"/>
                <a:gd name="T35" fmla="*/ 14 h 342"/>
                <a:gd name="T36" fmla="*/ 7 w 530"/>
                <a:gd name="T37" fmla="*/ 14 h 342"/>
                <a:gd name="T38" fmla="*/ 8 w 530"/>
                <a:gd name="T39" fmla="*/ 14 h 342"/>
                <a:gd name="T40" fmla="*/ 9 w 530"/>
                <a:gd name="T41" fmla="*/ 13 h 342"/>
                <a:gd name="T42" fmla="*/ 9 w 530"/>
                <a:gd name="T43" fmla="*/ 11 h 342"/>
                <a:gd name="T44" fmla="*/ 9 w 530"/>
                <a:gd name="T45" fmla="*/ 10 h 342"/>
                <a:gd name="T46" fmla="*/ 9 w 530"/>
                <a:gd name="T47" fmla="*/ 10 h 342"/>
                <a:gd name="T48" fmla="*/ 9 w 530"/>
                <a:gd name="T49" fmla="*/ 10 h 342"/>
                <a:gd name="T50" fmla="*/ 10 w 530"/>
                <a:gd name="T51" fmla="*/ 10 h 342"/>
                <a:gd name="T52" fmla="*/ 10 w 530"/>
                <a:gd name="T53" fmla="*/ 10 h 342"/>
                <a:gd name="T54" fmla="*/ 11 w 530"/>
                <a:gd name="T55" fmla="*/ 10 h 342"/>
                <a:gd name="T56" fmla="*/ 12 w 530"/>
                <a:gd name="T57" fmla="*/ 9 h 342"/>
                <a:gd name="T58" fmla="*/ 12 w 530"/>
                <a:gd name="T59" fmla="*/ 7 h 342"/>
                <a:gd name="T60" fmla="*/ 12 w 530"/>
                <a:gd name="T61" fmla="*/ 6 h 342"/>
                <a:gd name="T62" fmla="*/ 12 w 530"/>
                <a:gd name="T63" fmla="*/ 4 h 342"/>
                <a:gd name="T64" fmla="*/ 12 w 530"/>
                <a:gd name="T65" fmla="*/ 2 h 342"/>
                <a:gd name="T66" fmla="*/ 11 w 530"/>
                <a:gd name="T67" fmla="*/ 1 h 342"/>
                <a:gd name="T68" fmla="*/ 10 w 530"/>
                <a:gd name="T69" fmla="*/ 0 h 342"/>
                <a:gd name="T70" fmla="*/ 10 w 530"/>
                <a:gd name="T71" fmla="*/ 0 h 342"/>
                <a:gd name="T72" fmla="*/ 9 w 530"/>
                <a:gd name="T73" fmla="*/ 1 h 342"/>
                <a:gd name="T74" fmla="*/ 9 w 530"/>
                <a:gd name="T75" fmla="*/ 2 h 342"/>
                <a:gd name="T76" fmla="*/ 8 w 530"/>
                <a:gd name="T77" fmla="*/ 2 h 342"/>
                <a:gd name="T78" fmla="*/ 8 w 530"/>
                <a:gd name="T79" fmla="*/ 1 h 342"/>
                <a:gd name="T80" fmla="*/ 7 w 530"/>
                <a:gd name="T81" fmla="*/ 1 h 342"/>
                <a:gd name="T82" fmla="*/ 7 w 530"/>
                <a:gd name="T83" fmla="*/ 1 h 342"/>
                <a:gd name="T84" fmla="*/ 6 w 530"/>
                <a:gd name="T85" fmla="*/ 1 h 342"/>
                <a:gd name="T86" fmla="*/ 5 w 530"/>
                <a:gd name="T87" fmla="*/ 2 h 342"/>
                <a:gd name="T88" fmla="*/ 5 w 530"/>
                <a:gd name="T89" fmla="*/ 3 h 342"/>
                <a:gd name="T90" fmla="*/ 5 w 530"/>
                <a:gd name="T91" fmla="*/ 4 h 342"/>
                <a:gd name="T92" fmla="*/ 5 w 530"/>
                <a:gd name="T93" fmla="*/ 6 h 342"/>
                <a:gd name="T94" fmla="*/ 4 w 530"/>
                <a:gd name="T95" fmla="*/ 7 h 342"/>
                <a:gd name="T96" fmla="*/ 3 w 530"/>
                <a:gd name="T97" fmla="*/ 7 h 342"/>
                <a:gd name="T98" fmla="*/ 3 w 530"/>
                <a:gd name="T99" fmla="*/ 8 h 342"/>
                <a:gd name="T100" fmla="*/ 2 w 530"/>
                <a:gd name="T101" fmla="*/ 9 h 3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30"/>
                <a:gd name="T154" fmla="*/ 0 h 342"/>
                <a:gd name="T155" fmla="*/ 530 w 530"/>
                <a:gd name="T156" fmla="*/ 342 h 3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30" h="342">
                  <a:moveTo>
                    <a:pt x="101" y="183"/>
                  </a:moveTo>
                  <a:lnTo>
                    <a:pt x="99" y="183"/>
                  </a:lnTo>
                  <a:lnTo>
                    <a:pt x="91" y="184"/>
                  </a:lnTo>
                  <a:lnTo>
                    <a:pt x="86" y="184"/>
                  </a:lnTo>
                  <a:lnTo>
                    <a:pt x="82" y="186"/>
                  </a:lnTo>
                  <a:lnTo>
                    <a:pt x="76" y="188"/>
                  </a:lnTo>
                  <a:lnTo>
                    <a:pt x="70" y="192"/>
                  </a:lnTo>
                  <a:lnTo>
                    <a:pt x="63" y="194"/>
                  </a:lnTo>
                  <a:lnTo>
                    <a:pt x="55" y="198"/>
                  </a:lnTo>
                  <a:lnTo>
                    <a:pt x="49" y="200"/>
                  </a:lnTo>
                  <a:lnTo>
                    <a:pt x="44" y="203"/>
                  </a:lnTo>
                  <a:lnTo>
                    <a:pt x="36" y="205"/>
                  </a:lnTo>
                  <a:lnTo>
                    <a:pt x="30" y="211"/>
                  </a:lnTo>
                  <a:lnTo>
                    <a:pt x="23" y="215"/>
                  </a:lnTo>
                  <a:lnTo>
                    <a:pt x="19" y="221"/>
                  </a:lnTo>
                  <a:lnTo>
                    <a:pt x="13" y="224"/>
                  </a:lnTo>
                  <a:lnTo>
                    <a:pt x="8" y="230"/>
                  </a:lnTo>
                  <a:lnTo>
                    <a:pt x="4" y="236"/>
                  </a:lnTo>
                  <a:lnTo>
                    <a:pt x="2" y="241"/>
                  </a:lnTo>
                  <a:lnTo>
                    <a:pt x="0" y="249"/>
                  </a:lnTo>
                  <a:lnTo>
                    <a:pt x="0" y="255"/>
                  </a:lnTo>
                  <a:lnTo>
                    <a:pt x="0" y="262"/>
                  </a:lnTo>
                  <a:lnTo>
                    <a:pt x="4" y="270"/>
                  </a:lnTo>
                  <a:lnTo>
                    <a:pt x="6" y="278"/>
                  </a:lnTo>
                  <a:lnTo>
                    <a:pt x="11" y="285"/>
                  </a:lnTo>
                  <a:lnTo>
                    <a:pt x="17" y="295"/>
                  </a:lnTo>
                  <a:lnTo>
                    <a:pt x="29" y="304"/>
                  </a:lnTo>
                  <a:lnTo>
                    <a:pt x="32" y="308"/>
                  </a:lnTo>
                  <a:lnTo>
                    <a:pt x="38" y="314"/>
                  </a:lnTo>
                  <a:lnTo>
                    <a:pt x="44" y="318"/>
                  </a:lnTo>
                  <a:lnTo>
                    <a:pt x="51" y="321"/>
                  </a:lnTo>
                  <a:lnTo>
                    <a:pt x="59" y="327"/>
                  </a:lnTo>
                  <a:lnTo>
                    <a:pt x="67" y="333"/>
                  </a:lnTo>
                  <a:lnTo>
                    <a:pt x="76" y="337"/>
                  </a:lnTo>
                  <a:lnTo>
                    <a:pt x="86" y="342"/>
                  </a:lnTo>
                  <a:lnTo>
                    <a:pt x="89" y="342"/>
                  </a:lnTo>
                  <a:lnTo>
                    <a:pt x="97" y="342"/>
                  </a:lnTo>
                  <a:lnTo>
                    <a:pt x="105" y="342"/>
                  </a:lnTo>
                  <a:lnTo>
                    <a:pt x="108" y="340"/>
                  </a:lnTo>
                  <a:lnTo>
                    <a:pt x="116" y="340"/>
                  </a:lnTo>
                  <a:lnTo>
                    <a:pt x="122" y="338"/>
                  </a:lnTo>
                  <a:lnTo>
                    <a:pt x="127" y="338"/>
                  </a:lnTo>
                  <a:lnTo>
                    <a:pt x="133" y="337"/>
                  </a:lnTo>
                  <a:lnTo>
                    <a:pt x="139" y="337"/>
                  </a:lnTo>
                  <a:lnTo>
                    <a:pt x="146" y="335"/>
                  </a:lnTo>
                  <a:lnTo>
                    <a:pt x="154" y="333"/>
                  </a:lnTo>
                  <a:lnTo>
                    <a:pt x="162" y="331"/>
                  </a:lnTo>
                  <a:lnTo>
                    <a:pt x="167" y="327"/>
                  </a:lnTo>
                  <a:lnTo>
                    <a:pt x="175" y="323"/>
                  </a:lnTo>
                  <a:lnTo>
                    <a:pt x="183" y="321"/>
                  </a:lnTo>
                  <a:lnTo>
                    <a:pt x="188" y="316"/>
                  </a:lnTo>
                  <a:lnTo>
                    <a:pt x="194" y="312"/>
                  </a:lnTo>
                  <a:lnTo>
                    <a:pt x="202" y="306"/>
                  </a:lnTo>
                  <a:lnTo>
                    <a:pt x="209" y="302"/>
                  </a:lnTo>
                  <a:lnTo>
                    <a:pt x="215" y="297"/>
                  </a:lnTo>
                  <a:lnTo>
                    <a:pt x="221" y="289"/>
                  </a:lnTo>
                  <a:lnTo>
                    <a:pt x="226" y="283"/>
                  </a:lnTo>
                  <a:lnTo>
                    <a:pt x="232" y="276"/>
                  </a:lnTo>
                  <a:lnTo>
                    <a:pt x="236" y="266"/>
                  </a:lnTo>
                  <a:lnTo>
                    <a:pt x="240" y="259"/>
                  </a:lnTo>
                  <a:lnTo>
                    <a:pt x="245" y="249"/>
                  </a:lnTo>
                  <a:lnTo>
                    <a:pt x="249" y="240"/>
                  </a:lnTo>
                  <a:lnTo>
                    <a:pt x="251" y="241"/>
                  </a:lnTo>
                  <a:lnTo>
                    <a:pt x="255" y="245"/>
                  </a:lnTo>
                  <a:lnTo>
                    <a:pt x="259" y="251"/>
                  </a:lnTo>
                  <a:lnTo>
                    <a:pt x="268" y="259"/>
                  </a:lnTo>
                  <a:lnTo>
                    <a:pt x="278" y="266"/>
                  </a:lnTo>
                  <a:lnTo>
                    <a:pt x="289" y="274"/>
                  </a:lnTo>
                  <a:lnTo>
                    <a:pt x="295" y="278"/>
                  </a:lnTo>
                  <a:lnTo>
                    <a:pt x="300" y="281"/>
                  </a:lnTo>
                  <a:lnTo>
                    <a:pt x="306" y="283"/>
                  </a:lnTo>
                  <a:lnTo>
                    <a:pt x="314" y="287"/>
                  </a:lnTo>
                  <a:lnTo>
                    <a:pt x="319" y="287"/>
                  </a:lnTo>
                  <a:lnTo>
                    <a:pt x="325" y="289"/>
                  </a:lnTo>
                  <a:lnTo>
                    <a:pt x="331" y="289"/>
                  </a:lnTo>
                  <a:lnTo>
                    <a:pt x="337" y="289"/>
                  </a:lnTo>
                  <a:lnTo>
                    <a:pt x="342" y="287"/>
                  </a:lnTo>
                  <a:lnTo>
                    <a:pt x="348" y="285"/>
                  </a:lnTo>
                  <a:lnTo>
                    <a:pt x="354" y="283"/>
                  </a:lnTo>
                  <a:lnTo>
                    <a:pt x="359" y="280"/>
                  </a:lnTo>
                  <a:lnTo>
                    <a:pt x="365" y="274"/>
                  </a:lnTo>
                  <a:lnTo>
                    <a:pt x="369" y="268"/>
                  </a:lnTo>
                  <a:lnTo>
                    <a:pt x="373" y="259"/>
                  </a:lnTo>
                  <a:lnTo>
                    <a:pt x="376" y="251"/>
                  </a:lnTo>
                  <a:lnTo>
                    <a:pt x="378" y="245"/>
                  </a:lnTo>
                  <a:lnTo>
                    <a:pt x="380" y="240"/>
                  </a:lnTo>
                  <a:lnTo>
                    <a:pt x="380" y="234"/>
                  </a:lnTo>
                  <a:lnTo>
                    <a:pt x="384" y="228"/>
                  </a:lnTo>
                  <a:lnTo>
                    <a:pt x="384" y="221"/>
                  </a:lnTo>
                  <a:lnTo>
                    <a:pt x="386" y="213"/>
                  </a:lnTo>
                  <a:lnTo>
                    <a:pt x="386" y="205"/>
                  </a:lnTo>
                  <a:lnTo>
                    <a:pt x="388" y="198"/>
                  </a:lnTo>
                  <a:lnTo>
                    <a:pt x="390" y="198"/>
                  </a:lnTo>
                  <a:lnTo>
                    <a:pt x="394" y="200"/>
                  </a:lnTo>
                  <a:lnTo>
                    <a:pt x="399" y="200"/>
                  </a:lnTo>
                  <a:lnTo>
                    <a:pt x="409" y="203"/>
                  </a:lnTo>
                  <a:lnTo>
                    <a:pt x="413" y="203"/>
                  </a:lnTo>
                  <a:lnTo>
                    <a:pt x="418" y="205"/>
                  </a:lnTo>
                  <a:lnTo>
                    <a:pt x="424" y="205"/>
                  </a:lnTo>
                  <a:lnTo>
                    <a:pt x="432" y="207"/>
                  </a:lnTo>
                  <a:lnTo>
                    <a:pt x="437" y="207"/>
                  </a:lnTo>
                  <a:lnTo>
                    <a:pt x="443" y="209"/>
                  </a:lnTo>
                  <a:lnTo>
                    <a:pt x="449" y="209"/>
                  </a:lnTo>
                  <a:lnTo>
                    <a:pt x="456" y="211"/>
                  </a:lnTo>
                  <a:lnTo>
                    <a:pt x="462" y="209"/>
                  </a:lnTo>
                  <a:lnTo>
                    <a:pt x="468" y="209"/>
                  </a:lnTo>
                  <a:lnTo>
                    <a:pt x="473" y="209"/>
                  </a:lnTo>
                  <a:lnTo>
                    <a:pt x="481" y="209"/>
                  </a:lnTo>
                  <a:lnTo>
                    <a:pt x="487" y="207"/>
                  </a:lnTo>
                  <a:lnTo>
                    <a:pt x="492" y="207"/>
                  </a:lnTo>
                  <a:lnTo>
                    <a:pt x="498" y="205"/>
                  </a:lnTo>
                  <a:lnTo>
                    <a:pt x="504" y="203"/>
                  </a:lnTo>
                  <a:lnTo>
                    <a:pt x="513" y="198"/>
                  </a:lnTo>
                  <a:lnTo>
                    <a:pt x="521" y="190"/>
                  </a:lnTo>
                  <a:lnTo>
                    <a:pt x="525" y="184"/>
                  </a:lnTo>
                  <a:lnTo>
                    <a:pt x="527" y="181"/>
                  </a:lnTo>
                  <a:lnTo>
                    <a:pt x="529" y="173"/>
                  </a:lnTo>
                  <a:lnTo>
                    <a:pt x="530" y="167"/>
                  </a:lnTo>
                  <a:lnTo>
                    <a:pt x="530" y="158"/>
                  </a:lnTo>
                  <a:lnTo>
                    <a:pt x="530" y="150"/>
                  </a:lnTo>
                  <a:lnTo>
                    <a:pt x="530" y="141"/>
                  </a:lnTo>
                  <a:lnTo>
                    <a:pt x="530" y="133"/>
                  </a:lnTo>
                  <a:lnTo>
                    <a:pt x="529" y="124"/>
                  </a:lnTo>
                  <a:lnTo>
                    <a:pt x="529" y="116"/>
                  </a:lnTo>
                  <a:lnTo>
                    <a:pt x="527" y="106"/>
                  </a:lnTo>
                  <a:lnTo>
                    <a:pt x="527" y="97"/>
                  </a:lnTo>
                  <a:lnTo>
                    <a:pt x="525" y="87"/>
                  </a:lnTo>
                  <a:lnTo>
                    <a:pt x="523" y="78"/>
                  </a:lnTo>
                  <a:lnTo>
                    <a:pt x="519" y="68"/>
                  </a:lnTo>
                  <a:lnTo>
                    <a:pt x="517" y="59"/>
                  </a:lnTo>
                  <a:lnTo>
                    <a:pt x="513" y="51"/>
                  </a:lnTo>
                  <a:lnTo>
                    <a:pt x="510" y="44"/>
                  </a:lnTo>
                  <a:lnTo>
                    <a:pt x="506" y="36"/>
                  </a:lnTo>
                  <a:lnTo>
                    <a:pt x="504" y="30"/>
                  </a:lnTo>
                  <a:lnTo>
                    <a:pt x="498" y="23"/>
                  </a:lnTo>
                  <a:lnTo>
                    <a:pt x="492" y="17"/>
                  </a:lnTo>
                  <a:lnTo>
                    <a:pt x="487" y="10"/>
                  </a:lnTo>
                  <a:lnTo>
                    <a:pt x="481" y="8"/>
                  </a:lnTo>
                  <a:lnTo>
                    <a:pt x="475" y="4"/>
                  </a:lnTo>
                  <a:lnTo>
                    <a:pt x="470" y="2"/>
                  </a:lnTo>
                  <a:lnTo>
                    <a:pt x="462" y="0"/>
                  </a:lnTo>
                  <a:lnTo>
                    <a:pt x="454" y="0"/>
                  </a:lnTo>
                  <a:lnTo>
                    <a:pt x="445" y="0"/>
                  </a:lnTo>
                  <a:lnTo>
                    <a:pt x="437" y="4"/>
                  </a:lnTo>
                  <a:lnTo>
                    <a:pt x="428" y="6"/>
                  </a:lnTo>
                  <a:lnTo>
                    <a:pt x="420" y="13"/>
                  </a:lnTo>
                  <a:lnTo>
                    <a:pt x="411" y="17"/>
                  </a:lnTo>
                  <a:lnTo>
                    <a:pt x="401" y="27"/>
                  </a:lnTo>
                  <a:lnTo>
                    <a:pt x="395" y="30"/>
                  </a:lnTo>
                  <a:lnTo>
                    <a:pt x="390" y="36"/>
                  </a:lnTo>
                  <a:lnTo>
                    <a:pt x="386" y="42"/>
                  </a:lnTo>
                  <a:lnTo>
                    <a:pt x="380" y="49"/>
                  </a:lnTo>
                  <a:lnTo>
                    <a:pt x="378" y="48"/>
                  </a:lnTo>
                  <a:lnTo>
                    <a:pt x="373" y="46"/>
                  </a:lnTo>
                  <a:lnTo>
                    <a:pt x="367" y="42"/>
                  </a:lnTo>
                  <a:lnTo>
                    <a:pt x="357" y="40"/>
                  </a:lnTo>
                  <a:lnTo>
                    <a:pt x="352" y="38"/>
                  </a:lnTo>
                  <a:lnTo>
                    <a:pt x="346" y="36"/>
                  </a:lnTo>
                  <a:lnTo>
                    <a:pt x="338" y="34"/>
                  </a:lnTo>
                  <a:lnTo>
                    <a:pt x="333" y="34"/>
                  </a:lnTo>
                  <a:lnTo>
                    <a:pt x="325" y="32"/>
                  </a:lnTo>
                  <a:lnTo>
                    <a:pt x="319" y="30"/>
                  </a:lnTo>
                  <a:lnTo>
                    <a:pt x="314" y="30"/>
                  </a:lnTo>
                  <a:lnTo>
                    <a:pt x="306" y="30"/>
                  </a:lnTo>
                  <a:lnTo>
                    <a:pt x="298" y="29"/>
                  </a:lnTo>
                  <a:lnTo>
                    <a:pt x="291" y="27"/>
                  </a:lnTo>
                  <a:lnTo>
                    <a:pt x="285" y="27"/>
                  </a:lnTo>
                  <a:lnTo>
                    <a:pt x="278" y="29"/>
                  </a:lnTo>
                  <a:lnTo>
                    <a:pt x="272" y="29"/>
                  </a:lnTo>
                  <a:lnTo>
                    <a:pt x="266" y="30"/>
                  </a:lnTo>
                  <a:lnTo>
                    <a:pt x="259" y="30"/>
                  </a:lnTo>
                  <a:lnTo>
                    <a:pt x="255" y="34"/>
                  </a:lnTo>
                  <a:lnTo>
                    <a:pt x="249" y="34"/>
                  </a:lnTo>
                  <a:lnTo>
                    <a:pt x="243" y="38"/>
                  </a:lnTo>
                  <a:lnTo>
                    <a:pt x="238" y="40"/>
                  </a:lnTo>
                  <a:lnTo>
                    <a:pt x="236" y="46"/>
                  </a:lnTo>
                  <a:lnTo>
                    <a:pt x="232" y="51"/>
                  </a:lnTo>
                  <a:lnTo>
                    <a:pt x="230" y="57"/>
                  </a:lnTo>
                  <a:lnTo>
                    <a:pt x="226" y="63"/>
                  </a:lnTo>
                  <a:lnTo>
                    <a:pt x="226" y="70"/>
                  </a:lnTo>
                  <a:lnTo>
                    <a:pt x="224" y="78"/>
                  </a:lnTo>
                  <a:lnTo>
                    <a:pt x="224" y="86"/>
                  </a:lnTo>
                  <a:lnTo>
                    <a:pt x="221" y="91"/>
                  </a:lnTo>
                  <a:lnTo>
                    <a:pt x="219" y="99"/>
                  </a:lnTo>
                  <a:lnTo>
                    <a:pt x="215" y="105"/>
                  </a:lnTo>
                  <a:lnTo>
                    <a:pt x="211" y="110"/>
                  </a:lnTo>
                  <a:lnTo>
                    <a:pt x="207" y="116"/>
                  </a:lnTo>
                  <a:lnTo>
                    <a:pt x="203" y="122"/>
                  </a:lnTo>
                  <a:lnTo>
                    <a:pt x="192" y="131"/>
                  </a:lnTo>
                  <a:lnTo>
                    <a:pt x="183" y="141"/>
                  </a:lnTo>
                  <a:lnTo>
                    <a:pt x="177" y="145"/>
                  </a:lnTo>
                  <a:lnTo>
                    <a:pt x="171" y="148"/>
                  </a:lnTo>
                  <a:lnTo>
                    <a:pt x="165" y="152"/>
                  </a:lnTo>
                  <a:lnTo>
                    <a:pt x="162" y="156"/>
                  </a:lnTo>
                  <a:lnTo>
                    <a:pt x="154" y="158"/>
                  </a:lnTo>
                  <a:lnTo>
                    <a:pt x="148" y="162"/>
                  </a:lnTo>
                  <a:lnTo>
                    <a:pt x="145" y="165"/>
                  </a:lnTo>
                  <a:lnTo>
                    <a:pt x="139" y="167"/>
                  </a:lnTo>
                  <a:lnTo>
                    <a:pt x="127" y="171"/>
                  </a:lnTo>
                  <a:lnTo>
                    <a:pt x="120" y="175"/>
                  </a:lnTo>
                  <a:lnTo>
                    <a:pt x="112" y="177"/>
                  </a:lnTo>
                  <a:lnTo>
                    <a:pt x="105" y="181"/>
                  </a:lnTo>
                  <a:lnTo>
                    <a:pt x="101" y="183"/>
                  </a:lnTo>
                  <a:close/>
                </a:path>
              </a:pathLst>
            </a:custGeom>
            <a:solidFill>
              <a:schemeClr val="hlink"/>
            </a:solidFill>
            <a:ln w="12700">
              <a:solidFill>
                <a:schemeClr val="bg1"/>
              </a:solidFill>
              <a:round/>
              <a:headEnd/>
              <a:tailEnd/>
            </a:ln>
          </p:spPr>
          <p:txBody>
            <a:bodyPr/>
            <a:lstStyle/>
            <a:p>
              <a:endParaRPr lang="en-US"/>
            </a:p>
          </p:txBody>
        </p:sp>
        <p:sp>
          <p:nvSpPr>
            <p:cNvPr id="495" name="Line 40"/>
            <p:cNvSpPr>
              <a:spLocks noChangeShapeType="1"/>
            </p:cNvSpPr>
            <p:nvPr/>
          </p:nvSpPr>
          <p:spPr bwMode="auto">
            <a:xfrm flipH="1" flipV="1">
              <a:off x="1431" y="1910"/>
              <a:ext cx="8" cy="11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496" name="Line 41"/>
            <p:cNvSpPr>
              <a:spLocks noChangeShapeType="1"/>
            </p:cNvSpPr>
            <p:nvPr/>
          </p:nvSpPr>
          <p:spPr bwMode="auto">
            <a:xfrm flipV="1">
              <a:off x="1464" y="1910"/>
              <a:ext cx="34" cy="118"/>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497" name="Oval 42"/>
            <p:cNvSpPr>
              <a:spLocks noChangeArrowheads="1"/>
            </p:cNvSpPr>
            <p:nvPr/>
          </p:nvSpPr>
          <p:spPr bwMode="auto">
            <a:xfrm>
              <a:off x="629" y="2280"/>
              <a:ext cx="162" cy="159"/>
            </a:xfrm>
            <a:prstGeom prst="ellipse">
              <a:avLst/>
            </a:prstGeom>
            <a:solidFill>
              <a:schemeClr val="folHlink"/>
            </a:solidFill>
            <a:ln>
              <a:noFill/>
            </a:ln>
            <a:extLst>
              <a:ext uri="{91240B29-F687-4F45-9708-019B960494DF}">
                <a14:hiddenLine xmlns:a14="http://schemas.microsoft.com/office/drawing/2010/main" w="28575" algn="ctr">
                  <a:solidFill>
                    <a:srgbClr val="000000"/>
                  </a:solidFill>
                  <a:round/>
                  <a:headEnd/>
                  <a:tailEnd/>
                </a14:hiddenLine>
              </a:ext>
            </a:extLst>
          </p:spPr>
          <p:txBody>
            <a:bodyPr lIns="0" tIns="0" rIns="0" bIns="0" anchor="ctr">
              <a:spAutoFit/>
            </a:bodyPr>
            <a:lstStyle/>
            <a:p>
              <a:endParaRPr lang="en-US"/>
            </a:p>
          </p:txBody>
        </p:sp>
        <p:sp>
          <p:nvSpPr>
            <p:cNvPr id="498" name="Freeform 43"/>
            <p:cNvSpPr>
              <a:spLocks/>
            </p:cNvSpPr>
            <p:nvPr/>
          </p:nvSpPr>
          <p:spPr bwMode="auto">
            <a:xfrm>
              <a:off x="611" y="2261"/>
              <a:ext cx="197" cy="198"/>
            </a:xfrm>
            <a:custGeom>
              <a:avLst/>
              <a:gdLst>
                <a:gd name="T0" fmla="*/ 1 w 770"/>
                <a:gd name="T1" fmla="*/ 3 h 778"/>
                <a:gd name="T2" fmla="*/ 1 w 770"/>
                <a:gd name="T3" fmla="*/ 3 h 778"/>
                <a:gd name="T4" fmla="*/ 0 w 770"/>
                <a:gd name="T5" fmla="*/ 3 h 778"/>
                <a:gd name="T6" fmla="*/ 0 w 770"/>
                <a:gd name="T7" fmla="*/ 2 h 778"/>
                <a:gd name="T8" fmla="*/ 0 w 770"/>
                <a:gd name="T9" fmla="*/ 2 h 778"/>
                <a:gd name="T10" fmla="*/ 0 w 770"/>
                <a:gd name="T11" fmla="*/ 2 h 778"/>
                <a:gd name="T12" fmla="*/ 0 w 770"/>
                <a:gd name="T13" fmla="*/ 1 h 778"/>
                <a:gd name="T14" fmla="*/ 0 w 770"/>
                <a:gd name="T15" fmla="*/ 1 h 778"/>
                <a:gd name="T16" fmla="*/ 1 w 770"/>
                <a:gd name="T17" fmla="*/ 1 h 778"/>
                <a:gd name="T18" fmla="*/ 1 w 770"/>
                <a:gd name="T19" fmla="*/ 0 h 778"/>
                <a:gd name="T20" fmla="*/ 1 w 770"/>
                <a:gd name="T21" fmla="*/ 0 h 778"/>
                <a:gd name="T22" fmla="*/ 2 w 770"/>
                <a:gd name="T23" fmla="*/ 0 h 778"/>
                <a:gd name="T24" fmla="*/ 2 w 770"/>
                <a:gd name="T25" fmla="*/ 0 h 778"/>
                <a:gd name="T26" fmla="*/ 2 w 770"/>
                <a:gd name="T27" fmla="*/ 0 h 778"/>
                <a:gd name="T28" fmla="*/ 3 w 770"/>
                <a:gd name="T29" fmla="*/ 1 h 778"/>
                <a:gd name="T30" fmla="*/ 3 w 770"/>
                <a:gd name="T31" fmla="*/ 1 h 778"/>
                <a:gd name="T32" fmla="*/ 3 w 770"/>
                <a:gd name="T33" fmla="*/ 1 h 778"/>
                <a:gd name="T34" fmla="*/ 3 w 770"/>
                <a:gd name="T35" fmla="*/ 2 h 778"/>
                <a:gd name="T36" fmla="*/ 3 w 770"/>
                <a:gd name="T37" fmla="*/ 2 h 778"/>
                <a:gd name="T38" fmla="*/ 3 w 770"/>
                <a:gd name="T39" fmla="*/ 2 h 778"/>
                <a:gd name="T40" fmla="*/ 3 w 770"/>
                <a:gd name="T41" fmla="*/ 3 h 778"/>
                <a:gd name="T42" fmla="*/ 3 w 770"/>
                <a:gd name="T43" fmla="*/ 3 h 778"/>
                <a:gd name="T44" fmla="*/ 2 w 770"/>
                <a:gd name="T45" fmla="*/ 3 h 778"/>
                <a:gd name="T46" fmla="*/ 2 w 770"/>
                <a:gd name="T47" fmla="*/ 3 h 778"/>
                <a:gd name="T48" fmla="*/ 2 w 770"/>
                <a:gd name="T49" fmla="*/ 3 h 778"/>
                <a:gd name="T50" fmla="*/ 1 w 770"/>
                <a:gd name="T51" fmla="*/ 3 h 778"/>
                <a:gd name="T52" fmla="*/ 1 w 770"/>
                <a:gd name="T53" fmla="*/ 3 h 778"/>
                <a:gd name="T54" fmla="*/ 1 w 770"/>
                <a:gd name="T55" fmla="*/ 3 h 778"/>
                <a:gd name="T56" fmla="*/ 2 w 770"/>
                <a:gd name="T57" fmla="*/ 3 h 778"/>
                <a:gd name="T58" fmla="*/ 2 w 770"/>
                <a:gd name="T59" fmla="*/ 3 h 778"/>
                <a:gd name="T60" fmla="*/ 2 w 770"/>
                <a:gd name="T61" fmla="*/ 3 h 778"/>
                <a:gd name="T62" fmla="*/ 2 w 770"/>
                <a:gd name="T63" fmla="*/ 3 h 778"/>
                <a:gd name="T64" fmla="*/ 3 w 770"/>
                <a:gd name="T65" fmla="*/ 2 h 778"/>
                <a:gd name="T66" fmla="*/ 3 w 770"/>
                <a:gd name="T67" fmla="*/ 2 h 778"/>
                <a:gd name="T68" fmla="*/ 3 w 770"/>
                <a:gd name="T69" fmla="*/ 2 h 778"/>
                <a:gd name="T70" fmla="*/ 3 w 770"/>
                <a:gd name="T71" fmla="*/ 2 h 778"/>
                <a:gd name="T72" fmla="*/ 3 w 770"/>
                <a:gd name="T73" fmla="*/ 1 h 778"/>
                <a:gd name="T74" fmla="*/ 3 w 770"/>
                <a:gd name="T75" fmla="*/ 1 h 778"/>
                <a:gd name="T76" fmla="*/ 3 w 770"/>
                <a:gd name="T77" fmla="*/ 1 h 778"/>
                <a:gd name="T78" fmla="*/ 2 w 770"/>
                <a:gd name="T79" fmla="*/ 1 h 778"/>
                <a:gd name="T80" fmla="*/ 2 w 770"/>
                <a:gd name="T81" fmla="*/ 1 h 778"/>
                <a:gd name="T82" fmla="*/ 2 w 770"/>
                <a:gd name="T83" fmla="*/ 1 h 778"/>
                <a:gd name="T84" fmla="*/ 1 w 770"/>
                <a:gd name="T85" fmla="*/ 1 h 778"/>
                <a:gd name="T86" fmla="*/ 1 w 770"/>
                <a:gd name="T87" fmla="*/ 1 h 778"/>
                <a:gd name="T88" fmla="*/ 1 w 770"/>
                <a:gd name="T89" fmla="*/ 1 h 778"/>
                <a:gd name="T90" fmla="*/ 1 w 770"/>
                <a:gd name="T91" fmla="*/ 1 h 778"/>
                <a:gd name="T92" fmla="*/ 1 w 770"/>
                <a:gd name="T93" fmla="*/ 1 h 778"/>
                <a:gd name="T94" fmla="*/ 1 w 770"/>
                <a:gd name="T95" fmla="*/ 2 h 778"/>
                <a:gd name="T96" fmla="*/ 1 w 770"/>
                <a:gd name="T97" fmla="*/ 2 h 778"/>
                <a:gd name="T98" fmla="*/ 1 w 770"/>
                <a:gd name="T99" fmla="*/ 2 h 778"/>
                <a:gd name="T100" fmla="*/ 1 w 770"/>
                <a:gd name="T101" fmla="*/ 2 h 778"/>
                <a:gd name="T102" fmla="*/ 1 w 770"/>
                <a:gd name="T103" fmla="*/ 3 h 778"/>
                <a:gd name="T104" fmla="*/ 1 w 770"/>
                <a:gd name="T105" fmla="*/ 3 h 778"/>
                <a:gd name="T106" fmla="*/ 1 w 770"/>
                <a:gd name="T107" fmla="*/ 3 h 778"/>
                <a:gd name="T108" fmla="*/ 1 w 770"/>
                <a:gd name="T109" fmla="*/ 3 h 77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70"/>
                <a:gd name="T166" fmla="*/ 0 h 778"/>
                <a:gd name="T167" fmla="*/ 770 w 770"/>
                <a:gd name="T168" fmla="*/ 778 h 77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70" h="778">
                  <a:moveTo>
                    <a:pt x="165" y="708"/>
                  </a:moveTo>
                  <a:lnTo>
                    <a:pt x="123" y="675"/>
                  </a:lnTo>
                  <a:lnTo>
                    <a:pt x="60" y="605"/>
                  </a:lnTo>
                  <a:lnTo>
                    <a:pt x="20" y="521"/>
                  </a:lnTo>
                  <a:lnTo>
                    <a:pt x="0" y="430"/>
                  </a:lnTo>
                  <a:lnTo>
                    <a:pt x="0" y="337"/>
                  </a:lnTo>
                  <a:lnTo>
                    <a:pt x="24" y="246"/>
                  </a:lnTo>
                  <a:lnTo>
                    <a:pt x="68" y="164"/>
                  </a:lnTo>
                  <a:lnTo>
                    <a:pt x="131" y="96"/>
                  </a:lnTo>
                  <a:lnTo>
                    <a:pt x="209" y="42"/>
                  </a:lnTo>
                  <a:lnTo>
                    <a:pt x="296" y="10"/>
                  </a:lnTo>
                  <a:lnTo>
                    <a:pt x="389" y="0"/>
                  </a:lnTo>
                  <a:lnTo>
                    <a:pt x="482" y="14"/>
                  </a:lnTo>
                  <a:lnTo>
                    <a:pt x="570" y="48"/>
                  </a:lnTo>
                  <a:lnTo>
                    <a:pt x="644" y="103"/>
                  </a:lnTo>
                  <a:lnTo>
                    <a:pt x="707" y="173"/>
                  </a:lnTo>
                  <a:lnTo>
                    <a:pt x="749" y="255"/>
                  </a:lnTo>
                  <a:lnTo>
                    <a:pt x="770" y="346"/>
                  </a:lnTo>
                  <a:lnTo>
                    <a:pt x="768" y="441"/>
                  </a:lnTo>
                  <a:lnTo>
                    <a:pt x="745" y="531"/>
                  </a:lnTo>
                  <a:lnTo>
                    <a:pt x="699" y="614"/>
                  </a:lnTo>
                  <a:lnTo>
                    <a:pt x="636" y="683"/>
                  </a:lnTo>
                  <a:lnTo>
                    <a:pt x="559" y="736"/>
                  </a:lnTo>
                  <a:lnTo>
                    <a:pt x="471" y="767"/>
                  </a:lnTo>
                  <a:lnTo>
                    <a:pt x="378" y="778"/>
                  </a:lnTo>
                  <a:lnTo>
                    <a:pt x="287" y="765"/>
                  </a:lnTo>
                  <a:lnTo>
                    <a:pt x="199" y="732"/>
                  </a:lnTo>
                  <a:lnTo>
                    <a:pt x="287" y="668"/>
                  </a:lnTo>
                  <a:lnTo>
                    <a:pt x="366" y="681"/>
                  </a:lnTo>
                  <a:lnTo>
                    <a:pt x="437" y="677"/>
                  </a:lnTo>
                  <a:lnTo>
                    <a:pt x="505" y="656"/>
                  </a:lnTo>
                  <a:lnTo>
                    <a:pt x="564" y="618"/>
                  </a:lnTo>
                  <a:lnTo>
                    <a:pt x="614" y="569"/>
                  </a:lnTo>
                  <a:lnTo>
                    <a:pt x="652" y="508"/>
                  </a:lnTo>
                  <a:lnTo>
                    <a:pt x="671" y="441"/>
                  </a:lnTo>
                  <a:lnTo>
                    <a:pt x="676" y="371"/>
                  </a:lnTo>
                  <a:lnTo>
                    <a:pt x="663" y="301"/>
                  </a:lnTo>
                  <a:lnTo>
                    <a:pt x="635" y="236"/>
                  </a:lnTo>
                  <a:lnTo>
                    <a:pt x="591" y="181"/>
                  </a:lnTo>
                  <a:lnTo>
                    <a:pt x="534" y="137"/>
                  </a:lnTo>
                  <a:lnTo>
                    <a:pt x="471" y="109"/>
                  </a:lnTo>
                  <a:lnTo>
                    <a:pt x="401" y="97"/>
                  </a:lnTo>
                  <a:lnTo>
                    <a:pt x="330" y="101"/>
                  </a:lnTo>
                  <a:lnTo>
                    <a:pt x="264" y="122"/>
                  </a:lnTo>
                  <a:lnTo>
                    <a:pt x="203" y="160"/>
                  </a:lnTo>
                  <a:lnTo>
                    <a:pt x="154" y="210"/>
                  </a:lnTo>
                  <a:lnTo>
                    <a:pt x="116" y="269"/>
                  </a:lnTo>
                  <a:lnTo>
                    <a:pt x="97" y="337"/>
                  </a:lnTo>
                  <a:lnTo>
                    <a:pt x="91" y="407"/>
                  </a:lnTo>
                  <a:lnTo>
                    <a:pt x="104" y="478"/>
                  </a:lnTo>
                  <a:lnTo>
                    <a:pt x="135" y="540"/>
                  </a:lnTo>
                  <a:lnTo>
                    <a:pt x="176" y="597"/>
                  </a:lnTo>
                  <a:lnTo>
                    <a:pt x="243" y="647"/>
                  </a:lnTo>
                  <a:lnTo>
                    <a:pt x="165" y="7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 name="Freeform 44"/>
            <p:cNvSpPr>
              <a:spLocks/>
            </p:cNvSpPr>
            <p:nvPr/>
          </p:nvSpPr>
          <p:spPr bwMode="auto">
            <a:xfrm>
              <a:off x="653" y="2425"/>
              <a:ext cx="38" cy="24"/>
            </a:xfrm>
            <a:custGeom>
              <a:avLst/>
              <a:gdLst>
                <a:gd name="T0" fmla="*/ 1 w 150"/>
                <a:gd name="T1" fmla="*/ 0 h 93"/>
                <a:gd name="T2" fmla="*/ 0 w 150"/>
                <a:gd name="T3" fmla="*/ 0 h 93"/>
                <a:gd name="T4" fmla="*/ 0 w 150"/>
                <a:gd name="T5" fmla="*/ 0 h 93"/>
                <a:gd name="T6" fmla="*/ 0 w 150"/>
                <a:gd name="T7" fmla="*/ 1 h 93"/>
                <a:gd name="T8" fmla="*/ 1 w 150"/>
                <a:gd name="T9" fmla="*/ 0 h 93"/>
                <a:gd name="T10" fmla="*/ 1 w 150"/>
                <a:gd name="T11" fmla="*/ 0 h 93"/>
                <a:gd name="T12" fmla="*/ 0 60000 65536"/>
                <a:gd name="T13" fmla="*/ 0 60000 65536"/>
                <a:gd name="T14" fmla="*/ 0 60000 65536"/>
                <a:gd name="T15" fmla="*/ 0 60000 65536"/>
                <a:gd name="T16" fmla="*/ 0 60000 65536"/>
                <a:gd name="T17" fmla="*/ 0 60000 65536"/>
                <a:gd name="T18" fmla="*/ 0 w 150"/>
                <a:gd name="T19" fmla="*/ 0 h 93"/>
                <a:gd name="T20" fmla="*/ 150 w 150"/>
                <a:gd name="T21" fmla="*/ 93 h 93"/>
              </a:gdLst>
              <a:ahLst/>
              <a:cxnLst>
                <a:cxn ang="T12">
                  <a:pos x="T0" y="T1"/>
                </a:cxn>
                <a:cxn ang="T13">
                  <a:pos x="T2" y="T3"/>
                </a:cxn>
                <a:cxn ang="T14">
                  <a:pos x="T4" y="T5"/>
                </a:cxn>
                <a:cxn ang="T15">
                  <a:pos x="T6" y="T7"/>
                </a:cxn>
                <a:cxn ang="T16">
                  <a:pos x="T8" y="T9"/>
                </a:cxn>
                <a:cxn ang="T17">
                  <a:pos x="T10" y="T11"/>
                </a:cxn>
              </a:cxnLst>
              <a:rect l="T18" t="T19" r="T20" b="T21"/>
              <a:pathLst>
                <a:path w="150" h="93">
                  <a:moveTo>
                    <a:pt x="150" y="36"/>
                  </a:moveTo>
                  <a:lnTo>
                    <a:pt x="59" y="0"/>
                  </a:lnTo>
                  <a:lnTo>
                    <a:pt x="0" y="67"/>
                  </a:lnTo>
                  <a:lnTo>
                    <a:pt x="42" y="93"/>
                  </a:lnTo>
                  <a:lnTo>
                    <a:pt x="15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 name="Oval 45"/>
            <p:cNvSpPr>
              <a:spLocks noChangeArrowheads="1"/>
            </p:cNvSpPr>
            <p:nvPr/>
          </p:nvSpPr>
          <p:spPr bwMode="auto">
            <a:xfrm>
              <a:off x="1349" y="2217"/>
              <a:ext cx="126" cy="216"/>
            </a:xfrm>
            <a:prstGeom prst="ellipse">
              <a:avLst/>
            </a:prstGeom>
            <a:solidFill>
              <a:schemeClr val="folHlink"/>
            </a:solidFill>
            <a:ln>
              <a:noFill/>
            </a:ln>
            <a:extLs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endParaRPr lang="en-US"/>
            </a:p>
          </p:txBody>
        </p:sp>
        <p:sp>
          <p:nvSpPr>
            <p:cNvPr id="501" name="Freeform 46"/>
            <p:cNvSpPr>
              <a:spLocks/>
            </p:cNvSpPr>
            <p:nvPr/>
          </p:nvSpPr>
          <p:spPr bwMode="auto">
            <a:xfrm>
              <a:off x="1336" y="2201"/>
              <a:ext cx="156" cy="249"/>
            </a:xfrm>
            <a:custGeom>
              <a:avLst/>
              <a:gdLst>
                <a:gd name="T0" fmla="*/ 1 w 606"/>
                <a:gd name="T1" fmla="*/ 4 h 969"/>
                <a:gd name="T2" fmla="*/ 0 w 606"/>
                <a:gd name="T3" fmla="*/ 4 h 969"/>
                <a:gd name="T4" fmla="*/ 0 w 606"/>
                <a:gd name="T5" fmla="*/ 3 h 969"/>
                <a:gd name="T6" fmla="*/ 0 w 606"/>
                <a:gd name="T7" fmla="*/ 3 h 969"/>
                <a:gd name="T8" fmla="*/ 0 w 606"/>
                <a:gd name="T9" fmla="*/ 2 h 969"/>
                <a:gd name="T10" fmla="*/ 0 w 606"/>
                <a:gd name="T11" fmla="*/ 2 h 969"/>
                <a:gd name="T12" fmla="*/ 0 w 606"/>
                <a:gd name="T13" fmla="*/ 1 h 969"/>
                <a:gd name="T14" fmla="*/ 0 w 606"/>
                <a:gd name="T15" fmla="*/ 1 h 969"/>
                <a:gd name="T16" fmla="*/ 1 w 606"/>
                <a:gd name="T17" fmla="*/ 1 h 969"/>
                <a:gd name="T18" fmla="*/ 1 w 606"/>
                <a:gd name="T19" fmla="*/ 0 h 969"/>
                <a:gd name="T20" fmla="*/ 1 w 606"/>
                <a:gd name="T21" fmla="*/ 0 h 969"/>
                <a:gd name="T22" fmla="*/ 2 w 606"/>
                <a:gd name="T23" fmla="*/ 0 h 969"/>
                <a:gd name="T24" fmla="*/ 2 w 606"/>
                <a:gd name="T25" fmla="*/ 0 h 969"/>
                <a:gd name="T26" fmla="*/ 2 w 606"/>
                <a:gd name="T27" fmla="*/ 0 h 969"/>
                <a:gd name="T28" fmla="*/ 2 w 606"/>
                <a:gd name="T29" fmla="*/ 1 h 969"/>
                <a:gd name="T30" fmla="*/ 3 w 606"/>
                <a:gd name="T31" fmla="*/ 1 h 969"/>
                <a:gd name="T32" fmla="*/ 3 w 606"/>
                <a:gd name="T33" fmla="*/ 2 h 969"/>
                <a:gd name="T34" fmla="*/ 3 w 606"/>
                <a:gd name="T35" fmla="*/ 2 h 969"/>
                <a:gd name="T36" fmla="*/ 3 w 606"/>
                <a:gd name="T37" fmla="*/ 3 h 969"/>
                <a:gd name="T38" fmla="*/ 3 w 606"/>
                <a:gd name="T39" fmla="*/ 3 h 969"/>
                <a:gd name="T40" fmla="*/ 2 w 606"/>
                <a:gd name="T41" fmla="*/ 3 h 969"/>
                <a:gd name="T42" fmla="*/ 2 w 606"/>
                <a:gd name="T43" fmla="*/ 4 h 969"/>
                <a:gd name="T44" fmla="*/ 2 w 606"/>
                <a:gd name="T45" fmla="*/ 4 h 969"/>
                <a:gd name="T46" fmla="*/ 2 w 606"/>
                <a:gd name="T47" fmla="*/ 4 h 969"/>
                <a:gd name="T48" fmla="*/ 1 w 606"/>
                <a:gd name="T49" fmla="*/ 4 h 969"/>
                <a:gd name="T50" fmla="*/ 1 w 606"/>
                <a:gd name="T51" fmla="*/ 4 h 969"/>
                <a:gd name="T52" fmla="*/ 1 w 606"/>
                <a:gd name="T53" fmla="*/ 4 h 969"/>
                <a:gd name="T54" fmla="*/ 1 w 606"/>
                <a:gd name="T55" fmla="*/ 4 h 969"/>
                <a:gd name="T56" fmla="*/ 1 w 606"/>
                <a:gd name="T57" fmla="*/ 4 h 969"/>
                <a:gd name="T58" fmla="*/ 1 w 606"/>
                <a:gd name="T59" fmla="*/ 4 h 969"/>
                <a:gd name="T60" fmla="*/ 2 w 606"/>
                <a:gd name="T61" fmla="*/ 4 h 969"/>
                <a:gd name="T62" fmla="*/ 2 w 606"/>
                <a:gd name="T63" fmla="*/ 3 h 969"/>
                <a:gd name="T64" fmla="*/ 2 w 606"/>
                <a:gd name="T65" fmla="*/ 3 h 969"/>
                <a:gd name="T66" fmla="*/ 2 w 606"/>
                <a:gd name="T67" fmla="*/ 3 h 969"/>
                <a:gd name="T68" fmla="*/ 2 w 606"/>
                <a:gd name="T69" fmla="*/ 3 h 969"/>
                <a:gd name="T70" fmla="*/ 2 w 606"/>
                <a:gd name="T71" fmla="*/ 2 h 969"/>
                <a:gd name="T72" fmla="*/ 2 w 606"/>
                <a:gd name="T73" fmla="*/ 2 h 969"/>
                <a:gd name="T74" fmla="*/ 2 w 606"/>
                <a:gd name="T75" fmla="*/ 1 h 969"/>
                <a:gd name="T76" fmla="*/ 2 w 606"/>
                <a:gd name="T77" fmla="*/ 1 h 969"/>
                <a:gd name="T78" fmla="*/ 2 w 606"/>
                <a:gd name="T79" fmla="*/ 1 h 969"/>
                <a:gd name="T80" fmla="*/ 2 w 606"/>
                <a:gd name="T81" fmla="*/ 1 h 969"/>
                <a:gd name="T82" fmla="*/ 2 w 606"/>
                <a:gd name="T83" fmla="*/ 1 h 969"/>
                <a:gd name="T84" fmla="*/ 1 w 606"/>
                <a:gd name="T85" fmla="*/ 1 h 969"/>
                <a:gd name="T86" fmla="*/ 1 w 606"/>
                <a:gd name="T87" fmla="*/ 1 h 969"/>
                <a:gd name="T88" fmla="*/ 1 w 606"/>
                <a:gd name="T89" fmla="*/ 1 h 969"/>
                <a:gd name="T90" fmla="*/ 1 w 606"/>
                <a:gd name="T91" fmla="*/ 1 h 969"/>
                <a:gd name="T92" fmla="*/ 1 w 606"/>
                <a:gd name="T93" fmla="*/ 1 h 969"/>
                <a:gd name="T94" fmla="*/ 1 w 606"/>
                <a:gd name="T95" fmla="*/ 2 h 969"/>
                <a:gd name="T96" fmla="*/ 0 w 606"/>
                <a:gd name="T97" fmla="*/ 2 h 969"/>
                <a:gd name="T98" fmla="*/ 0 w 606"/>
                <a:gd name="T99" fmla="*/ 3 h 969"/>
                <a:gd name="T100" fmla="*/ 1 w 606"/>
                <a:gd name="T101" fmla="*/ 3 h 969"/>
                <a:gd name="T102" fmla="*/ 1 w 606"/>
                <a:gd name="T103" fmla="*/ 3 h 969"/>
                <a:gd name="T104" fmla="*/ 1 w 606"/>
                <a:gd name="T105" fmla="*/ 4 h 969"/>
                <a:gd name="T106" fmla="*/ 1 w 606"/>
                <a:gd name="T107" fmla="*/ 4 h 969"/>
                <a:gd name="T108" fmla="*/ 1 w 606"/>
                <a:gd name="T109" fmla="*/ 4 h 96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06"/>
                <a:gd name="T166" fmla="*/ 0 h 969"/>
                <a:gd name="T167" fmla="*/ 606 w 606"/>
                <a:gd name="T168" fmla="*/ 969 h 96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06" h="969">
                  <a:moveTo>
                    <a:pt x="99" y="866"/>
                  </a:moveTo>
                  <a:lnTo>
                    <a:pt x="70" y="825"/>
                  </a:lnTo>
                  <a:lnTo>
                    <a:pt x="30" y="732"/>
                  </a:lnTo>
                  <a:lnTo>
                    <a:pt x="7" y="625"/>
                  </a:lnTo>
                  <a:lnTo>
                    <a:pt x="0" y="509"/>
                  </a:lnTo>
                  <a:lnTo>
                    <a:pt x="13" y="393"/>
                  </a:lnTo>
                  <a:lnTo>
                    <a:pt x="42" y="279"/>
                  </a:lnTo>
                  <a:lnTo>
                    <a:pt x="83" y="180"/>
                  </a:lnTo>
                  <a:lnTo>
                    <a:pt x="141" y="99"/>
                  </a:lnTo>
                  <a:lnTo>
                    <a:pt x="207" y="38"/>
                  </a:lnTo>
                  <a:lnTo>
                    <a:pt x="279" y="5"/>
                  </a:lnTo>
                  <a:lnTo>
                    <a:pt x="352" y="0"/>
                  </a:lnTo>
                  <a:lnTo>
                    <a:pt x="422" y="21"/>
                  </a:lnTo>
                  <a:lnTo>
                    <a:pt x="487" y="70"/>
                  </a:lnTo>
                  <a:lnTo>
                    <a:pt x="540" y="144"/>
                  </a:lnTo>
                  <a:lnTo>
                    <a:pt x="578" y="237"/>
                  </a:lnTo>
                  <a:lnTo>
                    <a:pt x="601" y="344"/>
                  </a:lnTo>
                  <a:lnTo>
                    <a:pt x="606" y="460"/>
                  </a:lnTo>
                  <a:lnTo>
                    <a:pt x="595" y="576"/>
                  </a:lnTo>
                  <a:lnTo>
                    <a:pt x="566" y="688"/>
                  </a:lnTo>
                  <a:lnTo>
                    <a:pt x="523" y="787"/>
                  </a:lnTo>
                  <a:lnTo>
                    <a:pt x="466" y="870"/>
                  </a:lnTo>
                  <a:lnTo>
                    <a:pt x="401" y="929"/>
                  </a:lnTo>
                  <a:lnTo>
                    <a:pt x="329" y="963"/>
                  </a:lnTo>
                  <a:lnTo>
                    <a:pt x="256" y="969"/>
                  </a:lnTo>
                  <a:lnTo>
                    <a:pt x="186" y="946"/>
                  </a:lnTo>
                  <a:lnTo>
                    <a:pt x="123" y="901"/>
                  </a:lnTo>
                  <a:lnTo>
                    <a:pt x="198" y="825"/>
                  </a:lnTo>
                  <a:lnTo>
                    <a:pt x="258" y="849"/>
                  </a:lnTo>
                  <a:lnTo>
                    <a:pt x="314" y="847"/>
                  </a:lnTo>
                  <a:lnTo>
                    <a:pt x="367" y="827"/>
                  </a:lnTo>
                  <a:lnTo>
                    <a:pt x="418" y="785"/>
                  </a:lnTo>
                  <a:lnTo>
                    <a:pt x="462" y="726"/>
                  </a:lnTo>
                  <a:lnTo>
                    <a:pt x="498" y="654"/>
                  </a:lnTo>
                  <a:lnTo>
                    <a:pt x="521" y="570"/>
                  </a:lnTo>
                  <a:lnTo>
                    <a:pt x="532" y="483"/>
                  </a:lnTo>
                  <a:lnTo>
                    <a:pt x="530" y="393"/>
                  </a:lnTo>
                  <a:lnTo>
                    <a:pt x="515" y="311"/>
                  </a:lnTo>
                  <a:lnTo>
                    <a:pt x="487" y="239"/>
                  </a:lnTo>
                  <a:lnTo>
                    <a:pt x="448" y="180"/>
                  </a:lnTo>
                  <a:lnTo>
                    <a:pt x="403" y="140"/>
                  </a:lnTo>
                  <a:lnTo>
                    <a:pt x="350" y="119"/>
                  </a:lnTo>
                  <a:lnTo>
                    <a:pt x="294" y="121"/>
                  </a:lnTo>
                  <a:lnTo>
                    <a:pt x="241" y="142"/>
                  </a:lnTo>
                  <a:lnTo>
                    <a:pt x="190" y="184"/>
                  </a:lnTo>
                  <a:lnTo>
                    <a:pt x="146" y="243"/>
                  </a:lnTo>
                  <a:lnTo>
                    <a:pt x="112" y="315"/>
                  </a:lnTo>
                  <a:lnTo>
                    <a:pt x="87" y="399"/>
                  </a:lnTo>
                  <a:lnTo>
                    <a:pt x="76" y="486"/>
                  </a:lnTo>
                  <a:lnTo>
                    <a:pt x="78" y="576"/>
                  </a:lnTo>
                  <a:lnTo>
                    <a:pt x="93" y="657"/>
                  </a:lnTo>
                  <a:lnTo>
                    <a:pt x="120" y="730"/>
                  </a:lnTo>
                  <a:lnTo>
                    <a:pt x="165" y="796"/>
                  </a:lnTo>
                  <a:lnTo>
                    <a:pt x="99" y="8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 name="Freeform 47"/>
            <p:cNvSpPr>
              <a:spLocks/>
            </p:cNvSpPr>
            <p:nvPr/>
          </p:nvSpPr>
          <p:spPr bwMode="auto">
            <a:xfrm>
              <a:off x="1360" y="2402"/>
              <a:ext cx="33" cy="30"/>
            </a:xfrm>
            <a:custGeom>
              <a:avLst/>
              <a:gdLst>
                <a:gd name="T0" fmla="*/ 1 w 122"/>
                <a:gd name="T1" fmla="*/ 0 h 116"/>
                <a:gd name="T2" fmla="*/ 0 w 122"/>
                <a:gd name="T3" fmla="*/ 0 h 116"/>
                <a:gd name="T4" fmla="*/ 0 w 122"/>
                <a:gd name="T5" fmla="*/ 0 h 116"/>
                <a:gd name="T6" fmla="*/ 0 w 122"/>
                <a:gd name="T7" fmla="*/ 1 h 116"/>
                <a:gd name="T8" fmla="*/ 1 w 122"/>
                <a:gd name="T9" fmla="*/ 0 h 116"/>
                <a:gd name="T10" fmla="*/ 1 w 122"/>
                <a:gd name="T11" fmla="*/ 0 h 116"/>
                <a:gd name="T12" fmla="*/ 0 60000 65536"/>
                <a:gd name="T13" fmla="*/ 0 60000 65536"/>
                <a:gd name="T14" fmla="*/ 0 60000 65536"/>
                <a:gd name="T15" fmla="*/ 0 60000 65536"/>
                <a:gd name="T16" fmla="*/ 0 60000 65536"/>
                <a:gd name="T17" fmla="*/ 0 60000 65536"/>
                <a:gd name="T18" fmla="*/ 0 w 122"/>
                <a:gd name="T19" fmla="*/ 0 h 116"/>
                <a:gd name="T20" fmla="*/ 122 w 122"/>
                <a:gd name="T21" fmla="*/ 116 h 116"/>
              </a:gdLst>
              <a:ahLst/>
              <a:cxnLst>
                <a:cxn ang="T12">
                  <a:pos x="T0" y="T1"/>
                </a:cxn>
                <a:cxn ang="T13">
                  <a:pos x="T2" y="T3"/>
                </a:cxn>
                <a:cxn ang="T14">
                  <a:pos x="T4" y="T5"/>
                </a:cxn>
                <a:cxn ang="T15">
                  <a:pos x="T6" y="T7"/>
                </a:cxn>
                <a:cxn ang="T16">
                  <a:pos x="T8" y="T9"/>
                </a:cxn>
                <a:cxn ang="T17">
                  <a:pos x="T10" y="T11"/>
                </a:cxn>
              </a:cxnLst>
              <a:rect l="T18" t="T19" r="T20" b="T21"/>
              <a:pathLst>
                <a:path w="122" h="116">
                  <a:moveTo>
                    <a:pt x="122" y="53"/>
                  </a:moveTo>
                  <a:lnTo>
                    <a:pt x="55" y="0"/>
                  </a:lnTo>
                  <a:lnTo>
                    <a:pt x="0" y="80"/>
                  </a:lnTo>
                  <a:lnTo>
                    <a:pt x="30" y="116"/>
                  </a:lnTo>
                  <a:lnTo>
                    <a:pt x="122"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503" name="Text Box 98"/>
          <p:cNvSpPr txBox="1">
            <a:spLocks noChangeArrowheads="1"/>
          </p:cNvSpPr>
          <p:nvPr/>
        </p:nvSpPr>
        <p:spPr bwMode="auto">
          <a:xfrm>
            <a:off x="1322388" y="3549650"/>
            <a:ext cx="1171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a:t>incident</a:t>
            </a:r>
          </a:p>
        </p:txBody>
      </p:sp>
      <p:grpSp>
        <p:nvGrpSpPr>
          <p:cNvPr id="504" name="Group 503"/>
          <p:cNvGrpSpPr/>
          <p:nvPr/>
        </p:nvGrpSpPr>
        <p:grpSpPr>
          <a:xfrm>
            <a:off x="2692479" y="3833629"/>
            <a:ext cx="762000" cy="741506"/>
            <a:chOff x="4343400" y="4495800"/>
            <a:chExt cx="762000" cy="741506"/>
          </a:xfrm>
        </p:grpSpPr>
        <p:sp>
          <p:nvSpPr>
            <p:cNvPr id="505" name="Rounded Rectangle 504"/>
            <p:cNvSpPr/>
            <p:nvPr/>
          </p:nvSpPr>
          <p:spPr bwMode="auto">
            <a:xfrm>
              <a:off x="4343400" y="4495800"/>
              <a:ext cx="762000" cy="741506"/>
            </a:xfrm>
            <a:prstGeom prst="roundRect">
              <a:avLst/>
            </a:prstGeom>
            <a:solidFill>
              <a:schemeClr val="tx1"/>
            </a:solidFill>
            <a:ln w="19050" algn="ctr">
              <a:solidFill>
                <a:schemeClr val="bg1"/>
              </a:solidFill>
              <a:round/>
              <a:headEnd/>
              <a:tailEnd/>
            </a:ln>
          </p:spPr>
          <p:txBody>
            <a:bodyPr wrap="none" lIns="0" tIns="0" rIns="0" bIns="0" rtlCol="0" anchor="ctr">
              <a:noAutofit/>
            </a:bodyPr>
            <a:lstStyle/>
            <a:p>
              <a:pPr algn="ctr">
                <a:spcBef>
                  <a:spcPct val="50000"/>
                </a:spcBef>
                <a:spcAft>
                  <a:spcPct val="30000"/>
                </a:spcAft>
                <a:buClr>
                  <a:schemeClr val="tx1"/>
                </a:buClr>
              </a:pPr>
              <a:endParaRPr lang="en-US">
                <a:solidFill>
                  <a:schemeClr val="bg1"/>
                </a:solidFill>
              </a:endParaRPr>
            </a:p>
          </p:txBody>
        </p:sp>
        <p:cxnSp>
          <p:nvCxnSpPr>
            <p:cNvPr id="506" name="Straight Connector 505"/>
            <p:cNvCxnSpPr/>
            <p:nvPr/>
          </p:nvCxnSpPr>
          <p:spPr bwMode="auto">
            <a:xfrm flipH="1">
              <a:off x="4495800" y="4631931"/>
              <a:ext cx="457200" cy="473989"/>
            </a:xfrm>
            <a:prstGeom prst="line">
              <a:avLst/>
            </a:prstGeom>
            <a:noFill/>
            <a:ln w="19050" cap="flat" cmpd="sng" algn="ctr">
              <a:solidFill>
                <a:schemeClr val="bg1"/>
              </a:solidFill>
              <a:prstDash val="solid"/>
              <a:round/>
              <a:headEnd type="none" w="med" len="med"/>
              <a:tailEnd type="none" w="med" len="med"/>
            </a:ln>
            <a:effectLst/>
          </p:spPr>
        </p:cxnSp>
        <p:pic>
          <p:nvPicPr>
            <p:cNvPr id="507" name="Picture 50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2605" y="4574511"/>
              <a:ext cx="281795" cy="281795"/>
            </a:xfrm>
            <a:prstGeom prst="rect">
              <a:avLst/>
            </a:prstGeom>
          </p:spPr>
        </p:pic>
        <p:pic>
          <p:nvPicPr>
            <p:cNvPr id="508" name="Picture 50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4400" y="4827610"/>
              <a:ext cx="304800" cy="304800"/>
            </a:xfrm>
            <a:prstGeom prst="rect">
              <a:avLst/>
            </a:prstGeom>
          </p:spPr>
        </p:pic>
      </p:grpSp>
      <p:grpSp>
        <p:nvGrpSpPr>
          <p:cNvPr id="509" name="Group 508"/>
          <p:cNvGrpSpPr/>
          <p:nvPr/>
        </p:nvGrpSpPr>
        <p:grpSpPr>
          <a:xfrm>
            <a:off x="2874197" y="3986029"/>
            <a:ext cx="762000" cy="741506"/>
            <a:chOff x="4343400" y="4495800"/>
            <a:chExt cx="762000" cy="741506"/>
          </a:xfrm>
        </p:grpSpPr>
        <p:sp>
          <p:nvSpPr>
            <p:cNvPr id="510" name="Rounded Rectangle 509"/>
            <p:cNvSpPr/>
            <p:nvPr/>
          </p:nvSpPr>
          <p:spPr bwMode="auto">
            <a:xfrm>
              <a:off x="4343400" y="4495800"/>
              <a:ext cx="762000" cy="741506"/>
            </a:xfrm>
            <a:prstGeom prst="roundRect">
              <a:avLst/>
            </a:prstGeom>
            <a:solidFill>
              <a:schemeClr val="tx1"/>
            </a:solidFill>
            <a:ln w="19050" algn="ctr">
              <a:solidFill>
                <a:schemeClr val="bg1"/>
              </a:solidFill>
              <a:round/>
              <a:headEnd/>
              <a:tailEnd/>
            </a:ln>
          </p:spPr>
          <p:txBody>
            <a:bodyPr wrap="none" lIns="0" tIns="0" rIns="0" bIns="0" rtlCol="0" anchor="ctr">
              <a:noAutofit/>
            </a:bodyPr>
            <a:lstStyle/>
            <a:p>
              <a:pPr algn="ctr">
                <a:spcBef>
                  <a:spcPct val="50000"/>
                </a:spcBef>
                <a:spcAft>
                  <a:spcPct val="30000"/>
                </a:spcAft>
                <a:buClr>
                  <a:schemeClr val="tx1"/>
                </a:buClr>
              </a:pPr>
              <a:endParaRPr lang="en-US">
                <a:solidFill>
                  <a:schemeClr val="bg1"/>
                </a:solidFill>
              </a:endParaRPr>
            </a:p>
          </p:txBody>
        </p:sp>
        <p:cxnSp>
          <p:nvCxnSpPr>
            <p:cNvPr id="511" name="Straight Connector 510"/>
            <p:cNvCxnSpPr/>
            <p:nvPr/>
          </p:nvCxnSpPr>
          <p:spPr bwMode="auto">
            <a:xfrm flipH="1">
              <a:off x="4495800" y="4631931"/>
              <a:ext cx="457200" cy="473989"/>
            </a:xfrm>
            <a:prstGeom prst="line">
              <a:avLst/>
            </a:prstGeom>
            <a:noFill/>
            <a:ln w="19050" cap="flat" cmpd="sng" algn="ctr">
              <a:solidFill>
                <a:schemeClr val="bg1"/>
              </a:solidFill>
              <a:prstDash val="solid"/>
              <a:round/>
              <a:headEnd type="none" w="med" len="med"/>
              <a:tailEnd type="none" w="med" len="med"/>
            </a:ln>
            <a:effectLst/>
          </p:spPr>
        </p:cxnSp>
        <p:pic>
          <p:nvPicPr>
            <p:cNvPr id="512" name="Picture 5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2605" y="4574511"/>
              <a:ext cx="281795" cy="281795"/>
            </a:xfrm>
            <a:prstGeom prst="rect">
              <a:avLst/>
            </a:prstGeom>
          </p:spPr>
        </p:pic>
        <p:pic>
          <p:nvPicPr>
            <p:cNvPr id="513" name="Picture 5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4400" y="4827610"/>
              <a:ext cx="304800" cy="304800"/>
            </a:xfrm>
            <a:prstGeom prst="rect">
              <a:avLst/>
            </a:prstGeom>
          </p:spPr>
        </p:pic>
      </p:grpSp>
      <p:grpSp>
        <p:nvGrpSpPr>
          <p:cNvPr id="514" name="Group 513"/>
          <p:cNvGrpSpPr/>
          <p:nvPr/>
        </p:nvGrpSpPr>
        <p:grpSpPr>
          <a:xfrm>
            <a:off x="2692479" y="4756194"/>
            <a:ext cx="762000" cy="741506"/>
            <a:chOff x="4343400" y="4495800"/>
            <a:chExt cx="762000" cy="741506"/>
          </a:xfrm>
        </p:grpSpPr>
        <p:sp>
          <p:nvSpPr>
            <p:cNvPr id="515" name="Rounded Rectangle 514"/>
            <p:cNvSpPr/>
            <p:nvPr/>
          </p:nvSpPr>
          <p:spPr bwMode="auto">
            <a:xfrm>
              <a:off x="4343400" y="4495800"/>
              <a:ext cx="762000" cy="741506"/>
            </a:xfrm>
            <a:prstGeom prst="roundRect">
              <a:avLst/>
            </a:prstGeom>
            <a:solidFill>
              <a:schemeClr val="tx1"/>
            </a:solidFill>
            <a:ln w="19050" algn="ctr">
              <a:solidFill>
                <a:schemeClr val="bg1"/>
              </a:solidFill>
              <a:round/>
              <a:headEnd/>
              <a:tailEnd/>
            </a:ln>
          </p:spPr>
          <p:txBody>
            <a:bodyPr wrap="none" lIns="0" tIns="0" rIns="0" bIns="0" rtlCol="0" anchor="ctr">
              <a:noAutofit/>
            </a:bodyPr>
            <a:lstStyle/>
            <a:p>
              <a:pPr algn="ctr">
                <a:spcBef>
                  <a:spcPct val="50000"/>
                </a:spcBef>
                <a:spcAft>
                  <a:spcPct val="30000"/>
                </a:spcAft>
                <a:buClr>
                  <a:schemeClr val="tx1"/>
                </a:buClr>
              </a:pPr>
              <a:endParaRPr lang="en-US">
                <a:solidFill>
                  <a:schemeClr val="bg1"/>
                </a:solidFill>
              </a:endParaRPr>
            </a:p>
          </p:txBody>
        </p:sp>
        <p:cxnSp>
          <p:nvCxnSpPr>
            <p:cNvPr id="516" name="Straight Connector 515"/>
            <p:cNvCxnSpPr/>
            <p:nvPr/>
          </p:nvCxnSpPr>
          <p:spPr bwMode="auto">
            <a:xfrm flipH="1">
              <a:off x="4495800" y="4631931"/>
              <a:ext cx="457200" cy="473989"/>
            </a:xfrm>
            <a:prstGeom prst="line">
              <a:avLst/>
            </a:prstGeom>
            <a:noFill/>
            <a:ln w="19050" cap="flat" cmpd="sng" algn="ctr">
              <a:solidFill>
                <a:schemeClr val="bg1"/>
              </a:solidFill>
              <a:prstDash val="solid"/>
              <a:round/>
              <a:headEnd type="none" w="med" len="med"/>
              <a:tailEnd type="none" w="med" len="med"/>
            </a:ln>
            <a:effectLst/>
          </p:spPr>
        </p:cxnSp>
        <p:pic>
          <p:nvPicPr>
            <p:cNvPr id="517" name="Picture 5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2605" y="4574511"/>
              <a:ext cx="281795" cy="281795"/>
            </a:xfrm>
            <a:prstGeom prst="rect">
              <a:avLst/>
            </a:prstGeom>
          </p:spPr>
        </p:pic>
        <p:pic>
          <p:nvPicPr>
            <p:cNvPr id="518" name="Picture 5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4400" y="4827610"/>
              <a:ext cx="304800" cy="304800"/>
            </a:xfrm>
            <a:prstGeom prst="rect">
              <a:avLst/>
            </a:prstGeom>
          </p:spPr>
        </p:pic>
      </p:grpSp>
      <p:grpSp>
        <p:nvGrpSpPr>
          <p:cNvPr id="519" name="Group 518"/>
          <p:cNvGrpSpPr/>
          <p:nvPr/>
        </p:nvGrpSpPr>
        <p:grpSpPr>
          <a:xfrm>
            <a:off x="2859287" y="4908594"/>
            <a:ext cx="762000" cy="741506"/>
            <a:chOff x="4343400" y="4495800"/>
            <a:chExt cx="762000" cy="741506"/>
          </a:xfrm>
        </p:grpSpPr>
        <p:sp>
          <p:nvSpPr>
            <p:cNvPr id="520" name="Rounded Rectangle 519"/>
            <p:cNvSpPr/>
            <p:nvPr/>
          </p:nvSpPr>
          <p:spPr bwMode="auto">
            <a:xfrm>
              <a:off x="4343400" y="4495800"/>
              <a:ext cx="762000" cy="741506"/>
            </a:xfrm>
            <a:prstGeom prst="roundRect">
              <a:avLst/>
            </a:prstGeom>
            <a:solidFill>
              <a:schemeClr val="tx1"/>
            </a:solidFill>
            <a:ln w="19050" algn="ctr">
              <a:solidFill>
                <a:schemeClr val="bg1"/>
              </a:solidFill>
              <a:round/>
              <a:headEnd/>
              <a:tailEnd/>
            </a:ln>
          </p:spPr>
          <p:txBody>
            <a:bodyPr wrap="none" lIns="0" tIns="0" rIns="0" bIns="0" rtlCol="0" anchor="ctr">
              <a:noAutofit/>
            </a:bodyPr>
            <a:lstStyle/>
            <a:p>
              <a:pPr algn="ctr">
                <a:spcBef>
                  <a:spcPct val="50000"/>
                </a:spcBef>
                <a:spcAft>
                  <a:spcPct val="30000"/>
                </a:spcAft>
                <a:buClr>
                  <a:schemeClr val="tx1"/>
                </a:buClr>
              </a:pPr>
              <a:endParaRPr lang="en-US">
                <a:solidFill>
                  <a:schemeClr val="bg1"/>
                </a:solidFill>
              </a:endParaRPr>
            </a:p>
          </p:txBody>
        </p:sp>
        <p:cxnSp>
          <p:nvCxnSpPr>
            <p:cNvPr id="521" name="Straight Connector 520"/>
            <p:cNvCxnSpPr/>
            <p:nvPr/>
          </p:nvCxnSpPr>
          <p:spPr bwMode="auto">
            <a:xfrm flipH="1">
              <a:off x="4495800" y="4631931"/>
              <a:ext cx="457200" cy="473989"/>
            </a:xfrm>
            <a:prstGeom prst="line">
              <a:avLst/>
            </a:prstGeom>
            <a:noFill/>
            <a:ln w="19050" cap="flat" cmpd="sng" algn="ctr">
              <a:solidFill>
                <a:schemeClr val="bg1"/>
              </a:solidFill>
              <a:prstDash val="solid"/>
              <a:round/>
              <a:headEnd type="none" w="med" len="med"/>
              <a:tailEnd type="none" w="med" len="med"/>
            </a:ln>
            <a:effectLst/>
          </p:spPr>
        </p:cxnSp>
        <p:pic>
          <p:nvPicPr>
            <p:cNvPr id="522" name="Picture 5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2605" y="4574511"/>
              <a:ext cx="281795" cy="281795"/>
            </a:xfrm>
            <a:prstGeom prst="rect">
              <a:avLst/>
            </a:prstGeom>
          </p:spPr>
        </p:pic>
        <p:pic>
          <p:nvPicPr>
            <p:cNvPr id="523" name="Picture 5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4400" y="4827610"/>
              <a:ext cx="304800" cy="304800"/>
            </a:xfrm>
            <a:prstGeom prst="rect">
              <a:avLst/>
            </a:prstGeom>
          </p:spPr>
        </p:pic>
      </p:grpSp>
      <p:grpSp>
        <p:nvGrpSpPr>
          <p:cNvPr id="524" name="Group 523"/>
          <p:cNvGrpSpPr/>
          <p:nvPr/>
        </p:nvGrpSpPr>
        <p:grpSpPr>
          <a:xfrm>
            <a:off x="2692479" y="5669691"/>
            <a:ext cx="762000" cy="741506"/>
            <a:chOff x="4343400" y="4495800"/>
            <a:chExt cx="762000" cy="741506"/>
          </a:xfrm>
        </p:grpSpPr>
        <p:sp>
          <p:nvSpPr>
            <p:cNvPr id="525" name="Rounded Rectangle 524"/>
            <p:cNvSpPr/>
            <p:nvPr/>
          </p:nvSpPr>
          <p:spPr bwMode="auto">
            <a:xfrm>
              <a:off x="4343400" y="4495800"/>
              <a:ext cx="762000" cy="741506"/>
            </a:xfrm>
            <a:prstGeom prst="roundRect">
              <a:avLst/>
            </a:prstGeom>
            <a:solidFill>
              <a:schemeClr val="tx1"/>
            </a:solidFill>
            <a:ln w="19050" algn="ctr">
              <a:solidFill>
                <a:schemeClr val="bg1"/>
              </a:solidFill>
              <a:round/>
              <a:headEnd/>
              <a:tailEnd/>
            </a:ln>
          </p:spPr>
          <p:txBody>
            <a:bodyPr wrap="none" lIns="0" tIns="0" rIns="0" bIns="0" rtlCol="0" anchor="ctr">
              <a:noAutofit/>
            </a:bodyPr>
            <a:lstStyle/>
            <a:p>
              <a:pPr algn="ctr">
                <a:spcBef>
                  <a:spcPct val="50000"/>
                </a:spcBef>
                <a:spcAft>
                  <a:spcPct val="30000"/>
                </a:spcAft>
                <a:buClr>
                  <a:schemeClr val="tx1"/>
                </a:buClr>
              </a:pPr>
              <a:endParaRPr lang="en-US">
                <a:solidFill>
                  <a:schemeClr val="bg1"/>
                </a:solidFill>
              </a:endParaRPr>
            </a:p>
          </p:txBody>
        </p:sp>
        <p:cxnSp>
          <p:nvCxnSpPr>
            <p:cNvPr id="526" name="Straight Connector 525"/>
            <p:cNvCxnSpPr/>
            <p:nvPr/>
          </p:nvCxnSpPr>
          <p:spPr bwMode="auto">
            <a:xfrm flipH="1">
              <a:off x="4495800" y="4631931"/>
              <a:ext cx="457200" cy="473989"/>
            </a:xfrm>
            <a:prstGeom prst="line">
              <a:avLst/>
            </a:prstGeom>
            <a:noFill/>
            <a:ln w="19050" cap="flat" cmpd="sng" algn="ctr">
              <a:solidFill>
                <a:schemeClr val="bg1"/>
              </a:solidFill>
              <a:prstDash val="solid"/>
              <a:round/>
              <a:headEnd type="none" w="med" len="med"/>
              <a:tailEnd type="none" w="med" len="med"/>
            </a:ln>
            <a:effectLst/>
          </p:spPr>
        </p:cxnSp>
        <p:pic>
          <p:nvPicPr>
            <p:cNvPr id="527" name="Picture 5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2605" y="4574511"/>
              <a:ext cx="281795" cy="281795"/>
            </a:xfrm>
            <a:prstGeom prst="rect">
              <a:avLst/>
            </a:prstGeom>
          </p:spPr>
        </p:pic>
        <p:pic>
          <p:nvPicPr>
            <p:cNvPr id="528" name="Picture 5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4400" y="4827610"/>
              <a:ext cx="304800" cy="304800"/>
            </a:xfrm>
            <a:prstGeom prst="rect">
              <a:avLst/>
            </a:prstGeom>
          </p:spPr>
        </p:pic>
      </p:grpSp>
      <p:grpSp>
        <p:nvGrpSpPr>
          <p:cNvPr id="529" name="Group 528"/>
          <p:cNvGrpSpPr/>
          <p:nvPr/>
        </p:nvGrpSpPr>
        <p:grpSpPr>
          <a:xfrm>
            <a:off x="2844879" y="5822091"/>
            <a:ext cx="762000" cy="741506"/>
            <a:chOff x="4343400" y="4495800"/>
            <a:chExt cx="762000" cy="741506"/>
          </a:xfrm>
        </p:grpSpPr>
        <p:sp>
          <p:nvSpPr>
            <p:cNvPr id="530" name="Rounded Rectangle 529"/>
            <p:cNvSpPr/>
            <p:nvPr/>
          </p:nvSpPr>
          <p:spPr bwMode="auto">
            <a:xfrm>
              <a:off x="4343400" y="4495800"/>
              <a:ext cx="762000" cy="741506"/>
            </a:xfrm>
            <a:prstGeom prst="roundRect">
              <a:avLst/>
            </a:prstGeom>
            <a:solidFill>
              <a:schemeClr val="tx1"/>
            </a:solidFill>
            <a:ln w="19050" algn="ctr">
              <a:solidFill>
                <a:schemeClr val="bg1"/>
              </a:solidFill>
              <a:round/>
              <a:headEnd/>
              <a:tailEnd/>
            </a:ln>
          </p:spPr>
          <p:txBody>
            <a:bodyPr wrap="none" lIns="0" tIns="0" rIns="0" bIns="0" rtlCol="0" anchor="ctr">
              <a:noAutofit/>
            </a:bodyPr>
            <a:lstStyle/>
            <a:p>
              <a:pPr algn="ctr">
                <a:spcBef>
                  <a:spcPct val="50000"/>
                </a:spcBef>
                <a:spcAft>
                  <a:spcPct val="30000"/>
                </a:spcAft>
                <a:buClr>
                  <a:schemeClr val="tx1"/>
                </a:buClr>
              </a:pPr>
              <a:endParaRPr lang="en-US">
                <a:solidFill>
                  <a:schemeClr val="bg1"/>
                </a:solidFill>
              </a:endParaRPr>
            </a:p>
          </p:txBody>
        </p:sp>
        <p:cxnSp>
          <p:nvCxnSpPr>
            <p:cNvPr id="531" name="Straight Connector 530"/>
            <p:cNvCxnSpPr/>
            <p:nvPr/>
          </p:nvCxnSpPr>
          <p:spPr bwMode="auto">
            <a:xfrm flipH="1">
              <a:off x="4495800" y="4631931"/>
              <a:ext cx="457200" cy="473989"/>
            </a:xfrm>
            <a:prstGeom prst="line">
              <a:avLst/>
            </a:prstGeom>
            <a:noFill/>
            <a:ln w="19050" cap="flat" cmpd="sng" algn="ctr">
              <a:solidFill>
                <a:schemeClr val="bg1"/>
              </a:solidFill>
              <a:prstDash val="solid"/>
              <a:round/>
              <a:headEnd type="none" w="med" len="med"/>
              <a:tailEnd type="none" w="med" len="med"/>
            </a:ln>
            <a:effectLst/>
          </p:spPr>
        </p:cxnSp>
        <p:pic>
          <p:nvPicPr>
            <p:cNvPr id="532" name="Picture 5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2605" y="4574511"/>
              <a:ext cx="281795" cy="281795"/>
            </a:xfrm>
            <a:prstGeom prst="rect">
              <a:avLst/>
            </a:prstGeom>
          </p:spPr>
        </p:pic>
        <p:pic>
          <p:nvPicPr>
            <p:cNvPr id="533" name="Picture 5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4400" y="4827610"/>
              <a:ext cx="304800" cy="304800"/>
            </a:xfrm>
            <a:prstGeom prst="rect">
              <a:avLst/>
            </a:prstGeom>
          </p:spPr>
        </p:pic>
      </p:grpSp>
      <p:sp>
        <p:nvSpPr>
          <p:cNvPr id="534" name="Line 144"/>
          <p:cNvSpPr>
            <a:spLocks noChangeShapeType="1"/>
          </p:cNvSpPr>
          <p:nvPr/>
        </p:nvSpPr>
        <p:spPr bwMode="auto">
          <a:xfrm>
            <a:off x="5283200" y="3322638"/>
            <a:ext cx="0" cy="2333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35" name="Line 71"/>
          <p:cNvSpPr>
            <a:spLocks noChangeShapeType="1"/>
          </p:cNvSpPr>
          <p:nvPr/>
        </p:nvSpPr>
        <p:spPr bwMode="auto">
          <a:xfrm>
            <a:off x="4262777" y="3318079"/>
            <a:ext cx="0" cy="2333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36" name="Line 69"/>
          <p:cNvSpPr>
            <a:spLocks noChangeShapeType="1"/>
          </p:cNvSpPr>
          <p:nvPr/>
        </p:nvSpPr>
        <p:spPr bwMode="auto">
          <a:xfrm>
            <a:off x="717550" y="3313113"/>
            <a:ext cx="0" cy="2333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37" name="Line 116"/>
          <p:cNvSpPr>
            <a:spLocks noChangeShapeType="1"/>
          </p:cNvSpPr>
          <p:nvPr/>
        </p:nvSpPr>
        <p:spPr bwMode="auto">
          <a:xfrm>
            <a:off x="1900238" y="3313113"/>
            <a:ext cx="0" cy="2333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38" name="Line 71"/>
          <p:cNvSpPr>
            <a:spLocks noChangeShapeType="1"/>
          </p:cNvSpPr>
          <p:nvPr/>
        </p:nvSpPr>
        <p:spPr bwMode="auto">
          <a:xfrm>
            <a:off x="3115667" y="3313113"/>
            <a:ext cx="0" cy="2333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Line 2"/>
          <p:cNvSpPr>
            <a:spLocks noChangeShapeType="1"/>
          </p:cNvSpPr>
          <p:nvPr/>
        </p:nvSpPr>
        <p:spPr bwMode="auto">
          <a:xfrm flipV="1">
            <a:off x="4500563" y="1625600"/>
            <a:ext cx="0" cy="1685925"/>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7411" name="Rectangle 3"/>
          <p:cNvSpPr>
            <a:spLocks noGrp="1" noChangeArrowheads="1"/>
          </p:cNvSpPr>
          <p:nvPr>
            <p:ph type="title"/>
          </p:nvPr>
        </p:nvSpPr>
        <p:spPr/>
        <p:txBody>
          <a:bodyPr/>
          <a:lstStyle/>
          <a:p>
            <a:r>
              <a:rPr lang="en-US"/>
              <a:t>Notes</a:t>
            </a:r>
          </a:p>
        </p:txBody>
      </p:sp>
      <p:sp>
        <p:nvSpPr>
          <p:cNvPr id="17412" name="Rectangle 77"/>
          <p:cNvSpPr>
            <a:spLocks noGrp="1" noChangeArrowheads="1"/>
          </p:cNvSpPr>
          <p:nvPr>
            <p:ph idx="1"/>
          </p:nvPr>
        </p:nvSpPr>
        <p:spPr>
          <a:xfrm>
            <a:off x="5363498" y="679979"/>
            <a:ext cx="3495675" cy="2538216"/>
          </a:xfrm>
        </p:spPr>
        <p:txBody>
          <a:bodyPr/>
          <a:lstStyle/>
          <a:p>
            <a:pPr>
              <a:buFont typeface="Arial" charset="0"/>
              <a:buChar char="•"/>
            </a:pPr>
            <a:r>
              <a:rPr lang="en-US" dirty="0"/>
              <a:t>A </a:t>
            </a:r>
            <a:r>
              <a:rPr lang="en-US" b="1" dirty="0"/>
              <a:t>note</a:t>
            </a:r>
            <a:r>
              <a:rPr lang="en-US" dirty="0"/>
              <a:t> is a text entry which details the events, course of actions and thought process of a user during the processing of a claim </a:t>
            </a:r>
          </a:p>
        </p:txBody>
      </p:sp>
      <p:grpSp>
        <p:nvGrpSpPr>
          <p:cNvPr id="17413" name="Group 4"/>
          <p:cNvGrpSpPr>
            <a:grpSpLocks/>
          </p:cNvGrpSpPr>
          <p:nvPr/>
        </p:nvGrpSpPr>
        <p:grpSpPr bwMode="auto">
          <a:xfrm>
            <a:off x="3749675" y="1974850"/>
            <a:ext cx="1512888" cy="1114425"/>
            <a:chOff x="2083" y="1606"/>
            <a:chExt cx="1489" cy="1097"/>
          </a:xfrm>
        </p:grpSpPr>
        <p:sp>
          <p:nvSpPr>
            <p:cNvPr id="17599" name="Rectangle 5"/>
            <p:cNvSpPr>
              <a:spLocks noChangeArrowheads="1"/>
            </p:cNvSpPr>
            <p:nvPr/>
          </p:nvSpPr>
          <p:spPr bwMode="auto">
            <a:xfrm>
              <a:off x="2083" y="1606"/>
              <a:ext cx="1489" cy="1097"/>
            </a:xfrm>
            <a:prstGeom prst="rect">
              <a:avLst/>
            </a:prstGeom>
            <a:solidFill>
              <a:srgbClr val="B2B2B2"/>
            </a:solidFill>
            <a:ln w="12700" algn="ctr">
              <a:solidFill>
                <a:schemeClr val="bg1"/>
              </a:solidFill>
              <a:miter lim="800000"/>
              <a:headEnd/>
              <a:tailEnd/>
            </a:ln>
          </p:spPr>
          <p:txBody>
            <a:bodyPr lIns="0" tIns="0" rIns="0" bIns="0" anchor="ctr">
              <a:spAutoFit/>
            </a:bodyPr>
            <a:lstStyle/>
            <a:p>
              <a:endParaRPr lang="en-US"/>
            </a:p>
          </p:txBody>
        </p:sp>
        <p:sp>
          <p:nvSpPr>
            <p:cNvPr id="17600" name="Freeform 6"/>
            <p:cNvSpPr>
              <a:spLocks/>
            </p:cNvSpPr>
            <p:nvPr/>
          </p:nvSpPr>
          <p:spPr bwMode="auto">
            <a:xfrm>
              <a:off x="3351" y="2073"/>
              <a:ext cx="217" cy="63"/>
            </a:xfrm>
            <a:custGeom>
              <a:avLst/>
              <a:gdLst>
                <a:gd name="T0" fmla="*/ 0 w 217"/>
                <a:gd name="T1" fmla="*/ 63 h 63"/>
                <a:gd name="T2" fmla="*/ 217 w 217"/>
                <a:gd name="T3" fmla="*/ 58 h 63"/>
                <a:gd name="T4" fmla="*/ 216 w 217"/>
                <a:gd name="T5" fmla="*/ 0 h 63"/>
                <a:gd name="T6" fmla="*/ 2 w 217"/>
                <a:gd name="T7" fmla="*/ 12 h 63"/>
                <a:gd name="T8" fmla="*/ 0 w 217"/>
                <a:gd name="T9" fmla="*/ 63 h 63"/>
                <a:gd name="T10" fmla="*/ 0 60000 65536"/>
                <a:gd name="T11" fmla="*/ 0 60000 65536"/>
                <a:gd name="T12" fmla="*/ 0 60000 65536"/>
                <a:gd name="T13" fmla="*/ 0 60000 65536"/>
                <a:gd name="T14" fmla="*/ 0 60000 65536"/>
                <a:gd name="T15" fmla="*/ 0 w 217"/>
                <a:gd name="T16" fmla="*/ 0 h 63"/>
                <a:gd name="T17" fmla="*/ 217 w 217"/>
                <a:gd name="T18" fmla="*/ 63 h 63"/>
              </a:gdLst>
              <a:ahLst/>
              <a:cxnLst>
                <a:cxn ang="T10">
                  <a:pos x="T0" y="T1"/>
                </a:cxn>
                <a:cxn ang="T11">
                  <a:pos x="T2" y="T3"/>
                </a:cxn>
                <a:cxn ang="T12">
                  <a:pos x="T4" y="T5"/>
                </a:cxn>
                <a:cxn ang="T13">
                  <a:pos x="T6" y="T7"/>
                </a:cxn>
                <a:cxn ang="T14">
                  <a:pos x="T8" y="T9"/>
                </a:cxn>
              </a:cxnLst>
              <a:rect l="T15" t="T16" r="T17" b="T18"/>
              <a:pathLst>
                <a:path w="217" h="63">
                  <a:moveTo>
                    <a:pt x="0" y="63"/>
                  </a:moveTo>
                  <a:lnTo>
                    <a:pt x="217" y="58"/>
                  </a:lnTo>
                  <a:lnTo>
                    <a:pt x="216" y="0"/>
                  </a:lnTo>
                  <a:lnTo>
                    <a:pt x="2" y="12"/>
                  </a:lnTo>
                  <a:lnTo>
                    <a:pt x="0" y="63"/>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17601" name="Freeform 7"/>
            <p:cNvSpPr>
              <a:spLocks/>
            </p:cNvSpPr>
            <p:nvPr/>
          </p:nvSpPr>
          <p:spPr bwMode="auto">
            <a:xfrm>
              <a:off x="3351" y="2259"/>
              <a:ext cx="217" cy="63"/>
            </a:xfrm>
            <a:custGeom>
              <a:avLst/>
              <a:gdLst>
                <a:gd name="T0" fmla="*/ 0 w 217"/>
                <a:gd name="T1" fmla="*/ 63 h 63"/>
                <a:gd name="T2" fmla="*/ 217 w 217"/>
                <a:gd name="T3" fmla="*/ 58 h 63"/>
                <a:gd name="T4" fmla="*/ 216 w 217"/>
                <a:gd name="T5" fmla="*/ 0 h 63"/>
                <a:gd name="T6" fmla="*/ 2 w 217"/>
                <a:gd name="T7" fmla="*/ 12 h 63"/>
                <a:gd name="T8" fmla="*/ 0 w 217"/>
                <a:gd name="T9" fmla="*/ 63 h 63"/>
                <a:gd name="T10" fmla="*/ 0 60000 65536"/>
                <a:gd name="T11" fmla="*/ 0 60000 65536"/>
                <a:gd name="T12" fmla="*/ 0 60000 65536"/>
                <a:gd name="T13" fmla="*/ 0 60000 65536"/>
                <a:gd name="T14" fmla="*/ 0 60000 65536"/>
                <a:gd name="T15" fmla="*/ 0 w 217"/>
                <a:gd name="T16" fmla="*/ 0 h 63"/>
                <a:gd name="T17" fmla="*/ 217 w 217"/>
                <a:gd name="T18" fmla="*/ 63 h 63"/>
              </a:gdLst>
              <a:ahLst/>
              <a:cxnLst>
                <a:cxn ang="T10">
                  <a:pos x="T0" y="T1"/>
                </a:cxn>
                <a:cxn ang="T11">
                  <a:pos x="T2" y="T3"/>
                </a:cxn>
                <a:cxn ang="T12">
                  <a:pos x="T4" y="T5"/>
                </a:cxn>
                <a:cxn ang="T13">
                  <a:pos x="T6" y="T7"/>
                </a:cxn>
                <a:cxn ang="T14">
                  <a:pos x="T8" y="T9"/>
                </a:cxn>
              </a:cxnLst>
              <a:rect l="T15" t="T16" r="T17" b="T18"/>
              <a:pathLst>
                <a:path w="217" h="63">
                  <a:moveTo>
                    <a:pt x="0" y="63"/>
                  </a:moveTo>
                  <a:lnTo>
                    <a:pt x="217" y="58"/>
                  </a:lnTo>
                  <a:lnTo>
                    <a:pt x="216" y="0"/>
                  </a:lnTo>
                  <a:lnTo>
                    <a:pt x="2" y="12"/>
                  </a:lnTo>
                  <a:lnTo>
                    <a:pt x="0" y="63"/>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17602" name="Freeform 8"/>
            <p:cNvSpPr>
              <a:spLocks/>
            </p:cNvSpPr>
            <p:nvPr/>
          </p:nvSpPr>
          <p:spPr bwMode="auto">
            <a:xfrm>
              <a:off x="2238" y="2493"/>
              <a:ext cx="114" cy="207"/>
            </a:xfrm>
            <a:custGeom>
              <a:avLst/>
              <a:gdLst>
                <a:gd name="T0" fmla="*/ 66 w 114"/>
                <a:gd name="T1" fmla="*/ 0 h 207"/>
                <a:gd name="T2" fmla="*/ 0 w 114"/>
                <a:gd name="T3" fmla="*/ 207 h 207"/>
                <a:gd name="T4" fmla="*/ 54 w 114"/>
                <a:gd name="T5" fmla="*/ 207 h 207"/>
                <a:gd name="T6" fmla="*/ 114 w 114"/>
                <a:gd name="T7" fmla="*/ 18 h 207"/>
                <a:gd name="T8" fmla="*/ 66 w 114"/>
                <a:gd name="T9" fmla="*/ 0 h 207"/>
                <a:gd name="T10" fmla="*/ 0 60000 65536"/>
                <a:gd name="T11" fmla="*/ 0 60000 65536"/>
                <a:gd name="T12" fmla="*/ 0 60000 65536"/>
                <a:gd name="T13" fmla="*/ 0 60000 65536"/>
                <a:gd name="T14" fmla="*/ 0 60000 65536"/>
                <a:gd name="T15" fmla="*/ 0 w 114"/>
                <a:gd name="T16" fmla="*/ 0 h 207"/>
                <a:gd name="T17" fmla="*/ 114 w 114"/>
                <a:gd name="T18" fmla="*/ 207 h 207"/>
              </a:gdLst>
              <a:ahLst/>
              <a:cxnLst>
                <a:cxn ang="T10">
                  <a:pos x="T0" y="T1"/>
                </a:cxn>
                <a:cxn ang="T11">
                  <a:pos x="T2" y="T3"/>
                </a:cxn>
                <a:cxn ang="T12">
                  <a:pos x="T4" y="T5"/>
                </a:cxn>
                <a:cxn ang="T13">
                  <a:pos x="T6" y="T7"/>
                </a:cxn>
                <a:cxn ang="T14">
                  <a:pos x="T8" y="T9"/>
                </a:cxn>
              </a:cxnLst>
              <a:rect l="T15" t="T16" r="T17" b="T18"/>
              <a:pathLst>
                <a:path w="114" h="207">
                  <a:moveTo>
                    <a:pt x="66" y="0"/>
                  </a:moveTo>
                  <a:lnTo>
                    <a:pt x="0" y="207"/>
                  </a:lnTo>
                  <a:lnTo>
                    <a:pt x="54" y="207"/>
                  </a:lnTo>
                  <a:lnTo>
                    <a:pt x="114" y="18"/>
                  </a:lnTo>
                  <a:lnTo>
                    <a:pt x="66" y="0"/>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17603" name="Freeform 9"/>
            <p:cNvSpPr>
              <a:spLocks/>
            </p:cNvSpPr>
            <p:nvPr/>
          </p:nvSpPr>
          <p:spPr bwMode="auto">
            <a:xfrm>
              <a:off x="2436" y="2541"/>
              <a:ext cx="102" cy="159"/>
            </a:xfrm>
            <a:custGeom>
              <a:avLst/>
              <a:gdLst>
                <a:gd name="T0" fmla="*/ 51 w 102"/>
                <a:gd name="T1" fmla="*/ 0 h 159"/>
                <a:gd name="T2" fmla="*/ 0 w 102"/>
                <a:gd name="T3" fmla="*/ 159 h 159"/>
                <a:gd name="T4" fmla="*/ 54 w 102"/>
                <a:gd name="T5" fmla="*/ 159 h 159"/>
                <a:gd name="T6" fmla="*/ 102 w 102"/>
                <a:gd name="T7" fmla="*/ 0 h 159"/>
                <a:gd name="T8" fmla="*/ 51 w 102"/>
                <a:gd name="T9" fmla="*/ 0 h 159"/>
                <a:gd name="T10" fmla="*/ 0 60000 65536"/>
                <a:gd name="T11" fmla="*/ 0 60000 65536"/>
                <a:gd name="T12" fmla="*/ 0 60000 65536"/>
                <a:gd name="T13" fmla="*/ 0 60000 65536"/>
                <a:gd name="T14" fmla="*/ 0 60000 65536"/>
                <a:gd name="T15" fmla="*/ 0 w 102"/>
                <a:gd name="T16" fmla="*/ 0 h 159"/>
                <a:gd name="T17" fmla="*/ 102 w 102"/>
                <a:gd name="T18" fmla="*/ 159 h 159"/>
              </a:gdLst>
              <a:ahLst/>
              <a:cxnLst>
                <a:cxn ang="T10">
                  <a:pos x="T0" y="T1"/>
                </a:cxn>
                <a:cxn ang="T11">
                  <a:pos x="T2" y="T3"/>
                </a:cxn>
                <a:cxn ang="T12">
                  <a:pos x="T4" y="T5"/>
                </a:cxn>
                <a:cxn ang="T13">
                  <a:pos x="T6" y="T7"/>
                </a:cxn>
                <a:cxn ang="T14">
                  <a:pos x="T8" y="T9"/>
                </a:cxn>
              </a:cxnLst>
              <a:rect l="T15" t="T16" r="T17" b="T18"/>
              <a:pathLst>
                <a:path w="102" h="159">
                  <a:moveTo>
                    <a:pt x="51" y="0"/>
                  </a:moveTo>
                  <a:lnTo>
                    <a:pt x="0" y="159"/>
                  </a:lnTo>
                  <a:lnTo>
                    <a:pt x="54" y="159"/>
                  </a:lnTo>
                  <a:lnTo>
                    <a:pt x="102" y="0"/>
                  </a:lnTo>
                  <a:lnTo>
                    <a:pt x="51" y="0"/>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17604" name="Rectangle 10"/>
            <p:cNvSpPr>
              <a:spLocks noChangeArrowheads="1"/>
            </p:cNvSpPr>
            <p:nvPr/>
          </p:nvSpPr>
          <p:spPr bwMode="auto">
            <a:xfrm>
              <a:off x="2762" y="1606"/>
              <a:ext cx="810" cy="248"/>
            </a:xfrm>
            <a:prstGeom prst="rect">
              <a:avLst/>
            </a:prstGeom>
            <a:solidFill>
              <a:srgbClr val="009900"/>
            </a:solidFill>
            <a:ln w="12700" algn="ctr">
              <a:solidFill>
                <a:schemeClr val="bg1"/>
              </a:solidFill>
              <a:miter lim="800000"/>
              <a:headEnd/>
              <a:tailEnd/>
            </a:ln>
          </p:spPr>
          <p:txBody>
            <a:bodyPr wrap="none" lIns="0" tIns="0" rIns="0" bIns="0" anchor="ctr">
              <a:spAutoFit/>
            </a:bodyPr>
            <a:lstStyle/>
            <a:p>
              <a:endParaRPr lang="en-US"/>
            </a:p>
          </p:txBody>
        </p:sp>
        <p:sp>
          <p:nvSpPr>
            <p:cNvPr id="17605" name="Rectangle 11"/>
            <p:cNvSpPr>
              <a:spLocks noChangeArrowheads="1"/>
            </p:cNvSpPr>
            <p:nvPr/>
          </p:nvSpPr>
          <p:spPr bwMode="auto">
            <a:xfrm>
              <a:off x="2778" y="1874"/>
              <a:ext cx="62" cy="827"/>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17606" name="AutoShape 12"/>
            <p:cNvSpPr>
              <a:spLocks noChangeArrowheads="1"/>
            </p:cNvSpPr>
            <p:nvPr/>
          </p:nvSpPr>
          <p:spPr bwMode="auto">
            <a:xfrm rot="2681173">
              <a:off x="2441" y="1752"/>
              <a:ext cx="559" cy="573"/>
            </a:xfrm>
            <a:prstGeom prst="irregularSeal2">
              <a:avLst/>
            </a:prstGeom>
            <a:gradFill rotWithShape="1">
              <a:gsLst>
                <a:gs pos="0">
                  <a:srgbClr val="FFFF66"/>
                </a:gs>
                <a:gs pos="100000">
                  <a:srgbClr val="FF0000"/>
                </a:gs>
              </a:gsLst>
              <a:path path="shape">
                <a:fillToRect l="50000" t="50000" r="50000" b="50000"/>
              </a:path>
            </a:gra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0" tIns="0" rIns="0" bIns="0" anchor="ctr">
              <a:spAutoFit/>
            </a:bodyPr>
            <a:lstStyle/>
            <a:p>
              <a:endParaRPr lang="en-US"/>
            </a:p>
          </p:txBody>
        </p:sp>
        <p:sp>
          <p:nvSpPr>
            <p:cNvPr id="17607" name="Freeform 13"/>
            <p:cNvSpPr>
              <a:spLocks/>
            </p:cNvSpPr>
            <p:nvPr/>
          </p:nvSpPr>
          <p:spPr bwMode="auto">
            <a:xfrm>
              <a:off x="2219" y="2561"/>
              <a:ext cx="369" cy="104"/>
            </a:xfrm>
            <a:custGeom>
              <a:avLst/>
              <a:gdLst>
                <a:gd name="T0" fmla="*/ 0 w 992"/>
                <a:gd name="T1" fmla="*/ 0 h 280"/>
                <a:gd name="T2" fmla="*/ 19 w 992"/>
                <a:gd name="T3" fmla="*/ 4 h 280"/>
                <a:gd name="T4" fmla="*/ 18 w 992"/>
                <a:gd name="T5" fmla="*/ 5 h 280"/>
                <a:gd name="T6" fmla="*/ 0 w 992"/>
                <a:gd name="T7" fmla="*/ 1 h 280"/>
                <a:gd name="T8" fmla="*/ 0 w 992"/>
                <a:gd name="T9" fmla="*/ 0 h 280"/>
                <a:gd name="T10" fmla="*/ 0 60000 65536"/>
                <a:gd name="T11" fmla="*/ 0 60000 65536"/>
                <a:gd name="T12" fmla="*/ 0 60000 65536"/>
                <a:gd name="T13" fmla="*/ 0 60000 65536"/>
                <a:gd name="T14" fmla="*/ 0 60000 65536"/>
                <a:gd name="T15" fmla="*/ 0 w 992"/>
                <a:gd name="T16" fmla="*/ 0 h 280"/>
                <a:gd name="T17" fmla="*/ 992 w 992"/>
                <a:gd name="T18" fmla="*/ 280 h 280"/>
              </a:gdLst>
              <a:ahLst/>
              <a:cxnLst>
                <a:cxn ang="T10">
                  <a:pos x="T0" y="T1"/>
                </a:cxn>
                <a:cxn ang="T11">
                  <a:pos x="T2" y="T3"/>
                </a:cxn>
                <a:cxn ang="T12">
                  <a:pos x="T4" y="T5"/>
                </a:cxn>
                <a:cxn ang="T13">
                  <a:pos x="T6" y="T7"/>
                </a:cxn>
                <a:cxn ang="T14">
                  <a:pos x="T8" y="T9"/>
                </a:cxn>
              </a:cxnLst>
              <a:rect l="T15" t="T16" r="T17" b="T18"/>
              <a:pathLst>
                <a:path w="992" h="280">
                  <a:moveTo>
                    <a:pt x="0" y="0"/>
                  </a:moveTo>
                  <a:lnTo>
                    <a:pt x="992" y="240"/>
                  </a:lnTo>
                  <a:lnTo>
                    <a:pt x="936" y="280"/>
                  </a:lnTo>
                  <a:lnTo>
                    <a:pt x="16" y="56"/>
                  </a:lnTo>
                  <a:lnTo>
                    <a:pt x="0" y="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17608" name="Freeform 14"/>
            <p:cNvSpPr>
              <a:spLocks/>
            </p:cNvSpPr>
            <p:nvPr/>
          </p:nvSpPr>
          <p:spPr bwMode="auto">
            <a:xfrm>
              <a:off x="3429" y="2008"/>
              <a:ext cx="51" cy="375"/>
            </a:xfrm>
            <a:custGeom>
              <a:avLst/>
              <a:gdLst>
                <a:gd name="T0" fmla="*/ 0 w 136"/>
                <a:gd name="T1" fmla="*/ 0 h 1008"/>
                <a:gd name="T2" fmla="*/ 2 w 136"/>
                <a:gd name="T3" fmla="*/ 19 h 1008"/>
                <a:gd name="T4" fmla="*/ 3 w 136"/>
                <a:gd name="T5" fmla="*/ 17 h 1008"/>
                <a:gd name="T6" fmla="*/ 1 w 136"/>
                <a:gd name="T7" fmla="*/ 1 h 1008"/>
                <a:gd name="T8" fmla="*/ 0 w 136"/>
                <a:gd name="T9" fmla="*/ 0 h 1008"/>
                <a:gd name="T10" fmla="*/ 0 60000 65536"/>
                <a:gd name="T11" fmla="*/ 0 60000 65536"/>
                <a:gd name="T12" fmla="*/ 0 60000 65536"/>
                <a:gd name="T13" fmla="*/ 0 60000 65536"/>
                <a:gd name="T14" fmla="*/ 0 60000 65536"/>
                <a:gd name="T15" fmla="*/ 0 w 136"/>
                <a:gd name="T16" fmla="*/ 0 h 1008"/>
                <a:gd name="T17" fmla="*/ 136 w 136"/>
                <a:gd name="T18" fmla="*/ 1008 h 1008"/>
              </a:gdLst>
              <a:ahLst/>
              <a:cxnLst>
                <a:cxn ang="T10">
                  <a:pos x="T0" y="T1"/>
                </a:cxn>
                <a:cxn ang="T11">
                  <a:pos x="T2" y="T3"/>
                </a:cxn>
                <a:cxn ang="T12">
                  <a:pos x="T4" y="T5"/>
                </a:cxn>
                <a:cxn ang="T13">
                  <a:pos x="T6" y="T7"/>
                </a:cxn>
                <a:cxn ang="T14">
                  <a:pos x="T8" y="T9"/>
                </a:cxn>
              </a:cxnLst>
              <a:rect l="T15" t="T16" r="T17" b="T18"/>
              <a:pathLst>
                <a:path w="136" h="1008">
                  <a:moveTo>
                    <a:pt x="0" y="0"/>
                  </a:moveTo>
                  <a:lnTo>
                    <a:pt x="80" y="1008"/>
                  </a:lnTo>
                  <a:lnTo>
                    <a:pt x="136" y="920"/>
                  </a:lnTo>
                  <a:lnTo>
                    <a:pt x="56" y="48"/>
                  </a:lnTo>
                  <a:lnTo>
                    <a:pt x="0" y="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17609" name="Rectangle 15"/>
            <p:cNvSpPr>
              <a:spLocks noChangeArrowheads="1"/>
            </p:cNvSpPr>
            <p:nvPr/>
          </p:nvSpPr>
          <p:spPr bwMode="auto">
            <a:xfrm>
              <a:off x="2124" y="1610"/>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17610" name="Rectangle 16"/>
            <p:cNvSpPr>
              <a:spLocks noChangeArrowheads="1"/>
            </p:cNvSpPr>
            <p:nvPr/>
          </p:nvSpPr>
          <p:spPr bwMode="auto">
            <a:xfrm rot="5400000">
              <a:off x="3069" y="2371"/>
              <a:ext cx="27" cy="253"/>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17611" name="Rectangle 17"/>
            <p:cNvSpPr>
              <a:spLocks noChangeArrowheads="1"/>
            </p:cNvSpPr>
            <p:nvPr/>
          </p:nvSpPr>
          <p:spPr bwMode="auto">
            <a:xfrm rot="5400000">
              <a:off x="3399" y="2371"/>
              <a:ext cx="27" cy="253"/>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grpSp>
          <p:nvGrpSpPr>
            <p:cNvPr id="17612" name="Group 18"/>
            <p:cNvGrpSpPr>
              <a:grpSpLocks/>
            </p:cNvGrpSpPr>
            <p:nvPr/>
          </p:nvGrpSpPr>
          <p:grpSpPr bwMode="auto">
            <a:xfrm>
              <a:off x="2221" y="1871"/>
              <a:ext cx="518" cy="782"/>
              <a:chOff x="2400" y="1656"/>
              <a:chExt cx="752" cy="1136"/>
            </a:xfrm>
          </p:grpSpPr>
          <p:sp>
            <p:nvSpPr>
              <p:cNvPr id="17625" name="Freeform 19"/>
              <p:cNvSpPr>
                <a:spLocks/>
              </p:cNvSpPr>
              <p:nvPr/>
            </p:nvSpPr>
            <p:spPr bwMode="auto">
              <a:xfrm>
                <a:off x="2400" y="1656"/>
                <a:ext cx="752" cy="1136"/>
              </a:xfrm>
              <a:custGeom>
                <a:avLst/>
                <a:gdLst>
                  <a:gd name="T0" fmla="*/ 240 w 752"/>
                  <a:gd name="T1" fmla="*/ 0 h 1136"/>
                  <a:gd name="T2" fmla="*/ 0 w 752"/>
                  <a:gd name="T3" fmla="*/ 1008 h 1136"/>
                  <a:gd name="T4" fmla="*/ 528 w 752"/>
                  <a:gd name="T5" fmla="*/ 1136 h 1136"/>
                  <a:gd name="T6" fmla="*/ 688 w 752"/>
                  <a:gd name="T7" fmla="*/ 384 h 1136"/>
                  <a:gd name="T8" fmla="*/ 680 w 752"/>
                  <a:gd name="T9" fmla="*/ 328 h 1136"/>
                  <a:gd name="T10" fmla="*/ 712 w 752"/>
                  <a:gd name="T11" fmla="*/ 280 h 1136"/>
                  <a:gd name="T12" fmla="*/ 752 w 752"/>
                  <a:gd name="T13" fmla="*/ 88 h 1136"/>
                  <a:gd name="T14" fmla="*/ 240 w 752"/>
                  <a:gd name="T15" fmla="*/ 0 h 1136"/>
                  <a:gd name="T16" fmla="*/ 0 60000 65536"/>
                  <a:gd name="T17" fmla="*/ 0 60000 65536"/>
                  <a:gd name="T18" fmla="*/ 0 60000 65536"/>
                  <a:gd name="T19" fmla="*/ 0 60000 65536"/>
                  <a:gd name="T20" fmla="*/ 0 60000 65536"/>
                  <a:gd name="T21" fmla="*/ 0 60000 65536"/>
                  <a:gd name="T22" fmla="*/ 0 60000 65536"/>
                  <a:gd name="T23" fmla="*/ 0 60000 65536"/>
                  <a:gd name="T24" fmla="*/ 0 w 752"/>
                  <a:gd name="T25" fmla="*/ 0 h 1136"/>
                  <a:gd name="T26" fmla="*/ 752 w 752"/>
                  <a:gd name="T27" fmla="*/ 1136 h 11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2" h="1136">
                    <a:moveTo>
                      <a:pt x="240" y="0"/>
                    </a:moveTo>
                    <a:lnTo>
                      <a:pt x="0" y="1008"/>
                    </a:lnTo>
                    <a:lnTo>
                      <a:pt x="528" y="1136"/>
                    </a:lnTo>
                    <a:lnTo>
                      <a:pt x="688" y="384"/>
                    </a:lnTo>
                    <a:lnTo>
                      <a:pt x="680" y="328"/>
                    </a:lnTo>
                    <a:lnTo>
                      <a:pt x="712" y="280"/>
                    </a:lnTo>
                    <a:lnTo>
                      <a:pt x="752" y="88"/>
                    </a:lnTo>
                    <a:lnTo>
                      <a:pt x="240" y="0"/>
                    </a:lnTo>
                    <a:close/>
                  </a:path>
                </a:pathLst>
              </a:custGeom>
              <a:solidFill>
                <a:schemeClr val="folHlink"/>
              </a:solidFill>
              <a:ln w="12700">
                <a:solidFill>
                  <a:schemeClr val="bg1"/>
                </a:solidFill>
                <a:round/>
                <a:headEnd/>
                <a:tailEnd/>
              </a:ln>
            </p:spPr>
            <p:txBody>
              <a:bodyPr wrap="none" lIns="0" tIns="0" rIns="0" bIns="0" anchor="ctr">
                <a:spAutoFit/>
              </a:bodyPr>
              <a:lstStyle/>
              <a:p>
                <a:endParaRPr lang="en-US"/>
              </a:p>
            </p:txBody>
          </p:sp>
          <p:sp>
            <p:nvSpPr>
              <p:cNvPr id="17626" name="Freeform 20"/>
              <p:cNvSpPr>
                <a:spLocks/>
              </p:cNvSpPr>
              <p:nvPr/>
            </p:nvSpPr>
            <p:spPr bwMode="auto">
              <a:xfrm>
                <a:off x="2608" y="1952"/>
                <a:ext cx="448" cy="192"/>
              </a:xfrm>
              <a:custGeom>
                <a:avLst/>
                <a:gdLst>
                  <a:gd name="T0" fmla="*/ 0 w 448"/>
                  <a:gd name="T1" fmla="*/ 8 h 192"/>
                  <a:gd name="T2" fmla="*/ 48 w 448"/>
                  <a:gd name="T3" fmla="*/ 136 h 192"/>
                  <a:gd name="T4" fmla="*/ 144 w 448"/>
                  <a:gd name="T5" fmla="*/ 136 h 192"/>
                  <a:gd name="T6" fmla="*/ 256 w 448"/>
                  <a:gd name="T7" fmla="*/ 152 h 192"/>
                  <a:gd name="T8" fmla="*/ 336 w 448"/>
                  <a:gd name="T9" fmla="*/ 192 h 192"/>
                  <a:gd name="T10" fmla="*/ 448 w 448"/>
                  <a:gd name="T11" fmla="*/ 120 h 192"/>
                  <a:gd name="T12" fmla="*/ 352 w 448"/>
                  <a:gd name="T13" fmla="*/ 48 h 192"/>
                  <a:gd name="T14" fmla="*/ 240 w 448"/>
                  <a:gd name="T15" fmla="*/ 24 h 192"/>
                  <a:gd name="T16" fmla="*/ 128 w 448"/>
                  <a:gd name="T17" fmla="*/ 0 h 192"/>
                  <a:gd name="T18" fmla="*/ 48 w 448"/>
                  <a:gd name="T19" fmla="*/ 0 h 192"/>
                  <a:gd name="T20" fmla="*/ 0 w 448"/>
                  <a:gd name="T21" fmla="*/ 8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8"/>
                  <a:gd name="T34" fmla="*/ 0 h 192"/>
                  <a:gd name="T35" fmla="*/ 448 w 448"/>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8" h="192">
                    <a:moveTo>
                      <a:pt x="0" y="8"/>
                    </a:moveTo>
                    <a:lnTo>
                      <a:pt x="48" y="136"/>
                    </a:lnTo>
                    <a:lnTo>
                      <a:pt x="144" y="136"/>
                    </a:lnTo>
                    <a:lnTo>
                      <a:pt x="256" y="152"/>
                    </a:lnTo>
                    <a:lnTo>
                      <a:pt x="336" y="192"/>
                    </a:lnTo>
                    <a:lnTo>
                      <a:pt x="448" y="120"/>
                    </a:lnTo>
                    <a:lnTo>
                      <a:pt x="352" y="48"/>
                    </a:lnTo>
                    <a:lnTo>
                      <a:pt x="240" y="24"/>
                    </a:lnTo>
                    <a:lnTo>
                      <a:pt x="128" y="0"/>
                    </a:lnTo>
                    <a:lnTo>
                      <a:pt x="48" y="0"/>
                    </a:lnTo>
                    <a:lnTo>
                      <a:pt x="0" y="8"/>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7627" name="Freeform 21"/>
              <p:cNvSpPr>
                <a:spLocks/>
              </p:cNvSpPr>
              <p:nvPr/>
            </p:nvSpPr>
            <p:spPr bwMode="auto">
              <a:xfrm>
                <a:off x="2464" y="2344"/>
                <a:ext cx="456" cy="304"/>
              </a:xfrm>
              <a:custGeom>
                <a:avLst/>
                <a:gdLst>
                  <a:gd name="T0" fmla="*/ 136 w 456"/>
                  <a:gd name="T1" fmla="*/ 0 h 304"/>
                  <a:gd name="T2" fmla="*/ 0 w 456"/>
                  <a:gd name="T3" fmla="*/ 184 h 304"/>
                  <a:gd name="T4" fmla="*/ 96 w 456"/>
                  <a:gd name="T5" fmla="*/ 256 h 304"/>
                  <a:gd name="T6" fmla="*/ 248 w 456"/>
                  <a:gd name="T7" fmla="*/ 296 h 304"/>
                  <a:gd name="T8" fmla="*/ 456 w 456"/>
                  <a:gd name="T9" fmla="*/ 304 h 304"/>
                  <a:gd name="T10" fmla="*/ 424 w 456"/>
                  <a:gd name="T11" fmla="*/ 56 h 304"/>
                  <a:gd name="T12" fmla="*/ 136 w 456"/>
                  <a:gd name="T13" fmla="*/ 0 h 304"/>
                  <a:gd name="T14" fmla="*/ 0 60000 65536"/>
                  <a:gd name="T15" fmla="*/ 0 60000 65536"/>
                  <a:gd name="T16" fmla="*/ 0 60000 65536"/>
                  <a:gd name="T17" fmla="*/ 0 60000 65536"/>
                  <a:gd name="T18" fmla="*/ 0 60000 65536"/>
                  <a:gd name="T19" fmla="*/ 0 60000 65536"/>
                  <a:gd name="T20" fmla="*/ 0 60000 65536"/>
                  <a:gd name="T21" fmla="*/ 0 w 456"/>
                  <a:gd name="T22" fmla="*/ 0 h 304"/>
                  <a:gd name="T23" fmla="*/ 456 w 456"/>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6" h="304">
                    <a:moveTo>
                      <a:pt x="136" y="0"/>
                    </a:moveTo>
                    <a:lnTo>
                      <a:pt x="0" y="184"/>
                    </a:lnTo>
                    <a:lnTo>
                      <a:pt x="96" y="256"/>
                    </a:lnTo>
                    <a:lnTo>
                      <a:pt x="248" y="296"/>
                    </a:lnTo>
                    <a:lnTo>
                      <a:pt x="456" y="304"/>
                    </a:lnTo>
                    <a:lnTo>
                      <a:pt x="424" y="56"/>
                    </a:lnTo>
                    <a:lnTo>
                      <a:pt x="136" y="0"/>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7628" name="Freeform 22"/>
              <p:cNvSpPr>
                <a:spLocks/>
              </p:cNvSpPr>
              <p:nvPr/>
            </p:nvSpPr>
            <p:spPr bwMode="auto">
              <a:xfrm>
                <a:off x="2904" y="2120"/>
                <a:ext cx="144" cy="368"/>
              </a:xfrm>
              <a:custGeom>
                <a:avLst/>
                <a:gdLst>
                  <a:gd name="T0" fmla="*/ 56 w 144"/>
                  <a:gd name="T1" fmla="*/ 72 h 368"/>
                  <a:gd name="T2" fmla="*/ 144 w 144"/>
                  <a:gd name="T3" fmla="*/ 0 h 368"/>
                  <a:gd name="T4" fmla="*/ 56 w 144"/>
                  <a:gd name="T5" fmla="*/ 368 h 368"/>
                  <a:gd name="T6" fmla="*/ 0 w 144"/>
                  <a:gd name="T7" fmla="*/ 280 h 368"/>
                  <a:gd name="T8" fmla="*/ 56 w 144"/>
                  <a:gd name="T9" fmla="*/ 72 h 368"/>
                  <a:gd name="T10" fmla="*/ 0 60000 65536"/>
                  <a:gd name="T11" fmla="*/ 0 60000 65536"/>
                  <a:gd name="T12" fmla="*/ 0 60000 65536"/>
                  <a:gd name="T13" fmla="*/ 0 60000 65536"/>
                  <a:gd name="T14" fmla="*/ 0 60000 65536"/>
                  <a:gd name="T15" fmla="*/ 0 w 144"/>
                  <a:gd name="T16" fmla="*/ 0 h 368"/>
                  <a:gd name="T17" fmla="*/ 144 w 144"/>
                  <a:gd name="T18" fmla="*/ 368 h 368"/>
                </a:gdLst>
                <a:ahLst/>
                <a:cxnLst>
                  <a:cxn ang="T10">
                    <a:pos x="T0" y="T1"/>
                  </a:cxn>
                  <a:cxn ang="T11">
                    <a:pos x="T2" y="T3"/>
                  </a:cxn>
                  <a:cxn ang="T12">
                    <a:pos x="T4" y="T5"/>
                  </a:cxn>
                  <a:cxn ang="T13">
                    <a:pos x="T6" y="T7"/>
                  </a:cxn>
                  <a:cxn ang="T14">
                    <a:pos x="T8" y="T9"/>
                  </a:cxn>
                </a:cxnLst>
                <a:rect l="T15" t="T16" r="T17" b="T18"/>
                <a:pathLst>
                  <a:path w="144" h="368">
                    <a:moveTo>
                      <a:pt x="56" y="72"/>
                    </a:moveTo>
                    <a:lnTo>
                      <a:pt x="144" y="0"/>
                    </a:lnTo>
                    <a:lnTo>
                      <a:pt x="56" y="368"/>
                    </a:lnTo>
                    <a:lnTo>
                      <a:pt x="0" y="280"/>
                    </a:lnTo>
                    <a:lnTo>
                      <a:pt x="56" y="72"/>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7629" name="Freeform 23"/>
              <p:cNvSpPr>
                <a:spLocks/>
              </p:cNvSpPr>
              <p:nvPr/>
            </p:nvSpPr>
            <p:spPr bwMode="auto">
              <a:xfrm>
                <a:off x="2504" y="2016"/>
                <a:ext cx="136" cy="376"/>
              </a:xfrm>
              <a:custGeom>
                <a:avLst/>
                <a:gdLst>
                  <a:gd name="T0" fmla="*/ 136 w 136"/>
                  <a:gd name="T1" fmla="*/ 104 h 376"/>
                  <a:gd name="T2" fmla="*/ 96 w 136"/>
                  <a:gd name="T3" fmla="*/ 312 h 376"/>
                  <a:gd name="T4" fmla="*/ 0 w 136"/>
                  <a:gd name="T5" fmla="*/ 376 h 376"/>
                  <a:gd name="T6" fmla="*/ 80 w 136"/>
                  <a:gd name="T7" fmla="*/ 0 h 376"/>
                  <a:gd name="T8" fmla="*/ 136 w 136"/>
                  <a:gd name="T9" fmla="*/ 104 h 376"/>
                  <a:gd name="T10" fmla="*/ 0 60000 65536"/>
                  <a:gd name="T11" fmla="*/ 0 60000 65536"/>
                  <a:gd name="T12" fmla="*/ 0 60000 65536"/>
                  <a:gd name="T13" fmla="*/ 0 60000 65536"/>
                  <a:gd name="T14" fmla="*/ 0 60000 65536"/>
                  <a:gd name="T15" fmla="*/ 0 w 136"/>
                  <a:gd name="T16" fmla="*/ 0 h 376"/>
                  <a:gd name="T17" fmla="*/ 136 w 136"/>
                  <a:gd name="T18" fmla="*/ 376 h 376"/>
                </a:gdLst>
                <a:ahLst/>
                <a:cxnLst>
                  <a:cxn ang="T10">
                    <a:pos x="T0" y="T1"/>
                  </a:cxn>
                  <a:cxn ang="T11">
                    <a:pos x="T2" y="T3"/>
                  </a:cxn>
                  <a:cxn ang="T12">
                    <a:pos x="T4" y="T5"/>
                  </a:cxn>
                  <a:cxn ang="T13">
                    <a:pos x="T6" y="T7"/>
                  </a:cxn>
                  <a:cxn ang="T14">
                    <a:pos x="T8" y="T9"/>
                  </a:cxn>
                </a:cxnLst>
                <a:rect l="T15" t="T16" r="T17" b="T18"/>
                <a:pathLst>
                  <a:path w="136" h="376">
                    <a:moveTo>
                      <a:pt x="136" y="104"/>
                    </a:moveTo>
                    <a:lnTo>
                      <a:pt x="96" y="312"/>
                    </a:lnTo>
                    <a:lnTo>
                      <a:pt x="0" y="376"/>
                    </a:lnTo>
                    <a:lnTo>
                      <a:pt x="80" y="0"/>
                    </a:lnTo>
                    <a:lnTo>
                      <a:pt x="136" y="104"/>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lIns="0" tIns="0" rIns="0" bIns="0" anchor="ctr">
                <a:spAutoFit/>
              </a:bodyPr>
              <a:lstStyle/>
              <a:p>
                <a:endParaRPr lang="en-US"/>
              </a:p>
            </p:txBody>
          </p:sp>
          <p:sp>
            <p:nvSpPr>
              <p:cNvPr id="17630" name="Line 24"/>
              <p:cNvSpPr>
                <a:spLocks noChangeShapeType="1"/>
              </p:cNvSpPr>
              <p:nvPr/>
            </p:nvSpPr>
            <p:spPr bwMode="auto">
              <a:xfrm flipV="1">
                <a:off x="2608" y="1680"/>
                <a:ext cx="136" cy="27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7631" name="Line 25"/>
              <p:cNvSpPr>
                <a:spLocks noChangeShapeType="1"/>
              </p:cNvSpPr>
              <p:nvPr/>
            </p:nvSpPr>
            <p:spPr bwMode="auto">
              <a:xfrm flipH="1" flipV="1">
                <a:off x="3048" y="1736"/>
                <a:ext cx="8" cy="32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nvGrpSpPr>
            <p:cNvPr id="17613" name="Group 26"/>
            <p:cNvGrpSpPr>
              <a:grpSpLocks/>
            </p:cNvGrpSpPr>
            <p:nvPr/>
          </p:nvGrpSpPr>
          <p:grpSpPr bwMode="auto">
            <a:xfrm rot="-6511945">
              <a:off x="2834" y="1842"/>
              <a:ext cx="518" cy="783"/>
              <a:chOff x="2400" y="1656"/>
              <a:chExt cx="752" cy="1136"/>
            </a:xfrm>
          </p:grpSpPr>
          <p:sp>
            <p:nvSpPr>
              <p:cNvPr id="17618" name="Freeform 27"/>
              <p:cNvSpPr>
                <a:spLocks/>
              </p:cNvSpPr>
              <p:nvPr/>
            </p:nvSpPr>
            <p:spPr bwMode="auto">
              <a:xfrm>
                <a:off x="2400" y="1656"/>
                <a:ext cx="752" cy="1136"/>
              </a:xfrm>
              <a:custGeom>
                <a:avLst/>
                <a:gdLst>
                  <a:gd name="T0" fmla="*/ 240 w 752"/>
                  <a:gd name="T1" fmla="*/ 0 h 1136"/>
                  <a:gd name="T2" fmla="*/ 0 w 752"/>
                  <a:gd name="T3" fmla="*/ 1008 h 1136"/>
                  <a:gd name="T4" fmla="*/ 528 w 752"/>
                  <a:gd name="T5" fmla="*/ 1136 h 1136"/>
                  <a:gd name="T6" fmla="*/ 688 w 752"/>
                  <a:gd name="T7" fmla="*/ 384 h 1136"/>
                  <a:gd name="T8" fmla="*/ 680 w 752"/>
                  <a:gd name="T9" fmla="*/ 328 h 1136"/>
                  <a:gd name="T10" fmla="*/ 712 w 752"/>
                  <a:gd name="T11" fmla="*/ 280 h 1136"/>
                  <a:gd name="T12" fmla="*/ 752 w 752"/>
                  <a:gd name="T13" fmla="*/ 88 h 1136"/>
                  <a:gd name="T14" fmla="*/ 240 w 752"/>
                  <a:gd name="T15" fmla="*/ 0 h 1136"/>
                  <a:gd name="T16" fmla="*/ 0 60000 65536"/>
                  <a:gd name="T17" fmla="*/ 0 60000 65536"/>
                  <a:gd name="T18" fmla="*/ 0 60000 65536"/>
                  <a:gd name="T19" fmla="*/ 0 60000 65536"/>
                  <a:gd name="T20" fmla="*/ 0 60000 65536"/>
                  <a:gd name="T21" fmla="*/ 0 60000 65536"/>
                  <a:gd name="T22" fmla="*/ 0 60000 65536"/>
                  <a:gd name="T23" fmla="*/ 0 60000 65536"/>
                  <a:gd name="T24" fmla="*/ 0 w 752"/>
                  <a:gd name="T25" fmla="*/ 0 h 1136"/>
                  <a:gd name="T26" fmla="*/ 752 w 752"/>
                  <a:gd name="T27" fmla="*/ 1136 h 11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2" h="1136">
                    <a:moveTo>
                      <a:pt x="240" y="0"/>
                    </a:moveTo>
                    <a:lnTo>
                      <a:pt x="0" y="1008"/>
                    </a:lnTo>
                    <a:lnTo>
                      <a:pt x="528" y="1136"/>
                    </a:lnTo>
                    <a:lnTo>
                      <a:pt x="688" y="384"/>
                    </a:lnTo>
                    <a:lnTo>
                      <a:pt x="680" y="328"/>
                    </a:lnTo>
                    <a:lnTo>
                      <a:pt x="712" y="280"/>
                    </a:lnTo>
                    <a:lnTo>
                      <a:pt x="752" y="88"/>
                    </a:lnTo>
                    <a:lnTo>
                      <a:pt x="240" y="0"/>
                    </a:lnTo>
                    <a:close/>
                  </a:path>
                </a:pathLst>
              </a:custGeom>
              <a:solidFill>
                <a:schemeClr val="tx1"/>
              </a:solidFill>
              <a:ln w="12700">
                <a:solidFill>
                  <a:schemeClr val="bg1"/>
                </a:solidFill>
                <a:round/>
                <a:headEnd/>
                <a:tailEnd/>
              </a:ln>
            </p:spPr>
            <p:txBody>
              <a:bodyPr wrap="none" lIns="0" tIns="0" rIns="0" bIns="0" anchor="ctr">
                <a:spAutoFit/>
              </a:bodyPr>
              <a:lstStyle/>
              <a:p>
                <a:endParaRPr lang="en-US"/>
              </a:p>
            </p:txBody>
          </p:sp>
          <p:sp>
            <p:nvSpPr>
              <p:cNvPr id="17619" name="Freeform 28"/>
              <p:cNvSpPr>
                <a:spLocks/>
              </p:cNvSpPr>
              <p:nvPr/>
            </p:nvSpPr>
            <p:spPr bwMode="auto">
              <a:xfrm>
                <a:off x="2608" y="1952"/>
                <a:ext cx="448" cy="192"/>
              </a:xfrm>
              <a:custGeom>
                <a:avLst/>
                <a:gdLst>
                  <a:gd name="T0" fmla="*/ 0 w 448"/>
                  <a:gd name="T1" fmla="*/ 8 h 192"/>
                  <a:gd name="T2" fmla="*/ 48 w 448"/>
                  <a:gd name="T3" fmla="*/ 136 h 192"/>
                  <a:gd name="T4" fmla="*/ 144 w 448"/>
                  <a:gd name="T5" fmla="*/ 136 h 192"/>
                  <a:gd name="T6" fmla="*/ 256 w 448"/>
                  <a:gd name="T7" fmla="*/ 152 h 192"/>
                  <a:gd name="T8" fmla="*/ 336 w 448"/>
                  <a:gd name="T9" fmla="*/ 192 h 192"/>
                  <a:gd name="T10" fmla="*/ 448 w 448"/>
                  <a:gd name="T11" fmla="*/ 120 h 192"/>
                  <a:gd name="T12" fmla="*/ 352 w 448"/>
                  <a:gd name="T13" fmla="*/ 48 h 192"/>
                  <a:gd name="T14" fmla="*/ 240 w 448"/>
                  <a:gd name="T15" fmla="*/ 24 h 192"/>
                  <a:gd name="T16" fmla="*/ 128 w 448"/>
                  <a:gd name="T17" fmla="*/ 0 h 192"/>
                  <a:gd name="T18" fmla="*/ 48 w 448"/>
                  <a:gd name="T19" fmla="*/ 0 h 192"/>
                  <a:gd name="T20" fmla="*/ 0 w 448"/>
                  <a:gd name="T21" fmla="*/ 8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8"/>
                  <a:gd name="T34" fmla="*/ 0 h 192"/>
                  <a:gd name="T35" fmla="*/ 448 w 448"/>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8" h="192">
                    <a:moveTo>
                      <a:pt x="0" y="8"/>
                    </a:moveTo>
                    <a:lnTo>
                      <a:pt x="48" y="136"/>
                    </a:lnTo>
                    <a:lnTo>
                      <a:pt x="144" y="136"/>
                    </a:lnTo>
                    <a:lnTo>
                      <a:pt x="256" y="152"/>
                    </a:lnTo>
                    <a:lnTo>
                      <a:pt x="336" y="192"/>
                    </a:lnTo>
                    <a:lnTo>
                      <a:pt x="448" y="120"/>
                    </a:lnTo>
                    <a:lnTo>
                      <a:pt x="352" y="48"/>
                    </a:lnTo>
                    <a:lnTo>
                      <a:pt x="240" y="24"/>
                    </a:lnTo>
                    <a:lnTo>
                      <a:pt x="128" y="0"/>
                    </a:lnTo>
                    <a:lnTo>
                      <a:pt x="48" y="0"/>
                    </a:lnTo>
                    <a:lnTo>
                      <a:pt x="0" y="8"/>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7620" name="Freeform 29"/>
              <p:cNvSpPr>
                <a:spLocks/>
              </p:cNvSpPr>
              <p:nvPr/>
            </p:nvSpPr>
            <p:spPr bwMode="auto">
              <a:xfrm>
                <a:off x="2464" y="2344"/>
                <a:ext cx="456" cy="304"/>
              </a:xfrm>
              <a:custGeom>
                <a:avLst/>
                <a:gdLst>
                  <a:gd name="T0" fmla="*/ 136 w 456"/>
                  <a:gd name="T1" fmla="*/ 0 h 304"/>
                  <a:gd name="T2" fmla="*/ 0 w 456"/>
                  <a:gd name="T3" fmla="*/ 184 h 304"/>
                  <a:gd name="T4" fmla="*/ 96 w 456"/>
                  <a:gd name="T5" fmla="*/ 256 h 304"/>
                  <a:gd name="T6" fmla="*/ 248 w 456"/>
                  <a:gd name="T7" fmla="*/ 296 h 304"/>
                  <a:gd name="T8" fmla="*/ 456 w 456"/>
                  <a:gd name="T9" fmla="*/ 304 h 304"/>
                  <a:gd name="T10" fmla="*/ 424 w 456"/>
                  <a:gd name="T11" fmla="*/ 56 h 304"/>
                  <a:gd name="T12" fmla="*/ 136 w 456"/>
                  <a:gd name="T13" fmla="*/ 0 h 304"/>
                  <a:gd name="T14" fmla="*/ 0 60000 65536"/>
                  <a:gd name="T15" fmla="*/ 0 60000 65536"/>
                  <a:gd name="T16" fmla="*/ 0 60000 65536"/>
                  <a:gd name="T17" fmla="*/ 0 60000 65536"/>
                  <a:gd name="T18" fmla="*/ 0 60000 65536"/>
                  <a:gd name="T19" fmla="*/ 0 60000 65536"/>
                  <a:gd name="T20" fmla="*/ 0 60000 65536"/>
                  <a:gd name="T21" fmla="*/ 0 w 456"/>
                  <a:gd name="T22" fmla="*/ 0 h 304"/>
                  <a:gd name="T23" fmla="*/ 456 w 456"/>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6" h="304">
                    <a:moveTo>
                      <a:pt x="136" y="0"/>
                    </a:moveTo>
                    <a:lnTo>
                      <a:pt x="0" y="184"/>
                    </a:lnTo>
                    <a:lnTo>
                      <a:pt x="96" y="256"/>
                    </a:lnTo>
                    <a:lnTo>
                      <a:pt x="248" y="296"/>
                    </a:lnTo>
                    <a:lnTo>
                      <a:pt x="456" y="304"/>
                    </a:lnTo>
                    <a:lnTo>
                      <a:pt x="424" y="56"/>
                    </a:lnTo>
                    <a:lnTo>
                      <a:pt x="136" y="0"/>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7621" name="Freeform 30"/>
              <p:cNvSpPr>
                <a:spLocks/>
              </p:cNvSpPr>
              <p:nvPr/>
            </p:nvSpPr>
            <p:spPr bwMode="auto">
              <a:xfrm>
                <a:off x="2904" y="2120"/>
                <a:ext cx="144" cy="368"/>
              </a:xfrm>
              <a:custGeom>
                <a:avLst/>
                <a:gdLst>
                  <a:gd name="T0" fmla="*/ 56 w 144"/>
                  <a:gd name="T1" fmla="*/ 72 h 368"/>
                  <a:gd name="T2" fmla="*/ 144 w 144"/>
                  <a:gd name="T3" fmla="*/ 0 h 368"/>
                  <a:gd name="T4" fmla="*/ 56 w 144"/>
                  <a:gd name="T5" fmla="*/ 368 h 368"/>
                  <a:gd name="T6" fmla="*/ 0 w 144"/>
                  <a:gd name="T7" fmla="*/ 280 h 368"/>
                  <a:gd name="T8" fmla="*/ 56 w 144"/>
                  <a:gd name="T9" fmla="*/ 72 h 368"/>
                  <a:gd name="T10" fmla="*/ 0 60000 65536"/>
                  <a:gd name="T11" fmla="*/ 0 60000 65536"/>
                  <a:gd name="T12" fmla="*/ 0 60000 65536"/>
                  <a:gd name="T13" fmla="*/ 0 60000 65536"/>
                  <a:gd name="T14" fmla="*/ 0 60000 65536"/>
                  <a:gd name="T15" fmla="*/ 0 w 144"/>
                  <a:gd name="T16" fmla="*/ 0 h 368"/>
                  <a:gd name="T17" fmla="*/ 144 w 144"/>
                  <a:gd name="T18" fmla="*/ 368 h 368"/>
                </a:gdLst>
                <a:ahLst/>
                <a:cxnLst>
                  <a:cxn ang="T10">
                    <a:pos x="T0" y="T1"/>
                  </a:cxn>
                  <a:cxn ang="T11">
                    <a:pos x="T2" y="T3"/>
                  </a:cxn>
                  <a:cxn ang="T12">
                    <a:pos x="T4" y="T5"/>
                  </a:cxn>
                  <a:cxn ang="T13">
                    <a:pos x="T6" y="T7"/>
                  </a:cxn>
                  <a:cxn ang="T14">
                    <a:pos x="T8" y="T9"/>
                  </a:cxn>
                </a:cxnLst>
                <a:rect l="T15" t="T16" r="T17" b="T18"/>
                <a:pathLst>
                  <a:path w="144" h="368">
                    <a:moveTo>
                      <a:pt x="56" y="72"/>
                    </a:moveTo>
                    <a:lnTo>
                      <a:pt x="144" y="0"/>
                    </a:lnTo>
                    <a:lnTo>
                      <a:pt x="56" y="368"/>
                    </a:lnTo>
                    <a:lnTo>
                      <a:pt x="0" y="280"/>
                    </a:lnTo>
                    <a:lnTo>
                      <a:pt x="56" y="72"/>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7622" name="Freeform 31"/>
              <p:cNvSpPr>
                <a:spLocks/>
              </p:cNvSpPr>
              <p:nvPr/>
            </p:nvSpPr>
            <p:spPr bwMode="auto">
              <a:xfrm>
                <a:off x="2504" y="2016"/>
                <a:ext cx="136" cy="376"/>
              </a:xfrm>
              <a:custGeom>
                <a:avLst/>
                <a:gdLst>
                  <a:gd name="T0" fmla="*/ 136 w 136"/>
                  <a:gd name="T1" fmla="*/ 104 h 376"/>
                  <a:gd name="T2" fmla="*/ 96 w 136"/>
                  <a:gd name="T3" fmla="*/ 312 h 376"/>
                  <a:gd name="T4" fmla="*/ 0 w 136"/>
                  <a:gd name="T5" fmla="*/ 376 h 376"/>
                  <a:gd name="T6" fmla="*/ 80 w 136"/>
                  <a:gd name="T7" fmla="*/ 0 h 376"/>
                  <a:gd name="T8" fmla="*/ 136 w 136"/>
                  <a:gd name="T9" fmla="*/ 104 h 376"/>
                  <a:gd name="T10" fmla="*/ 0 60000 65536"/>
                  <a:gd name="T11" fmla="*/ 0 60000 65536"/>
                  <a:gd name="T12" fmla="*/ 0 60000 65536"/>
                  <a:gd name="T13" fmla="*/ 0 60000 65536"/>
                  <a:gd name="T14" fmla="*/ 0 60000 65536"/>
                  <a:gd name="T15" fmla="*/ 0 w 136"/>
                  <a:gd name="T16" fmla="*/ 0 h 376"/>
                  <a:gd name="T17" fmla="*/ 136 w 136"/>
                  <a:gd name="T18" fmla="*/ 376 h 376"/>
                </a:gdLst>
                <a:ahLst/>
                <a:cxnLst>
                  <a:cxn ang="T10">
                    <a:pos x="T0" y="T1"/>
                  </a:cxn>
                  <a:cxn ang="T11">
                    <a:pos x="T2" y="T3"/>
                  </a:cxn>
                  <a:cxn ang="T12">
                    <a:pos x="T4" y="T5"/>
                  </a:cxn>
                  <a:cxn ang="T13">
                    <a:pos x="T6" y="T7"/>
                  </a:cxn>
                  <a:cxn ang="T14">
                    <a:pos x="T8" y="T9"/>
                  </a:cxn>
                </a:cxnLst>
                <a:rect l="T15" t="T16" r="T17" b="T18"/>
                <a:pathLst>
                  <a:path w="136" h="376">
                    <a:moveTo>
                      <a:pt x="136" y="104"/>
                    </a:moveTo>
                    <a:lnTo>
                      <a:pt x="96" y="312"/>
                    </a:lnTo>
                    <a:lnTo>
                      <a:pt x="0" y="376"/>
                    </a:lnTo>
                    <a:lnTo>
                      <a:pt x="80" y="0"/>
                    </a:lnTo>
                    <a:lnTo>
                      <a:pt x="136" y="104"/>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7623" name="Line 32"/>
              <p:cNvSpPr>
                <a:spLocks noChangeShapeType="1"/>
              </p:cNvSpPr>
              <p:nvPr/>
            </p:nvSpPr>
            <p:spPr bwMode="auto">
              <a:xfrm flipV="1">
                <a:off x="2608" y="1680"/>
                <a:ext cx="136" cy="27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7624" name="Line 33"/>
              <p:cNvSpPr>
                <a:spLocks noChangeShapeType="1"/>
              </p:cNvSpPr>
              <p:nvPr/>
            </p:nvSpPr>
            <p:spPr bwMode="auto">
              <a:xfrm flipH="1" flipV="1">
                <a:off x="3048" y="1736"/>
                <a:ext cx="8" cy="32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sp>
          <p:nvSpPr>
            <p:cNvPr id="17614" name="Freeform 34"/>
            <p:cNvSpPr>
              <a:spLocks/>
            </p:cNvSpPr>
            <p:nvPr/>
          </p:nvSpPr>
          <p:spPr bwMode="auto">
            <a:xfrm>
              <a:off x="2689" y="2097"/>
              <a:ext cx="62" cy="351"/>
            </a:xfrm>
            <a:custGeom>
              <a:avLst/>
              <a:gdLst>
                <a:gd name="T0" fmla="*/ 3 w 168"/>
                <a:gd name="T1" fmla="*/ 18 h 944"/>
                <a:gd name="T2" fmla="*/ 0 w 168"/>
                <a:gd name="T3" fmla="*/ 0 h 944"/>
                <a:gd name="T4" fmla="*/ 0 w 168"/>
                <a:gd name="T5" fmla="*/ 1 h 944"/>
                <a:gd name="T6" fmla="*/ 2 w 168"/>
                <a:gd name="T7" fmla="*/ 17 h 944"/>
                <a:gd name="T8" fmla="*/ 3 w 168"/>
                <a:gd name="T9" fmla="*/ 18 h 944"/>
                <a:gd name="T10" fmla="*/ 0 60000 65536"/>
                <a:gd name="T11" fmla="*/ 0 60000 65536"/>
                <a:gd name="T12" fmla="*/ 0 60000 65536"/>
                <a:gd name="T13" fmla="*/ 0 60000 65536"/>
                <a:gd name="T14" fmla="*/ 0 60000 65536"/>
                <a:gd name="T15" fmla="*/ 0 w 168"/>
                <a:gd name="T16" fmla="*/ 0 h 944"/>
                <a:gd name="T17" fmla="*/ 168 w 168"/>
                <a:gd name="T18" fmla="*/ 944 h 944"/>
              </a:gdLst>
              <a:ahLst/>
              <a:cxnLst>
                <a:cxn ang="T10">
                  <a:pos x="T0" y="T1"/>
                </a:cxn>
                <a:cxn ang="T11">
                  <a:pos x="T2" y="T3"/>
                </a:cxn>
                <a:cxn ang="T12">
                  <a:pos x="T4" y="T5"/>
                </a:cxn>
                <a:cxn ang="T13">
                  <a:pos x="T6" y="T7"/>
                </a:cxn>
                <a:cxn ang="T14">
                  <a:pos x="T8" y="T9"/>
                </a:cxn>
              </a:cxnLst>
              <a:rect l="T15" t="T16" r="T17" b="T18"/>
              <a:pathLst>
                <a:path w="168" h="944">
                  <a:moveTo>
                    <a:pt x="168" y="944"/>
                  </a:moveTo>
                  <a:lnTo>
                    <a:pt x="24" y="0"/>
                  </a:lnTo>
                  <a:lnTo>
                    <a:pt x="0" y="48"/>
                  </a:lnTo>
                  <a:lnTo>
                    <a:pt x="128" y="920"/>
                  </a:lnTo>
                  <a:lnTo>
                    <a:pt x="168" y="944"/>
                  </a:lnTo>
                  <a:close/>
                </a:path>
              </a:pathLst>
            </a:custGeom>
            <a:solidFill>
              <a:srgbClr val="B2B2B2"/>
            </a:solidFill>
            <a:ln w="12700">
              <a:solidFill>
                <a:schemeClr val="bg1"/>
              </a:solidFill>
              <a:round/>
              <a:headEnd/>
              <a:tailEnd/>
            </a:ln>
          </p:spPr>
          <p:txBody>
            <a:bodyPr lIns="0" tIns="0" rIns="0" bIns="0" anchor="ctr">
              <a:spAutoFit/>
            </a:bodyPr>
            <a:lstStyle/>
            <a:p>
              <a:endParaRPr lang="en-US"/>
            </a:p>
          </p:txBody>
        </p:sp>
        <p:sp>
          <p:nvSpPr>
            <p:cNvPr id="17615" name="Freeform 35"/>
            <p:cNvSpPr>
              <a:spLocks/>
            </p:cNvSpPr>
            <p:nvPr/>
          </p:nvSpPr>
          <p:spPr bwMode="auto">
            <a:xfrm>
              <a:off x="2382" y="1853"/>
              <a:ext cx="354" cy="78"/>
            </a:xfrm>
            <a:custGeom>
              <a:avLst/>
              <a:gdLst>
                <a:gd name="T0" fmla="*/ 0 w 952"/>
                <a:gd name="T1" fmla="*/ 1 h 208"/>
                <a:gd name="T2" fmla="*/ 1 w 952"/>
                <a:gd name="T3" fmla="*/ 0 h 208"/>
                <a:gd name="T4" fmla="*/ 18 w 952"/>
                <a:gd name="T5" fmla="*/ 3 h 208"/>
                <a:gd name="T6" fmla="*/ 18 w 952"/>
                <a:gd name="T7" fmla="*/ 4 h 208"/>
                <a:gd name="T8" fmla="*/ 0 w 952"/>
                <a:gd name="T9" fmla="*/ 1 h 208"/>
                <a:gd name="T10" fmla="*/ 0 60000 65536"/>
                <a:gd name="T11" fmla="*/ 0 60000 65536"/>
                <a:gd name="T12" fmla="*/ 0 60000 65536"/>
                <a:gd name="T13" fmla="*/ 0 60000 65536"/>
                <a:gd name="T14" fmla="*/ 0 60000 65536"/>
                <a:gd name="T15" fmla="*/ 0 w 952"/>
                <a:gd name="T16" fmla="*/ 0 h 208"/>
                <a:gd name="T17" fmla="*/ 952 w 952"/>
                <a:gd name="T18" fmla="*/ 208 h 208"/>
              </a:gdLst>
              <a:ahLst/>
              <a:cxnLst>
                <a:cxn ang="T10">
                  <a:pos x="T0" y="T1"/>
                </a:cxn>
                <a:cxn ang="T11">
                  <a:pos x="T2" y="T3"/>
                </a:cxn>
                <a:cxn ang="T12">
                  <a:pos x="T4" y="T5"/>
                </a:cxn>
                <a:cxn ang="T13">
                  <a:pos x="T6" y="T7"/>
                </a:cxn>
                <a:cxn ang="T14">
                  <a:pos x="T8" y="T9"/>
                </a:cxn>
              </a:cxnLst>
              <a:rect l="T15" t="T16" r="T17" b="T18"/>
              <a:pathLst>
                <a:path w="952" h="208">
                  <a:moveTo>
                    <a:pt x="0" y="40"/>
                  </a:moveTo>
                  <a:lnTo>
                    <a:pt x="88" y="0"/>
                  </a:lnTo>
                  <a:lnTo>
                    <a:pt x="936" y="160"/>
                  </a:lnTo>
                  <a:lnTo>
                    <a:pt x="952" y="208"/>
                  </a:lnTo>
                  <a:lnTo>
                    <a:pt x="0" y="4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17616" name="Rectangle 36"/>
            <p:cNvSpPr>
              <a:spLocks noChangeArrowheads="1"/>
            </p:cNvSpPr>
            <p:nvPr/>
          </p:nvSpPr>
          <p:spPr bwMode="auto">
            <a:xfrm>
              <a:off x="2124" y="2018"/>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17617" name="Rectangle 37"/>
            <p:cNvSpPr>
              <a:spLocks noChangeArrowheads="1"/>
            </p:cNvSpPr>
            <p:nvPr/>
          </p:nvSpPr>
          <p:spPr bwMode="auto">
            <a:xfrm>
              <a:off x="2124" y="2426"/>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grpSp>
      <p:grpSp>
        <p:nvGrpSpPr>
          <p:cNvPr id="17414" name="Group 38"/>
          <p:cNvGrpSpPr>
            <a:grpSpLocks/>
          </p:cNvGrpSpPr>
          <p:nvPr/>
        </p:nvGrpSpPr>
        <p:grpSpPr bwMode="auto">
          <a:xfrm>
            <a:off x="4146550" y="812800"/>
            <a:ext cx="760413" cy="857250"/>
            <a:chOff x="2324" y="435"/>
            <a:chExt cx="933" cy="1052"/>
          </a:xfrm>
        </p:grpSpPr>
        <p:sp>
          <p:nvSpPr>
            <p:cNvPr id="17590" name="AutoShape 39"/>
            <p:cNvSpPr>
              <a:spLocks noChangeArrowheads="1"/>
            </p:cNvSpPr>
            <p:nvPr/>
          </p:nvSpPr>
          <p:spPr bwMode="auto">
            <a:xfrm rot="-5400000">
              <a:off x="2265" y="494"/>
              <a:ext cx="1052" cy="933"/>
            </a:xfrm>
            <a:prstGeom prst="foldedCorner">
              <a:avLst>
                <a:gd name="adj" fmla="val 20287"/>
              </a:avLst>
            </a:prstGeom>
            <a:solidFill>
              <a:srgbClr val="FFFFCC"/>
            </a:solidFill>
            <a:ln w="12700">
              <a:solidFill>
                <a:schemeClr val="bg1"/>
              </a:solidFill>
              <a:round/>
              <a:headEnd/>
              <a:tailEnd/>
            </a:ln>
          </p:spPr>
          <p:txBody>
            <a:bodyPr lIns="0" tIns="0" rIns="0" bIns="0" anchor="ctr">
              <a:spAutoFit/>
            </a:bodyPr>
            <a:lstStyle/>
            <a:p>
              <a:endParaRPr lang="en-US"/>
            </a:p>
          </p:txBody>
        </p:sp>
        <p:sp>
          <p:nvSpPr>
            <p:cNvPr id="17591" name="Freeform 40"/>
            <p:cNvSpPr>
              <a:spLocks/>
            </p:cNvSpPr>
            <p:nvPr/>
          </p:nvSpPr>
          <p:spPr bwMode="auto">
            <a:xfrm>
              <a:off x="2442" y="487"/>
              <a:ext cx="229" cy="294"/>
            </a:xfrm>
            <a:custGeom>
              <a:avLst/>
              <a:gdLst>
                <a:gd name="T0" fmla="*/ 1 w 1052"/>
                <a:gd name="T1" fmla="*/ 3 h 1352"/>
                <a:gd name="T2" fmla="*/ 1 w 1052"/>
                <a:gd name="T3" fmla="*/ 3 h 1352"/>
                <a:gd name="T4" fmla="*/ 0 w 1052"/>
                <a:gd name="T5" fmla="*/ 2 h 1352"/>
                <a:gd name="T6" fmla="*/ 0 w 1052"/>
                <a:gd name="T7" fmla="*/ 1 h 1352"/>
                <a:gd name="T8" fmla="*/ 0 w 1052"/>
                <a:gd name="T9" fmla="*/ 1 h 1352"/>
                <a:gd name="T10" fmla="*/ 0 w 1052"/>
                <a:gd name="T11" fmla="*/ 0 h 1352"/>
                <a:gd name="T12" fmla="*/ 0 w 1052"/>
                <a:gd name="T13" fmla="*/ 0 h 1352"/>
                <a:gd name="T14" fmla="*/ 1 w 1052"/>
                <a:gd name="T15" fmla="*/ 0 h 1352"/>
                <a:gd name="T16" fmla="*/ 1 w 1052"/>
                <a:gd name="T17" fmla="*/ 0 h 1352"/>
                <a:gd name="T18" fmla="*/ 1 w 1052"/>
                <a:gd name="T19" fmla="*/ 0 h 1352"/>
                <a:gd name="T20" fmla="*/ 2 w 1052"/>
                <a:gd name="T21" fmla="*/ 0 h 1352"/>
                <a:gd name="T22" fmla="*/ 2 w 1052"/>
                <a:gd name="T23" fmla="*/ 0 h 1352"/>
                <a:gd name="T24" fmla="*/ 2 w 1052"/>
                <a:gd name="T25" fmla="*/ 0 h 1352"/>
                <a:gd name="T26" fmla="*/ 2 w 1052"/>
                <a:gd name="T27" fmla="*/ 1 h 1352"/>
                <a:gd name="T28" fmla="*/ 2 w 1052"/>
                <a:gd name="T29" fmla="*/ 2 h 1352"/>
                <a:gd name="T30" fmla="*/ 2 w 1052"/>
                <a:gd name="T31" fmla="*/ 2 h 1352"/>
                <a:gd name="T32" fmla="*/ 2 w 1052"/>
                <a:gd name="T33" fmla="*/ 3 h 1352"/>
                <a:gd name="T34" fmla="*/ 1 w 1052"/>
                <a:gd name="T35" fmla="*/ 3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sp>
          <p:nvSpPr>
            <p:cNvPr id="17592" name="Freeform 41"/>
            <p:cNvSpPr>
              <a:spLocks/>
            </p:cNvSpPr>
            <p:nvPr/>
          </p:nvSpPr>
          <p:spPr bwMode="auto">
            <a:xfrm>
              <a:off x="2442" y="818"/>
              <a:ext cx="229" cy="294"/>
            </a:xfrm>
            <a:custGeom>
              <a:avLst/>
              <a:gdLst>
                <a:gd name="T0" fmla="*/ 1 w 1052"/>
                <a:gd name="T1" fmla="*/ 3 h 1352"/>
                <a:gd name="T2" fmla="*/ 1 w 1052"/>
                <a:gd name="T3" fmla="*/ 3 h 1352"/>
                <a:gd name="T4" fmla="*/ 0 w 1052"/>
                <a:gd name="T5" fmla="*/ 2 h 1352"/>
                <a:gd name="T6" fmla="*/ 0 w 1052"/>
                <a:gd name="T7" fmla="*/ 1 h 1352"/>
                <a:gd name="T8" fmla="*/ 0 w 1052"/>
                <a:gd name="T9" fmla="*/ 1 h 1352"/>
                <a:gd name="T10" fmla="*/ 0 w 1052"/>
                <a:gd name="T11" fmla="*/ 0 h 1352"/>
                <a:gd name="T12" fmla="*/ 0 w 1052"/>
                <a:gd name="T13" fmla="*/ 0 h 1352"/>
                <a:gd name="T14" fmla="*/ 1 w 1052"/>
                <a:gd name="T15" fmla="*/ 0 h 1352"/>
                <a:gd name="T16" fmla="*/ 1 w 1052"/>
                <a:gd name="T17" fmla="*/ 0 h 1352"/>
                <a:gd name="T18" fmla="*/ 1 w 1052"/>
                <a:gd name="T19" fmla="*/ 0 h 1352"/>
                <a:gd name="T20" fmla="*/ 2 w 1052"/>
                <a:gd name="T21" fmla="*/ 0 h 1352"/>
                <a:gd name="T22" fmla="*/ 2 w 1052"/>
                <a:gd name="T23" fmla="*/ 0 h 1352"/>
                <a:gd name="T24" fmla="*/ 2 w 1052"/>
                <a:gd name="T25" fmla="*/ 0 h 1352"/>
                <a:gd name="T26" fmla="*/ 2 w 1052"/>
                <a:gd name="T27" fmla="*/ 1 h 1352"/>
                <a:gd name="T28" fmla="*/ 2 w 1052"/>
                <a:gd name="T29" fmla="*/ 2 h 1352"/>
                <a:gd name="T30" fmla="*/ 2 w 1052"/>
                <a:gd name="T31" fmla="*/ 2 h 1352"/>
                <a:gd name="T32" fmla="*/ 2 w 1052"/>
                <a:gd name="T33" fmla="*/ 3 h 1352"/>
                <a:gd name="T34" fmla="*/ 1 w 1052"/>
                <a:gd name="T35" fmla="*/ 3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sp>
          <p:nvSpPr>
            <p:cNvPr id="17593" name="Freeform 42"/>
            <p:cNvSpPr>
              <a:spLocks/>
            </p:cNvSpPr>
            <p:nvPr/>
          </p:nvSpPr>
          <p:spPr bwMode="auto">
            <a:xfrm>
              <a:off x="2442" y="1150"/>
              <a:ext cx="229" cy="294"/>
            </a:xfrm>
            <a:custGeom>
              <a:avLst/>
              <a:gdLst>
                <a:gd name="T0" fmla="*/ 1 w 1052"/>
                <a:gd name="T1" fmla="*/ 3 h 1352"/>
                <a:gd name="T2" fmla="*/ 1 w 1052"/>
                <a:gd name="T3" fmla="*/ 3 h 1352"/>
                <a:gd name="T4" fmla="*/ 0 w 1052"/>
                <a:gd name="T5" fmla="*/ 2 h 1352"/>
                <a:gd name="T6" fmla="*/ 0 w 1052"/>
                <a:gd name="T7" fmla="*/ 1 h 1352"/>
                <a:gd name="T8" fmla="*/ 0 w 1052"/>
                <a:gd name="T9" fmla="*/ 1 h 1352"/>
                <a:gd name="T10" fmla="*/ 0 w 1052"/>
                <a:gd name="T11" fmla="*/ 0 h 1352"/>
                <a:gd name="T12" fmla="*/ 0 w 1052"/>
                <a:gd name="T13" fmla="*/ 0 h 1352"/>
                <a:gd name="T14" fmla="*/ 1 w 1052"/>
                <a:gd name="T15" fmla="*/ 0 h 1352"/>
                <a:gd name="T16" fmla="*/ 1 w 1052"/>
                <a:gd name="T17" fmla="*/ 0 h 1352"/>
                <a:gd name="T18" fmla="*/ 1 w 1052"/>
                <a:gd name="T19" fmla="*/ 0 h 1352"/>
                <a:gd name="T20" fmla="*/ 2 w 1052"/>
                <a:gd name="T21" fmla="*/ 0 h 1352"/>
                <a:gd name="T22" fmla="*/ 2 w 1052"/>
                <a:gd name="T23" fmla="*/ 0 h 1352"/>
                <a:gd name="T24" fmla="*/ 2 w 1052"/>
                <a:gd name="T25" fmla="*/ 0 h 1352"/>
                <a:gd name="T26" fmla="*/ 2 w 1052"/>
                <a:gd name="T27" fmla="*/ 1 h 1352"/>
                <a:gd name="T28" fmla="*/ 2 w 1052"/>
                <a:gd name="T29" fmla="*/ 2 h 1352"/>
                <a:gd name="T30" fmla="*/ 2 w 1052"/>
                <a:gd name="T31" fmla="*/ 2 h 1352"/>
                <a:gd name="T32" fmla="*/ 2 w 1052"/>
                <a:gd name="T33" fmla="*/ 3 h 1352"/>
                <a:gd name="T34" fmla="*/ 1 w 1052"/>
                <a:gd name="T35" fmla="*/ 3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grpSp>
          <p:nvGrpSpPr>
            <p:cNvPr id="17594" name="Group 43"/>
            <p:cNvGrpSpPr>
              <a:grpSpLocks/>
            </p:cNvGrpSpPr>
            <p:nvPr/>
          </p:nvGrpSpPr>
          <p:grpSpPr bwMode="auto">
            <a:xfrm>
              <a:off x="2889" y="957"/>
              <a:ext cx="348" cy="510"/>
              <a:chOff x="2784" y="3210"/>
              <a:chExt cx="523" cy="772"/>
            </a:xfrm>
          </p:grpSpPr>
          <p:sp>
            <p:nvSpPr>
              <p:cNvPr id="17595" name="AutoShape 44"/>
              <p:cNvSpPr>
                <a:spLocks noChangeArrowheads="1"/>
              </p:cNvSpPr>
              <p:nvPr/>
            </p:nvSpPr>
            <p:spPr bwMode="auto">
              <a:xfrm rot="16736225" flipH="1">
                <a:off x="2714" y="3670"/>
                <a:ext cx="487" cy="138"/>
              </a:xfrm>
              <a:prstGeom prst="parallelogram">
                <a:avLst>
                  <a:gd name="adj" fmla="val 88225"/>
                </a:avLst>
              </a:prstGeom>
              <a:solidFill>
                <a:srgbClr val="00CC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spAutoFit/>
              </a:bodyPr>
              <a:lstStyle/>
              <a:p>
                <a:endParaRPr lang="en-US"/>
              </a:p>
            </p:txBody>
          </p:sp>
          <p:sp>
            <p:nvSpPr>
              <p:cNvPr id="17596" name="AutoShape 45"/>
              <p:cNvSpPr>
                <a:spLocks noChangeArrowheads="1"/>
              </p:cNvSpPr>
              <p:nvPr/>
            </p:nvSpPr>
            <p:spPr bwMode="auto">
              <a:xfrm rot="4863775">
                <a:off x="2853" y="3662"/>
                <a:ext cx="501" cy="128"/>
              </a:xfrm>
              <a:prstGeom prst="parallelogram">
                <a:avLst>
                  <a:gd name="adj" fmla="val 97852"/>
                </a:avLst>
              </a:prstGeom>
              <a:solidFill>
                <a:srgbClr val="00CC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spAutoFit/>
              </a:bodyPr>
              <a:lstStyle/>
              <a:p>
                <a:endParaRPr lang="en-US"/>
              </a:p>
            </p:txBody>
          </p:sp>
          <p:sp>
            <p:nvSpPr>
              <p:cNvPr id="17597" name="AutoShape 46"/>
              <p:cNvSpPr>
                <a:spLocks noChangeArrowheads="1"/>
              </p:cNvSpPr>
              <p:nvPr/>
            </p:nvSpPr>
            <p:spPr bwMode="auto">
              <a:xfrm>
                <a:off x="2784" y="3210"/>
                <a:ext cx="523" cy="523"/>
              </a:xfrm>
              <a:prstGeom prst="star16">
                <a:avLst>
                  <a:gd name="adj" fmla="val 37500"/>
                </a:avLst>
              </a:prstGeom>
              <a:solidFill>
                <a:srgbClr val="FF00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wrap="none" lIns="0" tIns="0" rIns="0" bIns="0" anchor="ctr">
                <a:spAutoFit/>
              </a:bodyPr>
              <a:lstStyle/>
              <a:p>
                <a:endParaRPr lang="en-US"/>
              </a:p>
            </p:txBody>
          </p:sp>
          <p:sp>
            <p:nvSpPr>
              <p:cNvPr id="17598" name="Oval 47"/>
              <p:cNvSpPr>
                <a:spLocks noChangeArrowheads="1"/>
              </p:cNvSpPr>
              <p:nvPr/>
            </p:nvSpPr>
            <p:spPr bwMode="auto">
              <a:xfrm>
                <a:off x="2880" y="3307"/>
                <a:ext cx="320" cy="320"/>
              </a:xfrm>
              <a:prstGeom prst="ellipse">
                <a:avLst/>
              </a:prstGeom>
              <a:solidFill>
                <a:srgbClr val="FFFF00"/>
              </a:solidFill>
              <a:ln>
                <a:noFill/>
              </a:ln>
              <a:extLs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endParaRPr lang="en-US"/>
              </a:p>
            </p:txBody>
          </p:sp>
        </p:grpSp>
      </p:grpSp>
      <p:sp>
        <p:nvSpPr>
          <p:cNvPr id="17418" name="Text Box 53"/>
          <p:cNvSpPr txBox="1">
            <a:spLocks noChangeArrowheads="1"/>
          </p:cNvSpPr>
          <p:nvPr/>
        </p:nvSpPr>
        <p:spPr bwMode="auto">
          <a:xfrm>
            <a:off x="6680200" y="3549650"/>
            <a:ext cx="1171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a:t>note</a:t>
            </a:r>
          </a:p>
        </p:txBody>
      </p:sp>
      <p:sp>
        <p:nvSpPr>
          <p:cNvPr id="17420" name="Text Box 55"/>
          <p:cNvSpPr txBox="1">
            <a:spLocks noChangeArrowheads="1"/>
          </p:cNvSpPr>
          <p:nvPr/>
        </p:nvSpPr>
        <p:spPr bwMode="auto">
          <a:xfrm>
            <a:off x="2522538" y="2341563"/>
            <a:ext cx="1171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algn="r" eaLnBrk="1" hangingPunct="1"/>
            <a:r>
              <a:rPr lang="en-US" sz="2000" b="1"/>
              <a:t>claim</a:t>
            </a:r>
          </a:p>
        </p:txBody>
      </p:sp>
      <p:sp>
        <p:nvSpPr>
          <p:cNvPr id="17426" name="Line 73"/>
          <p:cNvSpPr>
            <a:spLocks noChangeShapeType="1"/>
          </p:cNvSpPr>
          <p:nvPr/>
        </p:nvSpPr>
        <p:spPr bwMode="auto">
          <a:xfrm>
            <a:off x="7224713" y="3313113"/>
            <a:ext cx="0" cy="2333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nvGrpSpPr>
          <p:cNvPr id="17432" name="Group 92"/>
          <p:cNvGrpSpPr>
            <a:grpSpLocks/>
          </p:cNvGrpSpPr>
          <p:nvPr/>
        </p:nvGrpSpPr>
        <p:grpSpPr bwMode="auto">
          <a:xfrm>
            <a:off x="6792913" y="3868738"/>
            <a:ext cx="928687" cy="2408237"/>
            <a:chOff x="4279" y="2531"/>
            <a:chExt cx="585" cy="1517"/>
          </a:xfrm>
        </p:grpSpPr>
        <p:grpSp>
          <p:nvGrpSpPr>
            <p:cNvPr id="17524" name="Group 93"/>
            <p:cNvGrpSpPr>
              <a:grpSpLocks/>
            </p:cNvGrpSpPr>
            <p:nvPr/>
          </p:nvGrpSpPr>
          <p:grpSpPr bwMode="auto">
            <a:xfrm>
              <a:off x="4279" y="2531"/>
              <a:ext cx="585" cy="521"/>
              <a:chOff x="2322" y="507"/>
              <a:chExt cx="1203" cy="1071"/>
            </a:xfrm>
          </p:grpSpPr>
          <p:sp>
            <p:nvSpPr>
              <p:cNvPr id="17555" name="Freeform 94"/>
              <p:cNvSpPr>
                <a:spLocks/>
              </p:cNvSpPr>
              <p:nvPr/>
            </p:nvSpPr>
            <p:spPr bwMode="auto">
              <a:xfrm>
                <a:off x="2322" y="600"/>
                <a:ext cx="1203" cy="978"/>
              </a:xfrm>
              <a:custGeom>
                <a:avLst/>
                <a:gdLst>
                  <a:gd name="T0" fmla="*/ 0 w 1203"/>
                  <a:gd name="T1" fmla="*/ 351 h 978"/>
                  <a:gd name="T2" fmla="*/ 474 w 1203"/>
                  <a:gd name="T3" fmla="*/ 168 h 978"/>
                  <a:gd name="T4" fmla="*/ 609 w 1203"/>
                  <a:gd name="T5" fmla="*/ 90 h 978"/>
                  <a:gd name="T6" fmla="*/ 723 w 1203"/>
                  <a:gd name="T7" fmla="*/ 0 h 978"/>
                  <a:gd name="T8" fmla="*/ 801 w 1203"/>
                  <a:gd name="T9" fmla="*/ 231 h 978"/>
                  <a:gd name="T10" fmla="*/ 882 w 1203"/>
                  <a:gd name="T11" fmla="*/ 405 h 978"/>
                  <a:gd name="T12" fmla="*/ 939 w 1203"/>
                  <a:gd name="T13" fmla="*/ 480 h 978"/>
                  <a:gd name="T14" fmla="*/ 1044 w 1203"/>
                  <a:gd name="T15" fmla="*/ 558 h 978"/>
                  <a:gd name="T16" fmla="*/ 1116 w 1203"/>
                  <a:gd name="T17" fmla="*/ 582 h 978"/>
                  <a:gd name="T18" fmla="*/ 1203 w 1203"/>
                  <a:gd name="T19" fmla="*/ 597 h 978"/>
                  <a:gd name="T20" fmla="*/ 1095 w 1203"/>
                  <a:gd name="T21" fmla="*/ 693 h 978"/>
                  <a:gd name="T22" fmla="*/ 957 w 1203"/>
                  <a:gd name="T23" fmla="*/ 810 h 978"/>
                  <a:gd name="T24" fmla="*/ 852 w 1203"/>
                  <a:gd name="T25" fmla="*/ 873 h 978"/>
                  <a:gd name="T26" fmla="*/ 756 w 1203"/>
                  <a:gd name="T27" fmla="*/ 918 h 978"/>
                  <a:gd name="T28" fmla="*/ 648 w 1203"/>
                  <a:gd name="T29" fmla="*/ 960 h 978"/>
                  <a:gd name="T30" fmla="*/ 555 w 1203"/>
                  <a:gd name="T31" fmla="*/ 978 h 978"/>
                  <a:gd name="T32" fmla="*/ 471 w 1203"/>
                  <a:gd name="T33" fmla="*/ 969 h 978"/>
                  <a:gd name="T34" fmla="*/ 402 w 1203"/>
                  <a:gd name="T35" fmla="*/ 927 h 978"/>
                  <a:gd name="T36" fmla="*/ 303 w 1203"/>
                  <a:gd name="T37" fmla="*/ 837 h 978"/>
                  <a:gd name="T38" fmla="*/ 213 w 1203"/>
                  <a:gd name="T39" fmla="*/ 702 h 978"/>
                  <a:gd name="T40" fmla="*/ 99 w 1203"/>
                  <a:gd name="T41" fmla="*/ 546 h 978"/>
                  <a:gd name="T42" fmla="*/ 36 w 1203"/>
                  <a:gd name="T43" fmla="*/ 435 h 978"/>
                  <a:gd name="T44" fmla="*/ 0 w 1203"/>
                  <a:gd name="T45" fmla="*/ 351 h 97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03"/>
                  <a:gd name="T70" fmla="*/ 0 h 978"/>
                  <a:gd name="T71" fmla="*/ 1203 w 1203"/>
                  <a:gd name="T72" fmla="*/ 978 h 97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03" h="978">
                    <a:moveTo>
                      <a:pt x="0" y="351"/>
                    </a:moveTo>
                    <a:lnTo>
                      <a:pt x="474" y="168"/>
                    </a:lnTo>
                    <a:lnTo>
                      <a:pt x="609" y="90"/>
                    </a:lnTo>
                    <a:lnTo>
                      <a:pt x="723" y="0"/>
                    </a:lnTo>
                    <a:lnTo>
                      <a:pt x="801" y="231"/>
                    </a:lnTo>
                    <a:lnTo>
                      <a:pt x="882" y="405"/>
                    </a:lnTo>
                    <a:lnTo>
                      <a:pt x="939" y="480"/>
                    </a:lnTo>
                    <a:lnTo>
                      <a:pt x="1044" y="558"/>
                    </a:lnTo>
                    <a:lnTo>
                      <a:pt x="1116" y="582"/>
                    </a:lnTo>
                    <a:lnTo>
                      <a:pt x="1203" y="597"/>
                    </a:lnTo>
                    <a:lnTo>
                      <a:pt x="1095" y="693"/>
                    </a:lnTo>
                    <a:lnTo>
                      <a:pt x="957" y="810"/>
                    </a:lnTo>
                    <a:lnTo>
                      <a:pt x="852" y="873"/>
                    </a:lnTo>
                    <a:lnTo>
                      <a:pt x="756" y="918"/>
                    </a:lnTo>
                    <a:lnTo>
                      <a:pt x="648" y="960"/>
                    </a:lnTo>
                    <a:lnTo>
                      <a:pt x="555" y="978"/>
                    </a:lnTo>
                    <a:lnTo>
                      <a:pt x="471" y="969"/>
                    </a:lnTo>
                    <a:lnTo>
                      <a:pt x="402" y="927"/>
                    </a:lnTo>
                    <a:lnTo>
                      <a:pt x="303" y="837"/>
                    </a:lnTo>
                    <a:lnTo>
                      <a:pt x="213" y="702"/>
                    </a:lnTo>
                    <a:lnTo>
                      <a:pt x="99" y="546"/>
                    </a:lnTo>
                    <a:lnTo>
                      <a:pt x="36" y="435"/>
                    </a:lnTo>
                    <a:lnTo>
                      <a:pt x="0" y="351"/>
                    </a:lnTo>
                    <a:close/>
                  </a:path>
                </a:pathLst>
              </a:custGeom>
              <a:solidFill>
                <a:srgbClr val="FFFFCC"/>
              </a:solidFill>
              <a:ln w="12700">
                <a:solidFill>
                  <a:schemeClr val="bg1"/>
                </a:solidFill>
                <a:round/>
                <a:headEnd/>
                <a:tailEnd/>
              </a:ln>
            </p:spPr>
            <p:txBody>
              <a:bodyPr wrap="none" lIns="0" tIns="0" rIns="0" bIns="0" anchor="ctr">
                <a:spAutoFit/>
              </a:bodyPr>
              <a:lstStyle/>
              <a:p>
                <a:endParaRPr lang="en-US"/>
              </a:p>
            </p:txBody>
          </p:sp>
          <p:sp>
            <p:nvSpPr>
              <p:cNvPr id="17556" name="Oval 95"/>
              <p:cNvSpPr>
                <a:spLocks noChangeArrowheads="1"/>
              </p:cNvSpPr>
              <p:nvPr/>
            </p:nvSpPr>
            <p:spPr bwMode="auto">
              <a:xfrm>
                <a:off x="2448" y="699"/>
                <a:ext cx="375" cy="300"/>
              </a:xfrm>
              <a:prstGeom prst="ellipse">
                <a:avLst/>
              </a:prstGeom>
              <a:solidFill>
                <a:srgbClr val="FF0000"/>
              </a:solidFill>
              <a:ln w="12700" algn="ctr">
                <a:solidFill>
                  <a:schemeClr val="bg1"/>
                </a:solidFill>
                <a:round/>
                <a:headEnd/>
                <a:tailEnd/>
              </a:ln>
            </p:spPr>
            <p:txBody>
              <a:bodyPr lIns="0" tIns="0" rIns="0" bIns="0" anchor="ctr">
                <a:spAutoFit/>
              </a:bodyPr>
              <a:lstStyle/>
              <a:p>
                <a:endParaRPr lang="en-US"/>
              </a:p>
            </p:txBody>
          </p:sp>
          <p:sp>
            <p:nvSpPr>
              <p:cNvPr id="17557" name="Freeform 96"/>
              <p:cNvSpPr>
                <a:spLocks/>
              </p:cNvSpPr>
              <p:nvPr/>
            </p:nvSpPr>
            <p:spPr bwMode="auto">
              <a:xfrm>
                <a:off x="2559" y="654"/>
                <a:ext cx="159" cy="216"/>
              </a:xfrm>
              <a:custGeom>
                <a:avLst/>
                <a:gdLst>
                  <a:gd name="T0" fmla="*/ 0 w 159"/>
                  <a:gd name="T1" fmla="*/ 18 h 216"/>
                  <a:gd name="T2" fmla="*/ 0 w 159"/>
                  <a:gd name="T3" fmla="*/ 180 h 216"/>
                  <a:gd name="T4" fmla="*/ 18 w 159"/>
                  <a:gd name="T5" fmla="*/ 204 h 216"/>
                  <a:gd name="T6" fmla="*/ 60 w 159"/>
                  <a:gd name="T7" fmla="*/ 216 h 216"/>
                  <a:gd name="T8" fmla="*/ 108 w 159"/>
                  <a:gd name="T9" fmla="*/ 210 h 216"/>
                  <a:gd name="T10" fmla="*/ 147 w 159"/>
                  <a:gd name="T11" fmla="*/ 189 h 216"/>
                  <a:gd name="T12" fmla="*/ 159 w 159"/>
                  <a:gd name="T13" fmla="*/ 165 h 216"/>
                  <a:gd name="T14" fmla="*/ 159 w 159"/>
                  <a:gd name="T15" fmla="*/ 0 h 216"/>
                  <a:gd name="T16" fmla="*/ 0 w 159"/>
                  <a:gd name="T17" fmla="*/ 18 h 2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9"/>
                  <a:gd name="T28" fmla="*/ 0 h 216"/>
                  <a:gd name="T29" fmla="*/ 159 w 159"/>
                  <a:gd name="T30" fmla="*/ 216 h 2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9" h="216">
                    <a:moveTo>
                      <a:pt x="0" y="18"/>
                    </a:moveTo>
                    <a:lnTo>
                      <a:pt x="0" y="180"/>
                    </a:lnTo>
                    <a:lnTo>
                      <a:pt x="18" y="204"/>
                    </a:lnTo>
                    <a:lnTo>
                      <a:pt x="60" y="216"/>
                    </a:lnTo>
                    <a:lnTo>
                      <a:pt x="108" y="210"/>
                    </a:lnTo>
                    <a:lnTo>
                      <a:pt x="147" y="189"/>
                    </a:lnTo>
                    <a:lnTo>
                      <a:pt x="159" y="165"/>
                    </a:lnTo>
                    <a:lnTo>
                      <a:pt x="159" y="0"/>
                    </a:lnTo>
                    <a:lnTo>
                      <a:pt x="0" y="18"/>
                    </a:lnTo>
                    <a:close/>
                  </a:path>
                </a:pathLst>
              </a:custGeom>
              <a:solidFill>
                <a:srgbClr val="FF0000"/>
              </a:solidFill>
              <a:ln w="12700">
                <a:solidFill>
                  <a:schemeClr val="bg1"/>
                </a:solidFill>
                <a:round/>
                <a:headEnd/>
                <a:tailEnd/>
              </a:ln>
            </p:spPr>
            <p:txBody>
              <a:bodyPr wrap="none" lIns="0" tIns="0" rIns="0" bIns="0" anchor="ctr">
                <a:spAutoFit/>
              </a:bodyPr>
              <a:lstStyle/>
              <a:p>
                <a:endParaRPr lang="en-US"/>
              </a:p>
            </p:txBody>
          </p:sp>
          <p:sp>
            <p:nvSpPr>
              <p:cNvPr id="17558" name="Line 97"/>
              <p:cNvSpPr>
                <a:spLocks noChangeShapeType="1"/>
              </p:cNvSpPr>
              <p:nvPr/>
            </p:nvSpPr>
            <p:spPr bwMode="auto">
              <a:xfrm>
                <a:off x="2637" y="999"/>
                <a:ext cx="0" cy="9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7559" name="Freeform 98"/>
              <p:cNvSpPr>
                <a:spLocks/>
              </p:cNvSpPr>
              <p:nvPr/>
            </p:nvSpPr>
            <p:spPr bwMode="auto">
              <a:xfrm>
                <a:off x="2622" y="1032"/>
                <a:ext cx="513" cy="249"/>
              </a:xfrm>
              <a:custGeom>
                <a:avLst/>
                <a:gdLst>
                  <a:gd name="T0" fmla="*/ 0 w 513"/>
                  <a:gd name="T1" fmla="*/ 249 h 249"/>
                  <a:gd name="T2" fmla="*/ 141 w 513"/>
                  <a:gd name="T3" fmla="*/ 216 h 249"/>
                  <a:gd name="T4" fmla="*/ 264 w 513"/>
                  <a:gd name="T5" fmla="*/ 165 h 249"/>
                  <a:gd name="T6" fmla="*/ 372 w 513"/>
                  <a:gd name="T7" fmla="*/ 99 h 249"/>
                  <a:gd name="T8" fmla="*/ 513 w 513"/>
                  <a:gd name="T9" fmla="*/ 0 h 249"/>
                  <a:gd name="T10" fmla="*/ 0 60000 65536"/>
                  <a:gd name="T11" fmla="*/ 0 60000 65536"/>
                  <a:gd name="T12" fmla="*/ 0 60000 65536"/>
                  <a:gd name="T13" fmla="*/ 0 60000 65536"/>
                  <a:gd name="T14" fmla="*/ 0 60000 65536"/>
                  <a:gd name="T15" fmla="*/ 0 w 513"/>
                  <a:gd name="T16" fmla="*/ 0 h 249"/>
                  <a:gd name="T17" fmla="*/ 513 w 513"/>
                  <a:gd name="T18" fmla="*/ 249 h 249"/>
                </a:gdLst>
                <a:ahLst/>
                <a:cxnLst>
                  <a:cxn ang="T10">
                    <a:pos x="T0" y="T1"/>
                  </a:cxn>
                  <a:cxn ang="T11">
                    <a:pos x="T2" y="T3"/>
                  </a:cxn>
                  <a:cxn ang="T12">
                    <a:pos x="T4" y="T5"/>
                  </a:cxn>
                  <a:cxn ang="T13">
                    <a:pos x="T6" y="T7"/>
                  </a:cxn>
                  <a:cxn ang="T14">
                    <a:pos x="T8" y="T9"/>
                  </a:cxn>
                </a:cxnLst>
                <a:rect l="T15" t="T16" r="T17" b="T18"/>
                <a:pathLst>
                  <a:path w="513" h="249">
                    <a:moveTo>
                      <a:pt x="0" y="249"/>
                    </a:moveTo>
                    <a:cubicBezTo>
                      <a:pt x="48" y="239"/>
                      <a:pt x="97" y="230"/>
                      <a:pt x="141" y="216"/>
                    </a:cubicBezTo>
                    <a:cubicBezTo>
                      <a:pt x="185" y="202"/>
                      <a:pt x="226" y="184"/>
                      <a:pt x="264" y="165"/>
                    </a:cubicBezTo>
                    <a:cubicBezTo>
                      <a:pt x="302" y="146"/>
                      <a:pt x="331" y="127"/>
                      <a:pt x="372" y="99"/>
                    </a:cubicBezTo>
                    <a:cubicBezTo>
                      <a:pt x="413" y="71"/>
                      <a:pt x="489" y="17"/>
                      <a:pt x="513" y="0"/>
                    </a:cubicBezTo>
                  </a:path>
                </a:pathLst>
              </a:custGeom>
              <a:noFill/>
              <a:ln w="285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17560" name="Freeform 99"/>
              <p:cNvSpPr>
                <a:spLocks/>
              </p:cNvSpPr>
              <p:nvPr/>
            </p:nvSpPr>
            <p:spPr bwMode="auto">
              <a:xfrm>
                <a:off x="2685" y="1113"/>
                <a:ext cx="513" cy="249"/>
              </a:xfrm>
              <a:custGeom>
                <a:avLst/>
                <a:gdLst>
                  <a:gd name="T0" fmla="*/ 0 w 513"/>
                  <a:gd name="T1" fmla="*/ 249 h 249"/>
                  <a:gd name="T2" fmla="*/ 141 w 513"/>
                  <a:gd name="T3" fmla="*/ 216 h 249"/>
                  <a:gd name="T4" fmla="*/ 264 w 513"/>
                  <a:gd name="T5" fmla="*/ 165 h 249"/>
                  <a:gd name="T6" fmla="*/ 372 w 513"/>
                  <a:gd name="T7" fmla="*/ 99 h 249"/>
                  <a:gd name="T8" fmla="*/ 513 w 513"/>
                  <a:gd name="T9" fmla="*/ 0 h 249"/>
                  <a:gd name="T10" fmla="*/ 0 60000 65536"/>
                  <a:gd name="T11" fmla="*/ 0 60000 65536"/>
                  <a:gd name="T12" fmla="*/ 0 60000 65536"/>
                  <a:gd name="T13" fmla="*/ 0 60000 65536"/>
                  <a:gd name="T14" fmla="*/ 0 60000 65536"/>
                  <a:gd name="T15" fmla="*/ 0 w 513"/>
                  <a:gd name="T16" fmla="*/ 0 h 249"/>
                  <a:gd name="T17" fmla="*/ 513 w 513"/>
                  <a:gd name="T18" fmla="*/ 249 h 249"/>
                </a:gdLst>
                <a:ahLst/>
                <a:cxnLst>
                  <a:cxn ang="T10">
                    <a:pos x="T0" y="T1"/>
                  </a:cxn>
                  <a:cxn ang="T11">
                    <a:pos x="T2" y="T3"/>
                  </a:cxn>
                  <a:cxn ang="T12">
                    <a:pos x="T4" y="T5"/>
                  </a:cxn>
                  <a:cxn ang="T13">
                    <a:pos x="T6" y="T7"/>
                  </a:cxn>
                  <a:cxn ang="T14">
                    <a:pos x="T8" y="T9"/>
                  </a:cxn>
                </a:cxnLst>
                <a:rect l="T15" t="T16" r="T17" b="T18"/>
                <a:pathLst>
                  <a:path w="513" h="249">
                    <a:moveTo>
                      <a:pt x="0" y="249"/>
                    </a:moveTo>
                    <a:cubicBezTo>
                      <a:pt x="48" y="239"/>
                      <a:pt x="97" y="230"/>
                      <a:pt x="141" y="216"/>
                    </a:cubicBezTo>
                    <a:cubicBezTo>
                      <a:pt x="185" y="202"/>
                      <a:pt x="226" y="184"/>
                      <a:pt x="264" y="165"/>
                    </a:cubicBezTo>
                    <a:cubicBezTo>
                      <a:pt x="302" y="146"/>
                      <a:pt x="331" y="127"/>
                      <a:pt x="372" y="99"/>
                    </a:cubicBezTo>
                    <a:cubicBezTo>
                      <a:pt x="413" y="71"/>
                      <a:pt x="489" y="17"/>
                      <a:pt x="513" y="0"/>
                    </a:cubicBezTo>
                  </a:path>
                </a:pathLst>
              </a:custGeom>
              <a:noFill/>
              <a:ln w="285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17561" name="Freeform 100"/>
              <p:cNvSpPr>
                <a:spLocks/>
              </p:cNvSpPr>
              <p:nvPr/>
            </p:nvSpPr>
            <p:spPr bwMode="auto">
              <a:xfrm>
                <a:off x="2679" y="1396"/>
                <a:ext cx="417" cy="110"/>
              </a:xfrm>
              <a:custGeom>
                <a:avLst/>
                <a:gdLst>
                  <a:gd name="T0" fmla="*/ 0 w 417"/>
                  <a:gd name="T1" fmla="*/ 89 h 110"/>
                  <a:gd name="T2" fmla="*/ 63 w 417"/>
                  <a:gd name="T3" fmla="*/ 95 h 110"/>
                  <a:gd name="T4" fmla="*/ 123 w 417"/>
                  <a:gd name="T5" fmla="*/ 80 h 110"/>
                  <a:gd name="T6" fmla="*/ 171 w 417"/>
                  <a:gd name="T7" fmla="*/ 47 h 110"/>
                  <a:gd name="T8" fmla="*/ 198 w 417"/>
                  <a:gd name="T9" fmla="*/ 2 h 110"/>
                  <a:gd name="T10" fmla="*/ 216 w 417"/>
                  <a:gd name="T11" fmla="*/ 32 h 110"/>
                  <a:gd name="T12" fmla="*/ 258 w 417"/>
                  <a:gd name="T13" fmla="*/ 65 h 110"/>
                  <a:gd name="T14" fmla="*/ 291 w 417"/>
                  <a:gd name="T15" fmla="*/ 89 h 110"/>
                  <a:gd name="T16" fmla="*/ 342 w 417"/>
                  <a:gd name="T17" fmla="*/ 104 h 110"/>
                  <a:gd name="T18" fmla="*/ 417 w 417"/>
                  <a:gd name="T19" fmla="*/ 11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7"/>
                  <a:gd name="T31" fmla="*/ 0 h 110"/>
                  <a:gd name="T32" fmla="*/ 417 w 417"/>
                  <a:gd name="T33" fmla="*/ 110 h 1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7" h="110">
                    <a:moveTo>
                      <a:pt x="0" y="89"/>
                    </a:moveTo>
                    <a:cubicBezTo>
                      <a:pt x="21" y="92"/>
                      <a:pt x="43" y="96"/>
                      <a:pt x="63" y="95"/>
                    </a:cubicBezTo>
                    <a:cubicBezTo>
                      <a:pt x="83" y="94"/>
                      <a:pt x="105" y="88"/>
                      <a:pt x="123" y="80"/>
                    </a:cubicBezTo>
                    <a:cubicBezTo>
                      <a:pt x="141" y="72"/>
                      <a:pt x="159" y="60"/>
                      <a:pt x="171" y="47"/>
                    </a:cubicBezTo>
                    <a:cubicBezTo>
                      <a:pt x="183" y="34"/>
                      <a:pt x="191" y="4"/>
                      <a:pt x="198" y="2"/>
                    </a:cubicBezTo>
                    <a:cubicBezTo>
                      <a:pt x="205" y="0"/>
                      <a:pt x="206" y="21"/>
                      <a:pt x="216" y="32"/>
                    </a:cubicBezTo>
                    <a:cubicBezTo>
                      <a:pt x="226" y="43"/>
                      <a:pt x="246" y="56"/>
                      <a:pt x="258" y="65"/>
                    </a:cubicBezTo>
                    <a:cubicBezTo>
                      <a:pt x="270" y="74"/>
                      <a:pt x="277" y="83"/>
                      <a:pt x="291" y="89"/>
                    </a:cubicBezTo>
                    <a:cubicBezTo>
                      <a:pt x="305" y="95"/>
                      <a:pt x="321" y="100"/>
                      <a:pt x="342" y="104"/>
                    </a:cubicBezTo>
                    <a:cubicBezTo>
                      <a:pt x="363" y="108"/>
                      <a:pt x="390" y="109"/>
                      <a:pt x="417" y="110"/>
                    </a:cubicBezTo>
                  </a:path>
                </a:pathLst>
              </a:cu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17562" name="Freeform 101"/>
              <p:cNvSpPr>
                <a:spLocks/>
              </p:cNvSpPr>
              <p:nvPr/>
            </p:nvSpPr>
            <p:spPr bwMode="auto">
              <a:xfrm>
                <a:off x="2577" y="939"/>
                <a:ext cx="513" cy="249"/>
              </a:xfrm>
              <a:custGeom>
                <a:avLst/>
                <a:gdLst>
                  <a:gd name="T0" fmla="*/ 0 w 513"/>
                  <a:gd name="T1" fmla="*/ 249 h 249"/>
                  <a:gd name="T2" fmla="*/ 141 w 513"/>
                  <a:gd name="T3" fmla="*/ 216 h 249"/>
                  <a:gd name="T4" fmla="*/ 264 w 513"/>
                  <a:gd name="T5" fmla="*/ 165 h 249"/>
                  <a:gd name="T6" fmla="*/ 372 w 513"/>
                  <a:gd name="T7" fmla="*/ 99 h 249"/>
                  <a:gd name="T8" fmla="*/ 513 w 513"/>
                  <a:gd name="T9" fmla="*/ 0 h 249"/>
                  <a:gd name="T10" fmla="*/ 0 60000 65536"/>
                  <a:gd name="T11" fmla="*/ 0 60000 65536"/>
                  <a:gd name="T12" fmla="*/ 0 60000 65536"/>
                  <a:gd name="T13" fmla="*/ 0 60000 65536"/>
                  <a:gd name="T14" fmla="*/ 0 60000 65536"/>
                  <a:gd name="T15" fmla="*/ 0 w 513"/>
                  <a:gd name="T16" fmla="*/ 0 h 249"/>
                  <a:gd name="T17" fmla="*/ 513 w 513"/>
                  <a:gd name="T18" fmla="*/ 249 h 249"/>
                </a:gdLst>
                <a:ahLst/>
                <a:cxnLst>
                  <a:cxn ang="T10">
                    <a:pos x="T0" y="T1"/>
                  </a:cxn>
                  <a:cxn ang="T11">
                    <a:pos x="T2" y="T3"/>
                  </a:cxn>
                  <a:cxn ang="T12">
                    <a:pos x="T4" y="T5"/>
                  </a:cxn>
                  <a:cxn ang="T13">
                    <a:pos x="T6" y="T7"/>
                  </a:cxn>
                  <a:cxn ang="T14">
                    <a:pos x="T8" y="T9"/>
                  </a:cxn>
                </a:cxnLst>
                <a:rect l="T15" t="T16" r="T17" b="T18"/>
                <a:pathLst>
                  <a:path w="513" h="249">
                    <a:moveTo>
                      <a:pt x="0" y="249"/>
                    </a:moveTo>
                    <a:cubicBezTo>
                      <a:pt x="48" y="239"/>
                      <a:pt x="97" y="230"/>
                      <a:pt x="141" y="216"/>
                    </a:cubicBezTo>
                    <a:cubicBezTo>
                      <a:pt x="185" y="202"/>
                      <a:pt x="226" y="184"/>
                      <a:pt x="264" y="165"/>
                    </a:cubicBezTo>
                    <a:cubicBezTo>
                      <a:pt x="302" y="146"/>
                      <a:pt x="331" y="127"/>
                      <a:pt x="372" y="99"/>
                    </a:cubicBezTo>
                    <a:cubicBezTo>
                      <a:pt x="413" y="71"/>
                      <a:pt x="489" y="17"/>
                      <a:pt x="513" y="0"/>
                    </a:cubicBezTo>
                  </a:path>
                </a:pathLst>
              </a:custGeom>
              <a:noFill/>
              <a:ln w="285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17563" name="Oval 102"/>
              <p:cNvSpPr>
                <a:spLocks noChangeArrowheads="1"/>
              </p:cNvSpPr>
              <p:nvPr/>
            </p:nvSpPr>
            <p:spPr bwMode="auto">
              <a:xfrm>
                <a:off x="2502" y="507"/>
                <a:ext cx="276" cy="222"/>
              </a:xfrm>
              <a:prstGeom prst="ellipse">
                <a:avLst/>
              </a:prstGeom>
              <a:solidFill>
                <a:srgbClr val="FF0000"/>
              </a:solidFill>
              <a:ln w="12700" algn="ctr">
                <a:solidFill>
                  <a:schemeClr val="bg1"/>
                </a:solidFill>
                <a:round/>
                <a:headEnd/>
                <a:tailEnd/>
              </a:ln>
            </p:spPr>
            <p:txBody>
              <a:bodyPr lIns="0" tIns="0" rIns="0" bIns="0" anchor="ctr">
                <a:spAutoFit/>
              </a:bodyPr>
              <a:lstStyle/>
              <a:p>
                <a:endParaRPr lang="en-US"/>
              </a:p>
            </p:txBody>
          </p:sp>
        </p:grpSp>
        <p:grpSp>
          <p:nvGrpSpPr>
            <p:cNvPr id="17525" name="Group 103"/>
            <p:cNvGrpSpPr>
              <a:grpSpLocks/>
            </p:cNvGrpSpPr>
            <p:nvPr/>
          </p:nvGrpSpPr>
          <p:grpSpPr bwMode="auto">
            <a:xfrm>
              <a:off x="4279" y="2863"/>
              <a:ext cx="585" cy="521"/>
              <a:chOff x="2322" y="507"/>
              <a:chExt cx="1203" cy="1071"/>
            </a:xfrm>
          </p:grpSpPr>
          <p:sp>
            <p:nvSpPr>
              <p:cNvPr id="17546" name="Freeform 104"/>
              <p:cNvSpPr>
                <a:spLocks/>
              </p:cNvSpPr>
              <p:nvPr/>
            </p:nvSpPr>
            <p:spPr bwMode="auto">
              <a:xfrm>
                <a:off x="2322" y="600"/>
                <a:ext cx="1203" cy="978"/>
              </a:xfrm>
              <a:custGeom>
                <a:avLst/>
                <a:gdLst>
                  <a:gd name="T0" fmla="*/ 0 w 1203"/>
                  <a:gd name="T1" fmla="*/ 351 h 978"/>
                  <a:gd name="T2" fmla="*/ 474 w 1203"/>
                  <a:gd name="T3" fmla="*/ 168 h 978"/>
                  <a:gd name="T4" fmla="*/ 609 w 1203"/>
                  <a:gd name="T5" fmla="*/ 90 h 978"/>
                  <a:gd name="T6" fmla="*/ 723 w 1203"/>
                  <a:gd name="T7" fmla="*/ 0 h 978"/>
                  <a:gd name="T8" fmla="*/ 801 w 1203"/>
                  <a:gd name="T9" fmla="*/ 231 h 978"/>
                  <a:gd name="T10" fmla="*/ 882 w 1203"/>
                  <a:gd name="T11" fmla="*/ 405 h 978"/>
                  <a:gd name="T12" fmla="*/ 939 w 1203"/>
                  <a:gd name="T13" fmla="*/ 480 h 978"/>
                  <a:gd name="T14" fmla="*/ 1044 w 1203"/>
                  <a:gd name="T15" fmla="*/ 558 h 978"/>
                  <a:gd name="T16" fmla="*/ 1116 w 1203"/>
                  <a:gd name="T17" fmla="*/ 582 h 978"/>
                  <a:gd name="T18" fmla="*/ 1203 w 1203"/>
                  <a:gd name="T19" fmla="*/ 597 h 978"/>
                  <a:gd name="T20" fmla="*/ 1095 w 1203"/>
                  <a:gd name="T21" fmla="*/ 693 h 978"/>
                  <a:gd name="T22" fmla="*/ 957 w 1203"/>
                  <a:gd name="T23" fmla="*/ 810 h 978"/>
                  <a:gd name="T24" fmla="*/ 852 w 1203"/>
                  <a:gd name="T25" fmla="*/ 873 h 978"/>
                  <a:gd name="T26" fmla="*/ 756 w 1203"/>
                  <a:gd name="T27" fmla="*/ 918 h 978"/>
                  <a:gd name="T28" fmla="*/ 648 w 1203"/>
                  <a:gd name="T29" fmla="*/ 960 h 978"/>
                  <a:gd name="T30" fmla="*/ 555 w 1203"/>
                  <a:gd name="T31" fmla="*/ 978 h 978"/>
                  <a:gd name="T32" fmla="*/ 471 w 1203"/>
                  <a:gd name="T33" fmla="*/ 969 h 978"/>
                  <a:gd name="T34" fmla="*/ 402 w 1203"/>
                  <a:gd name="T35" fmla="*/ 927 h 978"/>
                  <a:gd name="T36" fmla="*/ 303 w 1203"/>
                  <a:gd name="T37" fmla="*/ 837 h 978"/>
                  <a:gd name="T38" fmla="*/ 213 w 1203"/>
                  <a:gd name="T39" fmla="*/ 702 h 978"/>
                  <a:gd name="T40" fmla="*/ 99 w 1203"/>
                  <a:gd name="T41" fmla="*/ 546 h 978"/>
                  <a:gd name="T42" fmla="*/ 36 w 1203"/>
                  <a:gd name="T43" fmla="*/ 435 h 978"/>
                  <a:gd name="T44" fmla="*/ 0 w 1203"/>
                  <a:gd name="T45" fmla="*/ 351 h 97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03"/>
                  <a:gd name="T70" fmla="*/ 0 h 978"/>
                  <a:gd name="T71" fmla="*/ 1203 w 1203"/>
                  <a:gd name="T72" fmla="*/ 978 h 97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03" h="978">
                    <a:moveTo>
                      <a:pt x="0" y="351"/>
                    </a:moveTo>
                    <a:lnTo>
                      <a:pt x="474" y="168"/>
                    </a:lnTo>
                    <a:lnTo>
                      <a:pt x="609" y="90"/>
                    </a:lnTo>
                    <a:lnTo>
                      <a:pt x="723" y="0"/>
                    </a:lnTo>
                    <a:lnTo>
                      <a:pt x="801" y="231"/>
                    </a:lnTo>
                    <a:lnTo>
                      <a:pt x="882" y="405"/>
                    </a:lnTo>
                    <a:lnTo>
                      <a:pt x="939" y="480"/>
                    </a:lnTo>
                    <a:lnTo>
                      <a:pt x="1044" y="558"/>
                    </a:lnTo>
                    <a:lnTo>
                      <a:pt x="1116" y="582"/>
                    </a:lnTo>
                    <a:lnTo>
                      <a:pt x="1203" y="597"/>
                    </a:lnTo>
                    <a:lnTo>
                      <a:pt x="1095" y="693"/>
                    </a:lnTo>
                    <a:lnTo>
                      <a:pt x="957" y="810"/>
                    </a:lnTo>
                    <a:lnTo>
                      <a:pt x="852" y="873"/>
                    </a:lnTo>
                    <a:lnTo>
                      <a:pt x="756" y="918"/>
                    </a:lnTo>
                    <a:lnTo>
                      <a:pt x="648" y="960"/>
                    </a:lnTo>
                    <a:lnTo>
                      <a:pt x="555" y="978"/>
                    </a:lnTo>
                    <a:lnTo>
                      <a:pt x="471" y="969"/>
                    </a:lnTo>
                    <a:lnTo>
                      <a:pt x="402" y="927"/>
                    </a:lnTo>
                    <a:lnTo>
                      <a:pt x="303" y="837"/>
                    </a:lnTo>
                    <a:lnTo>
                      <a:pt x="213" y="702"/>
                    </a:lnTo>
                    <a:lnTo>
                      <a:pt x="99" y="546"/>
                    </a:lnTo>
                    <a:lnTo>
                      <a:pt x="36" y="435"/>
                    </a:lnTo>
                    <a:lnTo>
                      <a:pt x="0" y="351"/>
                    </a:lnTo>
                    <a:close/>
                  </a:path>
                </a:pathLst>
              </a:custGeom>
              <a:solidFill>
                <a:srgbClr val="FFFFCC"/>
              </a:solidFill>
              <a:ln w="12700">
                <a:solidFill>
                  <a:schemeClr val="bg1"/>
                </a:solidFill>
                <a:round/>
                <a:headEnd/>
                <a:tailEnd/>
              </a:ln>
            </p:spPr>
            <p:txBody>
              <a:bodyPr wrap="none" lIns="0" tIns="0" rIns="0" bIns="0" anchor="ctr">
                <a:spAutoFit/>
              </a:bodyPr>
              <a:lstStyle/>
              <a:p>
                <a:endParaRPr lang="en-US"/>
              </a:p>
            </p:txBody>
          </p:sp>
          <p:sp>
            <p:nvSpPr>
              <p:cNvPr id="17547" name="Oval 105"/>
              <p:cNvSpPr>
                <a:spLocks noChangeArrowheads="1"/>
              </p:cNvSpPr>
              <p:nvPr/>
            </p:nvSpPr>
            <p:spPr bwMode="auto">
              <a:xfrm>
                <a:off x="2448" y="699"/>
                <a:ext cx="375" cy="300"/>
              </a:xfrm>
              <a:prstGeom prst="ellipse">
                <a:avLst/>
              </a:prstGeom>
              <a:solidFill>
                <a:srgbClr val="FF0000"/>
              </a:solidFill>
              <a:ln w="12700" algn="ctr">
                <a:solidFill>
                  <a:schemeClr val="bg1"/>
                </a:solidFill>
                <a:round/>
                <a:headEnd/>
                <a:tailEnd/>
              </a:ln>
            </p:spPr>
            <p:txBody>
              <a:bodyPr lIns="0" tIns="0" rIns="0" bIns="0" anchor="ctr">
                <a:spAutoFit/>
              </a:bodyPr>
              <a:lstStyle/>
              <a:p>
                <a:endParaRPr lang="en-US"/>
              </a:p>
            </p:txBody>
          </p:sp>
          <p:sp>
            <p:nvSpPr>
              <p:cNvPr id="17548" name="Freeform 106"/>
              <p:cNvSpPr>
                <a:spLocks/>
              </p:cNvSpPr>
              <p:nvPr/>
            </p:nvSpPr>
            <p:spPr bwMode="auto">
              <a:xfrm>
                <a:off x="2559" y="654"/>
                <a:ext cx="159" cy="216"/>
              </a:xfrm>
              <a:custGeom>
                <a:avLst/>
                <a:gdLst>
                  <a:gd name="T0" fmla="*/ 0 w 159"/>
                  <a:gd name="T1" fmla="*/ 18 h 216"/>
                  <a:gd name="T2" fmla="*/ 0 w 159"/>
                  <a:gd name="T3" fmla="*/ 180 h 216"/>
                  <a:gd name="T4" fmla="*/ 18 w 159"/>
                  <a:gd name="T5" fmla="*/ 204 h 216"/>
                  <a:gd name="T6" fmla="*/ 60 w 159"/>
                  <a:gd name="T7" fmla="*/ 216 h 216"/>
                  <a:gd name="T8" fmla="*/ 108 w 159"/>
                  <a:gd name="T9" fmla="*/ 210 h 216"/>
                  <a:gd name="T10" fmla="*/ 147 w 159"/>
                  <a:gd name="T11" fmla="*/ 189 h 216"/>
                  <a:gd name="T12" fmla="*/ 159 w 159"/>
                  <a:gd name="T13" fmla="*/ 165 h 216"/>
                  <a:gd name="T14" fmla="*/ 159 w 159"/>
                  <a:gd name="T15" fmla="*/ 0 h 216"/>
                  <a:gd name="T16" fmla="*/ 0 w 159"/>
                  <a:gd name="T17" fmla="*/ 18 h 2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9"/>
                  <a:gd name="T28" fmla="*/ 0 h 216"/>
                  <a:gd name="T29" fmla="*/ 159 w 159"/>
                  <a:gd name="T30" fmla="*/ 216 h 2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9" h="216">
                    <a:moveTo>
                      <a:pt x="0" y="18"/>
                    </a:moveTo>
                    <a:lnTo>
                      <a:pt x="0" y="180"/>
                    </a:lnTo>
                    <a:lnTo>
                      <a:pt x="18" y="204"/>
                    </a:lnTo>
                    <a:lnTo>
                      <a:pt x="60" y="216"/>
                    </a:lnTo>
                    <a:lnTo>
                      <a:pt x="108" y="210"/>
                    </a:lnTo>
                    <a:lnTo>
                      <a:pt x="147" y="189"/>
                    </a:lnTo>
                    <a:lnTo>
                      <a:pt x="159" y="165"/>
                    </a:lnTo>
                    <a:lnTo>
                      <a:pt x="159" y="0"/>
                    </a:lnTo>
                    <a:lnTo>
                      <a:pt x="0" y="18"/>
                    </a:lnTo>
                    <a:close/>
                  </a:path>
                </a:pathLst>
              </a:custGeom>
              <a:solidFill>
                <a:srgbClr val="FF0000"/>
              </a:solidFill>
              <a:ln w="12700">
                <a:solidFill>
                  <a:schemeClr val="bg1"/>
                </a:solidFill>
                <a:round/>
                <a:headEnd/>
                <a:tailEnd/>
              </a:ln>
            </p:spPr>
            <p:txBody>
              <a:bodyPr wrap="none" lIns="0" tIns="0" rIns="0" bIns="0" anchor="ctr">
                <a:spAutoFit/>
              </a:bodyPr>
              <a:lstStyle/>
              <a:p>
                <a:endParaRPr lang="en-US"/>
              </a:p>
            </p:txBody>
          </p:sp>
          <p:sp>
            <p:nvSpPr>
              <p:cNvPr id="17549" name="Line 107"/>
              <p:cNvSpPr>
                <a:spLocks noChangeShapeType="1"/>
              </p:cNvSpPr>
              <p:nvPr/>
            </p:nvSpPr>
            <p:spPr bwMode="auto">
              <a:xfrm>
                <a:off x="2637" y="999"/>
                <a:ext cx="0" cy="9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7550" name="Freeform 108"/>
              <p:cNvSpPr>
                <a:spLocks/>
              </p:cNvSpPr>
              <p:nvPr/>
            </p:nvSpPr>
            <p:spPr bwMode="auto">
              <a:xfrm>
                <a:off x="2622" y="1032"/>
                <a:ext cx="513" cy="249"/>
              </a:xfrm>
              <a:custGeom>
                <a:avLst/>
                <a:gdLst>
                  <a:gd name="T0" fmla="*/ 0 w 513"/>
                  <a:gd name="T1" fmla="*/ 249 h 249"/>
                  <a:gd name="T2" fmla="*/ 141 w 513"/>
                  <a:gd name="T3" fmla="*/ 216 h 249"/>
                  <a:gd name="T4" fmla="*/ 264 w 513"/>
                  <a:gd name="T5" fmla="*/ 165 h 249"/>
                  <a:gd name="T6" fmla="*/ 372 w 513"/>
                  <a:gd name="T7" fmla="*/ 99 h 249"/>
                  <a:gd name="T8" fmla="*/ 513 w 513"/>
                  <a:gd name="T9" fmla="*/ 0 h 249"/>
                  <a:gd name="T10" fmla="*/ 0 60000 65536"/>
                  <a:gd name="T11" fmla="*/ 0 60000 65536"/>
                  <a:gd name="T12" fmla="*/ 0 60000 65536"/>
                  <a:gd name="T13" fmla="*/ 0 60000 65536"/>
                  <a:gd name="T14" fmla="*/ 0 60000 65536"/>
                  <a:gd name="T15" fmla="*/ 0 w 513"/>
                  <a:gd name="T16" fmla="*/ 0 h 249"/>
                  <a:gd name="T17" fmla="*/ 513 w 513"/>
                  <a:gd name="T18" fmla="*/ 249 h 249"/>
                </a:gdLst>
                <a:ahLst/>
                <a:cxnLst>
                  <a:cxn ang="T10">
                    <a:pos x="T0" y="T1"/>
                  </a:cxn>
                  <a:cxn ang="T11">
                    <a:pos x="T2" y="T3"/>
                  </a:cxn>
                  <a:cxn ang="T12">
                    <a:pos x="T4" y="T5"/>
                  </a:cxn>
                  <a:cxn ang="T13">
                    <a:pos x="T6" y="T7"/>
                  </a:cxn>
                  <a:cxn ang="T14">
                    <a:pos x="T8" y="T9"/>
                  </a:cxn>
                </a:cxnLst>
                <a:rect l="T15" t="T16" r="T17" b="T18"/>
                <a:pathLst>
                  <a:path w="513" h="249">
                    <a:moveTo>
                      <a:pt x="0" y="249"/>
                    </a:moveTo>
                    <a:cubicBezTo>
                      <a:pt x="48" y="239"/>
                      <a:pt x="97" y="230"/>
                      <a:pt x="141" y="216"/>
                    </a:cubicBezTo>
                    <a:cubicBezTo>
                      <a:pt x="185" y="202"/>
                      <a:pt x="226" y="184"/>
                      <a:pt x="264" y="165"/>
                    </a:cubicBezTo>
                    <a:cubicBezTo>
                      <a:pt x="302" y="146"/>
                      <a:pt x="331" y="127"/>
                      <a:pt x="372" y="99"/>
                    </a:cubicBezTo>
                    <a:cubicBezTo>
                      <a:pt x="413" y="71"/>
                      <a:pt x="489" y="17"/>
                      <a:pt x="513" y="0"/>
                    </a:cubicBezTo>
                  </a:path>
                </a:pathLst>
              </a:custGeom>
              <a:noFill/>
              <a:ln w="285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17551" name="Freeform 109"/>
              <p:cNvSpPr>
                <a:spLocks/>
              </p:cNvSpPr>
              <p:nvPr/>
            </p:nvSpPr>
            <p:spPr bwMode="auto">
              <a:xfrm>
                <a:off x="2685" y="1113"/>
                <a:ext cx="513" cy="249"/>
              </a:xfrm>
              <a:custGeom>
                <a:avLst/>
                <a:gdLst>
                  <a:gd name="T0" fmla="*/ 0 w 513"/>
                  <a:gd name="T1" fmla="*/ 249 h 249"/>
                  <a:gd name="T2" fmla="*/ 141 w 513"/>
                  <a:gd name="T3" fmla="*/ 216 h 249"/>
                  <a:gd name="T4" fmla="*/ 264 w 513"/>
                  <a:gd name="T5" fmla="*/ 165 h 249"/>
                  <a:gd name="T6" fmla="*/ 372 w 513"/>
                  <a:gd name="T7" fmla="*/ 99 h 249"/>
                  <a:gd name="T8" fmla="*/ 513 w 513"/>
                  <a:gd name="T9" fmla="*/ 0 h 249"/>
                  <a:gd name="T10" fmla="*/ 0 60000 65536"/>
                  <a:gd name="T11" fmla="*/ 0 60000 65536"/>
                  <a:gd name="T12" fmla="*/ 0 60000 65536"/>
                  <a:gd name="T13" fmla="*/ 0 60000 65536"/>
                  <a:gd name="T14" fmla="*/ 0 60000 65536"/>
                  <a:gd name="T15" fmla="*/ 0 w 513"/>
                  <a:gd name="T16" fmla="*/ 0 h 249"/>
                  <a:gd name="T17" fmla="*/ 513 w 513"/>
                  <a:gd name="T18" fmla="*/ 249 h 249"/>
                </a:gdLst>
                <a:ahLst/>
                <a:cxnLst>
                  <a:cxn ang="T10">
                    <a:pos x="T0" y="T1"/>
                  </a:cxn>
                  <a:cxn ang="T11">
                    <a:pos x="T2" y="T3"/>
                  </a:cxn>
                  <a:cxn ang="T12">
                    <a:pos x="T4" y="T5"/>
                  </a:cxn>
                  <a:cxn ang="T13">
                    <a:pos x="T6" y="T7"/>
                  </a:cxn>
                  <a:cxn ang="T14">
                    <a:pos x="T8" y="T9"/>
                  </a:cxn>
                </a:cxnLst>
                <a:rect l="T15" t="T16" r="T17" b="T18"/>
                <a:pathLst>
                  <a:path w="513" h="249">
                    <a:moveTo>
                      <a:pt x="0" y="249"/>
                    </a:moveTo>
                    <a:cubicBezTo>
                      <a:pt x="48" y="239"/>
                      <a:pt x="97" y="230"/>
                      <a:pt x="141" y="216"/>
                    </a:cubicBezTo>
                    <a:cubicBezTo>
                      <a:pt x="185" y="202"/>
                      <a:pt x="226" y="184"/>
                      <a:pt x="264" y="165"/>
                    </a:cubicBezTo>
                    <a:cubicBezTo>
                      <a:pt x="302" y="146"/>
                      <a:pt x="331" y="127"/>
                      <a:pt x="372" y="99"/>
                    </a:cubicBezTo>
                    <a:cubicBezTo>
                      <a:pt x="413" y="71"/>
                      <a:pt x="489" y="17"/>
                      <a:pt x="513" y="0"/>
                    </a:cubicBezTo>
                  </a:path>
                </a:pathLst>
              </a:custGeom>
              <a:noFill/>
              <a:ln w="285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17552" name="Freeform 110"/>
              <p:cNvSpPr>
                <a:spLocks/>
              </p:cNvSpPr>
              <p:nvPr/>
            </p:nvSpPr>
            <p:spPr bwMode="auto">
              <a:xfrm>
                <a:off x="2679" y="1396"/>
                <a:ext cx="417" cy="110"/>
              </a:xfrm>
              <a:custGeom>
                <a:avLst/>
                <a:gdLst>
                  <a:gd name="T0" fmla="*/ 0 w 417"/>
                  <a:gd name="T1" fmla="*/ 89 h 110"/>
                  <a:gd name="T2" fmla="*/ 63 w 417"/>
                  <a:gd name="T3" fmla="*/ 95 h 110"/>
                  <a:gd name="T4" fmla="*/ 123 w 417"/>
                  <a:gd name="T5" fmla="*/ 80 h 110"/>
                  <a:gd name="T6" fmla="*/ 171 w 417"/>
                  <a:gd name="T7" fmla="*/ 47 h 110"/>
                  <a:gd name="T8" fmla="*/ 198 w 417"/>
                  <a:gd name="T9" fmla="*/ 2 h 110"/>
                  <a:gd name="T10" fmla="*/ 216 w 417"/>
                  <a:gd name="T11" fmla="*/ 32 h 110"/>
                  <a:gd name="T12" fmla="*/ 258 w 417"/>
                  <a:gd name="T13" fmla="*/ 65 h 110"/>
                  <a:gd name="T14" fmla="*/ 291 w 417"/>
                  <a:gd name="T15" fmla="*/ 89 h 110"/>
                  <a:gd name="T16" fmla="*/ 342 w 417"/>
                  <a:gd name="T17" fmla="*/ 104 h 110"/>
                  <a:gd name="T18" fmla="*/ 417 w 417"/>
                  <a:gd name="T19" fmla="*/ 11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7"/>
                  <a:gd name="T31" fmla="*/ 0 h 110"/>
                  <a:gd name="T32" fmla="*/ 417 w 417"/>
                  <a:gd name="T33" fmla="*/ 110 h 1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7" h="110">
                    <a:moveTo>
                      <a:pt x="0" y="89"/>
                    </a:moveTo>
                    <a:cubicBezTo>
                      <a:pt x="21" y="92"/>
                      <a:pt x="43" y="96"/>
                      <a:pt x="63" y="95"/>
                    </a:cubicBezTo>
                    <a:cubicBezTo>
                      <a:pt x="83" y="94"/>
                      <a:pt x="105" y="88"/>
                      <a:pt x="123" y="80"/>
                    </a:cubicBezTo>
                    <a:cubicBezTo>
                      <a:pt x="141" y="72"/>
                      <a:pt x="159" y="60"/>
                      <a:pt x="171" y="47"/>
                    </a:cubicBezTo>
                    <a:cubicBezTo>
                      <a:pt x="183" y="34"/>
                      <a:pt x="191" y="4"/>
                      <a:pt x="198" y="2"/>
                    </a:cubicBezTo>
                    <a:cubicBezTo>
                      <a:pt x="205" y="0"/>
                      <a:pt x="206" y="21"/>
                      <a:pt x="216" y="32"/>
                    </a:cubicBezTo>
                    <a:cubicBezTo>
                      <a:pt x="226" y="43"/>
                      <a:pt x="246" y="56"/>
                      <a:pt x="258" y="65"/>
                    </a:cubicBezTo>
                    <a:cubicBezTo>
                      <a:pt x="270" y="74"/>
                      <a:pt x="277" y="83"/>
                      <a:pt x="291" y="89"/>
                    </a:cubicBezTo>
                    <a:cubicBezTo>
                      <a:pt x="305" y="95"/>
                      <a:pt x="321" y="100"/>
                      <a:pt x="342" y="104"/>
                    </a:cubicBezTo>
                    <a:cubicBezTo>
                      <a:pt x="363" y="108"/>
                      <a:pt x="390" y="109"/>
                      <a:pt x="417" y="110"/>
                    </a:cubicBezTo>
                  </a:path>
                </a:pathLst>
              </a:cu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17553" name="Freeform 111"/>
              <p:cNvSpPr>
                <a:spLocks/>
              </p:cNvSpPr>
              <p:nvPr/>
            </p:nvSpPr>
            <p:spPr bwMode="auto">
              <a:xfrm>
                <a:off x="2577" y="939"/>
                <a:ext cx="513" cy="249"/>
              </a:xfrm>
              <a:custGeom>
                <a:avLst/>
                <a:gdLst>
                  <a:gd name="T0" fmla="*/ 0 w 513"/>
                  <a:gd name="T1" fmla="*/ 249 h 249"/>
                  <a:gd name="T2" fmla="*/ 141 w 513"/>
                  <a:gd name="T3" fmla="*/ 216 h 249"/>
                  <a:gd name="T4" fmla="*/ 264 w 513"/>
                  <a:gd name="T5" fmla="*/ 165 h 249"/>
                  <a:gd name="T6" fmla="*/ 372 w 513"/>
                  <a:gd name="T7" fmla="*/ 99 h 249"/>
                  <a:gd name="T8" fmla="*/ 513 w 513"/>
                  <a:gd name="T9" fmla="*/ 0 h 249"/>
                  <a:gd name="T10" fmla="*/ 0 60000 65536"/>
                  <a:gd name="T11" fmla="*/ 0 60000 65536"/>
                  <a:gd name="T12" fmla="*/ 0 60000 65536"/>
                  <a:gd name="T13" fmla="*/ 0 60000 65536"/>
                  <a:gd name="T14" fmla="*/ 0 60000 65536"/>
                  <a:gd name="T15" fmla="*/ 0 w 513"/>
                  <a:gd name="T16" fmla="*/ 0 h 249"/>
                  <a:gd name="T17" fmla="*/ 513 w 513"/>
                  <a:gd name="T18" fmla="*/ 249 h 249"/>
                </a:gdLst>
                <a:ahLst/>
                <a:cxnLst>
                  <a:cxn ang="T10">
                    <a:pos x="T0" y="T1"/>
                  </a:cxn>
                  <a:cxn ang="T11">
                    <a:pos x="T2" y="T3"/>
                  </a:cxn>
                  <a:cxn ang="T12">
                    <a:pos x="T4" y="T5"/>
                  </a:cxn>
                  <a:cxn ang="T13">
                    <a:pos x="T6" y="T7"/>
                  </a:cxn>
                  <a:cxn ang="T14">
                    <a:pos x="T8" y="T9"/>
                  </a:cxn>
                </a:cxnLst>
                <a:rect l="T15" t="T16" r="T17" b="T18"/>
                <a:pathLst>
                  <a:path w="513" h="249">
                    <a:moveTo>
                      <a:pt x="0" y="249"/>
                    </a:moveTo>
                    <a:cubicBezTo>
                      <a:pt x="48" y="239"/>
                      <a:pt x="97" y="230"/>
                      <a:pt x="141" y="216"/>
                    </a:cubicBezTo>
                    <a:cubicBezTo>
                      <a:pt x="185" y="202"/>
                      <a:pt x="226" y="184"/>
                      <a:pt x="264" y="165"/>
                    </a:cubicBezTo>
                    <a:cubicBezTo>
                      <a:pt x="302" y="146"/>
                      <a:pt x="331" y="127"/>
                      <a:pt x="372" y="99"/>
                    </a:cubicBezTo>
                    <a:cubicBezTo>
                      <a:pt x="413" y="71"/>
                      <a:pt x="489" y="17"/>
                      <a:pt x="513" y="0"/>
                    </a:cubicBezTo>
                  </a:path>
                </a:pathLst>
              </a:custGeom>
              <a:noFill/>
              <a:ln w="285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17554" name="Oval 112"/>
              <p:cNvSpPr>
                <a:spLocks noChangeArrowheads="1"/>
              </p:cNvSpPr>
              <p:nvPr/>
            </p:nvSpPr>
            <p:spPr bwMode="auto">
              <a:xfrm>
                <a:off x="2502" y="507"/>
                <a:ext cx="276" cy="222"/>
              </a:xfrm>
              <a:prstGeom prst="ellipse">
                <a:avLst/>
              </a:prstGeom>
              <a:solidFill>
                <a:srgbClr val="FF0000"/>
              </a:solidFill>
              <a:ln w="12700" algn="ctr">
                <a:solidFill>
                  <a:schemeClr val="bg1"/>
                </a:solidFill>
                <a:round/>
                <a:headEnd/>
                <a:tailEnd/>
              </a:ln>
            </p:spPr>
            <p:txBody>
              <a:bodyPr lIns="0" tIns="0" rIns="0" bIns="0" anchor="ctr">
                <a:spAutoFit/>
              </a:bodyPr>
              <a:lstStyle/>
              <a:p>
                <a:endParaRPr lang="en-US"/>
              </a:p>
            </p:txBody>
          </p:sp>
        </p:grpSp>
        <p:grpSp>
          <p:nvGrpSpPr>
            <p:cNvPr id="17526" name="Group 113"/>
            <p:cNvGrpSpPr>
              <a:grpSpLocks/>
            </p:cNvGrpSpPr>
            <p:nvPr/>
          </p:nvGrpSpPr>
          <p:grpSpPr bwMode="auto">
            <a:xfrm>
              <a:off x="4279" y="3195"/>
              <a:ext cx="585" cy="521"/>
              <a:chOff x="2322" y="507"/>
              <a:chExt cx="1203" cy="1071"/>
            </a:xfrm>
          </p:grpSpPr>
          <p:sp>
            <p:nvSpPr>
              <p:cNvPr id="17537" name="Freeform 114"/>
              <p:cNvSpPr>
                <a:spLocks/>
              </p:cNvSpPr>
              <p:nvPr/>
            </p:nvSpPr>
            <p:spPr bwMode="auto">
              <a:xfrm>
                <a:off x="2322" y="600"/>
                <a:ext cx="1203" cy="978"/>
              </a:xfrm>
              <a:custGeom>
                <a:avLst/>
                <a:gdLst>
                  <a:gd name="T0" fmla="*/ 0 w 1203"/>
                  <a:gd name="T1" fmla="*/ 351 h 978"/>
                  <a:gd name="T2" fmla="*/ 474 w 1203"/>
                  <a:gd name="T3" fmla="*/ 168 h 978"/>
                  <a:gd name="T4" fmla="*/ 609 w 1203"/>
                  <a:gd name="T5" fmla="*/ 90 h 978"/>
                  <a:gd name="T6" fmla="*/ 723 w 1203"/>
                  <a:gd name="T7" fmla="*/ 0 h 978"/>
                  <a:gd name="T8" fmla="*/ 801 w 1203"/>
                  <a:gd name="T9" fmla="*/ 231 h 978"/>
                  <a:gd name="T10" fmla="*/ 882 w 1203"/>
                  <a:gd name="T11" fmla="*/ 405 h 978"/>
                  <a:gd name="T12" fmla="*/ 939 w 1203"/>
                  <a:gd name="T13" fmla="*/ 480 h 978"/>
                  <a:gd name="T14" fmla="*/ 1044 w 1203"/>
                  <a:gd name="T15" fmla="*/ 558 h 978"/>
                  <a:gd name="T16" fmla="*/ 1116 w 1203"/>
                  <a:gd name="T17" fmla="*/ 582 h 978"/>
                  <a:gd name="T18" fmla="*/ 1203 w 1203"/>
                  <a:gd name="T19" fmla="*/ 597 h 978"/>
                  <a:gd name="T20" fmla="*/ 1095 w 1203"/>
                  <a:gd name="T21" fmla="*/ 693 h 978"/>
                  <a:gd name="T22" fmla="*/ 957 w 1203"/>
                  <a:gd name="T23" fmla="*/ 810 h 978"/>
                  <a:gd name="T24" fmla="*/ 852 w 1203"/>
                  <a:gd name="T25" fmla="*/ 873 h 978"/>
                  <a:gd name="T26" fmla="*/ 756 w 1203"/>
                  <a:gd name="T27" fmla="*/ 918 h 978"/>
                  <a:gd name="T28" fmla="*/ 648 w 1203"/>
                  <a:gd name="T29" fmla="*/ 960 h 978"/>
                  <a:gd name="T30" fmla="*/ 555 w 1203"/>
                  <a:gd name="T31" fmla="*/ 978 h 978"/>
                  <a:gd name="T32" fmla="*/ 471 w 1203"/>
                  <a:gd name="T33" fmla="*/ 969 h 978"/>
                  <a:gd name="T34" fmla="*/ 402 w 1203"/>
                  <a:gd name="T35" fmla="*/ 927 h 978"/>
                  <a:gd name="T36" fmla="*/ 303 w 1203"/>
                  <a:gd name="T37" fmla="*/ 837 h 978"/>
                  <a:gd name="T38" fmla="*/ 213 w 1203"/>
                  <a:gd name="T39" fmla="*/ 702 h 978"/>
                  <a:gd name="T40" fmla="*/ 99 w 1203"/>
                  <a:gd name="T41" fmla="*/ 546 h 978"/>
                  <a:gd name="T42" fmla="*/ 36 w 1203"/>
                  <a:gd name="T43" fmla="*/ 435 h 978"/>
                  <a:gd name="T44" fmla="*/ 0 w 1203"/>
                  <a:gd name="T45" fmla="*/ 351 h 97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03"/>
                  <a:gd name="T70" fmla="*/ 0 h 978"/>
                  <a:gd name="T71" fmla="*/ 1203 w 1203"/>
                  <a:gd name="T72" fmla="*/ 978 h 97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03" h="978">
                    <a:moveTo>
                      <a:pt x="0" y="351"/>
                    </a:moveTo>
                    <a:lnTo>
                      <a:pt x="474" y="168"/>
                    </a:lnTo>
                    <a:lnTo>
                      <a:pt x="609" y="90"/>
                    </a:lnTo>
                    <a:lnTo>
                      <a:pt x="723" y="0"/>
                    </a:lnTo>
                    <a:lnTo>
                      <a:pt x="801" y="231"/>
                    </a:lnTo>
                    <a:lnTo>
                      <a:pt x="882" y="405"/>
                    </a:lnTo>
                    <a:lnTo>
                      <a:pt x="939" y="480"/>
                    </a:lnTo>
                    <a:lnTo>
                      <a:pt x="1044" y="558"/>
                    </a:lnTo>
                    <a:lnTo>
                      <a:pt x="1116" y="582"/>
                    </a:lnTo>
                    <a:lnTo>
                      <a:pt x="1203" y="597"/>
                    </a:lnTo>
                    <a:lnTo>
                      <a:pt x="1095" y="693"/>
                    </a:lnTo>
                    <a:lnTo>
                      <a:pt x="957" y="810"/>
                    </a:lnTo>
                    <a:lnTo>
                      <a:pt x="852" y="873"/>
                    </a:lnTo>
                    <a:lnTo>
                      <a:pt x="756" y="918"/>
                    </a:lnTo>
                    <a:lnTo>
                      <a:pt x="648" y="960"/>
                    </a:lnTo>
                    <a:lnTo>
                      <a:pt x="555" y="978"/>
                    </a:lnTo>
                    <a:lnTo>
                      <a:pt x="471" y="969"/>
                    </a:lnTo>
                    <a:lnTo>
                      <a:pt x="402" y="927"/>
                    </a:lnTo>
                    <a:lnTo>
                      <a:pt x="303" y="837"/>
                    </a:lnTo>
                    <a:lnTo>
                      <a:pt x="213" y="702"/>
                    </a:lnTo>
                    <a:lnTo>
                      <a:pt x="99" y="546"/>
                    </a:lnTo>
                    <a:lnTo>
                      <a:pt x="36" y="435"/>
                    </a:lnTo>
                    <a:lnTo>
                      <a:pt x="0" y="351"/>
                    </a:lnTo>
                    <a:close/>
                  </a:path>
                </a:pathLst>
              </a:custGeom>
              <a:solidFill>
                <a:srgbClr val="FFFFCC"/>
              </a:solidFill>
              <a:ln w="12700">
                <a:solidFill>
                  <a:schemeClr val="bg1"/>
                </a:solidFill>
                <a:round/>
                <a:headEnd/>
                <a:tailEnd/>
              </a:ln>
            </p:spPr>
            <p:txBody>
              <a:bodyPr wrap="none" lIns="0" tIns="0" rIns="0" bIns="0" anchor="ctr">
                <a:spAutoFit/>
              </a:bodyPr>
              <a:lstStyle/>
              <a:p>
                <a:endParaRPr lang="en-US"/>
              </a:p>
            </p:txBody>
          </p:sp>
          <p:sp>
            <p:nvSpPr>
              <p:cNvPr id="17538" name="Oval 115"/>
              <p:cNvSpPr>
                <a:spLocks noChangeArrowheads="1"/>
              </p:cNvSpPr>
              <p:nvPr/>
            </p:nvSpPr>
            <p:spPr bwMode="auto">
              <a:xfrm>
                <a:off x="2448" y="699"/>
                <a:ext cx="375" cy="300"/>
              </a:xfrm>
              <a:prstGeom prst="ellipse">
                <a:avLst/>
              </a:prstGeom>
              <a:solidFill>
                <a:srgbClr val="FF0000"/>
              </a:solidFill>
              <a:ln w="12700" algn="ctr">
                <a:solidFill>
                  <a:schemeClr val="bg1"/>
                </a:solidFill>
                <a:round/>
                <a:headEnd/>
                <a:tailEnd/>
              </a:ln>
            </p:spPr>
            <p:txBody>
              <a:bodyPr lIns="0" tIns="0" rIns="0" bIns="0" anchor="ctr">
                <a:spAutoFit/>
              </a:bodyPr>
              <a:lstStyle/>
              <a:p>
                <a:endParaRPr lang="en-US"/>
              </a:p>
            </p:txBody>
          </p:sp>
          <p:sp>
            <p:nvSpPr>
              <p:cNvPr id="17539" name="Freeform 116"/>
              <p:cNvSpPr>
                <a:spLocks/>
              </p:cNvSpPr>
              <p:nvPr/>
            </p:nvSpPr>
            <p:spPr bwMode="auto">
              <a:xfrm>
                <a:off x="2559" y="654"/>
                <a:ext cx="159" cy="216"/>
              </a:xfrm>
              <a:custGeom>
                <a:avLst/>
                <a:gdLst>
                  <a:gd name="T0" fmla="*/ 0 w 159"/>
                  <a:gd name="T1" fmla="*/ 18 h 216"/>
                  <a:gd name="T2" fmla="*/ 0 w 159"/>
                  <a:gd name="T3" fmla="*/ 180 h 216"/>
                  <a:gd name="T4" fmla="*/ 18 w 159"/>
                  <a:gd name="T5" fmla="*/ 204 h 216"/>
                  <a:gd name="T6" fmla="*/ 60 w 159"/>
                  <a:gd name="T7" fmla="*/ 216 h 216"/>
                  <a:gd name="T8" fmla="*/ 108 w 159"/>
                  <a:gd name="T9" fmla="*/ 210 h 216"/>
                  <a:gd name="T10" fmla="*/ 147 w 159"/>
                  <a:gd name="T11" fmla="*/ 189 h 216"/>
                  <a:gd name="T12" fmla="*/ 159 w 159"/>
                  <a:gd name="T13" fmla="*/ 165 h 216"/>
                  <a:gd name="T14" fmla="*/ 159 w 159"/>
                  <a:gd name="T15" fmla="*/ 0 h 216"/>
                  <a:gd name="T16" fmla="*/ 0 w 159"/>
                  <a:gd name="T17" fmla="*/ 18 h 2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9"/>
                  <a:gd name="T28" fmla="*/ 0 h 216"/>
                  <a:gd name="T29" fmla="*/ 159 w 159"/>
                  <a:gd name="T30" fmla="*/ 216 h 2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9" h="216">
                    <a:moveTo>
                      <a:pt x="0" y="18"/>
                    </a:moveTo>
                    <a:lnTo>
                      <a:pt x="0" y="180"/>
                    </a:lnTo>
                    <a:lnTo>
                      <a:pt x="18" y="204"/>
                    </a:lnTo>
                    <a:lnTo>
                      <a:pt x="60" y="216"/>
                    </a:lnTo>
                    <a:lnTo>
                      <a:pt x="108" y="210"/>
                    </a:lnTo>
                    <a:lnTo>
                      <a:pt x="147" y="189"/>
                    </a:lnTo>
                    <a:lnTo>
                      <a:pt x="159" y="165"/>
                    </a:lnTo>
                    <a:lnTo>
                      <a:pt x="159" y="0"/>
                    </a:lnTo>
                    <a:lnTo>
                      <a:pt x="0" y="18"/>
                    </a:lnTo>
                    <a:close/>
                  </a:path>
                </a:pathLst>
              </a:custGeom>
              <a:solidFill>
                <a:srgbClr val="FF0000"/>
              </a:solidFill>
              <a:ln w="12700">
                <a:solidFill>
                  <a:schemeClr val="bg1"/>
                </a:solidFill>
                <a:round/>
                <a:headEnd/>
                <a:tailEnd/>
              </a:ln>
            </p:spPr>
            <p:txBody>
              <a:bodyPr wrap="none" lIns="0" tIns="0" rIns="0" bIns="0" anchor="ctr">
                <a:spAutoFit/>
              </a:bodyPr>
              <a:lstStyle/>
              <a:p>
                <a:endParaRPr lang="en-US"/>
              </a:p>
            </p:txBody>
          </p:sp>
          <p:sp>
            <p:nvSpPr>
              <p:cNvPr id="17540" name="Line 117"/>
              <p:cNvSpPr>
                <a:spLocks noChangeShapeType="1"/>
              </p:cNvSpPr>
              <p:nvPr/>
            </p:nvSpPr>
            <p:spPr bwMode="auto">
              <a:xfrm>
                <a:off x="2637" y="999"/>
                <a:ext cx="0" cy="9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7541" name="Freeform 118"/>
              <p:cNvSpPr>
                <a:spLocks/>
              </p:cNvSpPr>
              <p:nvPr/>
            </p:nvSpPr>
            <p:spPr bwMode="auto">
              <a:xfrm>
                <a:off x="2622" y="1032"/>
                <a:ext cx="513" cy="249"/>
              </a:xfrm>
              <a:custGeom>
                <a:avLst/>
                <a:gdLst>
                  <a:gd name="T0" fmla="*/ 0 w 513"/>
                  <a:gd name="T1" fmla="*/ 249 h 249"/>
                  <a:gd name="T2" fmla="*/ 141 w 513"/>
                  <a:gd name="T3" fmla="*/ 216 h 249"/>
                  <a:gd name="T4" fmla="*/ 264 w 513"/>
                  <a:gd name="T5" fmla="*/ 165 h 249"/>
                  <a:gd name="T6" fmla="*/ 372 w 513"/>
                  <a:gd name="T7" fmla="*/ 99 h 249"/>
                  <a:gd name="T8" fmla="*/ 513 w 513"/>
                  <a:gd name="T9" fmla="*/ 0 h 249"/>
                  <a:gd name="T10" fmla="*/ 0 60000 65536"/>
                  <a:gd name="T11" fmla="*/ 0 60000 65536"/>
                  <a:gd name="T12" fmla="*/ 0 60000 65536"/>
                  <a:gd name="T13" fmla="*/ 0 60000 65536"/>
                  <a:gd name="T14" fmla="*/ 0 60000 65536"/>
                  <a:gd name="T15" fmla="*/ 0 w 513"/>
                  <a:gd name="T16" fmla="*/ 0 h 249"/>
                  <a:gd name="T17" fmla="*/ 513 w 513"/>
                  <a:gd name="T18" fmla="*/ 249 h 249"/>
                </a:gdLst>
                <a:ahLst/>
                <a:cxnLst>
                  <a:cxn ang="T10">
                    <a:pos x="T0" y="T1"/>
                  </a:cxn>
                  <a:cxn ang="T11">
                    <a:pos x="T2" y="T3"/>
                  </a:cxn>
                  <a:cxn ang="T12">
                    <a:pos x="T4" y="T5"/>
                  </a:cxn>
                  <a:cxn ang="T13">
                    <a:pos x="T6" y="T7"/>
                  </a:cxn>
                  <a:cxn ang="T14">
                    <a:pos x="T8" y="T9"/>
                  </a:cxn>
                </a:cxnLst>
                <a:rect l="T15" t="T16" r="T17" b="T18"/>
                <a:pathLst>
                  <a:path w="513" h="249">
                    <a:moveTo>
                      <a:pt x="0" y="249"/>
                    </a:moveTo>
                    <a:cubicBezTo>
                      <a:pt x="48" y="239"/>
                      <a:pt x="97" y="230"/>
                      <a:pt x="141" y="216"/>
                    </a:cubicBezTo>
                    <a:cubicBezTo>
                      <a:pt x="185" y="202"/>
                      <a:pt x="226" y="184"/>
                      <a:pt x="264" y="165"/>
                    </a:cubicBezTo>
                    <a:cubicBezTo>
                      <a:pt x="302" y="146"/>
                      <a:pt x="331" y="127"/>
                      <a:pt x="372" y="99"/>
                    </a:cubicBezTo>
                    <a:cubicBezTo>
                      <a:pt x="413" y="71"/>
                      <a:pt x="489" y="17"/>
                      <a:pt x="513" y="0"/>
                    </a:cubicBezTo>
                  </a:path>
                </a:pathLst>
              </a:custGeom>
              <a:noFill/>
              <a:ln w="285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17542" name="Freeform 119"/>
              <p:cNvSpPr>
                <a:spLocks/>
              </p:cNvSpPr>
              <p:nvPr/>
            </p:nvSpPr>
            <p:spPr bwMode="auto">
              <a:xfrm>
                <a:off x="2685" y="1113"/>
                <a:ext cx="513" cy="249"/>
              </a:xfrm>
              <a:custGeom>
                <a:avLst/>
                <a:gdLst>
                  <a:gd name="T0" fmla="*/ 0 w 513"/>
                  <a:gd name="T1" fmla="*/ 249 h 249"/>
                  <a:gd name="T2" fmla="*/ 141 w 513"/>
                  <a:gd name="T3" fmla="*/ 216 h 249"/>
                  <a:gd name="T4" fmla="*/ 264 w 513"/>
                  <a:gd name="T5" fmla="*/ 165 h 249"/>
                  <a:gd name="T6" fmla="*/ 372 w 513"/>
                  <a:gd name="T7" fmla="*/ 99 h 249"/>
                  <a:gd name="T8" fmla="*/ 513 w 513"/>
                  <a:gd name="T9" fmla="*/ 0 h 249"/>
                  <a:gd name="T10" fmla="*/ 0 60000 65536"/>
                  <a:gd name="T11" fmla="*/ 0 60000 65536"/>
                  <a:gd name="T12" fmla="*/ 0 60000 65536"/>
                  <a:gd name="T13" fmla="*/ 0 60000 65536"/>
                  <a:gd name="T14" fmla="*/ 0 60000 65536"/>
                  <a:gd name="T15" fmla="*/ 0 w 513"/>
                  <a:gd name="T16" fmla="*/ 0 h 249"/>
                  <a:gd name="T17" fmla="*/ 513 w 513"/>
                  <a:gd name="T18" fmla="*/ 249 h 249"/>
                </a:gdLst>
                <a:ahLst/>
                <a:cxnLst>
                  <a:cxn ang="T10">
                    <a:pos x="T0" y="T1"/>
                  </a:cxn>
                  <a:cxn ang="T11">
                    <a:pos x="T2" y="T3"/>
                  </a:cxn>
                  <a:cxn ang="T12">
                    <a:pos x="T4" y="T5"/>
                  </a:cxn>
                  <a:cxn ang="T13">
                    <a:pos x="T6" y="T7"/>
                  </a:cxn>
                  <a:cxn ang="T14">
                    <a:pos x="T8" y="T9"/>
                  </a:cxn>
                </a:cxnLst>
                <a:rect l="T15" t="T16" r="T17" b="T18"/>
                <a:pathLst>
                  <a:path w="513" h="249">
                    <a:moveTo>
                      <a:pt x="0" y="249"/>
                    </a:moveTo>
                    <a:cubicBezTo>
                      <a:pt x="48" y="239"/>
                      <a:pt x="97" y="230"/>
                      <a:pt x="141" y="216"/>
                    </a:cubicBezTo>
                    <a:cubicBezTo>
                      <a:pt x="185" y="202"/>
                      <a:pt x="226" y="184"/>
                      <a:pt x="264" y="165"/>
                    </a:cubicBezTo>
                    <a:cubicBezTo>
                      <a:pt x="302" y="146"/>
                      <a:pt x="331" y="127"/>
                      <a:pt x="372" y="99"/>
                    </a:cubicBezTo>
                    <a:cubicBezTo>
                      <a:pt x="413" y="71"/>
                      <a:pt x="489" y="17"/>
                      <a:pt x="513" y="0"/>
                    </a:cubicBezTo>
                  </a:path>
                </a:pathLst>
              </a:custGeom>
              <a:noFill/>
              <a:ln w="285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17543" name="Freeform 120"/>
              <p:cNvSpPr>
                <a:spLocks/>
              </p:cNvSpPr>
              <p:nvPr/>
            </p:nvSpPr>
            <p:spPr bwMode="auto">
              <a:xfrm>
                <a:off x="2679" y="1396"/>
                <a:ext cx="417" cy="110"/>
              </a:xfrm>
              <a:custGeom>
                <a:avLst/>
                <a:gdLst>
                  <a:gd name="T0" fmla="*/ 0 w 417"/>
                  <a:gd name="T1" fmla="*/ 89 h 110"/>
                  <a:gd name="T2" fmla="*/ 63 w 417"/>
                  <a:gd name="T3" fmla="*/ 95 h 110"/>
                  <a:gd name="T4" fmla="*/ 123 w 417"/>
                  <a:gd name="T5" fmla="*/ 80 h 110"/>
                  <a:gd name="T6" fmla="*/ 171 w 417"/>
                  <a:gd name="T7" fmla="*/ 47 h 110"/>
                  <a:gd name="T8" fmla="*/ 198 w 417"/>
                  <a:gd name="T9" fmla="*/ 2 h 110"/>
                  <a:gd name="T10" fmla="*/ 216 w 417"/>
                  <a:gd name="T11" fmla="*/ 32 h 110"/>
                  <a:gd name="T12" fmla="*/ 258 w 417"/>
                  <a:gd name="T13" fmla="*/ 65 h 110"/>
                  <a:gd name="T14" fmla="*/ 291 w 417"/>
                  <a:gd name="T15" fmla="*/ 89 h 110"/>
                  <a:gd name="T16" fmla="*/ 342 w 417"/>
                  <a:gd name="T17" fmla="*/ 104 h 110"/>
                  <a:gd name="T18" fmla="*/ 417 w 417"/>
                  <a:gd name="T19" fmla="*/ 11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7"/>
                  <a:gd name="T31" fmla="*/ 0 h 110"/>
                  <a:gd name="T32" fmla="*/ 417 w 417"/>
                  <a:gd name="T33" fmla="*/ 110 h 1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7" h="110">
                    <a:moveTo>
                      <a:pt x="0" y="89"/>
                    </a:moveTo>
                    <a:cubicBezTo>
                      <a:pt x="21" y="92"/>
                      <a:pt x="43" y="96"/>
                      <a:pt x="63" y="95"/>
                    </a:cubicBezTo>
                    <a:cubicBezTo>
                      <a:pt x="83" y="94"/>
                      <a:pt x="105" y="88"/>
                      <a:pt x="123" y="80"/>
                    </a:cubicBezTo>
                    <a:cubicBezTo>
                      <a:pt x="141" y="72"/>
                      <a:pt x="159" y="60"/>
                      <a:pt x="171" y="47"/>
                    </a:cubicBezTo>
                    <a:cubicBezTo>
                      <a:pt x="183" y="34"/>
                      <a:pt x="191" y="4"/>
                      <a:pt x="198" y="2"/>
                    </a:cubicBezTo>
                    <a:cubicBezTo>
                      <a:pt x="205" y="0"/>
                      <a:pt x="206" y="21"/>
                      <a:pt x="216" y="32"/>
                    </a:cubicBezTo>
                    <a:cubicBezTo>
                      <a:pt x="226" y="43"/>
                      <a:pt x="246" y="56"/>
                      <a:pt x="258" y="65"/>
                    </a:cubicBezTo>
                    <a:cubicBezTo>
                      <a:pt x="270" y="74"/>
                      <a:pt x="277" y="83"/>
                      <a:pt x="291" y="89"/>
                    </a:cubicBezTo>
                    <a:cubicBezTo>
                      <a:pt x="305" y="95"/>
                      <a:pt x="321" y="100"/>
                      <a:pt x="342" y="104"/>
                    </a:cubicBezTo>
                    <a:cubicBezTo>
                      <a:pt x="363" y="108"/>
                      <a:pt x="390" y="109"/>
                      <a:pt x="417" y="110"/>
                    </a:cubicBezTo>
                  </a:path>
                </a:pathLst>
              </a:cu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17544" name="Freeform 121"/>
              <p:cNvSpPr>
                <a:spLocks/>
              </p:cNvSpPr>
              <p:nvPr/>
            </p:nvSpPr>
            <p:spPr bwMode="auto">
              <a:xfrm>
                <a:off x="2577" y="939"/>
                <a:ext cx="513" cy="249"/>
              </a:xfrm>
              <a:custGeom>
                <a:avLst/>
                <a:gdLst>
                  <a:gd name="T0" fmla="*/ 0 w 513"/>
                  <a:gd name="T1" fmla="*/ 249 h 249"/>
                  <a:gd name="T2" fmla="*/ 141 w 513"/>
                  <a:gd name="T3" fmla="*/ 216 h 249"/>
                  <a:gd name="T4" fmla="*/ 264 w 513"/>
                  <a:gd name="T5" fmla="*/ 165 h 249"/>
                  <a:gd name="T6" fmla="*/ 372 w 513"/>
                  <a:gd name="T7" fmla="*/ 99 h 249"/>
                  <a:gd name="T8" fmla="*/ 513 w 513"/>
                  <a:gd name="T9" fmla="*/ 0 h 249"/>
                  <a:gd name="T10" fmla="*/ 0 60000 65536"/>
                  <a:gd name="T11" fmla="*/ 0 60000 65536"/>
                  <a:gd name="T12" fmla="*/ 0 60000 65536"/>
                  <a:gd name="T13" fmla="*/ 0 60000 65536"/>
                  <a:gd name="T14" fmla="*/ 0 60000 65536"/>
                  <a:gd name="T15" fmla="*/ 0 w 513"/>
                  <a:gd name="T16" fmla="*/ 0 h 249"/>
                  <a:gd name="T17" fmla="*/ 513 w 513"/>
                  <a:gd name="T18" fmla="*/ 249 h 249"/>
                </a:gdLst>
                <a:ahLst/>
                <a:cxnLst>
                  <a:cxn ang="T10">
                    <a:pos x="T0" y="T1"/>
                  </a:cxn>
                  <a:cxn ang="T11">
                    <a:pos x="T2" y="T3"/>
                  </a:cxn>
                  <a:cxn ang="T12">
                    <a:pos x="T4" y="T5"/>
                  </a:cxn>
                  <a:cxn ang="T13">
                    <a:pos x="T6" y="T7"/>
                  </a:cxn>
                  <a:cxn ang="T14">
                    <a:pos x="T8" y="T9"/>
                  </a:cxn>
                </a:cxnLst>
                <a:rect l="T15" t="T16" r="T17" b="T18"/>
                <a:pathLst>
                  <a:path w="513" h="249">
                    <a:moveTo>
                      <a:pt x="0" y="249"/>
                    </a:moveTo>
                    <a:cubicBezTo>
                      <a:pt x="48" y="239"/>
                      <a:pt x="97" y="230"/>
                      <a:pt x="141" y="216"/>
                    </a:cubicBezTo>
                    <a:cubicBezTo>
                      <a:pt x="185" y="202"/>
                      <a:pt x="226" y="184"/>
                      <a:pt x="264" y="165"/>
                    </a:cubicBezTo>
                    <a:cubicBezTo>
                      <a:pt x="302" y="146"/>
                      <a:pt x="331" y="127"/>
                      <a:pt x="372" y="99"/>
                    </a:cubicBezTo>
                    <a:cubicBezTo>
                      <a:pt x="413" y="71"/>
                      <a:pt x="489" y="17"/>
                      <a:pt x="513" y="0"/>
                    </a:cubicBezTo>
                  </a:path>
                </a:pathLst>
              </a:custGeom>
              <a:noFill/>
              <a:ln w="285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17545" name="Oval 122"/>
              <p:cNvSpPr>
                <a:spLocks noChangeArrowheads="1"/>
              </p:cNvSpPr>
              <p:nvPr/>
            </p:nvSpPr>
            <p:spPr bwMode="auto">
              <a:xfrm>
                <a:off x="2502" y="507"/>
                <a:ext cx="276" cy="222"/>
              </a:xfrm>
              <a:prstGeom prst="ellipse">
                <a:avLst/>
              </a:prstGeom>
              <a:solidFill>
                <a:srgbClr val="FF0000"/>
              </a:solidFill>
              <a:ln w="12700" algn="ctr">
                <a:solidFill>
                  <a:schemeClr val="bg1"/>
                </a:solidFill>
                <a:round/>
                <a:headEnd/>
                <a:tailEnd/>
              </a:ln>
            </p:spPr>
            <p:txBody>
              <a:bodyPr lIns="0" tIns="0" rIns="0" bIns="0" anchor="ctr">
                <a:spAutoFit/>
              </a:bodyPr>
              <a:lstStyle/>
              <a:p>
                <a:endParaRPr lang="en-US"/>
              </a:p>
            </p:txBody>
          </p:sp>
        </p:grpSp>
        <p:grpSp>
          <p:nvGrpSpPr>
            <p:cNvPr id="17527" name="Group 123"/>
            <p:cNvGrpSpPr>
              <a:grpSpLocks/>
            </p:cNvGrpSpPr>
            <p:nvPr/>
          </p:nvGrpSpPr>
          <p:grpSpPr bwMode="auto">
            <a:xfrm>
              <a:off x="4279" y="3527"/>
              <a:ext cx="585" cy="521"/>
              <a:chOff x="2322" y="507"/>
              <a:chExt cx="1203" cy="1071"/>
            </a:xfrm>
          </p:grpSpPr>
          <p:sp>
            <p:nvSpPr>
              <p:cNvPr id="17528" name="Freeform 124"/>
              <p:cNvSpPr>
                <a:spLocks/>
              </p:cNvSpPr>
              <p:nvPr/>
            </p:nvSpPr>
            <p:spPr bwMode="auto">
              <a:xfrm>
                <a:off x="2322" y="600"/>
                <a:ext cx="1203" cy="978"/>
              </a:xfrm>
              <a:custGeom>
                <a:avLst/>
                <a:gdLst>
                  <a:gd name="T0" fmla="*/ 0 w 1203"/>
                  <a:gd name="T1" fmla="*/ 351 h 978"/>
                  <a:gd name="T2" fmla="*/ 474 w 1203"/>
                  <a:gd name="T3" fmla="*/ 168 h 978"/>
                  <a:gd name="T4" fmla="*/ 609 w 1203"/>
                  <a:gd name="T5" fmla="*/ 90 h 978"/>
                  <a:gd name="T6" fmla="*/ 723 w 1203"/>
                  <a:gd name="T7" fmla="*/ 0 h 978"/>
                  <a:gd name="T8" fmla="*/ 801 w 1203"/>
                  <a:gd name="T9" fmla="*/ 231 h 978"/>
                  <a:gd name="T10" fmla="*/ 882 w 1203"/>
                  <a:gd name="T11" fmla="*/ 405 h 978"/>
                  <a:gd name="T12" fmla="*/ 939 w 1203"/>
                  <a:gd name="T13" fmla="*/ 480 h 978"/>
                  <a:gd name="T14" fmla="*/ 1044 w 1203"/>
                  <a:gd name="T15" fmla="*/ 558 h 978"/>
                  <a:gd name="T16" fmla="*/ 1116 w 1203"/>
                  <a:gd name="T17" fmla="*/ 582 h 978"/>
                  <a:gd name="T18" fmla="*/ 1203 w 1203"/>
                  <a:gd name="T19" fmla="*/ 597 h 978"/>
                  <a:gd name="T20" fmla="*/ 1095 w 1203"/>
                  <a:gd name="T21" fmla="*/ 693 h 978"/>
                  <a:gd name="T22" fmla="*/ 957 w 1203"/>
                  <a:gd name="T23" fmla="*/ 810 h 978"/>
                  <a:gd name="T24" fmla="*/ 852 w 1203"/>
                  <a:gd name="T25" fmla="*/ 873 h 978"/>
                  <a:gd name="T26" fmla="*/ 756 w 1203"/>
                  <a:gd name="T27" fmla="*/ 918 h 978"/>
                  <a:gd name="T28" fmla="*/ 648 w 1203"/>
                  <a:gd name="T29" fmla="*/ 960 h 978"/>
                  <a:gd name="T30" fmla="*/ 555 w 1203"/>
                  <a:gd name="T31" fmla="*/ 978 h 978"/>
                  <a:gd name="T32" fmla="*/ 471 w 1203"/>
                  <a:gd name="T33" fmla="*/ 969 h 978"/>
                  <a:gd name="T34" fmla="*/ 402 w 1203"/>
                  <a:gd name="T35" fmla="*/ 927 h 978"/>
                  <a:gd name="T36" fmla="*/ 303 w 1203"/>
                  <a:gd name="T37" fmla="*/ 837 h 978"/>
                  <a:gd name="T38" fmla="*/ 213 w 1203"/>
                  <a:gd name="T39" fmla="*/ 702 h 978"/>
                  <a:gd name="T40" fmla="*/ 99 w 1203"/>
                  <a:gd name="T41" fmla="*/ 546 h 978"/>
                  <a:gd name="T42" fmla="*/ 36 w 1203"/>
                  <a:gd name="T43" fmla="*/ 435 h 978"/>
                  <a:gd name="T44" fmla="*/ 0 w 1203"/>
                  <a:gd name="T45" fmla="*/ 351 h 97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03"/>
                  <a:gd name="T70" fmla="*/ 0 h 978"/>
                  <a:gd name="T71" fmla="*/ 1203 w 1203"/>
                  <a:gd name="T72" fmla="*/ 978 h 97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03" h="978">
                    <a:moveTo>
                      <a:pt x="0" y="351"/>
                    </a:moveTo>
                    <a:lnTo>
                      <a:pt x="474" y="168"/>
                    </a:lnTo>
                    <a:lnTo>
                      <a:pt x="609" y="90"/>
                    </a:lnTo>
                    <a:lnTo>
                      <a:pt x="723" y="0"/>
                    </a:lnTo>
                    <a:lnTo>
                      <a:pt x="801" y="231"/>
                    </a:lnTo>
                    <a:lnTo>
                      <a:pt x="882" y="405"/>
                    </a:lnTo>
                    <a:lnTo>
                      <a:pt x="939" y="480"/>
                    </a:lnTo>
                    <a:lnTo>
                      <a:pt x="1044" y="558"/>
                    </a:lnTo>
                    <a:lnTo>
                      <a:pt x="1116" y="582"/>
                    </a:lnTo>
                    <a:lnTo>
                      <a:pt x="1203" y="597"/>
                    </a:lnTo>
                    <a:lnTo>
                      <a:pt x="1095" y="693"/>
                    </a:lnTo>
                    <a:lnTo>
                      <a:pt x="957" y="810"/>
                    </a:lnTo>
                    <a:lnTo>
                      <a:pt x="852" y="873"/>
                    </a:lnTo>
                    <a:lnTo>
                      <a:pt x="756" y="918"/>
                    </a:lnTo>
                    <a:lnTo>
                      <a:pt x="648" y="960"/>
                    </a:lnTo>
                    <a:lnTo>
                      <a:pt x="555" y="978"/>
                    </a:lnTo>
                    <a:lnTo>
                      <a:pt x="471" y="969"/>
                    </a:lnTo>
                    <a:lnTo>
                      <a:pt x="402" y="927"/>
                    </a:lnTo>
                    <a:lnTo>
                      <a:pt x="303" y="837"/>
                    </a:lnTo>
                    <a:lnTo>
                      <a:pt x="213" y="702"/>
                    </a:lnTo>
                    <a:lnTo>
                      <a:pt x="99" y="546"/>
                    </a:lnTo>
                    <a:lnTo>
                      <a:pt x="36" y="435"/>
                    </a:lnTo>
                    <a:lnTo>
                      <a:pt x="0" y="351"/>
                    </a:lnTo>
                    <a:close/>
                  </a:path>
                </a:pathLst>
              </a:custGeom>
              <a:solidFill>
                <a:srgbClr val="FFFFCC"/>
              </a:solidFill>
              <a:ln w="12700">
                <a:solidFill>
                  <a:schemeClr val="bg1"/>
                </a:solidFill>
                <a:round/>
                <a:headEnd/>
                <a:tailEnd/>
              </a:ln>
            </p:spPr>
            <p:txBody>
              <a:bodyPr wrap="none" lIns="0" tIns="0" rIns="0" bIns="0" anchor="ctr">
                <a:spAutoFit/>
              </a:bodyPr>
              <a:lstStyle/>
              <a:p>
                <a:endParaRPr lang="en-US"/>
              </a:p>
            </p:txBody>
          </p:sp>
          <p:sp>
            <p:nvSpPr>
              <p:cNvPr id="17529" name="Oval 125"/>
              <p:cNvSpPr>
                <a:spLocks noChangeArrowheads="1"/>
              </p:cNvSpPr>
              <p:nvPr/>
            </p:nvSpPr>
            <p:spPr bwMode="auto">
              <a:xfrm>
                <a:off x="2448" y="699"/>
                <a:ext cx="375" cy="300"/>
              </a:xfrm>
              <a:prstGeom prst="ellipse">
                <a:avLst/>
              </a:prstGeom>
              <a:solidFill>
                <a:srgbClr val="FF0000"/>
              </a:solidFill>
              <a:ln w="12700" algn="ctr">
                <a:solidFill>
                  <a:schemeClr val="bg1"/>
                </a:solidFill>
                <a:round/>
                <a:headEnd/>
                <a:tailEnd/>
              </a:ln>
            </p:spPr>
            <p:txBody>
              <a:bodyPr lIns="0" tIns="0" rIns="0" bIns="0" anchor="ctr">
                <a:spAutoFit/>
              </a:bodyPr>
              <a:lstStyle/>
              <a:p>
                <a:endParaRPr lang="en-US"/>
              </a:p>
            </p:txBody>
          </p:sp>
          <p:sp>
            <p:nvSpPr>
              <p:cNvPr id="17530" name="Freeform 126"/>
              <p:cNvSpPr>
                <a:spLocks/>
              </p:cNvSpPr>
              <p:nvPr/>
            </p:nvSpPr>
            <p:spPr bwMode="auto">
              <a:xfrm>
                <a:off x="2559" y="654"/>
                <a:ext cx="159" cy="216"/>
              </a:xfrm>
              <a:custGeom>
                <a:avLst/>
                <a:gdLst>
                  <a:gd name="T0" fmla="*/ 0 w 159"/>
                  <a:gd name="T1" fmla="*/ 18 h 216"/>
                  <a:gd name="T2" fmla="*/ 0 w 159"/>
                  <a:gd name="T3" fmla="*/ 180 h 216"/>
                  <a:gd name="T4" fmla="*/ 18 w 159"/>
                  <a:gd name="T5" fmla="*/ 204 h 216"/>
                  <a:gd name="T6" fmla="*/ 60 w 159"/>
                  <a:gd name="T7" fmla="*/ 216 h 216"/>
                  <a:gd name="T8" fmla="*/ 108 w 159"/>
                  <a:gd name="T9" fmla="*/ 210 h 216"/>
                  <a:gd name="T10" fmla="*/ 147 w 159"/>
                  <a:gd name="T11" fmla="*/ 189 h 216"/>
                  <a:gd name="T12" fmla="*/ 159 w 159"/>
                  <a:gd name="T13" fmla="*/ 165 h 216"/>
                  <a:gd name="T14" fmla="*/ 159 w 159"/>
                  <a:gd name="T15" fmla="*/ 0 h 216"/>
                  <a:gd name="T16" fmla="*/ 0 w 159"/>
                  <a:gd name="T17" fmla="*/ 18 h 2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9"/>
                  <a:gd name="T28" fmla="*/ 0 h 216"/>
                  <a:gd name="T29" fmla="*/ 159 w 159"/>
                  <a:gd name="T30" fmla="*/ 216 h 2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9" h="216">
                    <a:moveTo>
                      <a:pt x="0" y="18"/>
                    </a:moveTo>
                    <a:lnTo>
                      <a:pt x="0" y="180"/>
                    </a:lnTo>
                    <a:lnTo>
                      <a:pt x="18" y="204"/>
                    </a:lnTo>
                    <a:lnTo>
                      <a:pt x="60" y="216"/>
                    </a:lnTo>
                    <a:lnTo>
                      <a:pt x="108" y="210"/>
                    </a:lnTo>
                    <a:lnTo>
                      <a:pt x="147" y="189"/>
                    </a:lnTo>
                    <a:lnTo>
                      <a:pt x="159" y="165"/>
                    </a:lnTo>
                    <a:lnTo>
                      <a:pt x="159" y="0"/>
                    </a:lnTo>
                    <a:lnTo>
                      <a:pt x="0" y="18"/>
                    </a:lnTo>
                    <a:close/>
                  </a:path>
                </a:pathLst>
              </a:custGeom>
              <a:solidFill>
                <a:srgbClr val="FF0000"/>
              </a:solidFill>
              <a:ln w="12700">
                <a:solidFill>
                  <a:schemeClr val="bg1"/>
                </a:solidFill>
                <a:round/>
                <a:headEnd/>
                <a:tailEnd/>
              </a:ln>
            </p:spPr>
            <p:txBody>
              <a:bodyPr wrap="none" lIns="0" tIns="0" rIns="0" bIns="0" anchor="ctr">
                <a:spAutoFit/>
              </a:bodyPr>
              <a:lstStyle/>
              <a:p>
                <a:endParaRPr lang="en-US"/>
              </a:p>
            </p:txBody>
          </p:sp>
          <p:sp>
            <p:nvSpPr>
              <p:cNvPr id="17531" name="Line 127"/>
              <p:cNvSpPr>
                <a:spLocks noChangeShapeType="1"/>
              </p:cNvSpPr>
              <p:nvPr/>
            </p:nvSpPr>
            <p:spPr bwMode="auto">
              <a:xfrm>
                <a:off x="2637" y="999"/>
                <a:ext cx="0" cy="9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7532" name="Freeform 128"/>
              <p:cNvSpPr>
                <a:spLocks/>
              </p:cNvSpPr>
              <p:nvPr/>
            </p:nvSpPr>
            <p:spPr bwMode="auto">
              <a:xfrm>
                <a:off x="2622" y="1032"/>
                <a:ext cx="513" cy="249"/>
              </a:xfrm>
              <a:custGeom>
                <a:avLst/>
                <a:gdLst>
                  <a:gd name="T0" fmla="*/ 0 w 513"/>
                  <a:gd name="T1" fmla="*/ 249 h 249"/>
                  <a:gd name="T2" fmla="*/ 141 w 513"/>
                  <a:gd name="T3" fmla="*/ 216 h 249"/>
                  <a:gd name="T4" fmla="*/ 264 w 513"/>
                  <a:gd name="T5" fmla="*/ 165 h 249"/>
                  <a:gd name="T6" fmla="*/ 372 w 513"/>
                  <a:gd name="T7" fmla="*/ 99 h 249"/>
                  <a:gd name="T8" fmla="*/ 513 w 513"/>
                  <a:gd name="T9" fmla="*/ 0 h 249"/>
                  <a:gd name="T10" fmla="*/ 0 60000 65536"/>
                  <a:gd name="T11" fmla="*/ 0 60000 65536"/>
                  <a:gd name="T12" fmla="*/ 0 60000 65536"/>
                  <a:gd name="T13" fmla="*/ 0 60000 65536"/>
                  <a:gd name="T14" fmla="*/ 0 60000 65536"/>
                  <a:gd name="T15" fmla="*/ 0 w 513"/>
                  <a:gd name="T16" fmla="*/ 0 h 249"/>
                  <a:gd name="T17" fmla="*/ 513 w 513"/>
                  <a:gd name="T18" fmla="*/ 249 h 249"/>
                </a:gdLst>
                <a:ahLst/>
                <a:cxnLst>
                  <a:cxn ang="T10">
                    <a:pos x="T0" y="T1"/>
                  </a:cxn>
                  <a:cxn ang="T11">
                    <a:pos x="T2" y="T3"/>
                  </a:cxn>
                  <a:cxn ang="T12">
                    <a:pos x="T4" y="T5"/>
                  </a:cxn>
                  <a:cxn ang="T13">
                    <a:pos x="T6" y="T7"/>
                  </a:cxn>
                  <a:cxn ang="T14">
                    <a:pos x="T8" y="T9"/>
                  </a:cxn>
                </a:cxnLst>
                <a:rect l="T15" t="T16" r="T17" b="T18"/>
                <a:pathLst>
                  <a:path w="513" h="249">
                    <a:moveTo>
                      <a:pt x="0" y="249"/>
                    </a:moveTo>
                    <a:cubicBezTo>
                      <a:pt x="48" y="239"/>
                      <a:pt x="97" y="230"/>
                      <a:pt x="141" y="216"/>
                    </a:cubicBezTo>
                    <a:cubicBezTo>
                      <a:pt x="185" y="202"/>
                      <a:pt x="226" y="184"/>
                      <a:pt x="264" y="165"/>
                    </a:cubicBezTo>
                    <a:cubicBezTo>
                      <a:pt x="302" y="146"/>
                      <a:pt x="331" y="127"/>
                      <a:pt x="372" y="99"/>
                    </a:cubicBezTo>
                    <a:cubicBezTo>
                      <a:pt x="413" y="71"/>
                      <a:pt x="489" y="17"/>
                      <a:pt x="513" y="0"/>
                    </a:cubicBezTo>
                  </a:path>
                </a:pathLst>
              </a:custGeom>
              <a:noFill/>
              <a:ln w="285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17533" name="Freeform 129"/>
              <p:cNvSpPr>
                <a:spLocks/>
              </p:cNvSpPr>
              <p:nvPr/>
            </p:nvSpPr>
            <p:spPr bwMode="auto">
              <a:xfrm>
                <a:off x="2685" y="1113"/>
                <a:ext cx="513" cy="249"/>
              </a:xfrm>
              <a:custGeom>
                <a:avLst/>
                <a:gdLst>
                  <a:gd name="T0" fmla="*/ 0 w 513"/>
                  <a:gd name="T1" fmla="*/ 249 h 249"/>
                  <a:gd name="T2" fmla="*/ 141 w 513"/>
                  <a:gd name="T3" fmla="*/ 216 h 249"/>
                  <a:gd name="T4" fmla="*/ 264 w 513"/>
                  <a:gd name="T5" fmla="*/ 165 h 249"/>
                  <a:gd name="T6" fmla="*/ 372 w 513"/>
                  <a:gd name="T7" fmla="*/ 99 h 249"/>
                  <a:gd name="T8" fmla="*/ 513 w 513"/>
                  <a:gd name="T9" fmla="*/ 0 h 249"/>
                  <a:gd name="T10" fmla="*/ 0 60000 65536"/>
                  <a:gd name="T11" fmla="*/ 0 60000 65536"/>
                  <a:gd name="T12" fmla="*/ 0 60000 65536"/>
                  <a:gd name="T13" fmla="*/ 0 60000 65536"/>
                  <a:gd name="T14" fmla="*/ 0 60000 65536"/>
                  <a:gd name="T15" fmla="*/ 0 w 513"/>
                  <a:gd name="T16" fmla="*/ 0 h 249"/>
                  <a:gd name="T17" fmla="*/ 513 w 513"/>
                  <a:gd name="T18" fmla="*/ 249 h 249"/>
                </a:gdLst>
                <a:ahLst/>
                <a:cxnLst>
                  <a:cxn ang="T10">
                    <a:pos x="T0" y="T1"/>
                  </a:cxn>
                  <a:cxn ang="T11">
                    <a:pos x="T2" y="T3"/>
                  </a:cxn>
                  <a:cxn ang="T12">
                    <a:pos x="T4" y="T5"/>
                  </a:cxn>
                  <a:cxn ang="T13">
                    <a:pos x="T6" y="T7"/>
                  </a:cxn>
                  <a:cxn ang="T14">
                    <a:pos x="T8" y="T9"/>
                  </a:cxn>
                </a:cxnLst>
                <a:rect l="T15" t="T16" r="T17" b="T18"/>
                <a:pathLst>
                  <a:path w="513" h="249">
                    <a:moveTo>
                      <a:pt x="0" y="249"/>
                    </a:moveTo>
                    <a:cubicBezTo>
                      <a:pt x="48" y="239"/>
                      <a:pt x="97" y="230"/>
                      <a:pt x="141" y="216"/>
                    </a:cubicBezTo>
                    <a:cubicBezTo>
                      <a:pt x="185" y="202"/>
                      <a:pt x="226" y="184"/>
                      <a:pt x="264" y="165"/>
                    </a:cubicBezTo>
                    <a:cubicBezTo>
                      <a:pt x="302" y="146"/>
                      <a:pt x="331" y="127"/>
                      <a:pt x="372" y="99"/>
                    </a:cubicBezTo>
                    <a:cubicBezTo>
                      <a:pt x="413" y="71"/>
                      <a:pt x="489" y="17"/>
                      <a:pt x="513" y="0"/>
                    </a:cubicBezTo>
                  </a:path>
                </a:pathLst>
              </a:custGeom>
              <a:noFill/>
              <a:ln w="285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17534" name="Freeform 130"/>
              <p:cNvSpPr>
                <a:spLocks/>
              </p:cNvSpPr>
              <p:nvPr/>
            </p:nvSpPr>
            <p:spPr bwMode="auto">
              <a:xfrm>
                <a:off x="2679" y="1396"/>
                <a:ext cx="417" cy="110"/>
              </a:xfrm>
              <a:custGeom>
                <a:avLst/>
                <a:gdLst>
                  <a:gd name="T0" fmla="*/ 0 w 417"/>
                  <a:gd name="T1" fmla="*/ 89 h 110"/>
                  <a:gd name="T2" fmla="*/ 63 w 417"/>
                  <a:gd name="T3" fmla="*/ 95 h 110"/>
                  <a:gd name="T4" fmla="*/ 123 w 417"/>
                  <a:gd name="T5" fmla="*/ 80 h 110"/>
                  <a:gd name="T6" fmla="*/ 171 w 417"/>
                  <a:gd name="T7" fmla="*/ 47 h 110"/>
                  <a:gd name="T8" fmla="*/ 198 w 417"/>
                  <a:gd name="T9" fmla="*/ 2 h 110"/>
                  <a:gd name="T10" fmla="*/ 216 w 417"/>
                  <a:gd name="T11" fmla="*/ 32 h 110"/>
                  <a:gd name="T12" fmla="*/ 258 w 417"/>
                  <a:gd name="T13" fmla="*/ 65 h 110"/>
                  <a:gd name="T14" fmla="*/ 291 w 417"/>
                  <a:gd name="T15" fmla="*/ 89 h 110"/>
                  <a:gd name="T16" fmla="*/ 342 w 417"/>
                  <a:gd name="T17" fmla="*/ 104 h 110"/>
                  <a:gd name="T18" fmla="*/ 417 w 417"/>
                  <a:gd name="T19" fmla="*/ 11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7"/>
                  <a:gd name="T31" fmla="*/ 0 h 110"/>
                  <a:gd name="T32" fmla="*/ 417 w 417"/>
                  <a:gd name="T33" fmla="*/ 110 h 1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7" h="110">
                    <a:moveTo>
                      <a:pt x="0" y="89"/>
                    </a:moveTo>
                    <a:cubicBezTo>
                      <a:pt x="21" y="92"/>
                      <a:pt x="43" y="96"/>
                      <a:pt x="63" y="95"/>
                    </a:cubicBezTo>
                    <a:cubicBezTo>
                      <a:pt x="83" y="94"/>
                      <a:pt x="105" y="88"/>
                      <a:pt x="123" y="80"/>
                    </a:cubicBezTo>
                    <a:cubicBezTo>
                      <a:pt x="141" y="72"/>
                      <a:pt x="159" y="60"/>
                      <a:pt x="171" y="47"/>
                    </a:cubicBezTo>
                    <a:cubicBezTo>
                      <a:pt x="183" y="34"/>
                      <a:pt x="191" y="4"/>
                      <a:pt x="198" y="2"/>
                    </a:cubicBezTo>
                    <a:cubicBezTo>
                      <a:pt x="205" y="0"/>
                      <a:pt x="206" y="21"/>
                      <a:pt x="216" y="32"/>
                    </a:cubicBezTo>
                    <a:cubicBezTo>
                      <a:pt x="226" y="43"/>
                      <a:pt x="246" y="56"/>
                      <a:pt x="258" y="65"/>
                    </a:cubicBezTo>
                    <a:cubicBezTo>
                      <a:pt x="270" y="74"/>
                      <a:pt x="277" y="83"/>
                      <a:pt x="291" y="89"/>
                    </a:cubicBezTo>
                    <a:cubicBezTo>
                      <a:pt x="305" y="95"/>
                      <a:pt x="321" y="100"/>
                      <a:pt x="342" y="104"/>
                    </a:cubicBezTo>
                    <a:cubicBezTo>
                      <a:pt x="363" y="108"/>
                      <a:pt x="390" y="109"/>
                      <a:pt x="417" y="110"/>
                    </a:cubicBezTo>
                  </a:path>
                </a:pathLst>
              </a:cu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17535" name="Freeform 131"/>
              <p:cNvSpPr>
                <a:spLocks/>
              </p:cNvSpPr>
              <p:nvPr/>
            </p:nvSpPr>
            <p:spPr bwMode="auto">
              <a:xfrm>
                <a:off x="2577" y="939"/>
                <a:ext cx="513" cy="249"/>
              </a:xfrm>
              <a:custGeom>
                <a:avLst/>
                <a:gdLst>
                  <a:gd name="T0" fmla="*/ 0 w 513"/>
                  <a:gd name="T1" fmla="*/ 249 h 249"/>
                  <a:gd name="T2" fmla="*/ 141 w 513"/>
                  <a:gd name="T3" fmla="*/ 216 h 249"/>
                  <a:gd name="T4" fmla="*/ 264 w 513"/>
                  <a:gd name="T5" fmla="*/ 165 h 249"/>
                  <a:gd name="T6" fmla="*/ 372 w 513"/>
                  <a:gd name="T7" fmla="*/ 99 h 249"/>
                  <a:gd name="T8" fmla="*/ 513 w 513"/>
                  <a:gd name="T9" fmla="*/ 0 h 249"/>
                  <a:gd name="T10" fmla="*/ 0 60000 65536"/>
                  <a:gd name="T11" fmla="*/ 0 60000 65536"/>
                  <a:gd name="T12" fmla="*/ 0 60000 65536"/>
                  <a:gd name="T13" fmla="*/ 0 60000 65536"/>
                  <a:gd name="T14" fmla="*/ 0 60000 65536"/>
                  <a:gd name="T15" fmla="*/ 0 w 513"/>
                  <a:gd name="T16" fmla="*/ 0 h 249"/>
                  <a:gd name="T17" fmla="*/ 513 w 513"/>
                  <a:gd name="T18" fmla="*/ 249 h 249"/>
                </a:gdLst>
                <a:ahLst/>
                <a:cxnLst>
                  <a:cxn ang="T10">
                    <a:pos x="T0" y="T1"/>
                  </a:cxn>
                  <a:cxn ang="T11">
                    <a:pos x="T2" y="T3"/>
                  </a:cxn>
                  <a:cxn ang="T12">
                    <a:pos x="T4" y="T5"/>
                  </a:cxn>
                  <a:cxn ang="T13">
                    <a:pos x="T6" y="T7"/>
                  </a:cxn>
                  <a:cxn ang="T14">
                    <a:pos x="T8" y="T9"/>
                  </a:cxn>
                </a:cxnLst>
                <a:rect l="T15" t="T16" r="T17" b="T18"/>
                <a:pathLst>
                  <a:path w="513" h="249">
                    <a:moveTo>
                      <a:pt x="0" y="249"/>
                    </a:moveTo>
                    <a:cubicBezTo>
                      <a:pt x="48" y="239"/>
                      <a:pt x="97" y="230"/>
                      <a:pt x="141" y="216"/>
                    </a:cubicBezTo>
                    <a:cubicBezTo>
                      <a:pt x="185" y="202"/>
                      <a:pt x="226" y="184"/>
                      <a:pt x="264" y="165"/>
                    </a:cubicBezTo>
                    <a:cubicBezTo>
                      <a:pt x="302" y="146"/>
                      <a:pt x="331" y="127"/>
                      <a:pt x="372" y="99"/>
                    </a:cubicBezTo>
                    <a:cubicBezTo>
                      <a:pt x="413" y="71"/>
                      <a:pt x="489" y="17"/>
                      <a:pt x="513" y="0"/>
                    </a:cubicBezTo>
                  </a:path>
                </a:pathLst>
              </a:custGeom>
              <a:noFill/>
              <a:ln w="285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17536" name="Oval 132"/>
              <p:cNvSpPr>
                <a:spLocks noChangeArrowheads="1"/>
              </p:cNvSpPr>
              <p:nvPr/>
            </p:nvSpPr>
            <p:spPr bwMode="auto">
              <a:xfrm>
                <a:off x="2502" y="507"/>
                <a:ext cx="276" cy="222"/>
              </a:xfrm>
              <a:prstGeom prst="ellipse">
                <a:avLst/>
              </a:prstGeom>
              <a:solidFill>
                <a:srgbClr val="FF0000"/>
              </a:solidFill>
              <a:ln w="12700" algn="ctr">
                <a:solidFill>
                  <a:schemeClr val="bg1"/>
                </a:solidFill>
                <a:round/>
                <a:headEnd/>
                <a:tailEnd/>
              </a:ln>
            </p:spPr>
            <p:txBody>
              <a:bodyPr lIns="0" tIns="0" rIns="0" bIns="0" anchor="ctr">
                <a:spAutoFit/>
              </a:bodyPr>
              <a:lstStyle/>
              <a:p>
                <a:endParaRPr lang="en-US"/>
              </a:p>
            </p:txBody>
          </p:sp>
        </p:grpSp>
      </p:grpSp>
      <p:sp>
        <p:nvSpPr>
          <p:cNvPr id="17444" name="Text Box 223"/>
          <p:cNvSpPr txBox="1">
            <a:spLocks noChangeArrowheads="1"/>
          </p:cNvSpPr>
          <p:nvPr/>
        </p:nvSpPr>
        <p:spPr bwMode="auto">
          <a:xfrm>
            <a:off x="2767013" y="812800"/>
            <a:ext cx="130492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algn="r" eaLnBrk="1" hangingPunct="1"/>
            <a:r>
              <a:rPr lang="en-US" sz="1800" b="1"/>
              <a:t>policy</a:t>
            </a:r>
            <a:br>
              <a:rPr lang="en-US" sz="1800" b="1"/>
            </a:br>
            <a:r>
              <a:rPr lang="en-US" sz="1800" b="1"/>
              <a:t>and</a:t>
            </a:r>
            <a:br>
              <a:rPr lang="en-US" sz="1800" b="1"/>
            </a:br>
            <a:r>
              <a:rPr lang="en-US" sz="1800" b="1"/>
              <a:t>coverages</a:t>
            </a:r>
          </a:p>
        </p:txBody>
      </p:sp>
      <p:sp>
        <p:nvSpPr>
          <p:cNvPr id="428" name="Line 3"/>
          <p:cNvSpPr>
            <a:spLocks noChangeShapeType="1"/>
          </p:cNvSpPr>
          <p:nvPr/>
        </p:nvSpPr>
        <p:spPr bwMode="auto">
          <a:xfrm>
            <a:off x="698499" y="3330575"/>
            <a:ext cx="6530966"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grpSp>
        <p:nvGrpSpPr>
          <p:cNvPr id="258" name="Group 2"/>
          <p:cNvGrpSpPr>
            <a:grpSpLocks/>
          </p:cNvGrpSpPr>
          <p:nvPr/>
        </p:nvGrpSpPr>
        <p:grpSpPr bwMode="auto">
          <a:xfrm>
            <a:off x="5942013" y="3887788"/>
            <a:ext cx="644525" cy="727075"/>
            <a:chOff x="3445" y="2543"/>
            <a:chExt cx="406" cy="458"/>
          </a:xfrm>
        </p:grpSpPr>
        <p:sp>
          <p:nvSpPr>
            <p:cNvPr id="259" name="AutoShape 3"/>
            <p:cNvSpPr>
              <a:spLocks noChangeArrowheads="1"/>
            </p:cNvSpPr>
            <p:nvPr/>
          </p:nvSpPr>
          <p:spPr bwMode="auto">
            <a:xfrm rot="10800000" flipH="1">
              <a:off x="3445" y="2543"/>
              <a:ext cx="406" cy="458"/>
            </a:xfrm>
            <a:prstGeom prst="foldedCorner">
              <a:avLst>
                <a:gd name="adj" fmla="val 26509"/>
              </a:avLst>
            </a:prstGeom>
            <a:solidFill>
              <a:srgbClr val="FFFFCC"/>
            </a:solidFill>
            <a:ln w="12700">
              <a:solidFill>
                <a:schemeClr val="bg1"/>
              </a:solidFill>
              <a:round/>
              <a:headEnd/>
              <a:tailEnd/>
            </a:ln>
          </p:spPr>
          <p:txBody>
            <a:bodyPr lIns="0" tIns="0" rIns="0" bIns="0" anchor="ctr">
              <a:spAutoFit/>
            </a:bodyPr>
            <a:lstStyle/>
            <a:p>
              <a:endParaRPr lang="en-US"/>
            </a:p>
          </p:txBody>
        </p:sp>
        <p:sp>
          <p:nvSpPr>
            <p:cNvPr id="260" name="Line 4"/>
            <p:cNvSpPr>
              <a:spLocks noChangeShapeType="1"/>
            </p:cNvSpPr>
            <p:nvPr/>
          </p:nvSpPr>
          <p:spPr bwMode="auto">
            <a:xfrm>
              <a:off x="3502" y="2736"/>
              <a:ext cx="29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261" name="Line 5"/>
            <p:cNvSpPr>
              <a:spLocks noChangeShapeType="1"/>
            </p:cNvSpPr>
            <p:nvPr/>
          </p:nvSpPr>
          <p:spPr bwMode="auto">
            <a:xfrm>
              <a:off x="3502" y="2804"/>
              <a:ext cx="29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262" name="Line 6"/>
            <p:cNvSpPr>
              <a:spLocks noChangeShapeType="1"/>
            </p:cNvSpPr>
            <p:nvPr/>
          </p:nvSpPr>
          <p:spPr bwMode="auto">
            <a:xfrm>
              <a:off x="3502" y="2871"/>
              <a:ext cx="29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263" name="Line 7"/>
            <p:cNvSpPr>
              <a:spLocks noChangeShapeType="1"/>
            </p:cNvSpPr>
            <p:nvPr/>
          </p:nvSpPr>
          <p:spPr bwMode="auto">
            <a:xfrm>
              <a:off x="3502" y="2937"/>
              <a:ext cx="29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264" name="Freeform 8"/>
            <p:cNvSpPr>
              <a:spLocks/>
            </p:cNvSpPr>
            <p:nvPr/>
          </p:nvSpPr>
          <p:spPr bwMode="auto">
            <a:xfrm>
              <a:off x="3498" y="2568"/>
              <a:ext cx="293" cy="132"/>
            </a:xfrm>
            <a:custGeom>
              <a:avLst/>
              <a:gdLst>
                <a:gd name="T0" fmla="*/ 0 w 609"/>
                <a:gd name="T1" fmla="*/ 11 h 275"/>
                <a:gd name="T2" fmla="*/ 3 w 609"/>
                <a:gd name="T3" fmla="*/ 4 h 275"/>
                <a:gd name="T4" fmla="*/ 4 w 609"/>
                <a:gd name="T5" fmla="*/ 14 h 275"/>
                <a:gd name="T6" fmla="*/ 5 w 609"/>
                <a:gd name="T7" fmla="*/ 7 h 275"/>
                <a:gd name="T8" fmla="*/ 8 w 609"/>
                <a:gd name="T9" fmla="*/ 13 h 275"/>
                <a:gd name="T10" fmla="*/ 9 w 609"/>
                <a:gd name="T11" fmla="*/ 0 h 275"/>
                <a:gd name="T12" fmla="*/ 11 w 609"/>
                <a:gd name="T13" fmla="*/ 8 h 275"/>
                <a:gd name="T14" fmla="*/ 16 w 609"/>
                <a:gd name="T15" fmla="*/ 7 h 275"/>
                <a:gd name="T16" fmla="*/ 17 w 609"/>
                <a:gd name="T17" fmla="*/ 12 h 275"/>
                <a:gd name="T18" fmla="*/ 20 w 609"/>
                <a:gd name="T19" fmla="*/ 10 h 275"/>
                <a:gd name="T20" fmla="*/ 25 w 609"/>
                <a:gd name="T21" fmla="*/ 9 h 275"/>
                <a:gd name="T22" fmla="*/ 29 w 609"/>
                <a:gd name="T23" fmla="*/ 12 h 275"/>
                <a:gd name="T24" fmla="*/ 33 w 609"/>
                <a:gd name="T25" fmla="*/ 11 h 2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09"/>
                <a:gd name="T40" fmla="*/ 0 h 275"/>
                <a:gd name="T41" fmla="*/ 609 w 609"/>
                <a:gd name="T42" fmla="*/ 275 h 27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09" h="275">
                  <a:moveTo>
                    <a:pt x="0" y="207"/>
                  </a:moveTo>
                  <a:cubicBezTo>
                    <a:pt x="26" y="135"/>
                    <a:pt x="52" y="63"/>
                    <a:pt x="66" y="73"/>
                  </a:cubicBezTo>
                  <a:cubicBezTo>
                    <a:pt x="80" y="83"/>
                    <a:pt x="77" y="255"/>
                    <a:pt x="83" y="265"/>
                  </a:cubicBezTo>
                  <a:cubicBezTo>
                    <a:pt x="89" y="275"/>
                    <a:pt x="90" y="135"/>
                    <a:pt x="100" y="132"/>
                  </a:cubicBezTo>
                  <a:cubicBezTo>
                    <a:pt x="110" y="129"/>
                    <a:pt x="131" y="267"/>
                    <a:pt x="141" y="248"/>
                  </a:cubicBezTo>
                  <a:cubicBezTo>
                    <a:pt x="151" y="229"/>
                    <a:pt x="148" y="30"/>
                    <a:pt x="158" y="15"/>
                  </a:cubicBezTo>
                  <a:cubicBezTo>
                    <a:pt x="168" y="0"/>
                    <a:pt x="176" y="137"/>
                    <a:pt x="200" y="157"/>
                  </a:cubicBezTo>
                  <a:cubicBezTo>
                    <a:pt x="224" y="177"/>
                    <a:pt x="279" y="121"/>
                    <a:pt x="300" y="132"/>
                  </a:cubicBezTo>
                  <a:cubicBezTo>
                    <a:pt x="321" y="143"/>
                    <a:pt x="312" y="213"/>
                    <a:pt x="325" y="223"/>
                  </a:cubicBezTo>
                  <a:cubicBezTo>
                    <a:pt x="338" y="233"/>
                    <a:pt x="353" y="200"/>
                    <a:pt x="375" y="190"/>
                  </a:cubicBezTo>
                  <a:cubicBezTo>
                    <a:pt x="397" y="180"/>
                    <a:pt x="431" y="158"/>
                    <a:pt x="459" y="165"/>
                  </a:cubicBezTo>
                  <a:cubicBezTo>
                    <a:pt x="487" y="172"/>
                    <a:pt x="517" y="227"/>
                    <a:pt x="542" y="232"/>
                  </a:cubicBezTo>
                  <a:cubicBezTo>
                    <a:pt x="567" y="237"/>
                    <a:pt x="598" y="204"/>
                    <a:pt x="609" y="198"/>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grpSp>
      <p:grpSp>
        <p:nvGrpSpPr>
          <p:cNvPr id="265" name="Group 9"/>
          <p:cNvGrpSpPr>
            <a:grpSpLocks/>
          </p:cNvGrpSpPr>
          <p:nvPr/>
        </p:nvGrpSpPr>
        <p:grpSpPr bwMode="auto">
          <a:xfrm>
            <a:off x="6132513" y="4268788"/>
            <a:ext cx="644525" cy="727075"/>
            <a:chOff x="3541" y="2795"/>
            <a:chExt cx="406" cy="458"/>
          </a:xfrm>
        </p:grpSpPr>
        <p:sp>
          <p:nvSpPr>
            <p:cNvPr id="430" name="AutoShape 10"/>
            <p:cNvSpPr>
              <a:spLocks noChangeArrowheads="1"/>
            </p:cNvSpPr>
            <p:nvPr/>
          </p:nvSpPr>
          <p:spPr bwMode="auto">
            <a:xfrm rot="10800000" flipH="1">
              <a:off x="3541" y="2795"/>
              <a:ext cx="406" cy="458"/>
            </a:xfrm>
            <a:prstGeom prst="foldedCorner">
              <a:avLst>
                <a:gd name="adj" fmla="val 26509"/>
              </a:avLst>
            </a:prstGeom>
            <a:solidFill>
              <a:srgbClr val="FFFFCC"/>
            </a:solidFill>
            <a:ln w="12700">
              <a:solidFill>
                <a:schemeClr val="bg1"/>
              </a:solidFill>
              <a:round/>
              <a:headEnd/>
              <a:tailEnd/>
            </a:ln>
          </p:spPr>
          <p:txBody>
            <a:bodyPr lIns="0" tIns="0" rIns="0" bIns="0" anchor="ctr">
              <a:spAutoFit/>
            </a:bodyPr>
            <a:lstStyle/>
            <a:p>
              <a:endParaRPr lang="en-US"/>
            </a:p>
          </p:txBody>
        </p:sp>
        <p:sp>
          <p:nvSpPr>
            <p:cNvPr id="431" name="Line 11"/>
            <p:cNvSpPr>
              <a:spLocks noChangeShapeType="1"/>
            </p:cNvSpPr>
            <p:nvPr/>
          </p:nvSpPr>
          <p:spPr bwMode="auto">
            <a:xfrm>
              <a:off x="3598" y="2988"/>
              <a:ext cx="29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432" name="Line 12"/>
            <p:cNvSpPr>
              <a:spLocks noChangeShapeType="1"/>
            </p:cNvSpPr>
            <p:nvPr/>
          </p:nvSpPr>
          <p:spPr bwMode="auto">
            <a:xfrm>
              <a:off x="3598" y="3056"/>
              <a:ext cx="29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433" name="Line 13"/>
            <p:cNvSpPr>
              <a:spLocks noChangeShapeType="1"/>
            </p:cNvSpPr>
            <p:nvPr/>
          </p:nvSpPr>
          <p:spPr bwMode="auto">
            <a:xfrm>
              <a:off x="3598" y="3123"/>
              <a:ext cx="29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434" name="Line 14"/>
            <p:cNvSpPr>
              <a:spLocks noChangeShapeType="1"/>
            </p:cNvSpPr>
            <p:nvPr/>
          </p:nvSpPr>
          <p:spPr bwMode="auto">
            <a:xfrm>
              <a:off x="3598" y="3189"/>
              <a:ext cx="29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435" name="Freeform 15"/>
            <p:cNvSpPr>
              <a:spLocks/>
            </p:cNvSpPr>
            <p:nvPr/>
          </p:nvSpPr>
          <p:spPr bwMode="auto">
            <a:xfrm>
              <a:off x="3594" y="2820"/>
              <a:ext cx="293" cy="132"/>
            </a:xfrm>
            <a:custGeom>
              <a:avLst/>
              <a:gdLst>
                <a:gd name="T0" fmla="*/ 0 w 609"/>
                <a:gd name="T1" fmla="*/ 11 h 275"/>
                <a:gd name="T2" fmla="*/ 3 w 609"/>
                <a:gd name="T3" fmla="*/ 4 h 275"/>
                <a:gd name="T4" fmla="*/ 4 w 609"/>
                <a:gd name="T5" fmla="*/ 14 h 275"/>
                <a:gd name="T6" fmla="*/ 5 w 609"/>
                <a:gd name="T7" fmla="*/ 7 h 275"/>
                <a:gd name="T8" fmla="*/ 8 w 609"/>
                <a:gd name="T9" fmla="*/ 13 h 275"/>
                <a:gd name="T10" fmla="*/ 9 w 609"/>
                <a:gd name="T11" fmla="*/ 0 h 275"/>
                <a:gd name="T12" fmla="*/ 11 w 609"/>
                <a:gd name="T13" fmla="*/ 8 h 275"/>
                <a:gd name="T14" fmla="*/ 16 w 609"/>
                <a:gd name="T15" fmla="*/ 7 h 275"/>
                <a:gd name="T16" fmla="*/ 17 w 609"/>
                <a:gd name="T17" fmla="*/ 12 h 275"/>
                <a:gd name="T18" fmla="*/ 20 w 609"/>
                <a:gd name="T19" fmla="*/ 10 h 275"/>
                <a:gd name="T20" fmla="*/ 25 w 609"/>
                <a:gd name="T21" fmla="*/ 9 h 275"/>
                <a:gd name="T22" fmla="*/ 29 w 609"/>
                <a:gd name="T23" fmla="*/ 12 h 275"/>
                <a:gd name="T24" fmla="*/ 33 w 609"/>
                <a:gd name="T25" fmla="*/ 11 h 2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09"/>
                <a:gd name="T40" fmla="*/ 0 h 275"/>
                <a:gd name="T41" fmla="*/ 609 w 609"/>
                <a:gd name="T42" fmla="*/ 275 h 27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09" h="275">
                  <a:moveTo>
                    <a:pt x="0" y="207"/>
                  </a:moveTo>
                  <a:cubicBezTo>
                    <a:pt x="26" y="135"/>
                    <a:pt x="52" y="63"/>
                    <a:pt x="66" y="73"/>
                  </a:cubicBezTo>
                  <a:cubicBezTo>
                    <a:pt x="80" y="83"/>
                    <a:pt x="77" y="255"/>
                    <a:pt x="83" y="265"/>
                  </a:cubicBezTo>
                  <a:cubicBezTo>
                    <a:pt x="89" y="275"/>
                    <a:pt x="90" y="135"/>
                    <a:pt x="100" y="132"/>
                  </a:cubicBezTo>
                  <a:cubicBezTo>
                    <a:pt x="110" y="129"/>
                    <a:pt x="131" y="267"/>
                    <a:pt x="141" y="248"/>
                  </a:cubicBezTo>
                  <a:cubicBezTo>
                    <a:pt x="151" y="229"/>
                    <a:pt x="148" y="30"/>
                    <a:pt x="158" y="15"/>
                  </a:cubicBezTo>
                  <a:cubicBezTo>
                    <a:pt x="168" y="0"/>
                    <a:pt x="176" y="137"/>
                    <a:pt x="200" y="157"/>
                  </a:cubicBezTo>
                  <a:cubicBezTo>
                    <a:pt x="224" y="177"/>
                    <a:pt x="279" y="121"/>
                    <a:pt x="300" y="132"/>
                  </a:cubicBezTo>
                  <a:cubicBezTo>
                    <a:pt x="321" y="143"/>
                    <a:pt x="312" y="213"/>
                    <a:pt x="325" y="223"/>
                  </a:cubicBezTo>
                  <a:cubicBezTo>
                    <a:pt x="338" y="233"/>
                    <a:pt x="353" y="200"/>
                    <a:pt x="375" y="190"/>
                  </a:cubicBezTo>
                  <a:cubicBezTo>
                    <a:pt x="397" y="180"/>
                    <a:pt x="431" y="158"/>
                    <a:pt x="459" y="165"/>
                  </a:cubicBezTo>
                  <a:cubicBezTo>
                    <a:pt x="487" y="172"/>
                    <a:pt x="517" y="227"/>
                    <a:pt x="542" y="232"/>
                  </a:cubicBezTo>
                  <a:cubicBezTo>
                    <a:pt x="567" y="237"/>
                    <a:pt x="598" y="204"/>
                    <a:pt x="609" y="198"/>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grpSp>
      <p:sp>
        <p:nvSpPr>
          <p:cNvPr id="436" name="Text Box 67"/>
          <p:cNvSpPr txBox="1">
            <a:spLocks noChangeArrowheads="1"/>
          </p:cNvSpPr>
          <p:nvPr/>
        </p:nvSpPr>
        <p:spPr bwMode="auto">
          <a:xfrm>
            <a:off x="5745163" y="3549650"/>
            <a:ext cx="1171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dirty="0"/>
              <a:t>document</a:t>
            </a:r>
          </a:p>
        </p:txBody>
      </p:sp>
      <p:sp>
        <p:nvSpPr>
          <p:cNvPr id="437" name="Line 85"/>
          <p:cNvSpPr>
            <a:spLocks noChangeShapeType="1"/>
          </p:cNvSpPr>
          <p:nvPr/>
        </p:nvSpPr>
        <p:spPr bwMode="auto">
          <a:xfrm>
            <a:off x="6065838" y="3313113"/>
            <a:ext cx="0" cy="2333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438" name="Line 3"/>
          <p:cNvSpPr>
            <a:spLocks noChangeShapeType="1"/>
          </p:cNvSpPr>
          <p:nvPr/>
        </p:nvSpPr>
        <p:spPr bwMode="auto">
          <a:xfrm>
            <a:off x="698499" y="3330575"/>
            <a:ext cx="5367339"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grpSp>
        <p:nvGrpSpPr>
          <p:cNvPr id="439" name="Group 39"/>
          <p:cNvGrpSpPr>
            <a:grpSpLocks/>
          </p:cNvGrpSpPr>
          <p:nvPr/>
        </p:nvGrpSpPr>
        <p:grpSpPr bwMode="auto">
          <a:xfrm>
            <a:off x="4759325" y="3887788"/>
            <a:ext cx="620713" cy="788987"/>
            <a:chOff x="2401" y="425"/>
            <a:chExt cx="907" cy="1154"/>
          </a:xfrm>
        </p:grpSpPr>
        <p:sp>
          <p:nvSpPr>
            <p:cNvPr id="440" name="Rectangle 40"/>
            <p:cNvSpPr>
              <a:spLocks noChangeArrowheads="1"/>
            </p:cNvSpPr>
            <p:nvPr/>
          </p:nvSpPr>
          <p:spPr bwMode="auto">
            <a:xfrm>
              <a:off x="2401" y="591"/>
              <a:ext cx="907" cy="988"/>
            </a:xfrm>
            <a:prstGeom prst="rect">
              <a:avLst/>
            </a:prstGeom>
            <a:solidFill>
              <a:srgbClr val="FFFFCC"/>
            </a:solidFill>
            <a:ln w="12700">
              <a:solidFill>
                <a:schemeClr val="bg1"/>
              </a:solidFill>
              <a:miter lim="800000"/>
              <a:headEnd/>
              <a:tailEnd/>
            </a:ln>
          </p:spPr>
          <p:txBody>
            <a:bodyPr wrap="none" anchor="ctr"/>
            <a:lstStyle/>
            <a:p>
              <a:endParaRPr lang="en-US"/>
            </a:p>
          </p:txBody>
        </p:sp>
        <p:sp>
          <p:nvSpPr>
            <p:cNvPr id="441" name="Line 41"/>
            <p:cNvSpPr>
              <a:spLocks noChangeShapeType="1"/>
            </p:cNvSpPr>
            <p:nvPr/>
          </p:nvSpPr>
          <p:spPr bwMode="auto">
            <a:xfrm>
              <a:off x="2582" y="1384"/>
              <a:ext cx="550"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2" name="Line 42"/>
            <p:cNvSpPr>
              <a:spLocks noChangeShapeType="1"/>
            </p:cNvSpPr>
            <p:nvPr/>
          </p:nvSpPr>
          <p:spPr bwMode="auto">
            <a:xfrm>
              <a:off x="2577" y="1154"/>
              <a:ext cx="550"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3" name="Rectangle 43"/>
            <p:cNvSpPr>
              <a:spLocks noChangeArrowheads="1"/>
            </p:cNvSpPr>
            <p:nvPr/>
          </p:nvSpPr>
          <p:spPr bwMode="auto">
            <a:xfrm rot="2658430">
              <a:off x="2944" y="425"/>
              <a:ext cx="225" cy="506"/>
            </a:xfrm>
            <a:prstGeom prst="rect">
              <a:avLst/>
            </a:prstGeom>
            <a:solidFill>
              <a:srgbClr val="FF0000"/>
            </a:solidFill>
            <a:ln w="28575" algn="ctr">
              <a:solidFill>
                <a:srgbClr val="969696"/>
              </a:solidFill>
              <a:miter lim="800000"/>
              <a:headEnd/>
              <a:tailEnd/>
            </a:ln>
          </p:spPr>
          <p:txBody>
            <a:bodyPr wrap="none" lIns="0" tIns="0" rIns="0" bIns="0" anchor="ctr">
              <a:spAutoFit/>
            </a:bodyPr>
            <a:lstStyle/>
            <a:p>
              <a:endParaRPr lang="en-US"/>
            </a:p>
          </p:txBody>
        </p:sp>
        <p:sp>
          <p:nvSpPr>
            <p:cNvPr id="444" name="Freeform 44"/>
            <p:cNvSpPr>
              <a:spLocks/>
            </p:cNvSpPr>
            <p:nvPr/>
          </p:nvSpPr>
          <p:spPr bwMode="auto">
            <a:xfrm>
              <a:off x="2643" y="789"/>
              <a:ext cx="309" cy="257"/>
            </a:xfrm>
            <a:custGeom>
              <a:avLst/>
              <a:gdLst>
                <a:gd name="T0" fmla="*/ 374 w 234"/>
                <a:gd name="T1" fmla="*/ 0 h 195"/>
                <a:gd name="T2" fmla="*/ 83 w 234"/>
                <a:gd name="T3" fmla="*/ 125 h 195"/>
                <a:gd name="T4" fmla="*/ 0 w 234"/>
                <a:gd name="T5" fmla="*/ 589 h 195"/>
                <a:gd name="T6" fmla="*/ 548 w 234"/>
                <a:gd name="T7" fmla="*/ 589 h 195"/>
                <a:gd name="T8" fmla="*/ 712 w 234"/>
                <a:gd name="T9" fmla="*/ 333 h 195"/>
                <a:gd name="T10" fmla="*/ 374 w 234"/>
                <a:gd name="T11" fmla="*/ 0 h 195"/>
                <a:gd name="T12" fmla="*/ 0 60000 65536"/>
                <a:gd name="T13" fmla="*/ 0 60000 65536"/>
                <a:gd name="T14" fmla="*/ 0 60000 65536"/>
                <a:gd name="T15" fmla="*/ 0 60000 65536"/>
                <a:gd name="T16" fmla="*/ 0 60000 65536"/>
                <a:gd name="T17" fmla="*/ 0 60000 65536"/>
                <a:gd name="T18" fmla="*/ 0 w 234"/>
                <a:gd name="T19" fmla="*/ 0 h 195"/>
                <a:gd name="T20" fmla="*/ 234 w 234"/>
                <a:gd name="T21" fmla="*/ 195 h 195"/>
              </a:gdLst>
              <a:ahLst/>
              <a:cxnLst>
                <a:cxn ang="T12">
                  <a:pos x="T0" y="T1"/>
                </a:cxn>
                <a:cxn ang="T13">
                  <a:pos x="T2" y="T3"/>
                </a:cxn>
                <a:cxn ang="T14">
                  <a:pos x="T4" y="T5"/>
                </a:cxn>
                <a:cxn ang="T15">
                  <a:pos x="T6" y="T7"/>
                </a:cxn>
                <a:cxn ang="T16">
                  <a:pos x="T8" y="T9"/>
                </a:cxn>
                <a:cxn ang="T17">
                  <a:pos x="T10" y="T11"/>
                </a:cxn>
              </a:cxnLst>
              <a:rect l="T18" t="T19" r="T20" b="T21"/>
              <a:pathLst>
                <a:path w="234" h="195">
                  <a:moveTo>
                    <a:pt x="123" y="0"/>
                  </a:moveTo>
                  <a:lnTo>
                    <a:pt x="27" y="42"/>
                  </a:lnTo>
                  <a:lnTo>
                    <a:pt x="0" y="195"/>
                  </a:lnTo>
                  <a:lnTo>
                    <a:pt x="180" y="195"/>
                  </a:lnTo>
                  <a:lnTo>
                    <a:pt x="234" y="111"/>
                  </a:lnTo>
                  <a:lnTo>
                    <a:pt x="123" y="0"/>
                  </a:lnTo>
                  <a:close/>
                </a:path>
              </a:pathLst>
            </a:custGeom>
            <a:solidFill>
              <a:srgbClr val="FFFFFF"/>
            </a:solidFill>
            <a:ln w="28575">
              <a:solidFill>
                <a:srgbClr val="969696"/>
              </a:solidFill>
              <a:round/>
              <a:headEnd/>
              <a:tailEnd/>
            </a:ln>
          </p:spPr>
          <p:txBody>
            <a:bodyPr wrap="none" lIns="0" tIns="0" rIns="0" bIns="0" anchor="ctr">
              <a:spAutoFit/>
            </a:bodyPr>
            <a:lstStyle/>
            <a:p>
              <a:endParaRPr lang="en-US"/>
            </a:p>
          </p:txBody>
        </p:sp>
        <p:sp>
          <p:nvSpPr>
            <p:cNvPr id="445" name="Line 45"/>
            <p:cNvSpPr>
              <a:spLocks noChangeShapeType="1"/>
            </p:cNvSpPr>
            <p:nvPr/>
          </p:nvSpPr>
          <p:spPr bwMode="auto">
            <a:xfrm flipH="1">
              <a:off x="2703" y="891"/>
              <a:ext cx="147" cy="106"/>
            </a:xfrm>
            <a:prstGeom prst="line">
              <a:avLst/>
            </a:prstGeom>
            <a:noFill/>
            <a:ln w="2857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sp>
        <p:nvSpPr>
          <p:cNvPr id="446" name="Text Box 61"/>
          <p:cNvSpPr txBox="1">
            <a:spLocks noChangeArrowheads="1"/>
          </p:cNvSpPr>
          <p:nvPr/>
        </p:nvSpPr>
        <p:spPr bwMode="auto">
          <a:xfrm>
            <a:off x="4664075" y="3549650"/>
            <a:ext cx="1171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dirty="0"/>
              <a:t>activity</a:t>
            </a:r>
          </a:p>
        </p:txBody>
      </p:sp>
      <p:grpSp>
        <p:nvGrpSpPr>
          <p:cNvPr id="447" name="Group 63"/>
          <p:cNvGrpSpPr>
            <a:grpSpLocks/>
          </p:cNvGrpSpPr>
          <p:nvPr/>
        </p:nvGrpSpPr>
        <p:grpSpPr bwMode="auto">
          <a:xfrm>
            <a:off x="4918075" y="4289425"/>
            <a:ext cx="620713" cy="788988"/>
            <a:chOff x="2401" y="425"/>
            <a:chExt cx="907" cy="1154"/>
          </a:xfrm>
        </p:grpSpPr>
        <p:sp>
          <p:nvSpPr>
            <p:cNvPr id="448" name="Rectangle 64"/>
            <p:cNvSpPr>
              <a:spLocks noChangeArrowheads="1"/>
            </p:cNvSpPr>
            <p:nvPr/>
          </p:nvSpPr>
          <p:spPr bwMode="auto">
            <a:xfrm>
              <a:off x="2401" y="591"/>
              <a:ext cx="907" cy="988"/>
            </a:xfrm>
            <a:prstGeom prst="rect">
              <a:avLst/>
            </a:prstGeom>
            <a:solidFill>
              <a:srgbClr val="FFFFCC"/>
            </a:solidFill>
            <a:ln w="12700">
              <a:solidFill>
                <a:schemeClr val="bg1"/>
              </a:solidFill>
              <a:miter lim="800000"/>
              <a:headEnd/>
              <a:tailEnd/>
            </a:ln>
          </p:spPr>
          <p:txBody>
            <a:bodyPr wrap="none" anchor="ctr"/>
            <a:lstStyle/>
            <a:p>
              <a:endParaRPr lang="en-US"/>
            </a:p>
          </p:txBody>
        </p:sp>
        <p:sp>
          <p:nvSpPr>
            <p:cNvPr id="449" name="Line 65"/>
            <p:cNvSpPr>
              <a:spLocks noChangeShapeType="1"/>
            </p:cNvSpPr>
            <p:nvPr/>
          </p:nvSpPr>
          <p:spPr bwMode="auto">
            <a:xfrm>
              <a:off x="2582" y="1384"/>
              <a:ext cx="550"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50" name="Line 66"/>
            <p:cNvSpPr>
              <a:spLocks noChangeShapeType="1"/>
            </p:cNvSpPr>
            <p:nvPr/>
          </p:nvSpPr>
          <p:spPr bwMode="auto">
            <a:xfrm>
              <a:off x="2577" y="1154"/>
              <a:ext cx="550"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51" name="Rectangle 67"/>
            <p:cNvSpPr>
              <a:spLocks noChangeArrowheads="1"/>
            </p:cNvSpPr>
            <p:nvPr/>
          </p:nvSpPr>
          <p:spPr bwMode="auto">
            <a:xfrm rot="2658430">
              <a:off x="2944" y="425"/>
              <a:ext cx="225" cy="506"/>
            </a:xfrm>
            <a:prstGeom prst="rect">
              <a:avLst/>
            </a:prstGeom>
            <a:solidFill>
              <a:srgbClr val="FF0000"/>
            </a:solidFill>
            <a:ln w="28575" algn="ctr">
              <a:solidFill>
                <a:srgbClr val="969696"/>
              </a:solidFill>
              <a:miter lim="800000"/>
              <a:headEnd/>
              <a:tailEnd/>
            </a:ln>
          </p:spPr>
          <p:txBody>
            <a:bodyPr wrap="none" lIns="0" tIns="0" rIns="0" bIns="0" anchor="ctr">
              <a:spAutoFit/>
            </a:bodyPr>
            <a:lstStyle/>
            <a:p>
              <a:endParaRPr lang="en-US"/>
            </a:p>
          </p:txBody>
        </p:sp>
        <p:sp>
          <p:nvSpPr>
            <p:cNvPr id="452" name="Freeform 68"/>
            <p:cNvSpPr>
              <a:spLocks/>
            </p:cNvSpPr>
            <p:nvPr/>
          </p:nvSpPr>
          <p:spPr bwMode="auto">
            <a:xfrm>
              <a:off x="2643" y="789"/>
              <a:ext cx="309" cy="257"/>
            </a:xfrm>
            <a:custGeom>
              <a:avLst/>
              <a:gdLst>
                <a:gd name="T0" fmla="*/ 374 w 234"/>
                <a:gd name="T1" fmla="*/ 0 h 195"/>
                <a:gd name="T2" fmla="*/ 83 w 234"/>
                <a:gd name="T3" fmla="*/ 125 h 195"/>
                <a:gd name="T4" fmla="*/ 0 w 234"/>
                <a:gd name="T5" fmla="*/ 589 h 195"/>
                <a:gd name="T6" fmla="*/ 548 w 234"/>
                <a:gd name="T7" fmla="*/ 589 h 195"/>
                <a:gd name="T8" fmla="*/ 712 w 234"/>
                <a:gd name="T9" fmla="*/ 333 h 195"/>
                <a:gd name="T10" fmla="*/ 374 w 234"/>
                <a:gd name="T11" fmla="*/ 0 h 195"/>
                <a:gd name="T12" fmla="*/ 0 60000 65536"/>
                <a:gd name="T13" fmla="*/ 0 60000 65536"/>
                <a:gd name="T14" fmla="*/ 0 60000 65536"/>
                <a:gd name="T15" fmla="*/ 0 60000 65536"/>
                <a:gd name="T16" fmla="*/ 0 60000 65536"/>
                <a:gd name="T17" fmla="*/ 0 60000 65536"/>
                <a:gd name="T18" fmla="*/ 0 w 234"/>
                <a:gd name="T19" fmla="*/ 0 h 195"/>
                <a:gd name="T20" fmla="*/ 234 w 234"/>
                <a:gd name="T21" fmla="*/ 195 h 195"/>
              </a:gdLst>
              <a:ahLst/>
              <a:cxnLst>
                <a:cxn ang="T12">
                  <a:pos x="T0" y="T1"/>
                </a:cxn>
                <a:cxn ang="T13">
                  <a:pos x="T2" y="T3"/>
                </a:cxn>
                <a:cxn ang="T14">
                  <a:pos x="T4" y="T5"/>
                </a:cxn>
                <a:cxn ang="T15">
                  <a:pos x="T6" y="T7"/>
                </a:cxn>
                <a:cxn ang="T16">
                  <a:pos x="T8" y="T9"/>
                </a:cxn>
                <a:cxn ang="T17">
                  <a:pos x="T10" y="T11"/>
                </a:cxn>
              </a:cxnLst>
              <a:rect l="T18" t="T19" r="T20" b="T21"/>
              <a:pathLst>
                <a:path w="234" h="195">
                  <a:moveTo>
                    <a:pt x="123" y="0"/>
                  </a:moveTo>
                  <a:lnTo>
                    <a:pt x="27" y="42"/>
                  </a:lnTo>
                  <a:lnTo>
                    <a:pt x="0" y="195"/>
                  </a:lnTo>
                  <a:lnTo>
                    <a:pt x="180" y="195"/>
                  </a:lnTo>
                  <a:lnTo>
                    <a:pt x="234" y="111"/>
                  </a:lnTo>
                  <a:lnTo>
                    <a:pt x="123" y="0"/>
                  </a:lnTo>
                  <a:close/>
                </a:path>
              </a:pathLst>
            </a:custGeom>
            <a:solidFill>
              <a:srgbClr val="FFFFFF"/>
            </a:solidFill>
            <a:ln w="28575">
              <a:solidFill>
                <a:srgbClr val="969696"/>
              </a:solidFill>
              <a:round/>
              <a:headEnd/>
              <a:tailEnd/>
            </a:ln>
          </p:spPr>
          <p:txBody>
            <a:bodyPr wrap="none" lIns="0" tIns="0" rIns="0" bIns="0" anchor="ctr">
              <a:spAutoFit/>
            </a:bodyPr>
            <a:lstStyle/>
            <a:p>
              <a:endParaRPr lang="en-US"/>
            </a:p>
          </p:txBody>
        </p:sp>
        <p:sp>
          <p:nvSpPr>
            <p:cNvPr id="453" name="Line 69"/>
            <p:cNvSpPr>
              <a:spLocks noChangeShapeType="1"/>
            </p:cNvSpPr>
            <p:nvPr/>
          </p:nvSpPr>
          <p:spPr bwMode="auto">
            <a:xfrm flipH="1">
              <a:off x="2703" y="891"/>
              <a:ext cx="147" cy="106"/>
            </a:xfrm>
            <a:prstGeom prst="line">
              <a:avLst/>
            </a:prstGeom>
            <a:noFill/>
            <a:ln w="2857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nvGrpSpPr>
          <p:cNvPr id="454" name="Group 70"/>
          <p:cNvGrpSpPr>
            <a:grpSpLocks/>
          </p:cNvGrpSpPr>
          <p:nvPr/>
        </p:nvGrpSpPr>
        <p:grpSpPr bwMode="auto">
          <a:xfrm>
            <a:off x="5075238" y="4689475"/>
            <a:ext cx="620712" cy="788988"/>
            <a:chOff x="2401" y="425"/>
            <a:chExt cx="907" cy="1154"/>
          </a:xfrm>
        </p:grpSpPr>
        <p:sp>
          <p:nvSpPr>
            <p:cNvPr id="455" name="Rectangle 71"/>
            <p:cNvSpPr>
              <a:spLocks noChangeArrowheads="1"/>
            </p:cNvSpPr>
            <p:nvPr/>
          </p:nvSpPr>
          <p:spPr bwMode="auto">
            <a:xfrm>
              <a:off x="2401" y="591"/>
              <a:ext cx="907" cy="988"/>
            </a:xfrm>
            <a:prstGeom prst="rect">
              <a:avLst/>
            </a:prstGeom>
            <a:solidFill>
              <a:srgbClr val="FFFFCC"/>
            </a:solidFill>
            <a:ln w="12700">
              <a:solidFill>
                <a:schemeClr val="bg1"/>
              </a:solidFill>
              <a:miter lim="800000"/>
              <a:headEnd/>
              <a:tailEnd/>
            </a:ln>
          </p:spPr>
          <p:txBody>
            <a:bodyPr wrap="none" anchor="ctr"/>
            <a:lstStyle/>
            <a:p>
              <a:endParaRPr lang="en-US"/>
            </a:p>
          </p:txBody>
        </p:sp>
        <p:sp>
          <p:nvSpPr>
            <p:cNvPr id="456" name="Line 72"/>
            <p:cNvSpPr>
              <a:spLocks noChangeShapeType="1"/>
            </p:cNvSpPr>
            <p:nvPr/>
          </p:nvSpPr>
          <p:spPr bwMode="auto">
            <a:xfrm>
              <a:off x="2582" y="1384"/>
              <a:ext cx="550"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57" name="Line 73"/>
            <p:cNvSpPr>
              <a:spLocks noChangeShapeType="1"/>
            </p:cNvSpPr>
            <p:nvPr/>
          </p:nvSpPr>
          <p:spPr bwMode="auto">
            <a:xfrm>
              <a:off x="2577" y="1154"/>
              <a:ext cx="550"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58" name="Rectangle 74"/>
            <p:cNvSpPr>
              <a:spLocks noChangeArrowheads="1"/>
            </p:cNvSpPr>
            <p:nvPr/>
          </p:nvSpPr>
          <p:spPr bwMode="auto">
            <a:xfrm rot="2658430">
              <a:off x="2944" y="425"/>
              <a:ext cx="225" cy="506"/>
            </a:xfrm>
            <a:prstGeom prst="rect">
              <a:avLst/>
            </a:prstGeom>
            <a:solidFill>
              <a:srgbClr val="FF0000"/>
            </a:solidFill>
            <a:ln w="28575" algn="ctr">
              <a:solidFill>
                <a:srgbClr val="969696"/>
              </a:solidFill>
              <a:miter lim="800000"/>
              <a:headEnd/>
              <a:tailEnd/>
            </a:ln>
          </p:spPr>
          <p:txBody>
            <a:bodyPr wrap="none" lIns="0" tIns="0" rIns="0" bIns="0" anchor="ctr">
              <a:spAutoFit/>
            </a:bodyPr>
            <a:lstStyle/>
            <a:p>
              <a:endParaRPr lang="en-US"/>
            </a:p>
          </p:txBody>
        </p:sp>
        <p:sp>
          <p:nvSpPr>
            <p:cNvPr id="459" name="Freeform 75"/>
            <p:cNvSpPr>
              <a:spLocks/>
            </p:cNvSpPr>
            <p:nvPr/>
          </p:nvSpPr>
          <p:spPr bwMode="auto">
            <a:xfrm>
              <a:off x="2643" y="789"/>
              <a:ext cx="309" cy="257"/>
            </a:xfrm>
            <a:custGeom>
              <a:avLst/>
              <a:gdLst>
                <a:gd name="T0" fmla="*/ 374 w 234"/>
                <a:gd name="T1" fmla="*/ 0 h 195"/>
                <a:gd name="T2" fmla="*/ 83 w 234"/>
                <a:gd name="T3" fmla="*/ 125 h 195"/>
                <a:gd name="T4" fmla="*/ 0 w 234"/>
                <a:gd name="T5" fmla="*/ 589 h 195"/>
                <a:gd name="T6" fmla="*/ 548 w 234"/>
                <a:gd name="T7" fmla="*/ 589 h 195"/>
                <a:gd name="T8" fmla="*/ 712 w 234"/>
                <a:gd name="T9" fmla="*/ 333 h 195"/>
                <a:gd name="T10" fmla="*/ 374 w 234"/>
                <a:gd name="T11" fmla="*/ 0 h 195"/>
                <a:gd name="T12" fmla="*/ 0 60000 65536"/>
                <a:gd name="T13" fmla="*/ 0 60000 65536"/>
                <a:gd name="T14" fmla="*/ 0 60000 65536"/>
                <a:gd name="T15" fmla="*/ 0 60000 65536"/>
                <a:gd name="T16" fmla="*/ 0 60000 65536"/>
                <a:gd name="T17" fmla="*/ 0 60000 65536"/>
                <a:gd name="T18" fmla="*/ 0 w 234"/>
                <a:gd name="T19" fmla="*/ 0 h 195"/>
                <a:gd name="T20" fmla="*/ 234 w 234"/>
                <a:gd name="T21" fmla="*/ 195 h 195"/>
              </a:gdLst>
              <a:ahLst/>
              <a:cxnLst>
                <a:cxn ang="T12">
                  <a:pos x="T0" y="T1"/>
                </a:cxn>
                <a:cxn ang="T13">
                  <a:pos x="T2" y="T3"/>
                </a:cxn>
                <a:cxn ang="T14">
                  <a:pos x="T4" y="T5"/>
                </a:cxn>
                <a:cxn ang="T15">
                  <a:pos x="T6" y="T7"/>
                </a:cxn>
                <a:cxn ang="T16">
                  <a:pos x="T8" y="T9"/>
                </a:cxn>
                <a:cxn ang="T17">
                  <a:pos x="T10" y="T11"/>
                </a:cxn>
              </a:cxnLst>
              <a:rect l="T18" t="T19" r="T20" b="T21"/>
              <a:pathLst>
                <a:path w="234" h="195">
                  <a:moveTo>
                    <a:pt x="123" y="0"/>
                  </a:moveTo>
                  <a:lnTo>
                    <a:pt x="27" y="42"/>
                  </a:lnTo>
                  <a:lnTo>
                    <a:pt x="0" y="195"/>
                  </a:lnTo>
                  <a:lnTo>
                    <a:pt x="180" y="195"/>
                  </a:lnTo>
                  <a:lnTo>
                    <a:pt x="234" y="111"/>
                  </a:lnTo>
                  <a:lnTo>
                    <a:pt x="123" y="0"/>
                  </a:lnTo>
                  <a:close/>
                </a:path>
              </a:pathLst>
            </a:custGeom>
            <a:solidFill>
              <a:srgbClr val="FFFFFF"/>
            </a:solidFill>
            <a:ln w="28575">
              <a:solidFill>
                <a:srgbClr val="969696"/>
              </a:solidFill>
              <a:round/>
              <a:headEnd/>
              <a:tailEnd/>
            </a:ln>
          </p:spPr>
          <p:txBody>
            <a:bodyPr wrap="none" lIns="0" tIns="0" rIns="0" bIns="0" anchor="ctr">
              <a:spAutoFit/>
            </a:bodyPr>
            <a:lstStyle/>
            <a:p>
              <a:endParaRPr lang="en-US"/>
            </a:p>
          </p:txBody>
        </p:sp>
        <p:sp>
          <p:nvSpPr>
            <p:cNvPr id="460" name="Line 76"/>
            <p:cNvSpPr>
              <a:spLocks noChangeShapeType="1"/>
            </p:cNvSpPr>
            <p:nvPr/>
          </p:nvSpPr>
          <p:spPr bwMode="auto">
            <a:xfrm flipH="1">
              <a:off x="2703" y="891"/>
              <a:ext cx="147" cy="106"/>
            </a:xfrm>
            <a:prstGeom prst="line">
              <a:avLst/>
            </a:prstGeom>
            <a:noFill/>
            <a:ln w="2857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nvGrpSpPr>
          <p:cNvPr id="464" name="Group 73"/>
          <p:cNvGrpSpPr>
            <a:grpSpLocks/>
          </p:cNvGrpSpPr>
          <p:nvPr/>
        </p:nvGrpSpPr>
        <p:grpSpPr bwMode="auto">
          <a:xfrm>
            <a:off x="3851275" y="3895725"/>
            <a:ext cx="781050" cy="776288"/>
            <a:chOff x="3360" y="800"/>
            <a:chExt cx="620" cy="616"/>
          </a:xfrm>
        </p:grpSpPr>
        <p:sp>
          <p:nvSpPr>
            <p:cNvPr id="465" name="AutoShape 74"/>
            <p:cNvSpPr>
              <a:spLocks noChangeArrowheads="1"/>
            </p:cNvSpPr>
            <p:nvPr/>
          </p:nvSpPr>
          <p:spPr bwMode="auto">
            <a:xfrm>
              <a:off x="3360" y="800"/>
              <a:ext cx="620" cy="616"/>
            </a:xfrm>
            <a:prstGeom prst="roundRect">
              <a:avLst>
                <a:gd name="adj" fmla="val 16667"/>
              </a:avLst>
            </a:prstGeom>
            <a:solidFill>
              <a:srgbClr val="CCFFCC"/>
            </a:solidFill>
            <a:ln w="12700" algn="ctr">
              <a:solidFill>
                <a:schemeClr val="bg1"/>
              </a:solidFill>
              <a:round/>
              <a:headEnd/>
              <a:tailEnd/>
            </a:ln>
          </p:spPr>
          <p:txBody>
            <a:bodyPr lIns="0" tIns="0" rIns="0" bIns="0" anchor="ctr">
              <a:spAutoFit/>
            </a:bodyPr>
            <a:lstStyle/>
            <a:p>
              <a:endParaRPr lang="en-US"/>
            </a:p>
          </p:txBody>
        </p:sp>
        <p:sp>
          <p:nvSpPr>
            <p:cNvPr id="466" name="Freeform 75"/>
            <p:cNvSpPr>
              <a:spLocks/>
            </p:cNvSpPr>
            <p:nvPr/>
          </p:nvSpPr>
          <p:spPr bwMode="auto">
            <a:xfrm>
              <a:off x="3403" y="830"/>
              <a:ext cx="212" cy="274"/>
            </a:xfrm>
            <a:custGeom>
              <a:avLst/>
              <a:gdLst>
                <a:gd name="T0" fmla="*/ 1 w 1052"/>
                <a:gd name="T1" fmla="*/ 2 h 1352"/>
                <a:gd name="T2" fmla="*/ 0 w 1052"/>
                <a:gd name="T3" fmla="*/ 2 h 1352"/>
                <a:gd name="T4" fmla="*/ 0 w 1052"/>
                <a:gd name="T5" fmla="*/ 1 h 1352"/>
                <a:gd name="T6" fmla="*/ 0 w 1052"/>
                <a:gd name="T7" fmla="*/ 1 h 1352"/>
                <a:gd name="T8" fmla="*/ 0 w 1052"/>
                <a:gd name="T9" fmla="*/ 1 h 1352"/>
                <a:gd name="T10" fmla="*/ 0 w 1052"/>
                <a:gd name="T11" fmla="*/ 0 h 1352"/>
                <a:gd name="T12" fmla="*/ 0 w 1052"/>
                <a:gd name="T13" fmla="*/ 0 h 1352"/>
                <a:gd name="T14" fmla="*/ 0 w 1052"/>
                <a:gd name="T15" fmla="*/ 0 h 1352"/>
                <a:gd name="T16" fmla="*/ 1 w 1052"/>
                <a:gd name="T17" fmla="*/ 0 h 1352"/>
                <a:gd name="T18" fmla="*/ 1 w 1052"/>
                <a:gd name="T19" fmla="*/ 0 h 1352"/>
                <a:gd name="T20" fmla="*/ 1 w 1052"/>
                <a:gd name="T21" fmla="*/ 0 h 1352"/>
                <a:gd name="T22" fmla="*/ 1 w 1052"/>
                <a:gd name="T23" fmla="*/ 0 h 1352"/>
                <a:gd name="T24" fmla="*/ 2 w 1052"/>
                <a:gd name="T25" fmla="*/ 0 h 1352"/>
                <a:gd name="T26" fmla="*/ 2 w 1052"/>
                <a:gd name="T27" fmla="*/ 1 h 1352"/>
                <a:gd name="T28" fmla="*/ 2 w 1052"/>
                <a:gd name="T29" fmla="*/ 1 h 1352"/>
                <a:gd name="T30" fmla="*/ 1 w 1052"/>
                <a:gd name="T31" fmla="*/ 2 h 1352"/>
                <a:gd name="T32" fmla="*/ 1 w 1052"/>
                <a:gd name="T33" fmla="*/ 2 h 1352"/>
                <a:gd name="T34" fmla="*/ 1 w 1052"/>
                <a:gd name="T35" fmla="*/ 2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grpSp>
          <p:nvGrpSpPr>
            <p:cNvPr id="467" name="Group 76"/>
            <p:cNvGrpSpPr>
              <a:grpSpLocks/>
            </p:cNvGrpSpPr>
            <p:nvPr/>
          </p:nvGrpSpPr>
          <p:grpSpPr bwMode="auto">
            <a:xfrm flipH="1">
              <a:off x="3749" y="1171"/>
              <a:ext cx="212" cy="213"/>
              <a:chOff x="1350" y="686"/>
              <a:chExt cx="1132" cy="1132"/>
            </a:xfrm>
          </p:grpSpPr>
          <p:sp>
            <p:nvSpPr>
              <p:cNvPr id="469" name="AutoShape 77"/>
              <p:cNvSpPr>
                <a:spLocks noChangeArrowheads="1"/>
              </p:cNvSpPr>
              <p:nvPr/>
            </p:nvSpPr>
            <p:spPr bwMode="auto">
              <a:xfrm>
                <a:off x="1350" y="686"/>
                <a:ext cx="1132" cy="1132"/>
              </a:xfrm>
              <a:prstGeom prst="smileyFace">
                <a:avLst>
                  <a:gd name="adj" fmla="val -4653"/>
                </a:avLst>
              </a:prstGeom>
              <a:solidFill>
                <a:srgbClr val="FFCC99"/>
              </a:solidFill>
              <a:ln w="12700">
                <a:solidFill>
                  <a:srgbClr val="000000"/>
                </a:solidFill>
                <a:round/>
                <a:headEnd/>
                <a:tailEnd/>
              </a:ln>
            </p:spPr>
            <p:txBody>
              <a:bodyPr wrap="none" anchor="ctr"/>
              <a:lstStyle/>
              <a:p>
                <a:endParaRPr lang="en-US"/>
              </a:p>
            </p:txBody>
          </p:sp>
          <p:pic>
            <p:nvPicPr>
              <p:cNvPr id="470" name="Picture 78" descr="j015193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3" y="783"/>
                <a:ext cx="38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68" name="Picture 79" descr="BS01887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81" y="829"/>
              <a:ext cx="382"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71" name="Text Box 80"/>
          <p:cNvSpPr txBox="1">
            <a:spLocks noChangeArrowheads="1"/>
          </p:cNvSpPr>
          <p:nvPr/>
        </p:nvSpPr>
        <p:spPr bwMode="auto">
          <a:xfrm>
            <a:off x="3650082" y="3549650"/>
            <a:ext cx="1171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dirty="0"/>
              <a:t>exposure</a:t>
            </a:r>
          </a:p>
        </p:txBody>
      </p:sp>
      <p:grpSp>
        <p:nvGrpSpPr>
          <p:cNvPr id="472" name="Group 81"/>
          <p:cNvGrpSpPr>
            <a:grpSpLocks/>
          </p:cNvGrpSpPr>
          <p:nvPr/>
        </p:nvGrpSpPr>
        <p:grpSpPr bwMode="auto">
          <a:xfrm>
            <a:off x="3851275" y="4764088"/>
            <a:ext cx="781050" cy="776287"/>
            <a:chOff x="3360" y="800"/>
            <a:chExt cx="620" cy="616"/>
          </a:xfrm>
        </p:grpSpPr>
        <p:sp>
          <p:nvSpPr>
            <p:cNvPr id="473" name="AutoShape 82"/>
            <p:cNvSpPr>
              <a:spLocks noChangeArrowheads="1"/>
            </p:cNvSpPr>
            <p:nvPr/>
          </p:nvSpPr>
          <p:spPr bwMode="auto">
            <a:xfrm>
              <a:off x="3360" y="800"/>
              <a:ext cx="620" cy="616"/>
            </a:xfrm>
            <a:prstGeom prst="roundRect">
              <a:avLst>
                <a:gd name="adj" fmla="val 16667"/>
              </a:avLst>
            </a:prstGeom>
            <a:solidFill>
              <a:srgbClr val="CCFFCC"/>
            </a:solidFill>
            <a:ln w="12700" algn="ctr">
              <a:solidFill>
                <a:schemeClr val="bg1"/>
              </a:solidFill>
              <a:round/>
              <a:headEnd/>
              <a:tailEnd/>
            </a:ln>
          </p:spPr>
          <p:txBody>
            <a:bodyPr lIns="0" tIns="0" rIns="0" bIns="0" anchor="ctr">
              <a:spAutoFit/>
            </a:bodyPr>
            <a:lstStyle/>
            <a:p>
              <a:endParaRPr lang="en-US"/>
            </a:p>
          </p:txBody>
        </p:sp>
        <p:sp>
          <p:nvSpPr>
            <p:cNvPr id="474" name="Freeform 83"/>
            <p:cNvSpPr>
              <a:spLocks/>
            </p:cNvSpPr>
            <p:nvPr/>
          </p:nvSpPr>
          <p:spPr bwMode="auto">
            <a:xfrm>
              <a:off x="3403" y="830"/>
              <a:ext cx="212" cy="274"/>
            </a:xfrm>
            <a:custGeom>
              <a:avLst/>
              <a:gdLst>
                <a:gd name="T0" fmla="*/ 1 w 1052"/>
                <a:gd name="T1" fmla="*/ 2 h 1352"/>
                <a:gd name="T2" fmla="*/ 0 w 1052"/>
                <a:gd name="T3" fmla="*/ 2 h 1352"/>
                <a:gd name="T4" fmla="*/ 0 w 1052"/>
                <a:gd name="T5" fmla="*/ 1 h 1352"/>
                <a:gd name="T6" fmla="*/ 0 w 1052"/>
                <a:gd name="T7" fmla="*/ 1 h 1352"/>
                <a:gd name="T8" fmla="*/ 0 w 1052"/>
                <a:gd name="T9" fmla="*/ 1 h 1352"/>
                <a:gd name="T10" fmla="*/ 0 w 1052"/>
                <a:gd name="T11" fmla="*/ 0 h 1352"/>
                <a:gd name="T12" fmla="*/ 0 w 1052"/>
                <a:gd name="T13" fmla="*/ 0 h 1352"/>
                <a:gd name="T14" fmla="*/ 0 w 1052"/>
                <a:gd name="T15" fmla="*/ 0 h 1352"/>
                <a:gd name="T16" fmla="*/ 1 w 1052"/>
                <a:gd name="T17" fmla="*/ 0 h 1352"/>
                <a:gd name="T18" fmla="*/ 1 w 1052"/>
                <a:gd name="T19" fmla="*/ 0 h 1352"/>
                <a:gd name="T20" fmla="*/ 1 w 1052"/>
                <a:gd name="T21" fmla="*/ 0 h 1352"/>
                <a:gd name="T22" fmla="*/ 1 w 1052"/>
                <a:gd name="T23" fmla="*/ 0 h 1352"/>
                <a:gd name="T24" fmla="*/ 2 w 1052"/>
                <a:gd name="T25" fmla="*/ 0 h 1352"/>
                <a:gd name="T26" fmla="*/ 2 w 1052"/>
                <a:gd name="T27" fmla="*/ 1 h 1352"/>
                <a:gd name="T28" fmla="*/ 2 w 1052"/>
                <a:gd name="T29" fmla="*/ 1 h 1352"/>
                <a:gd name="T30" fmla="*/ 1 w 1052"/>
                <a:gd name="T31" fmla="*/ 2 h 1352"/>
                <a:gd name="T32" fmla="*/ 1 w 1052"/>
                <a:gd name="T33" fmla="*/ 2 h 1352"/>
                <a:gd name="T34" fmla="*/ 1 w 1052"/>
                <a:gd name="T35" fmla="*/ 2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grpSp>
          <p:nvGrpSpPr>
            <p:cNvPr id="475" name="Group 84"/>
            <p:cNvGrpSpPr>
              <a:grpSpLocks/>
            </p:cNvGrpSpPr>
            <p:nvPr/>
          </p:nvGrpSpPr>
          <p:grpSpPr bwMode="auto">
            <a:xfrm flipH="1">
              <a:off x="3749" y="1171"/>
              <a:ext cx="212" cy="213"/>
              <a:chOff x="1350" y="686"/>
              <a:chExt cx="1132" cy="1132"/>
            </a:xfrm>
          </p:grpSpPr>
          <p:sp>
            <p:nvSpPr>
              <p:cNvPr id="477" name="AutoShape 85"/>
              <p:cNvSpPr>
                <a:spLocks noChangeArrowheads="1"/>
              </p:cNvSpPr>
              <p:nvPr/>
            </p:nvSpPr>
            <p:spPr bwMode="auto">
              <a:xfrm>
                <a:off x="1350" y="686"/>
                <a:ext cx="1132" cy="1132"/>
              </a:xfrm>
              <a:prstGeom prst="smileyFace">
                <a:avLst>
                  <a:gd name="adj" fmla="val -4653"/>
                </a:avLst>
              </a:prstGeom>
              <a:solidFill>
                <a:srgbClr val="FFCC99"/>
              </a:solidFill>
              <a:ln w="12700">
                <a:solidFill>
                  <a:srgbClr val="000000"/>
                </a:solidFill>
                <a:round/>
                <a:headEnd/>
                <a:tailEnd/>
              </a:ln>
            </p:spPr>
            <p:txBody>
              <a:bodyPr wrap="none" anchor="ctr"/>
              <a:lstStyle/>
              <a:p>
                <a:endParaRPr lang="en-US"/>
              </a:p>
            </p:txBody>
          </p:sp>
          <p:pic>
            <p:nvPicPr>
              <p:cNvPr id="478" name="Picture 86" descr="j015193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3" y="783"/>
                <a:ext cx="38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76" name="Picture 87" descr="BS01887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81" y="829"/>
              <a:ext cx="382"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79" name="Group 88"/>
          <p:cNvGrpSpPr>
            <a:grpSpLocks/>
          </p:cNvGrpSpPr>
          <p:nvPr/>
        </p:nvGrpSpPr>
        <p:grpSpPr bwMode="auto">
          <a:xfrm>
            <a:off x="3851275" y="5634038"/>
            <a:ext cx="781050" cy="776287"/>
            <a:chOff x="3360" y="800"/>
            <a:chExt cx="620" cy="616"/>
          </a:xfrm>
        </p:grpSpPr>
        <p:sp>
          <p:nvSpPr>
            <p:cNvPr id="480" name="AutoShape 89"/>
            <p:cNvSpPr>
              <a:spLocks noChangeArrowheads="1"/>
            </p:cNvSpPr>
            <p:nvPr/>
          </p:nvSpPr>
          <p:spPr bwMode="auto">
            <a:xfrm>
              <a:off x="3360" y="800"/>
              <a:ext cx="620" cy="616"/>
            </a:xfrm>
            <a:prstGeom prst="roundRect">
              <a:avLst>
                <a:gd name="adj" fmla="val 16667"/>
              </a:avLst>
            </a:prstGeom>
            <a:solidFill>
              <a:srgbClr val="CCFFCC"/>
            </a:solidFill>
            <a:ln w="12700" algn="ctr">
              <a:solidFill>
                <a:schemeClr val="bg1"/>
              </a:solidFill>
              <a:round/>
              <a:headEnd/>
              <a:tailEnd/>
            </a:ln>
          </p:spPr>
          <p:txBody>
            <a:bodyPr lIns="0" tIns="0" rIns="0" bIns="0" anchor="ctr">
              <a:spAutoFit/>
            </a:bodyPr>
            <a:lstStyle/>
            <a:p>
              <a:endParaRPr lang="en-US"/>
            </a:p>
          </p:txBody>
        </p:sp>
        <p:sp>
          <p:nvSpPr>
            <p:cNvPr id="481" name="Freeform 90"/>
            <p:cNvSpPr>
              <a:spLocks/>
            </p:cNvSpPr>
            <p:nvPr/>
          </p:nvSpPr>
          <p:spPr bwMode="auto">
            <a:xfrm>
              <a:off x="3403" y="830"/>
              <a:ext cx="212" cy="274"/>
            </a:xfrm>
            <a:custGeom>
              <a:avLst/>
              <a:gdLst>
                <a:gd name="T0" fmla="*/ 1 w 1052"/>
                <a:gd name="T1" fmla="*/ 2 h 1352"/>
                <a:gd name="T2" fmla="*/ 0 w 1052"/>
                <a:gd name="T3" fmla="*/ 2 h 1352"/>
                <a:gd name="T4" fmla="*/ 0 w 1052"/>
                <a:gd name="T5" fmla="*/ 1 h 1352"/>
                <a:gd name="T6" fmla="*/ 0 w 1052"/>
                <a:gd name="T7" fmla="*/ 1 h 1352"/>
                <a:gd name="T8" fmla="*/ 0 w 1052"/>
                <a:gd name="T9" fmla="*/ 1 h 1352"/>
                <a:gd name="T10" fmla="*/ 0 w 1052"/>
                <a:gd name="T11" fmla="*/ 0 h 1352"/>
                <a:gd name="T12" fmla="*/ 0 w 1052"/>
                <a:gd name="T13" fmla="*/ 0 h 1352"/>
                <a:gd name="T14" fmla="*/ 0 w 1052"/>
                <a:gd name="T15" fmla="*/ 0 h 1352"/>
                <a:gd name="T16" fmla="*/ 1 w 1052"/>
                <a:gd name="T17" fmla="*/ 0 h 1352"/>
                <a:gd name="T18" fmla="*/ 1 w 1052"/>
                <a:gd name="T19" fmla="*/ 0 h 1352"/>
                <a:gd name="T20" fmla="*/ 1 w 1052"/>
                <a:gd name="T21" fmla="*/ 0 h 1352"/>
                <a:gd name="T22" fmla="*/ 1 w 1052"/>
                <a:gd name="T23" fmla="*/ 0 h 1352"/>
                <a:gd name="T24" fmla="*/ 2 w 1052"/>
                <a:gd name="T25" fmla="*/ 0 h 1352"/>
                <a:gd name="T26" fmla="*/ 2 w 1052"/>
                <a:gd name="T27" fmla="*/ 1 h 1352"/>
                <a:gd name="T28" fmla="*/ 2 w 1052"/>
                <a:gd name="T29" fmla="*/ 1 h 1352"/>
                <a:gd name="T30" fmla="*/ 1 w 1052"/>
                <a:gd name="T31" fmla="*/ 2 h 1352"/>
                <a:gd name="T32" fmla="*/ 1 w 1052"/>
                <a:gd name="T33" fmla="*/ 2 h 1352"/>
                <a:gd name="T34" fmla="*/ 1 w 1052"/>
                <a:gd name="T35" fmla="*/ 2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grpSp>
          <p:nvGrpSpPr>
            <p:cNvPr id="482" name="Group 91"/>
            <p:cNvGrpSpPr>
              <a:grpSpLocks/>
            </p:cNvGrpSpPr>
            <p:nvPr/>
          </p:nvGrpSpPr>
          <p:grpSpPr bwMode="auto">
            <a:xfrm flipH="1">
              <a:off x="3749" y="1171"/>
              <a:ext cx="212" cy="213"/>
              <a:chOff x="1350" y="686"/>
              <a:chExt cx="1132" cy="1132"/>
            </a:xfrm>
          </p:grpSpPr>
          <p:sp>
            <p:nvSpPr>
              <p:cNvPr id="484" name="AutoShape 92"/>
              <p:cNvSpPr>
                <a:spLocks noChangeArrowheads="1"/>
              </p:cNvSpPr>
              <p:nvPr/>
            </p:nvSpPr>
            <p:spPr bwMode="auto">
              <a:xfrm>
                <a:off x="1350" y="686"/>
                <a:ext cx="1132" cy="1132"/>
              </a:xfrm>
              <a:prstGeom prst="smileyFace">
                <a:avLst>
                  <a:gd name="adj" fmla="val -4653"/>
                </a:avLst>
              </a:prstGeom>
              <a:solidFill>
                <a:srgbClr val="FFCC99"/>
              </a:solidFill>
              <a:ln w="12700">
                <a:solidFill>
                  <a:srgbClr val="000000"/>
                </a:solidFill>
                <a:round/>
                <a:headEnd/>
                <a:tailEnd/>
              </a:ln>
            </p:spPr>
            <p:txBody>
              <a:bodyPr wrap="none" anchor="ctr"/>
              <a:lstStyle/>
              <a:p>
                <a:endParaRPr lang="en-US"/>
              </a:p>
            </p:txBody>
          </p:sp>
          <p:pic>
            <p:nvPicPr>
              <p:cNvPr id="485" name="Picture 93" descr="j015193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3" y="783"/>
                <a:ext cx="38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83" name="Picture 94" descr="BS01887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81" y="829"/>
              <a:ext cx="382"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86" name="Line 70"/>
          <p:cNvSpPr>
            <a:spLocks noChangeShapeType="1"/>
          </p:cNvSpPr>
          <p:nvPr/>
        </p:nvSpPr>
        <p:spPr bwMode="auto">
          <a:xfrm flipH="1" flipV="1">
            <a:off x="2499095" y="6116531"/>
            <a:ext cx="213571" cy="0"/>
          </a:xfrm>
          <a:prstGeom prst="line">
            <a:avLst/>
          </a:prstGeom>
          <a:noFill/>
          <a:ln w="28575">
            <a:solidFill>
              <a:srgbClr val="777777"/>
            </a:solidFill>
            <a:prstDash val="sysDash"/>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487" name="Line 70"/>
          <p:cNvSpPr>
            <a:spLocks noChangeShapeType="1"/>
          </p:cNvSpPr>
          <p:nvPr/>
        </p:nvSpPr>
        <p:spPr bwMode="auto">
          <a:xfrm flipH="1" flipV="1">
            <a:off x="2499095" y="5256206"/>
            <a:ext cx="213571" cy="0"/>
          </a:xfrm>
          <a:prstGeom prst="line">
            <a:avLst/>
          </a:prstGeom>
          <a:noFill/>
          <a:ln w="28575">
            <a:solidFill>
              <a:srgbClr val="777777"/>
            </a:solidFill>
            <a:prstDash val="sysDash"/>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488" name="Text Box 52"/>
          <p:cNvSpPr txBox="1">
            <a:spLocks noChangeArrowheads="1"/>
          </p:cNvSpPr>
          <p:nvPr/>
        </p:nvSpPr>
        <p:spPr bwMode="auto">
          <a:xfrm>
            <a:off x="247650" y="3549650"/>
            <a:ext cx="9588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a:t>contact</a:t>
            </a:r>
          </a:p>
        </p:txBody>
      </p:sp>
      <p:sp>
        <p:nvSpPr>
          <p:cNvPr id="489" name="Text Box 80"/>
          <p:cNvSpPr txBox="1">
            <a:spLocks noChangeArrowheads="1"/>
          </p:cNvSpPr>
          <p:nvPr/>
        </p:nvSpPr>
        <p:spPr bwMode="auto">
          <a:xfrm>
            <a:off x="2553361" y="3549650"/>
            <a:ext cx="1171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dirty="0"/>
              <a:t>service</a:t>
            </a:r>
          </a:p>
        </p:txBody>
      </p:sp>
      <p:grpSp>
        <p:nvGrpSpPr>
          <p:cNvPr id="490" name="Group 48"/>
          <p:cNvGrpSpPr>
            <a:grpSpLocks/>
          </p:cNvGrpSpPr>
          <p:nvPr/>
        </p:nvGrpSpPr>
        <p:grpSpPr bwMode="auto">
          <a:xfrm>
            <a:off x="346123" y="3807029"/>
            <a:ext cx="651326" cy="651327"/>
            <a:chOff x="1350" y="686"/>
            <a:chExt cx="1132" cy="1132"/>
          </a:xfrm>
        </p:grpSpPr>
        <p:sp>
          <p:nvSpPr>
            <p:cNvPr id="491" name="AutoShape 49"/>
            <p:cNvSpPr>
              <a:spLocks noChangeArrowheads="1"/>
            </p:cNvSpPr>
            <p:nvPr/>
          </p:nvSpPr>
          <p:spPr bwMode="auto">
            <a:xfrm>
              <a:off x="1350" y="686"/>
              <a:ext cx="1132" cy="1132"/>
            </a:xfrm>
            <a:prstGeom prst="smileyFace">
              <a:avLst>
                <a:gd name="adj" fmla="val -4653"/>
              </a:avLst>
            </a:prstGeom>
            <a:solidFill>
              <a:srgbClr val="FFCC99"/>
            </a:solidFill>
            <a:ln w="12700">
              <a:solidFill>
                <a:srgbClr val="000000"/>
              </a:solidFill>
              <a:round/>
              <a:headEnd/>
              <a:tailEnd/>
            </a:ln>
          </p:spPr>
          <p:txBody>
            <a:bodyPr wrap="none" anchor="ctr"/>
            <a:lstStyle/>
            <a:p>
              <a:endParaRPr lang="en-US"/>
            </a:p>
          </p:txBody>
        </p:sp>
        <p:pic>
          <p:nvPicPr>
            <p:cNvPr id="492" name="Picture 50" descr="j015193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3" y="783"/>
              <a:ext cx="38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3" name="Group 53"/>
          <p:cNvGrpSpPr>
            <a:grpSpLocks/>
          </p:cNvGrpSpPr>
          <p:nvPr/>
        </p:nvGrpSpPr>
        <p:grpSpPr bwMode="auto">
          <a:xfrm>
            <a:off x="333569" y="4346247"/>
            <a:ext cx="805498" cy="730318"/>
            <a:chOff x="2780" y="1585"/>
            <a:chExt cx="668" cy="605"/>
          </a:xfrm>
        </p:grpSpPr>
        <p:sp>
          <p:nvSpPr>
            <p:cNvPr id="494" name="AutoShape 54"/>
            <p:cNvSpPr>
              <a:spLocks noChangeArrowheads="1"/>
            </p:cNvSpPr>
            <p:nvPr/>
          </p:nvSpPr>
          <p:spPr bwMode="auto">
            <a:xfrm>
              <a:off x="2780" y="1585"/>
              <a:ext cx="558" cy="558"/>
            </a:xfrm>
            <a:prstGeom prst="smileyFace">
              <a:avLst>
                <a:gd name="adj" fmla="val 602"/>
              </a:avLst>
            </a:prstGeom>
            <a:solidFill>
              <a:srgbClr val="FFCC99"/>
            </a:solidFill>
            <a:ln w="12700">
              <a:solidFill>
                <a:srgbClr val="000000"/>
              </a:solidFill>
              <a:round/>
              <a:headEnd/>
              <a:tailEnd/>
            </a:ln>
          </p:spPr>
          <p:txBody>
            <a:bodyPr wrap="none" anchor="ctr"/>
            <a:lstStyle/>
            <a:p>
              <a:endParaRPr lang="en-US"/>
            </a:p>
          </p:txBody>
        </p:sp>
        <p:grpSp>
          <p:nvGrpSpPr>
            <p:cNvPr id="495" name="Group 55"/>
            <p:cNvGrpSpPr>
              <a:grpSpLocks/>
            </p:cNvGrpSpPr>
            <p:nvPr/>
          </p:nvGrpSpPr>
          <p:grpSpPr bwMode="auto">
            <a:xfrm flipH="1">
              <a:off x="3089" y="1738"/>
              <a:ext cx="359" cy="452"/>
              <a:chOff x="4325" y="1984"/>
              <a:chExt cx="359" cy="452"/>
            </a:xfrm>
          </p:grpSpPr>
          <p:sp>
            <p:nvSpPr>
              <p:cNvPr id="496" name="Freeform 56"/>
              <p:cNvSpPr>
                <a:spLocks/>
              </p:cNvSpPr>
              <p:nvPr/>
            </p:nvSpPr>
            <p:spPr bwMode="auto">
              <a:xfrm>
                <a:off x="4325" y="1984"/>
                <a:ext cx="359" cy="452"/>
              </a:xfrm>
              <a:custGeom>
                <a:avLst/>
                <a:gdLst>
                  <a:gd name="T0" fmla="*/ 36 w 717"/>
                  <a:gd name="T1" fmla="*/ 37 h 906"/>
                  <a:gd name="T2" fmla="*/ 31 w 717"/>
                  <a:gd name="T3" fmla="*/ 41 h 906"/>
                  <a:gd name="T4" fmla="*/ 19 w 717"/>
                  <a:gd name="T5" fmla="*/ 25 h 906"/>
                  <a:gd name="T6" fmla="*/ 23 w 717"/>
                  <a:gd name="T7" fmla="*/ 22 h 906"/>
                  <a:gd name="T8" fmla="*/ 12 w 717"/>
                  <a:gd name="T9" fmla="*/ 8 h 906"/>
                  <a:gd name="T10" fmla="*/ 10 w 717"/>
                  <a:gd name="T11" fmla="*/ 10 h 906"/>
                  <a:gd name="T12" fmla="*/ 3 w 717"/>
                  <a:gd name="T13" fmla="*/ 0 h 906"/>
                  <a:gd name="T14" fmla="*/ 2 w 717"/>
                  <a:gd name="T15" fmla="*/ 0 h 906"/>
                  <a:gd name="T16" fmla="*/ 2 w 717"/>
                  <a:gd name="T17" fmla="*/ 0 h 906"/>
                  <a:gd name="T18" fmla="*/ 1 w 717"/>
                  <a:gd name="T19" fmla="*/ 0 h 906"/>
                  <a:gd name="T20" fmla="*/ 1 w 717"/>
                  <a:gd name="T21" fmla="*/ 0 h 906"/>
                  <a:gd name="T22" fmla="*/ 1 w 717"/>
                  <a:gd name="T23" fmla="*/ 0 h 906"/>
                  <a:gd name="T24" fmla="*/ 0 w 717"/>
                  <a:gd name="T25" fmla="*/ 0 h 906"/>
                  <a:gd name="T26" fmla="*/ 0 w 717"/>
                  <a:gd name="T27" fmla="*/ 1 h 906"/>
                  <a:gd name="T28" fmla="*/ 1 w 717"/>
                  <a:gd name="T29" fmla="*/ 1 h 906"/>
                  <a:gd name="T30" fmla="*/ 8 w 717"/>
                  <a:gd name="T31" fmla="*/ 11 h 906"/>
                  <a:gd name="T32" fmla="*/ 5 w 717"/>
                  <a:gd name="T33" fmla="*/ 13 h 906"/>
                  <a:gd name="T34" fmla="*/ 5 w 717"/>
                  <a:gd name="T35" fmla="*/ 14 h 906"/>
                  <a:gd name="T36" fmla="*/ 5 w 717"/>
                  <a:gd name="T37" fmla="*/ 14 h 906"/>
                  <a:gd name="T38" fmla="*/ 5 w 717"/>
                  <a:gd name="T39" fmla="*/ 15 h 906"/>
                  <a:gd name="T40" fmla="*/ 5 w 717"/>
                  <a:gd name="T41" fmla="*/ 16 h 906"/>
                  <a:gd name="T42" fmla="*/ 5 w 717"/>
                  <a:gd name="T43" fmla="*/ 18 h 906"/>
                  <a:gd name="T44" fmla="*/ 6 w 717"/>
                  <a:gd name="T45" fmla="*/ 20 h 906"/>
                  <a:gd name="T46" fmla="*/ 6 w 717"/>
                  <a:gd name="T47" fmla="*/ 23 h 906"/>
                  <a:gd name="T48" fmla="*/ 7 w 717"/>
                  <a:gd name="T49" fmla="*/ 26 h 906"/>
                  <a:gd name="T50" fmla="*/ 9 w 717"/>
                  <a:gd name="T51" fmla="*/ 29 h 906"/>
                  <a:gd name="T52" fmla="*/ 10 w 717"/>
                  <a:gd name="T53" fmla="*/ 32 h 906"/>
                  <a:gd name="T54" fmla="*/ 12 w 717"/>
                  <a:gd name="T55" fmla="*/ 35 h 906"/>
                  <a:gd name="T56" fmla="*/ 15 w 717"/>
                  <a:gd name="T57" fmla="*/ 39 h 906"/>
                  <a:gd name="T58" fmla="*/ 18 w 717"/>
                  <a:gd name="T59" fmla="*/ 42 h 906"/>
                  <a:gd name="T60" fmla="*/ 22 w 717"/>
                  <a:gd name="T61" fmla="*/ 46 h 906"/>
                  <a:gd name="T62" fmla="*/ 26 w 717"/>
                  <a:gd name="T63" fmla="*/ 49 h 906"/>
                  <a:gd name="T64" fmla="*/ 31 w 717"/>
                  <a:gd name="T65" fmla="*/ 53 h 906"/>
                  <a:gd name="T66" fmla="*/ 36 w 717"/>
                  <a:gd name="T67" fmla="*/ 56 h 906"/>
                  <a:gd name="T68" fmla="*/ 37 w 717"/>
                  <a:gd name="T69" fmla="*/ 56 h 906"/>
                  <a:gd name="T70" fmla="*/ 45 w 717"/>
                  <a:gd name="T71" fmla="*/ 50 h 906"/>
                  <a:gd name="T72" fmla="*/ 36 w 717"/>
                  <a:gd name="T73" fmla="*/ 37 h 90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17"/>
                  <a:gd name="T112" fmla="*/ 0 h 906"/>
                  <a:gd name="T113" fmla="*/ 717 w 717"/>
                  <a:gd name="T114" fmla="*/ 906 h 90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17" h="906">
                    <a:moveTo>
                      <a:pt x="568" y="604"/>
                    </a:moveTo>
                    <a:lnTo>
                      <a:pt x="488" y="663"/>
                    </a:lnTo>
                    <a:lnTo>
                      <a:pt x="302" y="411"/>
                    </a:lnTo>
                    <a:lnTo>
                      <a:pt x="362" y="367"/>
                    </a:lnTo>
                    <a:lnTo>
                      <a:pt x="189" y="133"/>
                    </a:lnTo>
                    <a:lnTo>
                      <a:pt x="148" y="164"/>
                    </a:lnTo>
                    <a:lnTo>
                      <a:pt x="33" y="7"/>
                    </a:lnTo>
                    <a:lnTo>
                      <a:pt x="27" y="3"/>
                    </a:lnTo>
                    <a:lnTo>
                      <a:pt x="21" y="0"/>
                    </a:lnTo>
                    <a:lnTo>
                      <a:pt x="14" y="0"/>
                    </a:lnTo>
                    <a:lnTo>
                      <a:pt x="7" y="4"/>
                    </a:lnTo>
                    <a:lnTo>
                      <a:pt x="3" y="10"/>
                    </a:lnTo>
                    <a:lnTo>
                      <a:pt x="0" y="15"/>
                    </a:lnTo>
                    <a:lnTo>
                      <a:pt x="0" y="22"/>
                    </a:lnTo>
                    <a:lnTo>
                      <a:pt x="4" y="29"/>
                    </a:lnTo>
                    <a:lnTo>
                      <a:pt x="119" y="185"/>
                    </a:lnTo>
                    <a:lnTo>
                      <a:pt x="71" y="220"/>
                    </a:lnTo>
                    <a:lnTo>
                      <a:pt x="71" y="229"/>
                    </a:lnTo>
                    <a:lnTo>
                      <a:pt x="71" y="234"/>
                    </a:lnTo>
                    <a:lnTo>
                      <a:pt x="72" y="248"/>
                    </a:lnTo>
                    <a:lnTo>
                      <a:pt x="74" y="270"/>
                    </a:lnTo>
                    <a:lnTo>
                      <a:pt x="79" y="299"/>
                    </a:lnTo>
                    <a:lnTo>
                      <a:pt x="86" y="335"/>
                    </a:lnTo>
                    <a:lnTo>
                      <a:pt x="96" y="375"/>
                    </a:lnTo>
                    <a:lnTo>
                      <a:pt x="112" y="420"/>
                    </a:lnTo>
                    <a:lnTo>
                      <a:pt x="133" y="468"/>
                    </a:lnTo>
                    <a:lnTo>
                      <a:pt x="158" y="520"/>
                    </a:lnTo>
                    <a:lnTo>
                      <a:pt x="192" y="575"/>
                    </a:lnTo>
                    <a:lnTo>
                      <a:pt x="232" y="631"/>
                    </a:lnTo>
                    <a:lnTo>
                      <a:pt x="280" y="687"/>
                    </a:lnTo>
                    <a:lnTo>
                      <a:pt x="338" y="742"/>
                    </a:lnTo>
                    <a:lnTo>
                      <a:pt x="405" y="798"/>
                    </a:lnTo>
                    <a:lnTo>
                      <a:pt x="482" y="851"/>
                    </a:lnTo>
                    <a:lnTo>
                      <a:pt x="571" y="901"/>
                    </a:lnTo>
                    <a:lnTo>
                      <a:pt x="580" y="906"/>
                    </a:lnTo>
                    <a:lnTo>
                      <a:pt x="717" y="806"/>
                    </a:lnTo>
                    <a:lnTo>
                      <a:pt x="568" y="6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7" name="Freeform 57"/>
              <p:cNvSpPr>
                <a:spLocks/>
              </p:cNvSpPr>
              <p:nvPr/>
            </p:nvSpPr>
            <p:spPr bwMode="auto">
              <a:xfrm>
                <a:off x="4378" y="2075"/>
                <a:ext cx="281" cy="341"/>
              </a:xfrm>
              <a:custGeom>
                <a:avLst/>
                <a:gdLst>
                  <a:gd name="T0" fmla="*/ 29 w 562"/>
                  <a:gd name="T1" fmla="*/ 43 h 682"/>
                  <a:gd name="T2" fmla="*/ 24 w 562"/>
                  <a:gd name="T3" fmla="*/ 40 h 682"/>
                  <a:gd name="T4" fmla="*/ 20 w 562"/>
                  <a:gd name="T5" fmla="*/ 37 h 682"/>
                  <a:gd name="T6" fmla="*/ 17 w 562"/>
                  <a:gd name="T7" fmla="*/ 34 h 682"/>
                  <a:gd name="T8" fmla="*/ 13 w 562"/>
                  <a:gd name="T9" fmla="*/ 31 h 682"/>
                  <a:gd name="T10" fmla="*/ 10 w 562"/>
                  <a:gd name="T11" fmla="*/ 27 h 682"/>
                  <a:gd name="T12" fmla="*/ 9 w 562"/>
                  <a:gd name="T13" fmla="*/ 24 h 682"/>
                  <a:gd name="T14" fmla="*/ 6 w 562"/>
                  <a:gd name="T15" fmla="*/ 21 h 682"/>
                  <a:gd name="T16" fmla="*/ 4 w 562"/>
                  <a:gd name="T17" fmla="*/ 20 h 682"/>
                  <a:gd name="T18" fmla="*/ 3 w 562"/>
                  <a:gd name="T19" fmla="*/ 17 h 682"/>
                  <a:gd name="T20" fmla="*/ 2 w 562"/>
                  <a:gd name="T21" fmla="*/ 13 h 682"/>
                  <a:gd name="T22" fmla="*/ 1 w 562"/>
                  <a:gd name="T23" fmla="*/ 11 h 682"/>
                  <a:gd name="T24" fmla="*/ 1 w 562"/>
                  <a:gd name="T25" fmla="*/ 10 h 682"/>
                  <a:gd name="T26" fmla="*/ 1 w 562"/>
                  <a:gd name="T27" fmla="*/ 7 h 682"/>
                  <a:gd name="T28" fmla="*/ 1 w 562"/>
                  <a:gd name="T29" fmla="*/ 5 h 682"/>
                  <a:gd name="T30" fmla="*/ 1 w 562"/>
                  <a:gd name="T31" fmla="*/ 5 h 682"/>
                  <a:gd name="T32" fmla="*/ 0 w 562"/>
                  <a:gd name="T33" fmla="*/ 3 h 682"/>
                  <a:gd name="T34" fmla="*/ 4 w 562"/>
                  <a:gd name="T35" fmla="*/ 0 h 682"/>
                  <a:gd name="T36" fmla="*/ 12 w 562"/>
                  <a:gd name="T37" fmla="*/ 11 h 682"/>
                  <a:gd name="T38" fmla="*/ 9 w 562"/>
                  <a:gd name="T39" fmla="*/ 13 h 682"/>
                  <a:gd name="T40" fmla="*/ 23 w 562"/>
                  <a:gd name="T41" fmla="*/ 34 h 682"/>
                  <a:gd name="T42" fmla="*/ 28 w 562"/>
                  <a:gd name="T43" fmla="*/ 29 h 682"/>
                  <a:gd name="T44" fmla="*/ 35 w 562"/>
                  <a:gd name="T45" fmla="*/ 39 h 682"/>
                  <a:gd name="T46" fmla="*/ 29 w 562"/>
                  <a:gd name="T47" fmla="*/ 43 h 68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62"/>
                  <a:gd name="T73" fmla="*/ 0 h 682"/>
                  <a:gd name="T74" fmla="*/ 562 w 562"/>
                  <a:gd name="T75" fmla="*/ 682 h 68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62" h="682">
                    <a:moveTo>
                      <a:pt x="472" y="682"/>
                    </a:moveTo>
                    <a:lnTo>
                      <a:pt x="394" y="637"/>
                    </a:lnTo>
                    <a:lnTo>
                      <a:pt x="328" y="591"/>
                    </a:lnTo>
                    <a:lnTo>
                      <a:pt x="268" y="544"/>
                    </a:lnTo>
                    <a:lnTo>
                      <a:pt x="216" y="496"/>
                    </a:lnTo>
                    <a:lnTo>
                      <a:pt x="171" y="446"/>
                    </a:lnTo>
                    <a:lnTo>
                      <a:pt x="133" y="398"/>
                    </a:lnTo>
                    <a:lnTo>
                      <a:pt x="101" y="351"/>
                    </a:lnTo>
                    <a:lnTo>
                      <a:pt x="75" y="305"/>
                    </a:lnTo>
                    <a:lnTo>
                      <a:pt x="53" y="260"/>
                    </a:lnTo>
                    <a:lnTo>
                      <a:pt x="37" y="218"/>
                    </a:lnTo>
                    <a:lnTo>
                      <a:pt x="23" y="180"/>
                    </a:lnTo>
                    <a:lnTo>
                      <a:pt x="14" y="146"/>
                    </a:lnTo>
                    <a:lnTo>
                      <a:pt x="8" y="116"/>
                    </a:lnTo>
                    <a:lnTo>
                      <a:pt x="4" y="90"/>
                    </a:lnTo>
                    <a:lnTo>
                      <a:pt x="1" y="70"/>
                    </a:lnTo>
                    <a:lnTo>
                      <a:pt x="0" y="56"/>
                    </a:lnTo>
                    <a:lnTo>
                      <a:pt x="76" y="0"/>
                    </a:lnTo>
                    <a:lnTo>
                      <a:pt x="205" y="178"/>
                    </a:lnTo>
                    <a:lnTo>
                      <a:pt x="147" y="222"/>
                    </a:lnTo>
                    <a:lnTo>
                      <a:pt x="374" y="532"/>
                    </a:lnTo>
                    <a:lnTo>
                      <a:pt x="456" y="472"/>
                    </a:lnTo>
                    <a:lnTo>
                      <a:pt x="562" y="616"/>
                    </a:lnTo>
                    <a:lnTo>
                      <a:pt x="472" y="682"/>
                    </a:lnTo>
                    <a:close/>
                  </a:path>
                </a:pathLst>
              </a:custGeom>
              <a:solidFill>
                <a:srgbClr val="D39E5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nvGrpSpPr>
          <p:cNvPr id="498" name="Group 58"/>
          <p:cNvGrpSpPr>
            <a:grpSpLocks/>
          </p:cNvGrpSpPr>
          <p:nvPr/>
        </p:nvGrpSpPr>
        <p:grpSpPr bwMode="auto">
          <a:xfrm>
            <a:off x="239790" y="4869645"/>
            <a:ext cx="782501" cy="775661"/>
            <a:chOff x="2461" y="1618"/>
            <a:chExt cx="635" cy="629"/>
          </a:xfrm>
        </p:grpSpPr>
        <p:sp>
          <p:nvSpPr>
            <p:cNvPr id="499" name="AutoShape 59"/>
            <p:cNvSpPr>
              <a:spLocks noChangeArrowheads="1"/>
            </p:cNvSpPr>
            <p:nvPr/>
          </p:nvSpPr>
          <p:spPr bwMode="auto">
            <a:xfrm>
              <a:off x="2538" y="1689"/>
              <a:ext cx="558" cy="558"/>
            </a:xfrm>
            <a:prstGeom prst="smileyFace">
              <a:avLst>
                <a:gd name="adj" fmla="val 602"/>
              </a:avLst>
            </a:prstGeom>
            <a:solidFill>
              <a:srgbClr val="FFCC99"/>
            </a:solidFill>
            <a:ln w="12700">
              <a:solidFill>
                <a:srgbClr val="000000"/>
              </a:solidFill>
              <a:round/>
              <a:headEnd/>
              <a:tailEnd/>
            </a:ln>
          </p:spPr>
          <p:txBody>
            <a:bodyPr wrap="none" anchor="ctr"/>
            <a:lstStyle/>
            <a:p>
              <a:endParaRPr lang="en-US"/>
            </a:p>
          </p:txBody>
        </p:sp>
        <p:sp>
          <p:nvSpPr>
            <p:cNvPr id="500" name="Freeform 60"/>
            <p:cNvSpPr>
              <a:spLocks/>
            </p:cNvSpPr>
            <p:nvPr/>
          </p:nvSpPr>
          <p:spPr bwMode="auto">
            <a:xfrm>
              <a:off x="2676" y="1758"/>
              <a:ext cx="381" cy="69"/>
            </a:xfrm>
            <a:custGeom>
              <a:avLst/>
              <a:gdLst>
                <a:gd name="T0" fmla="*/ 18 w 381"/>
                <a:gd name="T1" fmla="*/ 0 h 69"/>
                <a:gd name="T2" fmla="*/ 327 w 381"/>
                <a:gd name="T3" fmla="*/ 0 h 69"/>
                <a:gd name="T4" fmla="*/ 381 w 381"/>
                <a:gd name="T5" fmla="*/ 69 h 69"/>
                <a:gd name="T6" fmla="*/ 0 w 381"/>
                <a:gd name="T7" fmla="*/ 69 h 69"/>
                <a:gd name="T8" fmla="*/ 18 w 381"/>
                <a:gd name="T9" fmla="*/ 0 h 69"/>
                <a:gd name="T10" fmla="*/ 0 60000 65536"/>
                <a:gd name="T11" fmla="*/ 0 60000 65536"/>
                <a:gd name="T12" fmla="*/ 0 60000 65536"/>
                <a:gd name="T13" fmla="*/ 0 60000 65536"/>
                <a:gd name="T14" fmla="*/ 0 60000 65536"/>
                <a:gd name="T15" fmla="*/ 0 w 381"/>
                <a:gd name="T16" fmla="*/ 0 h 69"/>
                <a:gd name="T17" fmla="*/ 381 w 381"/>
                <a:gd name="T18" fmla="*/ 69 h 69"/>
              </a:gdLst>
              <a:ahLst/>
              <a:cxnLst>
                <a:cxn ang="T10">
                  <a:pos x="T0" y="T1"/>
                </a:cxn>
                <a:cxn ang="T11">
                  <a:pos x="T2" y="T3"/>
                </a:cxn>
                <a:cxn ang="T12">
                  <a:pos x="T4" y="T5"/>
                </a:cxn>
                <a:cxn ang="T13">
                  <a:pos x="T6" y="T7"/>
                </a:cxn>
                <a:cxn ang="T14">
                  <a:pos x="T8" y="T9"/>
                </a:cxn>
              </a:cxnLst>
              <a:rect l="T15" t="T16" r="T17" b="T18"/>
              <a:pathLst>
                <a:path w="381" h="69">
                  <a:moveTo>
                    <a:pt x="18" y="0"/>
                  </a:moveTo>
                  <a:lnTo>
                    <a:pt x="327" y="0"/>
                  </a:lnTo>
                  <a:lnTo>
                    <a:pt x="381" y="69"/>
                  </a:lnTo>
                  <a:lnTo>
                    <a:pt x="0" y="69"/>
                  </a:lnTo>
                  <a:lnTo>
                    <a:pt x="18" y="0"/>
                  </a:lnTo>
                  <a:close/>
                </a:path>
              </a:pathLst>
            </a:custGeom>
            <a:solidFill>
              <a:schemeClr val="tx1"/>
            </a:solidFill>
            <a:ln w="28575">
              <a:solidFill>
                <a:schemeClr val="bg1"/>
              </a:solidFill>
              <a:round/>
              <a:headEnd/>
              <a:tailEnd/>
            </a:ln>
          </p:spPr>
          <p:txBody>
            <a:bodyPr wrap="none" lIns="0" tIns="0" rIns="0" bIns="0" anchor="ctr">
              <a:spAutoFit/>
            </a:bodyPr>
            <a:lstStyle/>
            <a:p>
              <a:endParaRPr lang="en-US"/>
            </a:p>
          </p:txBody>
        </p:sp>
        <p:grpSp>
          <p:nvGrpSpPr>
            <p:cNvPr id="501" name="Group 61"/>
            <p:cNvGrpSpPr>
              <a:grpSpLocks/>
            </p:cNvGrpSpPr>
            <p:nvPr/>
          </p:nvGrpSpPr>
          <p:grpSpPr bwMode="auto">
            <a:xfrm>
              <a:off x="2461" y="1618"/>
              <a:ext cx="275" cy="318"/>
              <a:chOff x="2983" y="1384"/>
              <a:chExt cx="275" cy="318"/>
            </a:xfrm>
          </p:grpSpPr>
          <p:sp>
            <p:nvSpPr>
              <p:cNvPr id="502" name="Freeform 62"/>
              <p:cNvSpPr>
                <a:spLocks/>
              </p:cNvSpPr>
              <p:nvPr/>
            </p:nvSpPr>
            <p:spPr bwMode="auto">
              <a:xfrm>
                <a:off x="2983" y="1384"/>
                <a:ext cx="275" cy="318"/>
              </a:xfrm>
              <a:custGeom>
                <a:avLst/>
                <a:gdLst>
                  <a:gd name="T0" fmla="*/ 0 w 343"/>
                  <a:gd name="T1" fmla="*/ 82 h 396"/>
                  <a:gd name="T2" fmla="*/ 2 w 343"/>
                  <a:gd name="T3" fmla="*/ 99 h 396"/>
                  <a:gd name="T4" fmla="*/ 5 w 343"/>
                  <a:gd name="T5" fmla="*/ 114 h 396"/>
                  <a:gd name="T6" fmla="*/ 11 w 343"/>
                  <a:gd name="T7" fmla="*/ 128 h 396"/>
                  <a:gd name="T8" fmla="*/ 21 w 343"/>
                  <a:gd name="T9" fmla="*/ 141 h 396"/>
                  <a:gd name="T10" fmla="*/ 31 w 343"/>
                  <a:gd name="T11" fmla="*/ 151 h 396"/>
                  <a:gd name="T12" fmla="*/ 43 w 343"/>
                  <a:gd name="T13" fmla="*/ 158 h 396"/>
                  <a:gd name="T14" fmla="*/ 57 w 343"/>
                  <a:gd name="T15" fmla="*/ 163 h 396"/>
                  <a:gd name="T16" fmla="*/ 71 w 343"/>
                  <a:gd name="T17" fmla="*/ 165 h 396"/>
                  <a:gd name="T18" fmla="*/ 85 w 343"/>
                  <a:gd name="T19" fmla="*/ 163 h 396"/>
                  <a:gd name="T20" fmla="*/ 99 w 343"/>
                  <a:gd name="T21" fmla="*/ 158 h 396"/>
                  <a:gd name="T22" fmla="*/ 111 w 343"/>
                  <a:gd name="T23" fmla="*/ 151 h 396"/>
                  <a:gd name="T24" fmla="*/ 121 w 343"/>
                  <a:gd name="T25" fmla="*/ 141 h 396"/>
                  <a:gd name="T26" fmla="*/ 130 w 343"/>
                  <a:gd name="T27" fmla="*/ 128 h 396"/>
                  <a:gd name="T28" fmla="*/ 136 w 343"/>
                  <a:gd name="T29" fmla="*/ 114 h 396"/>
                  <a:gd name="T30" fmla="*/ 141 w 343"/>
                  <a:gd name="T31" fmla="*/ 99 h 396"/>
                  <a:gd name="T32" fmla="*/ 141 w 343"/>
                  <a:gd name="T33" fmla="*/ 82 h 396"/>
                  <a:gd name="T34" fmla="*/ 141 w 343"/>
                  <a:gd name="T35" fmla="*/ 66 h 396"/>
                  <a:gd name="T36" fmla="*/ 136 w 343"/>
                  <a:gd name="T37" fmla="*/ 50 h 396"/>
                  <a:gd name="T38" fmla="*/ 130 w 343"/>
                  <a:gd name="T39" fmla="*/ 36 h 396"/>
                  <a:gd name="T40" fmla="*/ 121 w 343"/>
                  <a:gd name="T41" fmla="*/ 25 h 396"/>
                  <a:gd name="T42" fmla="*/ 111 w 343"/>
                  <a:gd name="T43" fmla="*/ 14 h 396"/>
                  <a:gd name="T44" fmla="*/ 99 w 343"/>
                  <a:gd name="T45" fmla="*/ 6 h 396"/>
                  <a:gd name="T46" fmla="*/ 85 w 343"/>
                  <a:gd name="T47" fmla="*/ 2 h 396"/>
                  <a:gd name="T48" fmla="*/ 71 w 343"/>
                  <a:gd name="T49" fmla="*/ 0 h 396"/>
                  <a:gd name="T50" fmla="*/ 57 w 343"/>
                  <a:gd name="T51" fmla="*/ 2 h 396"/>
                  <a:gd name="T52" fmla="*/ 43 w 343"/>
                  <a:gd name="T53" fmla="*/ 6 h 396"/>
                  <a:gd name="T54" fmla="*/ 31 w 343"/>
                  <a:gd name="T55" fmla="*/ 14 h 396"/>
                  <a:gd name="T56" fmla="*/ 21 w 343"/>
                  <a:gd name="T57" fmla="*/ 25 h 396"/>
                  <a:gd name="T58" fmla="*/ 11 w 343"/>
                  <a:gd name="T59" fmla="*/ 36 h 396"/>
                  <a:gd name="T60" fmla="*/ 5 w 343"/>
                  <a:gd name="T61" fmla="*/ 50 h 396"/>
                  <a:gd name="T62" fmla="*/ 2 w 343"/>
                  <a:gd name="T63" fmla="*/ 66 h 396"/>
                  <a:gd name="T64" fmla="*/ 0 w 343"/>
                  <a:gd name="T65" fmla="*/ 82 h 3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43"/>
                  <a:gd name="T100" fmla="*/ 0 h 396"/>
                  <a:gd name="T101" fmla="*/ 343 w 343"/>
                  <a:gd name="T102" fmla="*/ 396 h 3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43" h="396">
                    <a:moveTo>
                      <a:pt x="0" y="197"/>
                    </a:moveTo>
                    <a:lnTo>
                      <a:pt x="3" y="238"/>
                    </a:lnTo>
                    <a:lnTo>
                      <a:pt x="13" y="274"/>
                    </a:lnTo>
                    <a:lnTo>
                      <a:pt x="29" y="309"/>
                    </a:lnTo>
                    <a:lnTo>
                      <a:pt x="51" y="338"/>
                    </a:lnTo>
                    <a:lnTo>
                      <a:pt x="76" y="363"/>
                    </a:lnTo>
                    <a:lnTo>
                      <a:pt x="105" y="380"/>
                    </a:lnTo>
                    <a:lnTo>
                      <a:pt x="137" y="392"/>
                    </a:lnTo>
                    <a:lnTo>
                      <a:pt x="171" y="396"/>
                    </a:lnTo>
                    <a:lnTo>
                      <a:pt x="206" y="392"/>
                    </a:lnTo>
                    <a:lnTo>
                      <a:pt x="238" y="380"/>
                    </a:lnTo>
                    <a:lnTo>
                      <a:pt x="267" y="363"/>
                    </a:lnTo>
                    <a:lnTo>
                      <a:pt x="292" y="338"/>
                    </a:lnTo>
                    <a:lnTo>
                      <a:pt x="314" y="309"/>
                    </a:lnTo>
                    <a:lnTo>
                      <a:pt x="330" y="274"/>
                    </a:lnTo>
                    <a:lnTo>
                      <a:pt x="340" y="238"/>
                    </a:lnTo>
                    <a:lnTo>
                      <a:pt x="343" y="197"/>
                    </a:lnTo>
                    <a:lnTo>
                      <a:pt x="340" y="158"/>
                    </a:lnTo>
                    <a:lnTo>
                      <a:pt x="330" y="120"/>
                    </a:lnTo>
                    <a:lnTo>
                      <a:pt x="314" y="87"/>
                    </a:lnTo>
                    <a:lnTo>
                      <a:pt x="292" y="58"/>
                    </a:lnTo>
                    <a:lnTo>
                      <a:pt x="267" y="33"/>
                    </a:lnTo>
                    <a:lnTo>
                      <a:pt x="238" y="16"/>
                    </a:lnTo>
                    <a:lnTo>
                      <a:pt x="206" y="4"/>
                    </a:lnTo>
                    <a:lnTo>
                      <a:pt x="171" y="0"/>
                    </a:lnTo>
                    <a:lnTo>
                      <a:pt x="137" y="4"/>
                    </a:lnTo>
                    <a:lnTo>
                      <a:pt x="105" y="16"/>
                    </a:lnTo>
                    <a:lnTo>
                      <a:pt x="76" y="33"/>
                    </a:lnTo>
                    <a:lnTo>
                      <a:pt x="51" y="58"/>
                    </a:lnTo>
                    <a:lnTo>
                      <a:pt x="29" y="87"/>
                    </a:lnTo>
                    <a:lnTo>
                      <a:pt x="13" y="120"/>
                    </a:lnTo>
                    <a:lnTo>
                      <a:pt x="3" y="158"/>
                    </a:lnTo>
                    <a:lnTo>
                      <a:pt x="0" y="1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 name="Freeform 63"/>
              <p:cNvSpPr>
                <a:spLocks/>
              </p:cNvSpPr>
              <p:nvPr/>
            </p:nvSpPr>
            <p:spPr bwMode="auto">
              <a:xfrm>
                <a:off x="2999" y="1400"/>
                <a:ext cx="243" cy="286"/>
              </a:xfrm>
              <a:custGeom>
                <a:avLst/>
                <a:gdLst>
                  <a:gd name="T0" fmla="*/ 0 w 303"/>
                  <a:gd name="T1" fmla="*/ 74 h 356"/>
                  <a:gd name="T2" fmla="*/ 2 w 303"/>
                  <a:gd name="T3" fmla="*/ 59 h 356"/>
                  <a:gd name="T4" fmla="*/ 5 w 303"/>
                  <a:gd name="T5" fmla="*/ 46 h 356"/>
                  <a:gd name="T6" fmla="*/ 11 w 303"/>
                  <a:gd name="T7" fmla="*/ 33 h 356"/>
                  <a:gd name="T8" fmla="*/ 18 w 303"/>
                  <a:gd name="T9" fmla="*/ 22 h 356"/>
                  <a:gd name="T10" fmla="*/ 27 w 303"/>
                  <a:gd name="T11" fmla="*/ 13 h 356"/>
                  <a:gd name="T12" fmla="*/ 38 w 303"/>
                  <a:gd name="T13" fmla="*/ 6 h 356"/>
                  <a:gd name="T14" fmla="*/ 51 w 303"/>
                  <a:gd name="T15" fmla="*/ 2 h 356"/>
                  <a:gd name="T16" fmla="*/ 63 w 303"/>
                  <a:gd name="T17" fmla="*/ 0 h 356"/>
                  <a:gd name="T18" fmla="*/ 75 w 303"/>
                  <a:gd name="T19" fmla="*/ 2 h 356"/>
                  <a:gd name="T20" fmla="*/ 87 w 303"/>
                  <a:gd name="T21" fmla="*/ 6 h 356"/>
                  <a:gd name="T22" fmla="*/ 98 w 303"/>
                  <a:gd name="T23" fmla="*/ 13 h 356"/>
                  <a:gd name="T24" fmla="*/ 107 w 303"/>
                  <a:gd name="T25" fmla="*/ 22 h 356"/>
                  <a:gd name="T26" fmla="*/ 114 w 303"/>
                  <a:gd name="T27" fmla="*/ 33 h 356"/>
                  <a:gd name="T28" fmla="*/ 120 w 303"/>
                  <a:gd name="T29" fmla="*/ 46 h 356"/>
                  <a:gd name="T30" fmla="*/ 124 w 303"/>
                  <a:gd name="T31" fmla="*/ 59 h 356"/>
                  <a:gd name="T32" fmla="*/ 125 w 303"/>
                  <a:gd name="T33" fmla="*/ 74 h 356"/>
                  <a:gd name="T34" fmla="*/ 124 w 303"/>
                  <a:gd name="T35" fmla="*/ 89 h 356"/>
                  <a:gd name="T36" fmla="*/ 120 w 303"/>
                  <a:gd name="T37" fmla="*/ 103 h 356"/>
                  <a:gd name="T38" fmla="*/ 114 w 303"/>
                  <a:gd name="T39" fmla="*/ 116 h 356"/>
                  <a:gd name="T40" fmla="*/ 107 w 303"/>
                  <a:gd name="T41" fmla="*/ 126 h 356"/>
                  <a:gd name="T42" fmla="*/ 98 w 303"/>
                  <a:gd name="T43" fmla="*/ 136 h 356"/>
                  <a:gd name="T44" fmla="*/ 87 w 303"/>
                  <a:gd name="T45" fmla="*/ 143 h 356"/>
                  <a:gd name="T46" fmla="*/ 75 w 303"/>
                  <a:gd name="T47" fmla="*/ 147 h 356"/>
                  <a:gd name="T48" fmla="*/ 63 w 303"/>
                  <a:gd name="T49" fmla="*/ 149 h 356"/>
                  <a:gd name="T50" fmla="*/ 51 w 303"/>
                  <a:gd name="T51" fmla="*/ 147 h 356"/>
                  <a:gd name="T52" fmla="*/ 38 w 303"/>
                  <a:gd name="T53" fmla="*/ 143 h 356"/>
                  <a:gd name="T54" fmla="*/ 27 w 303"/>
                  <a:gd name="T55" fmla="*/ 136 h 356"/>
                  <a:gd name="T56" fmla="*/ 18 w 303"/>
                  <a:gd name="T57" fmla="*/ 126 h 356"/>
                  <a:gd name="T58" fmla="*/ 11 w 303"/>
                  <a:gd name="T59" fmla="*/ 116 h 356"/>
                  <a:gd name="T60" fmla="*/ 5 w 303"/>
                  <a:gd name="T61" fmla="*/ 103 h 356"/>
                  <a:gd name="T62" fmla="*/ 2 w 303"/>
                  <a:gd name="T63" fmla="*/ 89 h 356"/>
                  <a:gd name="T64" fmla="*/ 0 w 303"/>
                  <a:gd name="T65" fmla="*/ 74 h 3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03"/>
                  <a:gd name="T100" fmla="*/ 0 h 356"/>
                  <a:gd name="T101" fmla="*/ 303 w 303"/>
                  <a:gd name="T102" fmla="*/ 356 h 35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03" h="356">
                    <a:moveTo>
                      <a:pt x="0" y="177"/>
                    </a:moveTo>
                    <a:lnTo>
                      <a:pt x="3" y="142"/>
                    </a:lnTo>
                    <a:lnTo>
                      <a:pt x="12" y="109"/>
                    </a:lnTo>
                    <a:lnTo>
                      <a:pt x="26" y="79"/>
                    </a:lnTo>
                    <a:lnTo>
                      <a:pt x="45" y="52"/>
                    </a:lnTo>
                    <a:lnTo>
                      <a:pt x="67" y="31"/>
                    </a:lnTo>
                    <a:lnTo>
                      <a:pt x="93" y="15"/>
                    </a:lnTo>
                    <a:lnTo>
                      <a:pt x="121" y="3"/>
                    </a:lnTo>
                    <a:lnTo>
                      <a:pt x="151" y="0"/>
                    </a:lnTo>
                    <a:lnTo>
                      <a:pt x="182" y="3"/>
                    </a:lnTo>
                    <a:lnTo>
                      <a:pt x="211" y="15"/>
                    </a:lnTo>
                    <a:lnTo>
                      <a:pt x="236" y="31"/>
                    </a:lnTo>
                    <a:lnTo>
                      <a:pt x="259" y="52"/>
                    </a:lnTo>
                    <a:lnTo>
                      <a:pt x="276" y="79"/>
                    </a:lnTo>
                    <a:lnTo>
                      <a:pt x="291" y="109"/>
                    </a:lnTo>
                    <a:lnTo>
                      <a:pt x="300" y="142"/>
                    </a:lnTo>
                    <a:lnTo>
                      <a:pt x="303" y="177"/>
                    </a:lnTo>
                    <a:lnTo>
                      <a:pt x="300" y="214"/>
                    </a:lnTo>
                    <a:lnTo>
                      <a:pt x="291" y="247"/>
                    </a:lnTo>
                    <a:lnTo>
                      <a:pt x="276" y="278"/>
                    </a:lnTo>
                    <a:lnTo>
                      <a:pt x="259" y="304"/>
                    </a:lnTo>
                    <a:lnTo>
                      <a:pt x="236" y="326"/>
                    </a:lnTo>
                    <a:lnTo>
                      <a:pt x="211" y="342"/>
                    </a:lnTo>
                    <a:lnTo>
                      <a:pt x="182" y="353"/>
                    </a:lnTo>
                    <a:lnTo>
                      <a:pt x="151" y="356"/>
                    </a:lnTo>
                    <a:lnTo>
                      <a:pt x="121" y="353"/>
                    </a:lnTo>
                    <a:lnTo>
                      <a:pt x="93" y="342"/>
                    </a:lnTo>
                    <a:lnTo>
                      <a:pt x="67" y="326"/>
                    </a:lnTo>
                    <a:lnTo>
                      <a:pt x="45" y="304"/>
                    </a:lnTo>
                    <a:lnTo>
                      <a:pt x="26" y="278"/>
                    </a:lnTo>
                    <a:lnTo>
                      <a:pt x="12" y="247"/>
                    </a:lnTo>
                    <a:lnTo>
                      <a:pt x="3" y="214"/>
                    </a:lnTo>
                    <a:lnTo>
                      <a:pt x="0" y="177"/>
                    </a:lnTo>
                    <a:close/>
                  </a:path>
                </a:pathLst>
              </a:custGeom>
              <a:solidFill>
                <a:srgbClr val="FF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 name="Freeform 64"/>
              <p:cNvSpPr>
                <a:spLocks/>
              </p:cNvSpPr>
              <p:nvPr/>
            </p:nvSpPr>
            <p:spPr bwMode="auto">
              <a:xfrm>
                <a:off x="3127" y="1444"/>
                <a:ext cx="77" cy="167"/>
              </a:xfrm>
              <a:custGeom>
                <a:avLst/>
                <a:gdLst>
                  <a:gd name="T0" fmla="*/ 0 w 95"/>
                  <a:gd name="T1" fmla="*/ 8 h 208"/>
                  <a:gd name="T2" fmla="*/ 2 w 95"/>
                  <a:gd name="T3" fmla="*/ 8 h 208"/>
                  <a:gd name="T4" fmla="*/ 3 w 95"/>
                  <a:gd name="T5" fmla="*/ 9 h 208"/>
                  <a:gd name="T6" fmla="*/ 7 w 95"/>
                  <a:gd name="T7" fmla="*/ 10 h 208"/>
                  <a:gd name="T8" fmla="*/ 11 w 95"/>
                  <a:gd name="T9" fmla="*/ 11 h 208"/>
                  <a:gd name="T10" fmla="*/ 15 w 95"/>
                  <a:gd name="T11" fmla="*/ 14 h 208"/>
                  <a:gd name="T12" fmla="*/ 20 w 95"/>
                  <a:gd name="T13" fmla="*/ 18 h 208"/>
                  <a:gd name="T14" fmla="*/ 24 w 95"/>
                  <a:gd name="T15" fmla="*/ 21 h 208"/>
                  <a:gd name="T16" fmla="*/ 28 w 95"/>
                  <a:gd name="T17" fmla="*/ 26 h 208"/>
                  <a:gd name="T18" fmla="*/ 32 w 95"/>
                  <a:gd name="T19" fmla="*/ 38 h 208"/>
                  <a:gd name="T20" fmla="*/ 32 w 95"/>
                  <a:gd name="T21" fmla="*/ 51 h 208"/>
                  <a:gd name="T22" fmla="*/ 28 w 95"/>
                  <a:gd name="T23" fmla="*/ 67 h 208"/>
                  <a:gd name="T24" fmla="*/ 20 w 95"/>
                  <a:gd name="T25" fmla="*/ 83 h 208"/>
                  <a:gd name="T26" fmla="*/ 28 w 95"/>
                  <a:gd name="T27" fmla="*/ 87 h 208"/>
                  <a:gd name="T28" fmla="*/ 36 w 95"/>
                  <a:gd name="T29" fmla="*/ 67 h 208"/>
                  <a:gd name="T30" fmla="*/ 41 w 95"/>
                  <a:gd name="T31" fmla="*/ 51 h 208"/>
                  <a:gd name="T32" fmla="*/ 40 w 95"/>
                  <a:gd name="T33" fmla="*/ 35 h 208"/>
                  <a:gd name="T34" fmla="*/ 36 w 95"/>
                  <a:gd name="T35" fmla="*/ 23 h 208"/>
                  <a:gd name="T36" fmla="*/ 32 w 95"/>
                  <a:gd name="T37" fmla="*/ 17 h 208"/>
                  <a:gd name="T38" fmla="*/ 26 w 95"/>
                  <a:gd name="T39" fmla="*/ 11 h 208"/>
                  <a:gd name="T40" fmla="*/ 21 w 95"/>
                  <a:gd name="T41" fmla="*/ 7 h 208"/>
                  <a:gd name="T42" fmla="*/ 15 w 95"/>
                  <a:gd name="T43" fmla="*/ 4 h 208"/>
                  <a:gd name="T44" fmla="*/ 10 w 95"/>
                  <a:gd name="T45" fmla="*/ 2 h 208"/>
                  <a:gd name="T46" fmla="*/ 6 w 95"/>
                  <a:gd name="T47" fmla="*/ 2 h 208"/>
                  <a:gd name="T48" fmla="*/ 3 w 95"/>
                  <a:gd name="T49" fmla="*/ 0 h 208"/>
                  <a:gd name="T50" fmla="*/ 2 w 95"/>
                  <a:gd name="T51" fmla="*/ 0 h 208"/>
                  <a:gd name="T52" fmla="*/ 0 w 95"/>
                  <a:gd name="T53" fmla="*/ 8 h 20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5"/>
                  <a:gd name="T82" fmla="*/ 0 h 208"/>
                  <a:gd name="T83" fmla="*/ 95 w 95"/>
                  <a:gd name="T84" fmla="*/ 208 h 20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5" h="208">
                    <a:moveTo>
                      <a:pt x="0" y="19"/>
                    </a:moveTo>
                    <a:lnTo>
                      <a:pt x="3" y="19"/>
                    </a:lnTo>
                    <a:lnTo>
                      <a:pt x="7" y="21"/>
                    </a:lnTo>
                    <a:lnTo>
                      <a:pt x="16" y="24"/>
                    </a:lnTo>
                    <a:lnTo>
                      <a:pt x="26" y="28"/>
                    </a:lnTo>
                    <a:lnTo>
                      <a:pt x="36" y="34"/>
                    </a:lnTo>
                    <a:lnTo>
                      <a:pt x="47" y="42"/>
                    </a:lnTo>
                    <a:lnTo>
                      <a:pt x="57" y="51"/>
                    </a:lnTo>
                    <a:lnTo>
                      <a:pt x="66" y="64"/>
                    </a:lnTo>
                    <a:lnTo>
                      <a:pt x="73" y="92"/>
                    </a:lnTo>
                    <a:lnTo>
                      <a:pt x="73" y="122"/>
                    </a:lnTo>
                    <a:lnTo>
                      <a:pt x="64" y="159"/>
                    </a:lnTo>
                    <a:lnTo>
                      <a:pt x="47" y="199"/>
                    </a:lnTo>
                    <a:lnTo>
                      <a:pt x="66" y="208"/>
                    </a:lnTo>
                    <a:lnTo>
                      <a:pt x="84" y="163"/>
                    </a:lnTo>
                    <a:lnTo>
                      <a:pt x="95" y="122"/>
                    </a:lnTo>
                    <a:lnTo>
                      <a:pt x="93" y="86"/>
                    </a:lnTo>
                    <a:lnTo>
                      <a:pt x="83" y="56"/>
                    </a:lnTo>
                    <a:lnTo>
                      <a:pt x="73" y="40"/>
                    </a:lnTo>
                    <a:lnTo>
                      <a:pt x="61" y="28"/>
                    </a:lnTo>
                    <a:lnTo>
                      <a:pt x="48" y="18"/>
                    </a:lnTo>
                    <a:lnTo>
                      <a:pt x="35" y="10"/>
                    </a:lnTo>
                    <a:lnTo>
                      <a:pt x="23" y="6"/>
                    </a:lnTo>
                    <a:lnTo>
                      <a:pt x="13" y="2"/>
                    </a:lnTo>
                    <a:lnTo>
                      <a:pt x="7" y="0"/>
                    </a:lnTo>
                    <a:lnTo>
                      <a:pt x="4" y="0"/>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5" name="Freeform 65"/>
              <p:cNvSpPr>
                <a:spLocks/>
              </p:cNvSpPr>
              <p:nvPr/>
            </p:nvSpPr>
            <p:spPr bwMode="auto">
              <a:xfrm>
                <a:off x="3074" y="1506"/>
                <a:ext cx="72" cy="95"/>
              </a:xfrm>
              <a:custGeom>
                <a:avLst/>
                <a:gdLst>
                  <a:gd name="T0" fmla="*/ 0 w 90"/>
                  <a:gd name="T1" fmla="*/ 25 h 118"/>
                  <a:gd name="T2" fmla="*/ 2 w 90"/>
                  <a:gd name="T3" fmla="*/ 30 h 118"/>
                  <a:gd name="T4" fmla="*/ 2 w 90"/>
                  <a:gd name="T5" fmla="*/ 35 h 118"/>
                  <a:gd name="T6" fmla="*/ 3 w 90"/>
                  <a:gd name="T7" fmla="*/ 39 h 118"/>
                  <a:gd name="T8" fmla="*/ 5 w 90"/>
                  <a:gd name="T9" fmla="*/ 42 h 118"/>
                  <a:gd name="T10" fmla="*/ 9 w 90"/>
                  <a:gd name="T11" fmla="*/ 45 h 118"/>
                  <a:gd name="T12" fmla="*/ 11 w 90"/>
                  <a:gd name="T13" fmla="*/ 48 h 118"/>
                  <a:gd name="T14" fmla="*/ 15 w 90"/>
                  <a:gd name="T15" fmla="*/ 49 h 118"/>
                  <a:gd name="T16" fmla="*/ 18 w 90"/>
                  <a:gd name="T17" fmla="*/ 49 h 118"/>
                  <a:gd name="T18" fmla="*/ 22 w 90"/>
                  <a:gd name="T19" fmla="*/ 49 h 118"/>
                  <a:gd name="T20" fmla="*/ 26 w 90"/>
                  <a:gd name="T21" fmla="*/ 48 h 118"/>
                  <a:gd name="T22" fmla="*/ 29 w 90"/>
                  <a:gd name="T23" fmla="*/ 45 h 118"/>
                  <a:gd name="T24" fmla="*/ 32 w 90"/>
                  <a:gd name="T25" fmla="*/ 42 h 118"/>
                  <a:gd name="T26" fmla="*/ 34 w 90"/>
                  <a:gd name="T27" fmla="*/ 39 h 118"/>
                  <a:gd name="T28" fmla="*/ 36 w 90"/>
                  <a:gd name="T29" fmla="*/ 35 h 118"/>
                  <a:gd name="T30" fmla="*/ 37 w 90"/>
                  <a:gd name="T31" fmla="*/ 30 h 118"/>
                  <a:gd name="T32" fmla="*/ 37 w 90"/>
                  <a:gd name="T33" fmla="*/ 25 h 118"/>
                  <a:gd name="T34" fmla="*/ 37 w 90"/>
                  <a:gd name="T35" fmla="*/ 20 h 118"/>
                  <a:gd name="T36" fmla="*/ 36 w 90"/>
                  <a:gd name="T37" fmla="*/ 15 h 118"/>
                  <a:gd name="T38" fmla="*/ 34 w 90"/>
                  <a:gd name="T39" fmla="*/ 11 h 118"/>
                  <a:gd name="T40" fmla="*/ 32 w 90"/>
                  <a:gd name="T41" fmla="*/ 7 h 118"/>
                  <a:gd name="T42" fmla="*/ 29 w 90"/>
                  <a:gd name="T43" fmla="*/ 4 h 118"/>
                  <a:gd name="T44" fmla="*/ 26 w 90"/>
                  <a:gd name="T45" fmla="*/ 2 h 118"/>
                  <a:gd name="T46" fmla="*/ 22 w 90"/>
                  <a:gd name="T47" fmla="*/ 2 h 118"/>
                  <a:gd name="T48" fmla="*/ 18 w 90"/>
                  <a:gd name="T49" fmla="*/ 0 h 118"/>
                  <a:gd name="T50" fmla="*/ 15 w 90"/>
                  <a:gd name="T51" fmla="*/ 2 h 118"/>
                  <a:gd name="T52" fmla="*/ 11 w 90"/>
                  <a:gd name="T53" fmla="*/ 2 h 118"/>
                  <a:gd name="T54" fmla="*/ 9 w 90"/>
                  <a:gd name="T55" fmla="*/ 4 h 118"/>
                  <a:gd name="T56" fmla="*/ 5 w 90"/>
                  <a:gd name="T57" fmla="*/ 7 h 118"/>
                  <a:gd name="T58" fmla="*/ 3 w 90"/>
                  <a:gd name="T59" fmla="*/ 11 h 118"/>
                  <a:gd name="T60" fmla="*/ 2 w 90"/>
                  <a:gd name="T61" fmla="*/ 15 h 118"/>
                  <a:gd name="T62" fmla="*/ 2 w 90"/>
                  <a:gd name="T63" fmla="*/ 20 h 118"/>
                  <a:gd name="T64" fmla="*/ 0 w 90"/>
                  <a:gd name="T65" fmla="*/ 25 h 1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0"/>
                  <a:gd name="T100" fmla="*/ 0 h 118"/>
                  <a:gd name="T101" fmla="*/ 90 w 90"/>
                  <a:gd name="T102" fmla="*/ 118 h 11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0" h="118">
                    <a:moveTo>
                      <a:pt x="0" y="60"/>
                    </a:moveTo>
                    <a:lnTo>
                      <a:pt x="2" y="71"/>
                    </a:lnTo>
                    <a:lnTo>
                      <a:pt x="3" y="83"/>
                    </a:lnTo>
                    <a:lnTo>
                      <a:pt x="8" y="92"/>
                    </a:lnTo>
                    <a:lnTo>
                      <a:pt x="13" y="101"/>
                    </a:lnTo>
                    <a:lnTo>
                      <a:pt x="21" y="108"/>
                    </a:lnTo>
                    <a:lnTo>
                      <a:pt x="28" y="114"/>
                    </a:lnTo>
                    <a:lnTo>
                      <a:pt x="37" y="117"/>
                    </a:lnTo>
                    <a:lnTo>
                      <a:pt x="45" y="118"/>
                    </a:lnTo>
                    <a:lnTo>
                      <a:pt x="54" y="117"/>
                    </a:lnTo>
                    <a:lnTo>
                      <a:pt x="63" y="114"/>
                    </a:lnTo>
                    <a:lnTo>
                      <a:pt x="70" y="108"/>
                    </a:lnTo>
                    <a:lnTo>
                      <a:pt x="77" y="101"/>
                    </a:lnTo>
                    <a:lnTo>
                      <a:pt x="83" y="92"/>
                    </a:lnTo>
                    <a:lnTo>
                      <a:pt x="87" y="83"/>
                    </a:lnTo>
                    <a:lnTo>
                      <a:pt x="89" y="71"/>
                    </a:lnTo>
                    <a:lnTo>
                      <a:pt x="90" y="60"/>
                    </a:lnTo>
                    <a:lnTo>
                      <a:pt x="89" y="48"/>
                    </a:lnTo>
                    <a:lnTo>
                      <a:pt x="87" y="37"/>
                    </a:lnTo>
                    <a:lnTo>
                      <a:pt x="83" y="26"/>
                    </a:lnTo>
                    <a:lnTo>
                      <a:pt x="77" y="18"/>
                    </a:lnTo>
                    <a:lnTo>
                      <a:pt x="70" y="10"/>
                    </a:lnTo>
                    <a:lnTo>
                      <a:pt x="63" y="5"/>
                    </a:lnTo>
                    <a:lnTo>
                      <a:pt x="54" y="2"/>
                    </a:lnTo>
                    <a:lnTo>
                      <a:pt x="45" y="0"/>
                    </a:lnTo>
                    <a:lnTo>
                      <a:pt x="37" y="2"/>
                    </a:lnTo>
                    <a:lnTo>
                      <a:pt x="28" y="5"/>
                    </a:lnTo>
                    <a:lnTo>
                      <a:pt x="21" y="10"/>
                    </a:lnTo>
                    <a:lnTo>
                      <a:pt x="13" y="18"/>
                    </a:lnTo>
                    <a:lnTo>
                      <a:pt x="8" y="26"/>
                    </a:lnTo>
                    <a:lnTo>
                      <a:pt x="3" y="37"/>
                    </a:lnTo>
                    <a:lnTo>
                      <a:pt x="2" y="48"/>
                    </a:ln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6" name="Freeform 66"/>
              <p:cNvSpPr>
                <a:spLocks/>
              </p:cNvSpPr>
              <p:nvPr/>
            </p:nvSpPr>
            <p:spPr bwMode="auto">
              <a:xfrm>
                <a:off x="3082" y="1514"/>
                <a:ext cx="56" cy="79"/>
              </a:xfrm>
              <a:custGeom>
                <a:avLst/>
                <a:gdLst>
                  <a:gd name="T0" fmla="*/ 0 w 70"/>
                  <a:gd name="T1" fmla="*/ 21 h 98"/>
                  <a:gd name="T2" fmla="*/ 2 w 70"/>
                  <a:gd name="T3" fmla="*/ 13 h 98"/>
                  <a:gd name="T4" fmla="*/ 5 w 70"/>
                  <a:gd name="T5" fmla="*/ 6 h 98"/>
                  <a:gd name="T6" fmla="*/ 9 w 70"/>
                  <a:gd name="T7" fmla="*/ 2 h 98"/>
                  <a:gd name="T8" fmla="*/ 14 w 70"/>
                  <a:gd name="T9" fmla="*/ 0 h 98"/>
                  <a:gd name="T10" fmla="*/ 19 w 70"/>
                  <a:gd name="T11" fmla="*/ 2 h 98"/>
                  <a:gd name="T12" fmla="*/ 24 w 70"/>
                  <a:gd name="T13" fmla="*/ 6 h 98"/>
                  <a:gd name="T14" fmla="*/ 27 w 70"/>
                  <a:gd name="T15" fmla="*/ 13 h 98"/>
                  <a:gd name="T16" fmla="*/ 29 w 70"/>
                  <a:gd name="T17" fmla="*/ 21 h 98"/>
                  <a:gd name="T18" fmla="*/ 27 w 70"/>
                  <a:gd name="T19" fmla="*/ 29 h 98"/>
                  <a:gd name="T20" fmla="*/ 24 w 70"/>
                  <a:gd name="T21" fmla="*/ 35 h 98"/>
                  <a:gd name="T22" fmla="*/ 19 w 70"/>
                  <a:gd name="T23" fmla="*/ 39 h 98"/>
                  <a:gd name="T24" fmla="*/ 14 w 70"/>
                  <a:gd name="T25" fmla="*/ 42 h 98"/>
                  <a:gd name="T26" fmla="*/ 9 w 70"/>
                  <a:gd name="T27" fmla="*/ 39 h 98"/>
                  <a:gd name="T28" fmla="*/ 5 w 70"/>
                  <a:gd name="T29" fmla="*/ 35 h 98"/>
                  <a:gd name="T30" fmla="*/ 2 w 70"/>
                  <a:gd name="T31" fmla="*/ 29 h 98"/>
                  <a:gd name="T32" fmla="*/ 0 w 70"/>
                  <a:gd name="T33" fmla="*/ 21 h 9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0"/>
                  <a:gd name="T52" fmla="*/ 0 h 98"/>
                  <a:gd name="T53" fmla="*/ 70 w 70"/>
                  <a:gd name="T54" fmla="*/ 98 h 9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0" h="98">
                    <a:moveTo>
                      <a:pt x="0" y="50"/>
                    </a:moveTo>
                    <a:lnTo>
                      <a:pt x="3" y="31"/>
                    </a:lnTo>
                    <a:lnTo>
                      <a:pt x="11" y="15"/>
                    </a:lnTo>
                    <a:lnTo>
                      <a:pt x="21" y="5"/>
                    </a:lnTo>
                    <a:lnTo>
                      <a:pt x="35" y="0"/>
                    </a:lnTo>
                    <a:lnTo>
                      <a:pt x="48" y="5"/>
                    </a:lnTo>
                    <a:lnTo>
                      <a:pt x="60" y="15"/>
                    </a:lnTo>
                    <a:lnTo>
                      <a:pt x="67" y="31"/>
                    </a:lnTo>
                    <a:lnTo>
                      <a:pt x="70" y="50"/>
                    </a:lnTo>
                    <a:lnTo>
                      <a:pt x="67" y="69"/>
                    </a:lnTo>
                    <a:lnTo>
                      <a:pt x="60" y="83"/>
                    </a:lnTo>
                    <a:lnTo>
                      <a:pt x="48" y="93"/>
                    </a:lnTo>
                    <a:lnTo>
                      <a:pt x="35" y="98"/>
                    </a:lnTo>
                    <a:lnTo>
                      <a:pt x="21" y="93"/>
                    </a:lnTo>
                    <a:lnTo>
                      <a:pt x="11" y="83"/>
                    </a:lnTo>
                    <a:lnTo>
                      <a:pt x="3" y="69"/>
                    </a:lnTo>
                    <a:lnTo>
                      <a:pt x="0"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nvGrpSpPr>
          <p:cNvPr id="507" name="Group 506"/>
          <p:cNvGrpSpPr/>
          <p:nvPr/>
        </p:nvGrpSpPr>
        <p:grpSpPr>
          <a:xfrm>
            <a:off x="314349" y="5604315"/>
            <a:ext cx="927168" cy="676638"/>
            <a:chOff x="346122" y="5885642"/>
            <a:chExt cx="1049373" cy="765822"/>
          </a:xfrm>
        </p:grpSpPr>
        <p:grpSp>
          <p:nvGrpSpPr>
            <p:cNvPr id="508" name="Group 18"/>
            <p:cNvGrpSpPr>
              <a:grpSpLocks/>
            </p:cNvGrpSpPr>
            <p:nvPr/>
          </p:nvGrpSpPr>
          <p:grpSpPr bwMode="auto">
            <a:xfrm>
              <a:off x="346122" y="5885642"/>
              <a:ext cx="859923" cy="571787"/>
              <a:chOff x="2496" y="1641"/>
              <a:chExt cx="767" cy="510"/>
            </a:xfrm>
          </p:grpSpPr>
          <p:sp>
            <p:nvSpPr>
              <p:cNvPr id="528" name="AutoShape 19"/>
              <p:cNvSpPr>
                <a:spLocks noChangeArrowheads="1"/>
              </p:cNvSpPr>
              <p:nvPr/>
            </p:nvSpPr>
            <p:spPr bwMode="auto">
              <a:xfrm>
                <a:off x="2496" y="1641"/>
                <a:ext cx="767" cy="510"/>
              </a:xfrm>
              <a:prstGeom prst="cube">
                <a:avLst>
                  <a:gd name="adj" fmla="val 18921"/>
                </a:avLst>
              </a:prstGeom>
              <a:solidFill>
                <a:srgbClr val="FFCC99"/>
              </a:solidFill>
              <a:ln w="12700">
                <a:solidFill>
                  <a:schemeClr val="bg1"/>
                </a:solidFill>
                <a:miter lim="800000"/>
                <a:headEnd/>
                <a:tailEnd/>
              </a:ln>
            </p:spPr>
            <p:txBody>
              <a:bodyPr wrap="none" anchor="ctr"/>
              <a:lstStyle/>
              <a:p>
                <a:endParaRPr lang="en-US"/>
              </a:p>
            </p:txBody>
          </p:sp>
          <p:sp>
            <p:nvSpPr>
              <p:cNvPr id="529" name="Rectangle 20"/>
              <p:cNvSpPr>
                <a:spLocks noChangeArrowheads="1"/>
              </p:cNvSpPr>
              <p:nvPr/>
            </p:nvSpPr>
            <p:spPr bwMode="auto">
              <a:xfrm>
                <a:off x="2718" y="1797"/>
                <a:ext cx="221" cy="354"/>
              </a:xfrm>
              <a:prstGeom prst="rect">
                <a:avLst/>
              </a:prstGeom>
              <a:solidFill>
                <a:srgbClr val="CC9900"/>
              </a:solidFill>
              <a:ln w="12700">
                <a:solidFill>
                  <a:schemeClr val="bg1"/>
                </a:solidFill>
                <a:miter lim="800000"/>
                <a:headEnd/>
                <a:tailEnd/>
              </a:ln>
            </p:spPr>
            <p:txBody>
              <a:bodyPr wrap="none" anchor="ctr"/>
              <a:lstStyle/>
              <a:p>
                <a:endParaRPr lang="en-US"/>
              </a:p>
            </p:txBody>
          </p:sp>
          <p:sp>
            <p:nvSpPr>
              <p:cNvPr id="530" name="Rectangle 21"/>
              <p:cNvSpPr>
                <a:spLocks noChangeArrowheads="1"/>
              </p:cNvSpPr>
              <p:nvPr/>
            </p:nvSpPr>
            <p:spPr bwMode="auto">
              <a:xfrm>
                <a:off x="2543" y="1797"/>
                <a:ext cx="112" cy="165"/>
              </a:xfrm>
              <a:prstGeom prst="rect">
                <a:avLst/>
              </a:prstGeom>
              <a:solidFill>
                <a:srgbClr val="FFFFCC"/>
              </a:solidFill>
              <a:ln w="12700">
                <a:solidFill>
                  <a:schemeClr val="bg1"/>
                </a:solidFill>
                <a:miter lim="800000"/>
                <a:headEnd/>
                <a:tailEnd/>
              </a:ln>
            </p:spPr>
            <p:txBody>
              <a:bodyPr wrap="none" anchor="ctr"/>
              <a:lstStyle/>
              <a:p>
                <a:endParaRPr lang="en-US"/>
              </a:p>
            </p:txBody>
          </p:sp>
          <p:sp>
            <p:nvSpPr>
              <p:cNvPr id="531" name="Rectangle 22"/>
              <p:cNvSpPr>
                <a:spLocks noChangeArrowheads="1"/>
              </p:cNvSpPr>
              <p:nvPr/>
            </p:nvSpPr>
            <p:spPr bwMode="auto">
              <a:xfrm>
                <a:off x="2987" y="1797"/>
                <a:ext cx="112" cy="165"/>
              </a:xfrm>
              <a:prstGeom prst="rect">
                <a:avLst/>
              </a:prstGeom>
              <a:solidFill>
                <a:srgbClr val="FFFFCC"/>
              </a:solidFill>
              <a:ln w="12700">
                <a:solidFill>
                  <a:schemeClr val="bg1"/>
                </a:solidFill>
                <a:miter lim="800000"/>
                <a:headEnd/>
                <a:tailEnd/>
              </a:ln>
            </p:spPr>
            <p:txBody>
              <a:bodyPr wrap="none" anchor="ctr"/>
              <a:lstStyle/>
              <a:p>
                <a:endParaRPr lang="en-US"/>
              </a:p>
            </p:txBody>
          </p:sp>
        </p:grpSp>
        <p:grpSp>
          <p:nvGrpSpPr>
            <p:cNvPr id="509" name="Group 29"/>
            <p:cNvGrpSpPr>
              <a:grpSpLocks/>
            </p:cNvGrpSpPr>
            <p:nvPr/>
          </p:nvGrpSpPr>
          <p:grpSpPr bwMode="auto">
            <a:xfrm>
              <a:off x="582661" y="6151431"/>
              <a:ext cx="812834" cy="500033"/>
              <a:chOff x="2943" y="3239"/>
              <a:chExt cx="725" cy="446"/>
            </a:xfrm>
          </p:grpSpPr>
          <p:sp>
            <p:nvSpPr>
              <p:cNvPr id="510" name="Freeform 30"/>
              <p:cNvSpPr>
                <a:spLocks/>
              </p:cNvSpPr>
              <p:nvPr/>
            </p:nvSpPr>
            <p:spPr bwMode="auto">
              <a:xfrm>
                <a:off x="3485" y="3548"/>
                <a:ext cx="87" cy="137"/>
              </a:xfrm>
              <a:custGeom>
                <a:avLst/>
                <a:gdLst>
                  <a:gd name="T0" fmla="*/ 0 w 530"/>
                  <a:gd name="T1" fmla="*/ 0 h 849"/>
                  <a:gd name="T2" fmla="*/ 0 w 530"/>
                  <a:gd name="T3" fmla="*/ 0 h 849"/>
                  <a:gd name="T4" fmla="*/ 0 w 530"/>
                  <a:gd name="T5" fmla="*/ 0 h 849"/>
                  <a:gd name="T6" fmla="*/ 0 w 530"/>
                  <a:gd name="T7" fmla="*/ 0 h 849"/>
                  <a:gd name="T8" fmla="*/ 0 w 530"/>
                  <a:gd name="T9" fmla="*/ 0 h 849"/>
                  <a:gd name="T10" fmla="*/ 0 w 530"/>
                  <a:gd name="T11" fmla="*/ 0 h 849"/>
                  <a:gd name="T12" fmla="*/ 0 w 530"/>
                  <a:gd name="T13" fmla="*/ 0 h 849"/>
                  <a:gd name="T14" fmla="*/ 0 w 530"/>
                  <a:gd name="T15" fmla="*/ 0 h 849"/>
                  <a:gd name="T16" fmla="*/ 0 w 530"/>
                  <a:gd name="T17" fmla="*/ 0 h 849"/>
                  <a:gd name="T18" fmla="*/ 0 w 530"/>
                  <a:gd name="T19" fmla="*/ 0 h 849"/>
                  <a:gd name="T20" fmla="*/ 0 w 530"/>
                  <a:gd name="T21" fmla="*/ 0 h 849"/>
                  <a:gd name="T22" fmla="*/ 0 w 530"/>
                  <a:gd name="T23" fmla="*/ 0 h 849"/>
                  <a:gd name="T24" fmla="*/ 0 w 530"/>
                  <a:gd name="T25" fmla="*/ 0 h 849"/>
                  <a:gd name="T26" fmla="*/ 0 w 530"/>
                  <a:gd name="T27" fmla="*/ 0 h 849"/>
                  <a:gd name="T28" fmla="*/ 0 w 530"/>
                  <a:gd name="T29" fmla="*/ 0 h 849"/>
                  <a:gd name="T30" fmla="*/ 0 w 530"/>
                  <a:gd name="T31" fmla="*/ 0 h 849"/>
                  <a:gd name="T32" fmla="*/ 0 w 530"/>
                  <a:gd name="T33" fmla="*/ 0 h 849"/>
                  <a:gd name="T34" fmla="*/ 0 w 530"/>
                  <a:gd name="T35" fmla="*/ 0 h 849"/>
                  <a:gd name="T36" fmla="*/ 0 w 530"/>
                  <a:gd name="T37" fmla="*/ 0 h 849"/>
                  <a:gd name="T38" fmla="*/ 0 w 530"/>
                  <a:gd name="T39" fmla="*/ 0 h 849"/>
                  <a:gd name="T40" fmla="*/ 0 w 530"/>
                  <a:gd name="T41" fmla="*/ 0 h 849"/>
                  <a:gd name="T42" fmla="*/ 0 w 530"/>
                  <a:gd name="T43" fmla="*/ 0 h 849"/>
                  <a:gd name="T44" fmla="*/ 0 w 530"/>
                  <a:gd name="T45" fmla="*/ 0 h 8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30"/>
                  <a:gd name="T70" fmla="*/ 0 h 849"/>
                  <a:gd name="T71" fmla="*/ 530 w 530"/>
                  <a:gd name="T72" fmla="*/ 849 h 8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30" h="849">
                    <a:moveTo>
                      <a:pt x="302" y="838"/>
                    </a:moveTo>
                    <a:lnTo>
                      <a:pt x="222" y="849"/>
                    </a:lnTo>
                    <a:lnTo>
                      <a:pt x="148" y="821"/>
                    </a:lnTo>
                    <a:lnTo>
                      <a:pt x="81" y="756"/>
                    </a:lnTo>
                    <a:lnTo>
                      <a:pt x="34" y="665"/>
                    </a:lnTo>
                    <a:lnTo>
                      <a:pt x="5" y="551"/>
                    </a:lnTo>
                    <a:lnTo>
                      <a:pt x="0" y="425"/>
                    </a:lnTo>
                    <a:lnTo>
                      <a:pt x="19" y="300"/>
                    </a:lnTo>
                    <a:lnTo>
                      <a:pt x="59" y="184"/>
                    </a:lnTo>
                    <a:lnTo>
                      <a:pt x="118" y="93"/>
                    </a:lnTo>
                    <a:lnTo>
                      <a:pt x="190" y="28"/>
                    </a:lnTo>
                    <a:lnTo>
                      <a:pt x="268" y="0"/>
                    </a:lnTo>
                    <a:lnTo>
                      <a:pt x="346" y="9"/>
                    </a:lnTo>
                    <a:lnTo>
                      <a:pt x="416" y="55"/>
                    </a:lnTo>
                    <a:lnTo>
                      <a:pt x="473" y="133"/>
                    </a:lnTo>
                    <a:lnTo>
                      <a:pt x="513" y="237"/>
                    </a:lnTo>
                    <a:lnTo>
                      <a:pt x="530" y="359"/>
                    </a:lnTo>
                    <a:lnTo>
                      <a:pt x="522" y="484"/>
                    </a:lnTo>
                    <a:lnTo>
                      <a:pt x="494" y="606"/>
                    </a:lnTo>
                    <a:lnTo>
                      <a:pt x="445" y="712"/>
                    </a:lnTo>
                    <a:lnTo>
                      <a:pt x="378" y="790"/>
                    </a:lnTo>
                    <a:lnTo>
                      <a:pt x="302" y="8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1" name="Freeform 31"/>
              <p:cNvSpPr>
                <a:spLocks/>
              </p:cNvSpPr>
              <p:nvPr/>
            </p:nvSpPr>
            <p:spPr bwMode="auto">
              <a:xfrm>
                <a:off x="3357" y="3450"/>
                <a:ext cx="9" cy="7"/>
              </a:xfrm>
              <a:custGeom>
                <a:avLst/>
                <a:gdLst>
                  <a:gd name="T0" fmla="*/ 0 w 53"/>
                  <a:gd name="T1" fmla="*/ 0 h 43"/>
                  <a:gd name="T2" fmla="*/ 0 w 53"/>
                  <a:gd name="T3" fmla="*/ 0 h 43"/>
                  <a:gd name="T4" fmla="*/ 0 w 53"/>
                  <a:gd name="T5" fmla="*/ 0 h 43"/>
                  <a:gd name="T6" fmla="*/ 0 w 53"/>
                  <a:gd name="T7" fmla="*/ 0 h 43"/>
                  <a:gd name="T8" fmla="*/ 0 w 53"/>
                  <a:gd name="T9" fmla="*/ 0 h 43"/>
                  <a:gd name="T10" fmla="*/ 0 w 53"/>
                  <a:gd name="T11" fmla="*/ 0 h 43"/>
                  <a:gd name="T12" fmla="*/ 0 60000 65536"/>
                  <a:gd name="T13" fmla="*/ 0 60000 65536"/>
                  <a:gd name="T14" fmla="*/ 0 60000 65536"/>
                  <a:gd name="T15" fmla="*/ 0 60000 65536"/>
                  <a:gd name="T16" fmla="*/ 0 60000 65536"/>
                  <a:gd name="T17" fmla="*/ 0 60000 65536"/>
                  <a:gd name="T18" fmla="*/ 0 w 53"/>
                  <a:gd name="T19" fmla="*/ 0 h 43"/>
                  <a:gd name="T20" fmla="*/ 53 w 5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3" h="43">
                    <a:moveTo>
                      <a:pt x="53" y="28"/>
                    </a:moveTo>
                    <a:lnTo>
                      <a:pt x="30" y="0"/>
                    </a:lnTo>
                    <a:lnTo>
                      <a:pt x="0" y="26"/>
                    </a:lnTo>
                    <a:lnTo>
                      <a:pt x="9" y="43"/>
                    </a:lnTo>
                    <a:lnTo>
                      <a:pt x="5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 name="Freeform 32"/>
              <p:cNvSpPr>
                <a:spLocks/>
              </p:cNvSpPr>
              <p:nvPr/>
            </p:nvSpPr>
            <p:spPr bwMode="auto">
              <a:xfrm>
                <a:off x="2943" y="3288"/>
                <a:ext cx="725" cy="336"/>
              </a:xfrm>
              <a:custGeom>
                <a:avLst/>
                <a:gdLst>
                  <a:gd name="T0" fmla="*/ 1 w 1140"/>
                  <a:gd name="T1" fmla="*/ 1 h 526"/>
                  <a:gd name="T2" fmla="*/ 1 w 1140"/>
                  <a:gd name="T3" fmla="*/ 1 h 526"/>
                  <a:gd name="T4" fmla="*/ 0 w 1140"/>
                  <a:gd name="T5" fmla="*/ 1 h 526"/>
                  <a:gd name="T6" fmla="*/ 1 w 1140"/>
                  <a:gd name="T7" fmla="*/ 1 h 526"/>
                  <a:gd name="T8" fmla="*/ 1 w 1140"/>
                  <a:gd name="T9" fmla="*/ 1 h 526"/>
                  <a:gd name="T10" fmla="*/ 1 w 1140"/>
                  <a:gd name="T11" fmla="*/ 1 h 526"/>
                  <a:gd name="T12" fmla="*/ 1 w 1140"/>
                  <a:gd name="T13" fmla="*/ 1 h 526"/>
                  <a:gd name="T14" fmla="*/ 1 w 1140"/>
                  <a:gd name="T15" fmla="*/ 1 h 526"/>
                  <a:gd name="T16" fmla="*/ 1 w 1140"/>
                  <a:gd name="T17" fmla="*/ 1 h 526"/>
                  <a:gd name="T18" fmla="*/ 1 w 1140"/>
                  <a:gd name="T19" fmla="*/ 1 h 526"/>
                  <a:gd name="T20" fmla="*/ 1 w 1140"/>
                  <a:gd name="T21" fmla="*/ 1 h 526"/>
                  <a:gd name="T22" fmla="*/ 1 w 1140"/>
                  <a:gd name="T23" fmla="*/ 1 h 526"/>
                  <a:gd name="T24" fmla="*/ 1 w 1140"/>
                  <a:gd name="T25" fmla="*/ 1 h 526"/>
                  <a:gd name="T26" fmla="*/ 1 w 1140"/>
                  <a:gd name="T27" fmla="*/ 0 h 526"/>
                  <a:gd name="T28" fmla="*/ 1 w 1140"/>
                  <a:gd name="T29" fmla="*/ 0 h 526"/>
                  <a:gd name="T30" fmla="*/ 1 w 1140"/>
                  <a:gd name="T31" fmla="*/ 1 h 526"/>
                  <a:gd name="T32" fmla="*/ 1 w 1140"/>
                  <a:gd name="T33" fmla="*/ 1 h 526"/>
                  <a:gd name="T34" fmla="*/ 1 w 1140"/>
                  <a:gd name="T35" fmla="*/ 1 h 526"/>
                  <a:gd name="T36" fmla="*/ 2 w 1140"/>
                  <a:gd name="T37" fmla="*/ 1 h 526"/>
                  <a:gd name="T38" fmla="*/ 2 w 1140"/>
                  <a:gd name="T39" fmla="*/ 1 h 526"/>
                  <a:gd name="T40" fmla="*/ 2 w 1140"/>
                  <a:gd name="T41" fmla="*/ 1 h 526"/>
                  <a:gd name="T42" fmla="*/ 2 w 1140"/>
                  <a:gd name="T43" fmla="*/ 1 h 526"/>
                  <a:gd name="T44" fmla="*/ 2 w 1140"/>
                  <a:gd name="T45" fmla="*/ 1 h 526"/>
                  <a:gd name="T46" fmla="*/ 2 w 1140"/>
                  <a:gd name="T47" fmla="*/ 1 h 526"/>
                  <a:gd name="T48" fmla="*/ 2 w 1140"/>
                  <a:gd name="T49" fmla="*/ 1 h 526"/>
                  <a:gd name="T50" fmla="*/ 2 w 1140"/>
                  <a:gd name="T51" fmla="*/ 1 h 526"/>
                  <a:gd name="T52" fmla="*/ 2 w 1140"/>
                  <a:gd name="T53" fmla="*/ 1 h 526"/>
                  <a:gd name="T54" fmla="*/ 2 w 1140"/>
                  <a:gd name="T55" fmla="*/ 1 h 526"/>
                  <a:gd name="T56" fmla="*/ 2 w 1140"/>
                  <a:gd name="T57" fmla="*/ 1 h 526"/>
                  <a:gd name="T58" fmla="*/ 2 w 1140"/>
                  <a:gd name="T59" fmla="*/ 1 h 526"/>
                  <a:gd name="T60" fmla="*/ 2 w 1140"/>
                  <a:gd name="T61" fmla="*/ 1 h 526"/>
                  <a:gd name="T62" fmla="*/ 2 w 1140"/>
                  <a:gd name="T63" fmla="*/ 1 h 526"/>
                  <a:gd name="T64" fmla="*/ 2 w 1140"/>
                  <a:gd name="T65" fmla="*/ 1 h 526"/>
                  <a:gd name="T66" fmla="*/ 2 w 1140"/>
                  <a:gd name="T67" fmla="*/ 1 h 526"/>
                  <a:gd name="T68" fmla="*/ 2 w 1140"/>
                  <a:gd name="T69" fmla="*/ 1 h 526"/>
                  <a:gd name="T70" fmla="*/ 2 w 1140"/>
                  <a:gd name="T71" fmla="*/ 1 h 526"/>
                  <a:gd name="T72" fmla="*/ 2 w 1140"/>
                  <a:gd name="T73" fmla="*/ 1 h 526"/>
                  <a:gd name="T74" fmla="*/ 2 w 1140"/>
                  <a:gd name="T75" fmla="*/ 1 h 526"/>
                  <a:gd name="T76" fmla="*/ 2 w 1140"/>
                  <a:gd name="T77" fmla="*/ 1 h 526"/>
                  <a:gd name="T78" fmla="*/ 2 w 1140"/>
                  <a:gd name="T79" fmla="*/ 1 h 526"/>
                  <a:gd name="T80" fmla="*/ 2 w 1140"/>
                  <a:gd name="T81" fmla="*/ 1 h 526"/>
                  <a:gd name="T82" fmla="*/ 1 w 1140"/>
                  <a:gd name="T83" fmla="*/ 1 h 526"/>
                  <a:gd name="T84" fmla="*/ 1 w 1140"/>
                  <a:gd name="T85" fmla="*/ 1 h 526"/>
                  <a:gd name="T86" fmla="*/ 1 w 1140"/>
                  <a:gd name="T87" fmla="*/ 1 h 526"/>
                  <a:gd name="T88" fmla="*/ 1 w 1140"/>
                  <a:gd name="T89" fmla="*/ 1 h 526"/>
                  <a:gd name="T90" fmla="*/ 1 w 1140"/>
                  <a:gd name="T91" fmla="*/ 1 h 526"/>
                  <a:gd name="T92" fmla="*/ 1 w 1140"/>
                  <a:gd name="T93" fmla="*/ 1 h 526"/>
                  <a:gd name="T94" fmla="*/ 1 w 1140"/>
                  <a:gd name="T95" fmla="*/ 1 h 526"/>
                  <a:gd name="T96" fmla="*/ 1 w 1140"/>
                  <a:gd name="T97" fmla="*/ 1 h 526"/>
                  <a:gd name="T98" fmla="*/ 1 w 1140"/>
                  <a:gd name="T99" fmla="*/ 1 h 52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40"/>
                  <a:gd name="T151" fmla="*/ 0 h 526"/>
                  <a:gd name="T152" fmla="*/ 1140 w 1140"/>
                  <a:gd name="T153" fmla="*/ 526 h 52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40" h="526">
                    <a:moveTo>
                      <a:pt x="90" y="501"/>
                    </a:moveTo>
                    <a:lnTo>
                      <a:pt x="19" y="463"/>
                    </a:lnTo>
                    <a:lnTo>
                      <a:pt x="0" y="379"/>
                    </a:lnTo>
                    <a:lnTo>
                      <a:pt x="33" y="286"/>
                    </a:lnTo>
                    <a:lnTo>
                      <a:pt x="121" y="219"/>
                    </a:lnTo>
                    <a:lnTo>
                      <a:pt x="213" y="187"/>
                    </a:lnTo>
                    <a:lnTo>
                      <a:pt x="231" y="85"/>
                    </a:lnTo>
                    <a:lnTo>
                      <a:pt x="244" y="55"/>
                    </a:lnTo>
                    <a:lnTo>
                      <a:pt x="261" y="36"/>
                    </a:lnTo>
                    <a:lnTo>
                      <a:pt x="289" y="21"/>
                    </a:lnTo>
                    <a:lnTo>
                      <a:pt x="321" y="12"/>
                    </a:lnTo>
                    <a:lnTo>
                      <a:pt x="402" y="6"/>
                    </a:lnTo>
                    <a:lnTo>
                      <a:pt x="492" y="3"/>
                    </a:lnTo>
                    <a:lnTo>
                      <a:pt x="579" y="0"/>
                    </a:lnTo>
                    <a:lnTo>
                      <a:pt x="652" y="0"/>
                    </a:lnTo>
                    <a:lnTo>
                      <a:pt x="685" y="7"/>
                    </a:lnTo>
                    <a:lnTo>
                      <a:pt x="720" y="22"/>
                    </a:lnTo>
                    <a:lnTo>
                      <a:pt x="774" y="192"/>
                    </a:lnTo>
                    <a:lnTo>
                      <a:pt x="822" y="204"/>
                    </a:lnTo>
                    <a:lnTo>
                      <a:pt x="873" y="181"/>
                    </a:lnTo>
                    <a:lnTo>
                      <a:pt x="886" y="256"/>
                    </a:lnTo>
                    <a:lnTo>
                      <a:pt x="928" y="180"/>
                    </a:lnTo>
                    <a:lnTo>
                      <a:pt x="946" y="252"/>
                    </a:lnTo>
                    <a:lnTo>
                      <a:pt x="988" y="187"/>
                    </a:lnTo>
                    <a:lnTo>
                      <a:pt x="1000" y="252"/>
                    </a:lnTo>
                    <a:lnTo>
                      <a:pt x="1056" y="195"/>
                    </a:lnTo>
                    <a:lnTo>
                      <a:pt x="1077" y="262"/>
                    </a:lnTo>
                    <a:lnTo>
                      <a:pt x="1140" y="327"/>
                    </a:lnTo>
                    <a:lnTo>
                      <a:pt x="1134" y="429"/>
                    </a:lnTo>
                    <a:lnTo>
                      <a:pt x="1078" y="513"/>
                    </a:lnTo>
                    <a:lnTo>
                      <a:pt x="1021" y="519"/>
                    </a:lnTo>
                    <a:lnTo>
                      <a:pt x="1008" y="384"/>
                    </a:lnTo>
                    <a:lnTo>
                      <a:pt x="996" y="364"/>
                    </a:lnTo>
                    <a:lnTo>
                      <a:pt x="982" y="351"/>
                    </a:lnTo>
                    <a:lnTo>
                      <a:pt x="937" y="336"/>
                    </a:lnTo>
                    <a:lnTo>
                      <a:pt x="901" y="340"/>
                    </a:lnTo>
                    <a:lnTo>
                      <a:pt x="882" y="352"/>
                    </a:lnTo>
                    <a:lnTo>
                      <a:pt x="858" y="381"/>
                    </a:lnTo>
                    <a:lnTo>
                      <a:pt x="847" y="418"/>
                    </a:lnTo>
                    <a:lnTo>
                      <a:pt x="841" y="463"/>
                    </a:lnTo>
                    <a:lnTo>
                      <a:pt x="843" y="523"/>
                    </a:lnTo>
                    <a:lnTo>
                      <a:pt x="354" y="526"/>
                    </a:lnTo>
                    <a:lnTo>
                      <a:pt x="346" y="477"/>
                    </a:lnTo>
                    <a:lnTo>
                      <a:pt x="324" y="430"/>
                    </a:lnTo>
                    <a:lnTo>
                      <a:pt x="289" y="405"/>
                    </a:lnTo>
                    <a:lnTo>
                      <a:pt x="238" y="388"/>
                    </a:lnTo>
                    <a:lnTo>
                      <a:pt x="184" y="391"/>
                    </a:lnTo>
                    <a:lnTo>
                      <a:pt x="136" y="412"/>
                    </a:lnTo>
                    <a:lnTo>
                      <a:pt x="100" y="456"/>
                    </a:lnTo>
                    <a:lnTo>
                      <a:pt x="90" y="501"/>
                    </a:lnTo>
                    <a:close/>
                  </a:path>
                </a:pathLst>
              </a:custGeom>
              <a:solidFill>
                <a:schemeClr val="folHlink"/>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513" name="Freeform 33"/>
              <p:cNvSpPr>
                <a:spLocks/>
              </p:cNvSpPr>
              <p:nvPr/>
            </p:nvSpPr>
            <p:spPr bwMode="auto">
              <a:xfrm>
                <a:off x="3113" y="3325"/>
                <a:ext cx="121" cy="130"/>
              </a:xfrm>
              <a:custGeom>
                <a:avLst/>
                <a:gdLst>
                  <a:gd name="T0" fmla="*/ 0 w 189"/>
                  <a:gd name="T1" fmla="*/ 1 h 204"/>
                  <a:gd name="T2" fmla="*/ 1 w 189"/>
                  <a:gd name="T3" fmla="*/ 1 h 204"/>
                  <a:gd name="T4" fmla="*/ 1 w 189"/>
                  <a:gd name="T5" fmla="*/ 1 h 204"/>
                  <a:gd name="T6" fmla="*/ 1 w 189"/>
                  <a:gd name="T7" fmla="*/ 1 h 204"/>
                  <a:gd name="T8" fmla="*/ 1 w 189"/>
                  <a:gd name="T9" fmla="*/ 1 h 204"/>
                  <a:gd name="T10" fmla="*/ 1 w 189"/>
                  <a:gd name="T11" fmla="*/ 1 h 204"/>
                  <a:gd name="T12" fmla="*/ 1 w 189"/>
                  <a:gd name="T13" fmla="*/ 0 h 204"/>
                  <a:gd name="T14" fmla="*/ 1 w 189"/>
                  <a:gd name="T15" fmla="*/ 1 h 204"/>
                  <a:gd name="T16" fmla="*/ 0 w 189"/>
                  <a:gd name="T17" fmla="*/ 1 h 2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9"/>
                  <a:gd name="T28" fmla="*/ 0 h 204"/>
                  <a:gd name="T29" fmla="*/ 189 w 189"/>
                  <a:gd name="T30" fmla="*/ 204 h 20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9" h="204">
                    <a:moveTo>
                      <a:pt x="0" y="195"/>
                    </a:moveTo>
                    <a:lnTo>
                      <a:pt x="15" y="69"/>
                    </a:lnTo>
                    <a:lnTo>
                      <a:pt x="29" y="45"/>
                    </a:lnTo>
                    <a:lnTo>
                      <a:pt x="41" y="30"/>
                    </a:lnTo>
                    <a:lnTo>
                      <a:pt x="63" y="16"/>
                    </a:lnTo>
                    <a:lnTo>
                      <a:pt x="89" y="9"/>
                    </a:lnTo>
                    <a:lnTo>
                      <a:pt x="189" y="0"/>
                    </a:lnTo>
                    <a:lnTo>
                      <a:pt x="189" y="204"/>
                    </a:lnTo>
                    <a:lnTo>
                      <a:pt x="0" y="195"/>
                    </a:lnTo>
                    <a:close/>
                  </a:path>
                </a:pathLst>
              </a:custGeom>
              <a:solidFill>
                <a:schemeClr val="tx1"/>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514" name="Freeform 34"/>
              <p:cNvSpPr>
                <a:spLocks/>
              </p:cNvSpPr>
              <p:nvPr/>
            </p:nvSpPr>
            <p:spPr bwMode="auto">
              <a:xfrm>
                <a:off x="3255" y="3322"/>
                <a:ext cx="160" cy="135"/>
              </a:xfrm>
              <a:custGeom>
                <a:avLst/>
                <a:gdLst>
                  <a:gd name="T0" fmla="*/ 1 w 252"/>
                  <a:gd name="T1" fmla="*/ 1 h 213"/>
                  <a:gd name="T2" fmla="*/ 0 w 252"/>
                  <a:gd name="T3" fmla="*/ 0 h 213"/>
                  <a:gd name="T4" fmla="*/ 1 w 252"/>
                  <a:gd name="T5" fmla="*/ 0 h 213"/>
                  <a:gd name="T6" fmla="*/ 1 w 252"/>
                  <a:gd name="T7" fmla="*/ 1 h 213"/>
                  <a:gd name="T8" fmla="*/ 1 w 252"/>
                  <a:gd name="T9" fmla="*/ 1 h 213"/>
                  <a:gd name="T10" fmla="*/ 1 w 252"/>
                  <a:gd name="T11" fmla="*/ 1 h 213"/>
                  <a:gd name="T12" fmla="*/ 1 w 252"/>
                  <a:gd name="T13" fmla="*/ 1 h 213"/>
                  <a:gd name="T14" fmla="*/ 0 60000 65536"/>
                  <a:gd name="T15" fmla="*/ 0 60000 65536"/>
                  <a:gd name="T16" fmla="*/ 0 60000 65536"/>
                  <a:gd name="T17" fmla="*/ 0 60000 65536"/>
                  <a:gd name="T18" fmla="*/ 0 60000 65536"/>
                  <a:gd name="T19" fmla="*/ 0 60000 65536"/>
                  <a:gd name="T20" fmla="*/ 0 60000 65536"/>
                  <a:gd name="T21" fmla="*/ 0 w 252"/>
                  <a:gd name="T22" fmla="*/ 0 h 213"/>
                  <a:gd name="T23" fmla="*/ 252 w 252"/>
                  <a:gd name="T24" fmla="*/ 213 h 2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2" h="213">
                    <a:moveTo>
                      <a:pt x="3" y="207"/>
                    </a:moveTo>
                    <a:lnTo>
                      <a:pt x="0" y="0"/>
                    </a:lnTo>
                    <a:lnTo>
                      <a:pt x="210" y="0"/>
                    </a:lnTo>
                    <a:lnTo>
                      <a:pt x="252" y="149"/>
                    </a:lnTo>
                    <a:lnTo>
                      <a:pt x="215" y="191"/>
                    </a:lnTo>
                    <a:lnTo>
                      <a:pt x="99" y="213"/>
                    </a:lnTo>
                    <a:lnTo>
                      <a:pt x="3" y="207"/>
                    </a:lnTo>
                    <a:close/>
                  </a:path>
                </a:pathLst>
              </a:custGeom>
              <a:solidFill>
                <a:schemeClr val="tx1"/>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515" name="Freeform 35"/>
              <p:cNvSpPr>
                <a:spLocks/>
              </p:cNvSpPr>
              <p:nvPr/>
            </p:nvSpPr>
            <p:spPr bwMode="auto">
              <a:xfrm>
                <a:off x="3360" y="3383"/>
                <a:ext cx="45" cy="63"/>
              </a:xfrm>
              <a:custGeom>
                <a:avLst/>
                <a:gdLst>
                  <a:gd name="T0" fmla="*/ 0 w 276"/>
                  <a:gd name="T1" fmla="*/ 0 h 388"/>
                  <a:gd name="T2" fmla="*/ 0 w 276"/>
                  <a:gd name="T3" fmla="*/ 0 h 388"/>
                  <a:gd name="T4" fmla="*/ 0 w 276"/>
                  <a:gd name="T5" fmla="*/ 0 h 388"/>
                  <a:gd name="T6" fmla="*/ 0 w 276"/>
                  <a:gd name="T7" fmla="*/ 0 h 388"/>
                  <a:gd name="T8" fmla="*/ 0 w 276"/>
                  <a:gd name="T9" fmla="*/ 0 h 388"/>
                  <a:gd name="T10" fmla="*/ 0 w 276"/>
                  <a:gd name="T11" fmla="*/ 0 h 388"/>
                  <a:gd name="T12" fmla="*/ 0 w 276"/>
                  <a:gd name="T13" fmla="*/ 0 h 388"/>
                  <a:gd name="T14" fmla="*/ 0 w 276"/>
                  <a:gd name="T15" fmla="*/ 0 h 388"/>
                  <a:gd name="T16" fmla="*/ 0 w 276"/>
                  <a:gd name="T17" fmla="*/ 0 h 388"/>
                  <a:gd name="T18" fmla="*/ 0 w 276"/>
                  <a:gd name="T19" fmla="*/ 0 h 388"/>
                  <a:gd name="T20" fmla="*/ 0 w 276"/>
                  <a:gd name="T21" fmla="*/ 0 h 388"/>
                  <a:gd name="T22" fmla="*/ 0 w 276"/>
                  <a:gd name="T23" fmla="*/ 0 h 388"/>
                  <a:gd name="T24" fmla="*/ 0 w 276"/>
                  <a:gd name="T25" fmla="*/ 0 h 388"/>
                  <a:gd name="T26" fmla="*/ 0 w 276"/>
                  <a:gd name="T27" fmla="*/ 0 h 388"/>
                  <a:gd name="T28" fmla="*/ 0 w 276"/>
                  <a:gd name="T29" fmla="*/ 0 h 388"/>
                  <a:gd name="T30" fmla="*/ 0 w 276"/>
                  <a:gd name="T31" fmla="*/ 0 h 388"/>
                  <a:gd name="T32" fmla="*/ 0 w 276"/>
                  <a:gd name="T33" fmla="*/ 0 h 388"/>
                  <a:gd name="T34" fmla="*/ 0 w 276"/>
                  <a:gd name="T35" fmla="*/ 0 h 388"/>
                  <a:gd name="T36" fmla="*/ 0 w 276"/>
                  <a:gd name="T37" fmla="*/ 0 h 388"/>
                  <a:gd name="T38" fmla="*/ 0 w 276"/>
                  <a:gd name="T39" fmla="*/ 0 h 388"/>
                  <a:gd name="T40" fmla="*/ 0 w 276"/>
                  <a:gd name="T41" fmla="*/ 0 h 388"/>
                  <a:gd name="T42" fmla="*/ 0 w 276"/>
                  <a:gd name="T43" fmla="*/ 0 h 388"/>
                  <a:gd name="T44" fmla="*/ 0 w 276"/>
                  <a:gd name="T45" fmla="*/ 0 h 388"/>
                  <a:gd name="T46" fmla="*/ 0 w 276"/>
                  <a:gd name="T47" fmla="*/ 0 h 388"/>
                  <a:gd name="T48" fmla="*/ 0 w 276"/>
                  <a:gd name="T49" fmla="*/ 0 h 388"/>
                  <a:gd name="T50" fmla="*/ 0 w 276"/>
                  <a:gd name="T51" fmla="*/ 0 h 388"/>
                  <a:gd name="T52" fmla="*/ 0 w 276"/>
                  <a:gd name="T53" fmla="*/ 0 h 388"/>
                  <a:gd name="T54" fmla="*/ 0 w 276"/>
                  <a:gd name="T55" fmla="*/ 0 h 388"/>
                  <a:gd name="T56" fmla="*/ 0 w 276"/>
                  <a:gd name="T57" fmla="*/ 0 h 388"/>
                  <a:gd name="T58" fmla="*/ 0 w 276"/>
                  <a:gd name="T59" fmla="*/ 0 h 388"/>
                  <a:gd name="T60" fmla="*/ 0 w 276"/>
                  <a:gd name="T61" fmla="*/ 0 h 388"/>
                  <a:gd name="T62" fmla="*/ 0 w 276"/>
                  <a:gd name="T63" fmla="*/ 0 h 388"/>
                  <a:gd name="T64" fmla="*/ 0 w 276"/>
                  <a:gd name="T65" fmla="*/ 0 h 388"/>
                  <a:gd name="T66" fmla="*/ 0 w 276"/>
                  <a:gd name="T67" fmla="*/ 0 h 388"/>
                  <a:gd name="T68" fmla="*/ 0 w 276"/>
                  <a:gd name="T69" fmla="*/ 0 h 388"/>
                  <a:gd name="T70" fmla="*/ 0 w 276"/>
                  <a:gd name="T71" fmla="*/ 0 h 388"/>
                  <a:gd name="T72" fmla="*/ 0 w 276"/>
                  <a:gd name="T73" fmla="*/ 0 h 388"/>
                  <a:gd name="T74" fmla="*/ 0 w 276"/>
                  <a:gd name="T75" fmla="*/ 0 h 388"/>
                  <a:gd name="T76" fmla="*/ 0 w 276"/>
                  <a:gd name="T77" fmla="*/ 0 h 388"/>
                  <a:gd name="T78" fmla="*/ 0 w 276"/>
                  <a:gd name="T79" fmla="*/ 0 h 388"/>
                  <a:gd name="T80" fmla="*/ 0 w 276"/>
                  <a:gd name="T81" fmla="*/ 0 h 388"/>
                  <a:gd name="T82" fmla="*/ 0 w 276"/>
                  <a:gd name="T83" fmla="*/ 0 h 388"/>
                  <a:gd name="T84" fmla="*/ 0 w 276"/>
                  <a:gd name="T85" fmla="*/ 0 h 388"/>
                  <a:gd name="T86" fmla="*/ 0 w 276"/>
                  <a:gd name="T87" fmla="*/ 0 h 388"/>
                  <a:gd name="T88" fmla="*/ 0 w 276"/>
                  <a:gd name="T89" fmla="*/ 0 h 388"/>
                  <a:gd name="T90" fmla="*/ 0 w 276"/>
                  <a:gd name="T91" fmla="*/ 0 h 388"/>
                  <a:gd name="T92" fmla="*/ 0 w 276"/>
                  <a:gd name="T93" fmla="*/ 0 h 388"/>
                  <a:gd name="T94" fmla="*/ 0 w 276"/>
                  <a:gd name="T95" fmla="*/ 0 h 388"/>
                  <a:gd name="T96" fmla="*/ 0 w 276"/>
                  <a:gd name="T97" fmla="*/ 0 h 388"/>
                  <a:gd name="T98" fmla="*/ 0 w 276"/>
                  <a:gd name="T99" fmla="*/ 0 h 388"/>
                  <a:gd name="T100" fmla="*/ 0 w 276"/>
                  <a:gd name="T101" fmla="*/ 0 h 388"/>
                  <a:gd name="T102" fmla="*/ 0 w 276"/>
                  <a:gd name="T103" fmla="*/ 0 h 388"/>
                  <a:gd name="T104" fmla="*/ 0 w 276"/>
                  <a:gd name="T105" fmla="*/ 0 h 388"/>
                  <a:gd name="T106" fmla="*/ 0 w 276"/>
                  <a:gd name="T107" fmla="*/ 0 h 388"/>
                  <a:gd name="T108" fmla="*/ 0 w 276"/>
                  <a:gd name="T109" fmla="*/ 0 h 38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76"/>
                  <a:gd name="T166" fmla="*/ 0 h 388"/>
                  <a:gd name="T167" fmla="*/ 276 w 276"/>
                  <a:gd name="T168" fmla="*/ 388 h 38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76" h="388">
                    <a:moveTo>
                      <a:pt x="14" y="325"/>
                    </a:moveTo>
                    <a:lnTo>
                      <a:pt x="6" y="304"/>
                    </a:lnTo>
                    <a:lnTo>
                      <a:pt x="0" y="262"/>
                    </a:lnTo>
                    <a:lnTo>
                      <a:pt x="2" y="217"/>
                    </a:lnTo>
                    <a:lnTo>
                      <a:pt x="12" y="171"/>
                    </a:lnTo>
                    <a:lnTo>
                      <a:pt x="29" y="125"/>
                    </a:lnTo>
                    <a:lnTo>
                      <a:pt x="52" y="84"/>
                    </a:lnTo>
                    <a:lnTo>
                      <a:pt x="80" y="49"/>
                    </a:lnTo>
                    <a:lnTo>
                      <a:pt x="113" y="23"/>
                    </a:lnTo>
                    <a:lnTo>
                      <a:pt x="145" y="6"/>
                    </a:lnTo>
                    <a:lnTo>
                      <a:pt x="179" y="0"/>
                    </a:lnTo>
                    <a:lnTo>
                      <a:pt x="208" y="6"/>
                    </a:lnTo>
                    <a:lnTo>
                      <a:pt x="236" y="23"/>
                    </a:lnTo>
                    <a:lnTo>
                      <a:pt x="255" y="49"/>
                    </a:lnTo>
                    <a:lnTo>
                      <a:pt x="268" y="84"/>
                    </a:lnTo>
                    <a:lnTo>
                      <a:pt x="276" y="125"/>
                    </a:lnTo>
                    <a:lnTo>
                      <a:pt x="274" y="171"/>
                    </a:lnTo>
                    <a:lnTo>
                      <a:pt x="265" y="219"/>
                    </a:lnTo>
                    <a:lnTo>
                      <a:pt x="248" y="264"/>
                    </a:lnTo>
                    <a:lnTo>
                      <a:pt x="225" y="304"/>
                    </a:lnTo>
                    <a:lnTo>
                      <a:pt x="196" y="340"/>
                    </a:lnTo>
                    <a:lnTo>
                      <a:pt x="164" y="367"/>
                    </a:lnTo>
                    <a:lnTo>
                      <a:pt x="130" y="382"/>
                    </a:lnTo>
                    <a:lnTo>
                      <a:pt x="97" y="388"/>
                    </a:lnTo>
                    <a:lnTo>
                      <a:pt x="67" y="382"/>
                    </a:lnTo>
                    <a:lnTo>
                      <a:pt x="40" y="365"/>
                    </a:lnTo>
                    <a:lnTo>
                      <a:pt x="19" y="340"/>
                    </a:lnTo>
                    <a:lnTo>
                      <a:pt x="57" y="319"/>
                    </a:lnTo>
                    <a:lnTo>
                      <a:pt x="80" y="335"/>
                    </a:lnTo>
                    <a:lnTo>
                      <a:pt x="103" y="340"/>
                    </a:lnTo>
                    <a:lnTo>
                      <a:pt x="128" y="338"/>
                    </a:lnTo>
                    <a:lnTo>
                      <a:pt x="152" y="327"/>
                    </a:lnTo>
                    <a:lnTo>
                      <a:pt x="177" y="308"/>
                    </a:lnTo>
                    <a:lnTo>
                      <a:pt x="200" y="283"/>
                    </a:lnTo>
                    <a:lnTo>
                      <a:pt x="217" y="253"/>
                    </a:lnTo>
                    <a:lnTo>
                      <a:pt x="232" y="219"/>
                    </a:lnTo>
                    <a:lnTo>
                      <a:pt x="240" y="183"/>
                    </a:lnTo>
                    <a:lnTo>
                      <a:pt x="242" y="148"/>
                    </a:lnTo>
                    <a:lnTo>
                      <a:pt x="238" y="116"/>
                    </a:lnTo>
                    <a:lnTo>
                      <a:pt x="229" y="89"/>
                    </a:lnTo>
                    <a:lnTo>
                      <a:pt x="213" y="68"/>
                    </a:lnTo>
                    <a:lnTo>
                      <a:pt x="194" y="53"/>
                    </a:lnTo>
                    <a:lnTo>
                      <a:pt x="173" y="49"/>
                    </a:lnTo>
                    <a:lnTo>
                      <a:pt x="147" y="51"/>
                    </a:lnTo>
                    <a:lnTo>
                      <a:pt x="122" y="63"/>
                    </a:lnTo>
                    <a:lnTo>
                      <a:pt x="99" y="82"/>
                    </a:lnTo>
                    <a:lnTo>
                      <a:pt x="76" y="106"/>
                    </a:lnTo>
                    <a:lnTo>
                      <a:pt x="59" y="137"/>
                    </a:lnTo>
                    <a:lnTo>
                      <a:pt x="44" y="171"/>
                    </a:lnTo>
                    <a:lnTo>
                      <a:pt x="35" y="205"/>
                    </a:lnTo>
                    <a:lnTo>
                      <a:pt x="33" y="240"/>
                    </a:lnTo>
                    <a:lnTo>
                      <a:pt x="37" y="272"/>
                    </a:lnTo>
                    <a:lnTo>
                      <a:pt x="48" y="304"/>
                    </a:lnTo>
                    <a:lnTo>
                      <a:pt x="1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6" name="Freeform 36"/>
              <p:cNvSpPr>
                <a:spLocks/>
              </p:cNvSpPr>
              <p:nvPr/>
            </p:nvSpPr>
            <p:spPr bwMode="auto">
              <a:xfrm>
                <a:off x="3362" y="3431"/>
                <a:ext cx="9" cy="7"/>
              </a:xfrm>
              <a:custGeom>
                <a:avLst/>
                <a:gdLst>
                  <a:gd name="T0" fmla="*/ 0 w 53"/>
                  <a:gd name="T1" fmla="*/ 0 h 43"/>
                  <a:gd name="T2" fmla="*/ 0 w 53"/>
                  <a:gd name="T3" fmla="*/ 0 h 43"/>
                  <a:gd name="T4" fmla="*/ 0 w 53"/>
                  <a:gd name="T5" fmla="*/ 0 h 43"/>
                  <a:gd name="T6" fmla="*/ 0 w 53"/>
                  <a:gd name="T7" fmla="*/ 0 h 43"/>
                  <a:gd name="T8" fmla="*/ 0 w 53"/>
                  <a:gd name="T9" fmla="*/ 0 h 43"/>
                  <a:gd name="T10" fmla="*/ 0 w 53"/>
                  <a:gd name="T11" fmla="*/ 0 h 43"/>
                  <a:gd name="T12" fmla="*/ 0 60000 65536"/>
                  <a:gd name="T13" fmla="*/ 0 60000 65536"/>
                  <a:gd name="T14" fmla="*/ 0 60000 65536"/>
                  <a:gd name="T15" fmla="*/ 0 60000 65536"/>
                  <a:gd name="T16" fmla="*/ 0 60000 65536"/>
                  <a:gd name="T17" fmla="*/ 0 60000 65536"/>
                  <a:gd name="T18" fmla="*/ 0 w 53"/>
                  <a:gd name="T19" fmla="*/ 0 h 43"/>
                  <a:gd name="T20" fmla="*/ 53 w 5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3" h="43">
                    <a:moveTo>
                      <a:pt x="53" y="28"/>
                    </a:moveTo>
                    <a:lnTo>
                      <a:pt x="30" y="0"/>
                    </a:lnTo>
                    <a:lnTo>
                      <a:pt x="0" y="26"/>
                    </a:lnTo>
                    <a:lnTo>
                      <a:pt x="9" y="43"/>
                    </a:lnTo>
                    <a:lnTo>
                      <a:pt x="5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7" name="Freeform 37"/>
              <p:cNvSpPr>
                <a:spLocks/>
              </p:cNvSpPr>
              <p:nvPr/>
            </p:nvSpPr>
            <p:spPr bwMode="auto">
              <a:xfrm>
                <a:off x="3367" y="3401"/>
                <a:ext cx="33" cy="23"/>
              </a:xfrm>
              <a:custGeom>
                <a:avLst/>
                <a:gdLst>
                  <a:gd name="T0" fmla="*/ 0 w 202"/>
                  <a:gd name="T1" fmla="*/ 0 h 141"/>
                  <a:gd name="T2" fmla="*/ 0 w 202"/>
                  <a:gd name="T3" fmla="*/ 0 h 141"/>
                  <a:gd name="T4" fmla="*/ 0 w 202"/>
                  <a:gd name="T5" fmla="*/ 0 h 141"/>
                  <a:gd name="T6" fmla="*/ 0 w 202"/>
                  <a:gd name="T7" fmla="*/ 0 h 141"/>
                  <a:gd name="T8" fmla="*/ 0 w 202"/>
                  <a:gd name="T9" fmla="*/ 0 h 141"/>
                  <a:gd name="T10" fmla="*/ 0 w 202"/>
                  <a:gd name="T11" fmla="*/ 0 h 141"/>
                  <a:gd name="T12" fmla="*/ 0 w 202"/>
                  <a:gd name="T13" fmla="*/ 0 h 141"/>
                  <a:gd name="T14" fmla="*/ 0 60000 65536"/>
                  <a:gd name="T15" fmla="*/ 0 60000 65536"/>
                  <a:gd name="T16" fmla="*/ 0 60000 65536"/>
                  <a:gd name="T17" fmla="*/ 0 60000 65536"/>
                  <a:gd name="T18" fmla="*/ 0 60000 65536"/>
                  <a:gd name="T19" fmla="*/ 0 60000 65536"/>
                  <a:gd name="T20" fmla="*/ 0 60000 65536"/>
                  <a:gd name="T21" fmla="*/ 0 w 202"/>
                  <a:gd name="T22" fmla="*/ 0 h 141"/>
                  <a:gd name="T23" fmla="*/ 202 w 202"/>
                  <a:gd name="T24" fmla="*/ 141 h 1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2" h="141">
                    <a:moveTo>
                      <a:pt x="202" y="78"/>
                    </a:moveTo>
                    <a:lnTo>
                      <a:pt x="23" y="0"/>
                    </a:lnTo>
                    <a:lnTo>
                      <a:pt x="0" y="38"/>
                    </a:lnTo>
                    <a:lnTo>
                      <a:pt x="71" y="141"/>
                    </a:lnTo>
                    <a:lnTo>
                      <a:pt x="202" y="122"/>
                    </a:lnTo>
                    <a:lnTo>
                      <a:pt x="202"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8" name="Freeform 38"/>
              <p:cNvSpPr>
                <a:spLocks/>
              </p:cNvSpPr>
              <p:nvPr/>
            </p:nvSpPr>
            <p:spPr bwMode="auto">
              <a:xfrm>
                <a:off x="3245" y="3415"/>
                <a:ext cx="195" cy="185"/>
              </a:xfrm>
              <a:custGeom>
                <a:avLst/>
                <a:gdLst>
                  <a:gd name="T0" fmla="*/ 0 w 306"/>
                  <a:gd name="T1" fmla="*/ 1 h 290"/>
                  <a:gd name="T2" fmla="*/ 1 w 306"/>
                  <a:gd name="T3" fmla="*/ 1 h 290"/>
                  <a:gd name="T4" fmla="*/ 1 w 306"/>
                  <a:gd name="T5" fmla="*/ 1 h 290"/>
                  <a:gd name="T6" fmla="*/ 1 w 306"/>
                  <a:gd name="T7" fmla="*/ 1 h 290"/>
                  <a:gd name="T8" fmla="*/ 1 w 306"/>
                  <a:gd name="T9" fmla="*/ 1 h 290"/>
                  <a:gd name="T10" fmla="*/ 1 w 306"/>
                  <a:gd name="T11" fmla="*/ 1 h 290"/>
                  <a:gd name="T12" fmla="*/ 1 w 306"/>
                  <a:gd name="T13" fmla="*/ 0 h 290"/>
                  <a:gd name="T14" fmla="*/ 0 60000 65536"/>
                  <a:gd name="T15" fmla="*/ 0 60000 65536"/>
                  <a:gd name="T16" fmla="*/ 0 60000 65536"/>
                  <a:gd name="T17" fmla="*/ 0 60000 65536"/>
                  <a:gd name="T18" fmla="*/ 0 60000 65536"/>
                  <a:gd name="T19" fmla="*/ 0 60000 65536"/>
                  <a:gd name="T20" fmla="*/ 0 60000 65536"/>
                  <a:gd name="T21" fmla="*/ 0 w 306"/>
                  <a:gd name="T22" fmla="*/ 0 h 290"/>
                  <a:gd name="T23" fmla="*/ 306 w 306"/>
                  <a:gd name="T24" fmla="*/ 290 h 2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6" h="290">
                    <a:moveTo>
                      <a:pt x="0" y="71"/>
                    </a:moveTo>
                    <a:lnTo>
                      <a:pt x="3" y="290"/>
                    </a:lnTo>
                    <a:lnTo>
                      <a:pt x="279" y="287"/>
                    </a:lnTo>
                    <a:lnTo>
                      <a:pt x="299" y="272"/>
                    </a:lnTo>
                    <a:lnTo>
                      <a:pt x="306" y="248"/>
                    </a:lnTo>
                    <a:lnTo>
                      <a:pt x="299" y="48"/>
                    </a:lnTo>
                    <a:lnTo>
                      <a:pt x="284" y="0"/>
                    </a:lnTo>
                  </a:path>
                </a:pathLst>
              </a:custGeom>
              <a:noFill/>
              <a:ln w="12700" cap="flat" cmpd="sng">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519" name="Freeform 39"/>
              <p:cNvSpPr>
                <a:spLocks/>
              </p:cNvSpPr>
              <p:nvPr/>
            </p:nvSpPr>
            <p:spPr bwMode="auto">
              <a:xfrm rot="1661969">
                <a:off x="3494" y="3239"/>
                <a:ext cx="130" cy="102"/>
              </a:xfrm>
              <a:custGeom>
                <a:avLst/>
                <a:gdLst>
                  <a:gd name="T0" fmla="*/ 0 w 530"/>
                  <a:gd name="T1" fmla="*/ 0 h 342"/>
                  <a:gd name="T2" fmla="*/ 0 w 530"/>
                  <a:gd name="T3" fmla="*/ 0 h 342"/>
                  <a:gd name="T4" fmla="*/ 0 w 530"/>
                  <a:gd name="T5" fmla="*/ 0 h 342"/>
                  <a:gd name="T6" fmla="*/ 0 w 530"/>
                  <a:gd name="T7" fmla="*/ 0 h 342"/>
                  <a:gd name="T8" fmla="*/ 0 w 530"/>
                  <a:gd name="T9" fmla="*/ 0 h 342"/>
                  <a:gd name="T10" fmla="*/ 0 w 530"/>
                  <a:gd name="T11" fmla="*/ 0 h 342"/>
                  <a:gd name="T12" fmla="*/ 0 w 530"/>
                  <a:gd name="T13" fmla="*/ 0 h 342"/>
                  <a:gd name="T14" fmla="*/ 0 w 530"/>
                  <a:gd name="T15" fmla="*/ 0 h 342"/>
                  <a:gd name="T16" fmla="*/ 0 w 530"/>
                  <a:gd name="T17" fmla="*/ 0 h 342"/>
                  <a:gd name="T18" fmla="*/ 0 w 530"/>
                  <a:gd name="T19" fmla="*/ 0 h 342"/>
                  <a:gd name="T20" fmla="*/ 0 w 530"/>
                  <a:gd name="T21" fmla="*/ 0 h 342"/>
                  <a:gd name="T22" fmla="*/ 0 w 530"/>
                  <a:gd name="T23" fmla="*/ 0 h 342"/>
                  <a:gd name="T24" fmla="*/ 0 w 530"/>
                  <a:gd name="T25" fmla="*/ 0 h 342"/>
                  <a:gd name="T26" fmla="*/ 0 w 530"/>
                  <a:gd name="T27" fmla="*/ 0 h 342"/>
                  <a:gd name="T28" fmla="*/ 0 w 530"/>
                  <a:gd name="T29" fmla="*/ 0 h 342"/>
                  <a:gd name="T30" fmla="*/ 0 w 530"/>
                  <a:gd name="T31" fmla="*/ 0 h 342"/>
                  <a:gd name="T32" fmla="*/ 0 w 530"/>
                  <a:gd name="T33" fmla="*/ 0 h 342"/>
                  <a:gd name="T34" fmla="*/ 0 w 530"/>
                  <a:gd name="T35" fmla="*/ 0 h 342"/>
                  <a:gd name="T36" fmla="*/ 0 w 530"/>
                  <a:gd name="T37" fmla="*/ 0 h 342"/>
                  <a:gd name="T38" fmla="*/ 0 w 530"/>
                  <a:gd name="T39" fmla="*/ 0 h 342"/>
                  <a:gd name="T40" fmla="*/ 0 w 530"/>
                  <a:gd name="T41" fmla="*/ 0 h 342"/>
                  <a:gd name="T42" fmla="*/ 0 w 530"/>
                  <a:gd name="T43" fmla="*/ 0 h 342"/>
                  <a:gd name="T44" fmla="*/ 0 w 530"/>
                  <a:gd name="T45" fmla="*/ 0 h 342"/>
                  <a:gd name="T46" fmla="*/ 0 w 530"/>
                  <a:gd name="T47" fmla="*/ 0 h 342"/>
                  <a:gd name="T48" fmla="*/ 0 w 530"/>
                  <a:gd name="T49" fmla="*/ 0 h 342"/>
                  <a:gd name="T50" fmla="*/ 0 w 530"/>
                  <a:gd name="T51" fmla="*/ 0 h 342"/>
                  <a:gd name="T52" fmla="*/ 0 w 530"/>
                  <a:gd name="T53" fmla="*/ 0 h 342"/>
                  <a:gd name="T54" fmla="*/ 0 w 530"/>
                  <a:gd name="T55" fmla="*/ 0 h 342"/>
                  <a:gd name="T56" fmla="*/ 0 w 530"/>
                  <a:gd name="T57" fmla="*/ 0 h 342"/>
                  <a:gd name="T58" fmla="*/ 0 w 530"/>
                  <a:gd name="T59" fmla="*/ 0 h 342"/>
                  <a:gd name="T60" fmla="*/ 0 w 530"/>
                  <a:gd name="T61" fmla="*/ 0 h 342"/>
                  <a:gd name="T62" fmla="*/ 0 w 530"/>
                  <a:gd name="T63" fmla="*/ 0 h 342"/>
                  <a:gd name="T64" fmla="*/ 0 w 530"/>
                  <a:gd name="T65" fmla="*/ 0 h 342"/>
                  <a:gd name="T66" fmla="*/ 0 w 530"/>
                  <a:gd name="T67" fmla="*/ 0 h 342"/>
                  <a:gd name="T68" fmla="*/ 0 w 530"/>
                  <a:gd name="T69" fmla="*/ 0 h 342"/>
                  <a:gd name="T70" fmla="*/ 0 w 530"/>
                  <a:gd name="T71" fmla="*/ 0 h 342"/>
                  <a:gd name="T72" fmla="*/ 0 w 530"/>
                  <a:gd name="T73" fmla="*/ 0 h 342"/>
                  <a:gd name="T74" fmla="*/ 0 w 530"/>
                  <a:gd name="T75" fmla="*/ 0 h 342"/>
                  <a:gd name="T76" fmla="*/ 0 w 530"/>
                  <a:gd name="T77" fmla="*/ 0 h 342"/>
                  <a:gd name="T78" fmla="*/ 0 w 530"/>
                  <a:gd name="T79" fmla="*/ 0 h 342"/>
                  <a:gd name="T80" fmla="*/ 0 w 530"/>
                  <a:gd name="T81" fmla="*/ 0 h 342"/>
                  <a:gd name="T82" fmla="*/ 0 w 530"/>
                  <a:gd name="T83" fmla="*/ 0 h 342"/>
                  <a:gd name="T84" fmla="*/ 0 w 530"/>
                  <a:gd name="T85" fmla="*/ 0 h 342"/>
                  <a:gd name="T86" fmla="*/ 0 w 530"/>
                  <a:gd name="T87" fmla="*/ 0 h 342"/>
                  <a:gd name="T88" fmla="*/ 0 w 530"/>
                  <a:gd name="T89" fmla="*/ 0 h 342"/>
                  <a:gd name="T90" fmla="*/ 0 w 530"/>
                  <a:gd name="T91" fmla="*/ 0 h 342"/>
                  <a:gd name="T92" fmla="*/ 0 w 530"/>
                  <a:gd name="T93" fmla="*/ 0 h 342"/>
                  <a:gd name="T94" fmla="*/ 0 w 530"/>
                  <a:gd name="T95" fmla="*/ 0 h 342"/>
                  <a:gd name="T96" fmla="*/ 0 w 530"/>
                  <a:gd name="T97" fmla="*/ 0 h 342"/>
                  <a:gd name="T98" fmla="*/ 0 w 530"/>
                  <a:gd name="T99" fmla="*/ 0 h 342"/>
                  <a:gd name="T100" fmla="*/ 0 w 530"/>
                  <a:gd name="T101" fmla="*/ 0 h 3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30"/>
                  <a:gd name="T154" fmla="*/ 0 h 342"/>
                  <a:gd name="T155" fmla="*/ 530 w 530"/>
                  <a:gd name="T156" fmla="*/ 342 h 3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30" h="342">
                    <a:moveTo>
                      <a:pt x="101" y="183"/>
                    </a:moveTo>
                    <a:lnTo>
                      <a:pt x="99" y="183"/>
                    </a:lnTo>
                    <a:lnTo>
                      <a:pt x="91" y="184"/>
                    </a:lnTo>
                    <a:lnTo>
                      <a:pt x="86" y="184"/>
                    </a:lnTo>
                    <a:lnTo>
                      <a:pt x="82" y="186"/>
                    </a:lnTo>
                    <a:lnTo>
                      <a:pt x="76" y="188"/>
                    </a:lnTo>
                    <a:lnTo>
                      <a:pt x="70" y="192"/>
                    </a:lnTo>
                    <a:lnTo>
                      <a:pt x="63" y="194"/>
                    </a:lnTo>
                    <a:lnTo>
                      <a:pt x="55" y="198"/>
                    </a:lnTo>
                    <a:lnTo>
                      <a:pt x="49" y="200"/>
                    </a:lnTo>
                    <a:lnTo>
                      <a:pt x="44" y="203"/>
                    </a:lnTo>
                    <a:lnTo>
                      <a:pt x="36" y="205"/>
                    </a:lnTo>
                    <a:lnTo>
                      <a:pt x="30" y="211"/>
                    </a:lnTo>
                    <a:lnTo>
                      <a:pt x="23" y="215"/>
                    </a:lnTo>
                    <a:lnTo>
                      <a:pt x="19" y="221"/>
                    </a:lnTo>
                    <a:lnTo>
                      <a:pt x="13" y="224"/>
                    </a:lnTo>
                    <a:lnTo>
                      <a:pt x="8" y="230"/>
                    </a:lnTo>
                    <a:lnTo>
                      <a:pt x="4" y="236"/>
                    </a:lnTo>
                    <a:lnTo>
                      <a:pt x="2" y="241"/>
                    </a:lnTo>
                    <a:lnTo>
                      <a:pt x="0" y="249"/>
                    </a:lnTo>
                    <a:lnTo>
                      <a:pt x="0" y="255"/>
                    </a:lnTo>
                    <a:lnTo>
                      <a:pt x="0" y="262"/>
                    </a:lnTo>
                    <a:lnTo>
                      <a:pt x="4" y="270"/>
                    </a:lnTo>
                    <a:lnTo>
                      <a:pt x="6" y="278"/>
                    </a:lnTo>
                    <a:lnTo>
                      <a:pt x="11" y="285"/>
                    </a:lnTo>
                    <a:lnTo>
                      <a:pt x="17" y="295"/>
                    </a:lnTo>
                    <a:lnTo>
                      <a:pt x="29" y="304"/>
                    </a:lnTo>
                    <a:lnTo>
                      <a:pt x="32" y="308"/>
                    </a:lnTo>
                    <a:lnTo>
                      <a:pt x="38" y="314"/>
                    </a:lnTo>
                    <a:lnTo>
                      <a:pt x="44" y="318"/>
                    </a:lnTo>
                    <a:lnTo>
                      <a:pt x="51" y="321"/>
                    </a:lnTo>
                    <a:lnTo>
                      <a:pt x="59" y="327"/>
                    </a:lnTo>
                    <a:lnTo>
                      <a:pt x="67" y="333"/>
                    </a:lnTo>
                    <a:lnTo>
                      <a:pt x="76" y="337"/>
                    </a:lnTo>
                    <a:lnTo>
                      <a:pt x="86" y="342"/>
                    </a:lnTo>
                    <a:lnTo>
                      <a:pt x="89" y="342"/>
                    </a:lnTo>
                    <a:lnTo>
                      <a:pt x="97" y="342"/>
                    </a:lnTo>
                    <a:lnTo>
                      <a:pt x="105" y="342"/>
                    </a:lnTo>
                    <a:lnTo>
                      <a:pt x="108" y="340"/>
                    </a:lnTo>
                    <a:lnTo>
                      <a:pt x="116" y="340"/>
                    </a:lnTo>
                    <a:lnTo>
                      <a:pt x="122" y="338"/>
                    </a:lnTo>
                    <a:lnTo>
                      <a:pt x="127" y="338"/>
                    </a:lnTo>
                    <a:lnTo>
                      <a:pt x="133" y="337"/>
                    </a:lnTo>
                    <a:lnTo>
                      <a:pt x="139" y="337"/>
                    </a:lnTo>
                    <a:lnTo>
                      <a:pt x="146" y="335"/>
                    </a:lnTo>
                    <a:lnTo>
                      <a:pt x="154" y="333"/>
                    </a:lnTo>
                    <a:lnTo>
                      <a:pt x="162" y="331"/>
                    </a:lnTo>
                    <a:lnTo>
                      <a:pt x="167" y="327"/>
                    </a:lnTo>
                    <a:lnTo>
                      <a:pt x="175" y="323"/>
                    </a:lnTo>
                    <a:lnTo>
                      <a:pt x="183" y="321"/>
                    </a:lnTo>
                    <a:lnTo>
                      <a:pt x="188" y="316"/>
                    </a:lnTo>
                    <a:lnTo>
                      <a:pt x="194" y="312"/>
                    </a:lnTo>
                    <a:lnTo>
                      <a:pt x="202" y="306"/>
                    </a:lnTo>
                    <a:lnTo>
                      <a:pt x="209" y="302"/>
                    </a:lnTo>
                    <a:lnTo>
                      <a:pt x="215" y="297"/>
                    </a:lnTo>
                    <a:lnTo>
                      <a:pt x="221" y="289"/>
                    </a:lnTo>
                    <a:lnTo>
                      <a:pt x="226" y="283"/>
                    </a:lnTo>
                    <a:lnTo>
                      <a:pt x="232" y="276"/>
                    </a:lnTo>
                    <a:lnTo>
                      <a:pt x="236" y="266"/>
                    </a:lnTo>
                    <a:lnTo>
                      <a:pt x="240" y="259"/>
                    </a:lnTo>
                    <a:lnTo>
                      <a:pt x="245" y="249"/>
                    </a:lnTo>
                    <a:lnTo>
                      <a:pt x="249" y="240"/>
                    </a:lnTo>
                    <a:lnTo>
                      <a:pt x="251" y="241"/>
                    </a:lnTo>
                    <a:lnTo>
                      <a:pt x="255" y="245"/>
                    </a:lnTo>
                    <a:lnTo>
                      <a:pt x="259" y="251"/>
                    </a:lnTo>
                    <a:lnTo>
                      <a:pt x="268" y="259"/>
                    </a:lnTo>
                    <a:lnTo>
                      <a:pt x="278" y="266"/>
                    </a:lnTo>
                    <a:lnTo>
                      <a:pt x="289" y="274"/>
                    </a:lnTo>
                    <a:lnTo>
                      <a:pt x="295" y="278"/>
                    </a:lnTo>
                    <a:lnTo>
                      <a:pt x="300" y="281"/>
                    </a:lnTo>
                    <a:lnTo>
                      <a:pt x="306" y="283"/>
                    </a:lnTo>
                    <a:lnTo>
                      <a:pt x="314" y="287"/>
                    </a:lnTo>
                    <a:lnTo>
                      <a:pt x="319" y="287"/>
                    </a:lnTo>
                    <a:lnTo>
                      <a:pt x="325" y="289"/>
                    </a:lnTo>
                    <a:lnTo>
                      <a:pt x="331" y="289"/>
                    </a:lnTo>
                    <a:lnTo>
                      <a:pt x="337" y="289"/>
                    </a:lnTo>
                    <a:lnTo>
                      <a:pt x="342" y="287"/>
                    </a:lnTo>
                    <a:lnTo>
                      <a:pt x="348" y="285"/>
                    </a:lnTo>
                    <a:lnTo>
                      <a:pt x="354" y="283"/>
                    </a:lnTo>
                    <a:lnTo>
                      <a:pt x="359" y="280"/>
                    </a:lnTo>
                    <a:lnTo>
                      <a:pt x="365" y="274"/>
                    </a:lnTo>
                    <a:lnTo>
                      <a:pt x="369" y="268"/>
                    </a:lnTo>
                    <a:lnTo>
                      <a:pt x="373" y="259"/>
                    </a:lnTo>
                    <a:lnTo>
                      <a:pt x="376" y="251"/>
                    </a:lnTo>
                    <a:lnTo>
                      <a:pt x="378" y="245"/>
                    </a:lnTo>
                    <a:lnTo>
                      <a:pt x="380" y="240"/>
                    </a:lnTo>
                    <a:lnTo>
                      <a:pt x="380" y="234"/>
                    </a:lnTo>
                    <a:lnTo>
                      <a:pt x="384" y="228"/>
                    </a:lnTo>
                    <a:lnTo>
                      <a:pt x="384" y="221"/>
                    </a:lnTo>
                    <a:lnTo>
                      <a:pt x="386" y="213"/>
                    </a:lnTo>
                    <a:lnTo>
                      <a:pt x="386" y="205"/>
                    </a:lnTo>
                    <a:lnTo>
                      <a:pt x="388" y="198"/>
                    </a:lnTo>
                    <a:lnTo>
                      <a:pt x="390" y="198"/>
                    </a:lnTo>
                    <a:lnTo>
                      <a:pt x="394" y="200"/>
                    </a:lnTo>
                    <a:lnTo>
                      <a:pt x="399" y="200"/>
                    </a:lnTo>
                    <a:lnTo>
                      <a:pt x="409" y="203"/>
                    </a:lnTo>
                    <a:lnTo>
                      <a:pt x="413" y="203"/>
                    </a:lnTo>
                    <a:lnTo>
                      <a:pt x="418" y="205"/>
                    </a:lnTo>
                    <a:lnTo>
                      <a:pt x="424" y="205"/>
                    </a:lnTo>
                    <a:lnTo>
                      <a:pt x="432" y="207"/>
                    </a:lnTo>
                    <a:lnTo>
                      <a:pt x="437" y="207"/>
                    </a:lnTo>
                    <a:lnTo>
                      <a:pt x="443" y="209"/>
                    </a:lnTo>
                    <a:lnTo>
                      <a:pt x="449" y="209"/>
                    </a:lnTo>
                    <a:lnTo>
                      <a:pt x="456" y="211"/>
                    </a:lnTo>
                    <a:lnTo>
                      <a:pt x="462" y="209"/>
                    </a:lnTo>
                    <a:lnTo>
                      <a:pt x="468" y="209"/>
                    </a:lnTo>
                    <a:lnTo>
                      <a:pt x="473" y="209"/>
                    </a:lnTo>
                    <a:lnTo>
                      <a:pt x="481" y="209"/>
                    </a:lnTo>
                    <a:lnTo>
                      <a:pt x="487" y="207"/>
                    </a:lnTo>
                    <a:lnTo>
                      <a:pt x="492" y="207"/>
                    </a:lnTo>
                    <a:lnTo>
                      <a:pt x="498" y="205"/>
                    </a:lnTo>
                    <a:lnTo>
                      <a:pt x="504" y="203"/>
                    </a:lnTo>
                    <a:lnTo>
                      <a:pt x="513" y="198"/>
                    </a:lnTo>
                    <a:lnTo>
                      <a:pt x="521" y="190"/>
                    </a:lnTo>
                    <a:lnTo>
                      <a:pt x="525" y="184"/>
                    </a:lnTo>
                    <a:lnTo>
                      <a:pt x="527" y="181"/>
                    </a:lnTo>
                    <a:lnTo>
                      <a:pt x="529" y="173"/>
                    </a:lnTo>
                    <a:lnTo>
                      <a:pt x="530" y="167"/>
                    </a:lnTo>
                    <a:lnTo>
                      <a:pt x="530" y="158"/>
                    </a:lnTo>
                    <a:lnTo>
                      <a:pt x="530" y="150"/>
                    </a:lnTo>
                    <a:lnTo>
                      <a:pt x="530" y="141"/>
                    </a:lnTo>
                    <a:lnTo>
                      <a:pt x="530" y="133"/>
                    </a:lnTo>
                    <a:lnTo>
                      <a:pt x="529" y="124"/>
                    </a:lnTo>
                    <a:lnTo>
                      <a:pt x="529" y="116"/>
                    </a:lnTo>
                    <a:lnTo>
                      <a:pt x="527" y="106"/>
                    </a:lnTo>
                    <a:lnTo>
                      <a:pt x="527" y="97"/>
                    </a:lnTo>
                    <a:lnTo>
                      <a:pt x="525" y="87"/>
                    </a:lnTo>
                    <a:lnTo>
                      <a:pt x="523" y="78"/>
                    </a:lnTo>
                    <a:lnTo>
                      <a:pt x="519" y="68"/>
                    </a:lnTo>
                    <a:lnTo>
                      <a:pt x="517" y="59"/>
                    </a:lnTo>
                    <a:lnTo>
                      <a:pt x="513" y="51"/>
                    </a:lnTo>
                    <a:lnTo>
                      <a:pt x="510" y="44"/>
                    </a:lnTo>
                    <a:lnTo>
                      <a:pt x="506" y="36"/>
                    </a:lnTo>
                    <a:lnTo>
                      <a:pt x="504" y="30"/>
                    </a:lnTo>
                    <a:lnTo>
                      <a:pt x="498" y="23"/>
                    </a:lnTo>
                    <a:lnTo>
                      <a:pt x="492" y="17"/>
                    </a:lnTo>
                    <a:lnTo>
                      <a:pt x="487" y="10"/>
                    </a:lnTo>
                    <a:lnTo>
                      <a:pt x="481" y="8"/>
                    </a:lnTo>
                    <a:lnTo>
                      <a:pt x="475" y="4"/>
                    </a:lnTo>
                    <a:lnTo>
                      <a:pt x="470" y="2"/>
                    </a:lnTo>
                    <a:lnTo>
                      <a:pt x="462" y="0"/>
                    </a:lnTo>
                    <a:lnTo>
                      <a:pt x="454" y="0"/>
                    </a:lnTo>
                    <a:lnTo>
                      <a:pt x="445" y="0"/>
                    </a:lnTo>
                    <a:lnTo>
                      <a:pt x="437" y="4"/>
                    </a:lnTo>
                    <a:lnTo>
                      <a:pt x="428" y="6"/>
                    </a:lnTo>
                    <a:lnTo>
                      <a:pt x="420" y="13"/>
                    </a:lnTo>
                    <a:lnTo>
                      <a:pt x="411" y="17"/>
                    </a:lnTo>
                    <a:lnTo>
                      <a:pt x="401" y="27"/>
                    </a:lnTo>
                    <a:lnTo>
                      <a:pt x="395" y="30"/>
                    </a:lnTo>
                    <a:lnTo>
                      <a:pt x="390" y="36"/>
                    </a:lnTo>
                    <a:lnTo>
                      <a:pt x="386" y="42"/>
                    </a:lnTo>
                    <a:lnTo>
                      <a:pt x="380" y="49"/>
                    </a:lnTo>
                    <a:lnTo>
                      <a:pt x="378" y="48"/>
                    </a:lnTo>
                    <a:lnTo>
                      <a:pt x="373" y="46"/>
                    </a:lnTo>
                    <a:lnTo>
                      <a:pt x="367" y="42"/>
                    </a:lnTo>
                    <a:lnTo>
                      <a:pt x="357" y="40"/>
                    </a:lnTo>
                    <a:lnTo>
                      <a:pt x="352" y="38"/>
                    </a:lnTo>
                    <a:lnTo>
                      <a:pt x="346" y="36"/>
                    </a:lnTo>
                    <a:lnTo>
                      <a:pt x="338" y="34"/>
                    </a:lnTo>
                    <a:lnTo>
                      <a:pt x="333" y="34"/>
                    </a:lnTo>
                    <a:lnTo>
                      <a:pt x="325" y="32"/>
                    </a:lnTo>
                    <a:lnTo>
                      <a:pt x="319" y="30"/>
                    </a:lnTo>
                    <a:lnTo>
                      <a:pt x="314" y="30"/>
                    </a:lnTo>
                    <a:lnTo>
                      <a:pt x="306" y="30"/>
                    </a:lnTo>
                    <a:lnTo>
                      <a:pt x="298" y="29"/>
                    </a:lnTo>
                    <a:lnTo>
                      <a:pt x="291" y="27"/>
                    </a:lnTo>
                    <a:lnTo>
                      <a:pt x="285" y="27"/>
                    </a:lnTo>
                    <a:lnTo>
                      <a:pt x="278" y="29"/>
                    </a:lnTo>
                    <a:lnTo>
                      <a:pt x="272" y="29"/>
                    </a:lnTo>
                    <a:lnTo>
                      <a:pt x="266" y="30"/>
                    </a:lnTo>
                    <a:lnTo>
                      <a:pt x="259" y="30"/>
                    </a:lnTo>
                    <a:lnTo>
                      <a:pt x="255" y="34"/>
                    </a:lnTo>
                    <a:lnTo>
                      <a:pt x="249" y="34"/>
                    </a:lnTo>
                    <a:lnTo>
                      <a:pt x="243" y="38"/>
                    </a:lnTo>
                    <a:lnTo>
                      <a:pt x="238" y="40"/>
                    </a:lnTo>
                    <a:lnTo>
                      <a:pt x="236" y="46"/>
                    </a:lnTo>
                    <a:lnTo>
                      <a:pt x="232" y="51"/>
                    </a:lnTo>
                    <a:lnTo>
                      <a:pt x="230" y="57"/>
                    </a:lnTo>
                    <a:lnTo>
                      <a:pt x="226" y="63"/>
                    </a:lnTo>
                    <a:lnTo>
                      <a:pt x="226" y="70"/>
                    </a:lnTo>
                    <a:lnTo>
                      <a:pt x="224" y="78"/>
                    </a:lnTo>
                    <a:lnTo>
                      <a:pt x="224" y="86"/>
                    </a:lnTo>
                    <a:lnTo>
                      <a:pt x="221" y="91"/>
                    </a:lnTo>
                    <a:lnTo>
                      <a:pt x="219" y="99"/>
                    </a:lnTo>
                    <a:lnTo>
                      <a:pt x="215" y="105"/>
                    </a:lnTo>
                    <a:lnTo>
                      <a:pt x="211" y="110"/>
                    </a:lnTo>
                    <a:lnTo>
                      <a:pt x="207" y="116"/>
                    </a:lnTo>
                    <a:lnTo>
                      <a:pt x="203" y="122"/>
                    </a:lnTo>
                    <a:lnTo>
                      <a:pt x="192" y="131"/>
                    </a:lnTo>
                    <a:lnTo>
                      <a:pt x="183" y="141"/>
                    </a:lnTo>
                    <a:lnTo>
                      <a:pt x="177" y="145"/>
                    </a:lnTo>
                    <a:lnTo>
                      <a:pt x="171" y="148"/>
                    </a:lnTo>
                    <a:lnTo>
                      <a:pt x="165" y="152"/>
                    </a:lnTo>
                    <a:lnTo>
                      <a:pt x="162" y="156"/>
                    </a:lnTo>
                    <a:lnTo>
                      <a:pt x="154" y="158"/>
                    </a:lnTo>
                    <a:lnTo>
                      <a:pt x="148" y="162"/>
                    </a:lnTo>
                    <a:lnTo>
                      <a:pt x="145" y="165"/>
                    </a:lnTo>
                    <a:lnTo>
                      <a:pt x="139" y="167"/>
                    </a:lnTo>
                    <a:lnTo>
                      <a:pt x="127" y="171"/>
                    </a:lnTo>
                    <a:lnTo>
                      <a:pt x="120" y="175"/>
                    </a:lnTo>
                    <a:lnTo>
                      <a:pt x="112" y="177"/>
                    </a:lnTo>
                    <a:lnTo>
                      <a:pt x="105" y="181"/>
                    </a:lnTo>
                    <a:lnTo>
                      <a:pt x="101" y="183"/>
                    </a:lnTo>
                    <a:close/>
                  </a:path>
                </a:pathLst>
              </a:custGeom>
              <a:solidFill>
                <a:schemeClr val="hlink"/>
              </a:solidFill>
              <a:ln w="12700" cmpd="sng">
                <a:solidFill>
                  <a:schemeClr val="bg1"/>
                </a:solidFill>
                <a:round/>
                <a:headEnd/>
                <a:tailEnd/>
              </a:ln>
            </p:spPr>
            <p:txBody>
              <a:bodyPr/>
              <a:lstStyle/>
              <a:p>
                <a:endParaRPr lang="en-US"/>
              </a:p>
            </p:txBody>
          </p:sp>
          <p:sp>
            <p:nvSpPr>
              <p:cNvPr id="520" name="Line 40"/>
              <p:cNvSpPr>
                <a:spLocks noChangeShapeType="1"/>
              </p:cNvSpPr>
              <p:nvPr/>
            </p:nvSpPr>
            <p:spPr bwMode="auto">
              <a:xfrm flipH="1" flipV="1">
                <a:off x="3544" y="3332"/>
                <a:ext cx="5" cy="7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521" name="Line 41"/>
              <p:cNvSpPr>
                <a:spLocks noChangeShapeType="1"/>
              </p:cNvSpPr>
              <p:nvPr/>
            </p:nvSpPr>
            <p:spPr bwMode="auto">
              <a:xfrm flipV="1">
                <a:off x="3565" y="3332"/>
                <a:ext cx="22" cy="76"/>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522" name="Oval 42"/>
              <p:cNvSpPr>
                <a:spLocks noChangeArrowheads="1"/>
              </p:cNvSpPr>
              <p:nvPr/>
            </p:nvSpPr>
            <p:spPr bwMode="auto">
              <a:xfrm>
                <a:off x="3034" y="3568"/>
                <a:ext cx="103" cy="101"/>
              </a:xfrm>
              <a:prstGeom prst="ellipse">
                <a:avLst/>
              </a:prstGeom>
              <a:solidFill>
                <a:schemeClr val="folHlink"/>
              </a:solidFill>
              <a:ln>
                <a:noFill/>
              </a:ln>
              <a:extLst>
                <a:ext uri="{91240B29-F687-4F45-9708-019B960494DF}">
                  <a14:hiddenLine xmlns:a14="http://schemas.microsoft.com/office/drawing/2010/main" w="28575" algn="ctr">
                    <a:solidFill>
                      <a:srgbClr val="000000"/>
                    </a:solidFill>
                    <a:round/>
                    <a:headEnd/>
                    <a:tailEnd/>
                  </a14:hiddenLine>
                </a:ext>
              </a:extLst>
            </p:spPr>
            <p:txBody>
              <a:bodyPr lIns="0" tIns="0" rIns="0" bIns="0" anchor="ctr">
                <a:spAutoFit/>
              </a:bodyPr>
              <a:lstStyle/>
              <a:p>
                <a:endParaRPr lang="en-US"/>
              </a:p>
            </p:txBody>
          </p:sp>
          <p:sp>
            <p:nvSpPr>
              <p:cNvPr id="523" name="Freeform 43"/>
              <p:cNvSpPr>
                <a:spLocks/>
              </p:cNvSpPr>
              <p:nvPr/>
            </p:nvSpPr>
            <p:spPr bwMode="auto">
              <a:xfrm>
                <a:off x="3022" y="3556"/>
                <a:ext cx="126" cy="126"/>
              </a:xfrm>
              <a:custGeom>
                <a:avLst/>
                <a:gdLst>
                  <a:gd name="T0" fmla="*/ 0 w 770"/>
                  <a:gd name="T1" fmla="*/ 0 h 778"/>
                  <a:gd name="T2" fmla="*/ 0 w 770"/>
                  <a:gd name="T3" fmla="*/ 0 h 778"/>
                  <a:gd name="T4" fmla="*/ 0 w 770"/>
                  <a:gd name="T5" fmla="*/ 0 h 778"/>
                  <a:gd name="T6" fmla="*/ 0 w 770"/>
                  <a:gd name="T7" fmla="*/ 0 h 778"/>
                  <a:gd name="T8" fmla="*/ 0 w 770"/>
                  <a:gd name="T9" fmla="*/ 0 h 778"/>
                  <a:gd name="T10" fmla="*/ 0 w 770"/>
                  <a:gd name="T11" fmla="*/ 0 h 778"/>
                  <a:gd name="T12" fmla="*/ 0 w 770"/>
                  <a:gd name="T13" fmla="*/ 0 h 778"/>
                  <a:gd name="T14" fmla="*/ 0 w 770"/>
                  <a:gd name="T15" fmla="*/ 0 h 778"/>
                  <a:gd name="T16" fmla="*/ 0 w 770"/>
                  <a:gd name="T17" fmla="*/ 0 h 778"/>
                  <a:gd name="T18" fmla="*/ 0 w 770"/>
                  <a:gd name="T19" fmla="*/ 0 h 778"/>
                  <a:gd name="T20" fmla="*/ 0 w 770"/>
                  <a:gd name="T21" fmla="*/ 0 h 778"/>
                  <a:gd name="T22" fmla="*/ 0 w 770"/>
                  <a:gd name="T23" fmla="*/ 0 h 778"/>
                  <a:gd name="T24" fmla="*/ 0 w 770"/>
                  <a:gd name="T25" fmla="*/ 0 h 778"/>
                  <a:gd name="T26" fmla="*/ 0 w 770"/>
                  <a:gd name="T27" fmla="*/ 0 h 778"/>
                  <a:gd name="T28" fmla="*/ 0 w 770"/>
                  <a:gd name="T29" fmla="*/ 0 h 778"/>
                  <a:gd name="T30" fmla="*/ 0 w 770"/>
                  <a:gd name="T31" fmla="*/ 0 h 778"/>
                  <a:gd name="T32" fmla="*/ 0 w 770"/>
                  <a:gd name="T33" fmla="*/ 0 h 778"/>
                  <a:gd name="T34" fmla="*/ 0 w 770"/>
                  <a:gd name="T35" fmla="*/ 0 h 778"/>
                  <a:gd name="T36" fmla="*/ 0 w 770"/>
                  <a:gd name="T37" fmla="*/ 0 h 778"/>
                  <a:gd name="T38" fmla="*/ 0 w 770"/>
                  <a:gd name="T39" fmla="*/ 0 h 778"/>
                  <a:gd name="T40" fmla="*/ 0 w 770"/>
                  <a:gd name="T41" fmla="*/ 0 h 778"/>
                  <a:gd name="T42" fmla="*/ 0 w 770"/>
                  <a:gd name="T43" fmla="*/ 0 h 778"/>
                  <a:gd name="T44" fmla="*/ 0 w 770"/>
                  <a:gd name="T45" fmla="*/ 0 h 778"/>
                  <a:gd name="T46" fmla="*/ 0 w 770"/>
                  <a:gd name="T47" fmla="*/ 0 h 778"/>
                  <a:gd name="T48" fmla="*/ 0 w 770"/>
                  <a:gd name="T49" fmla="*/ 0 h 778"/>
                  <a:gd name="T50" fmla="*/ 0 w 770"/>
                  <a:gd name="T51" fmla="*/ 0 h 778"/>
                  <a:gd name="T52" fmla="*/ 0 w 770"/>
                  <a:gd name="T53" fmla="*/ 0 h 778"/>
                  <a:gd name="T54" fmla="*/ 0 w 770"/>
                  <a:gd name="T55" fmla="*/ 0 h 778"/>
                  <a:gd name="T56" fmla="*/ 0 w 770"/>
                  <a:gd name="T57" fmla="*/ 0 h 778"/>
                  <a:gd name="T58" fmla="*/ 0 w 770"/>
                  <a:gd name="T59" fmla="*/ 0 h 778"/>
                  <a:gd name="T60" fmla="*/ 0 w 770"/>
                  <a:gd name="T61" fmla="*/ 0 h 778"/>
                  <a:gd name="T62" fmla="*/ 0 w 770"/>
                  <a:gd name="T63" fmla="*/ 0 h 778"/>
                  <a:gd name="T64" fmla="*/ 0 w 770"/>
                  <a:gd name="T65" fmla="*/ 0 h 778"/>
                  <a:gd name="T66" fmla="*/ 0 w 770"/>
                  <a:gd name="T67" fmla="*/ 0 h 778"/>
                  <a:gd name="T68" fmla="*/ 0 w 770"/>
                  <a:gd name="T69" fmla="*/ 0 h 778"/>
                  <a:gd name="T70" fmla="*/ 0 w 770"/>
                  <a:gd name="T71" fmla="*/ 0 h 778"/>
                  <a:gd name="T72" fmla="*/ 0 w 770"/>
                  <a:gd name="T73" fmla="*/ 0 h 778"/>
                  <a:gd name="T74" fmla="*/ 0 w 770"/>
                  <a:gd name="T75" fmla="*/ 0 h 778"/>
                  <a:gd name="T76" fmla="*/ 0 w 770"/>
                  <a:gd name="T77" fmla="*/ 0 h 778"/>
                  <a:gd name="T78" fmla="*/ 0 w 770"/>
                  <a:gd name="T79" fmla="*/ 0 h 778"/>
                  <a:gd name="T80" fmla="*/ 0 w 770"/>
                  <a:gd name="T81" fmla="*/ 0 h 778"/>
                  <a:gd name="T82" fmla="*/ 0 w 770"/>
                  <a:gd name="T83" fmla="*/ 0 h 778"/>
                  <a:gd name="T84" fmla="*/ 0 w 770"/>
                  <a:gd name="T85" fmla="*/ 0 h 778"/>
                  <a:gd name="T86" fmla="*/ 0 w 770"/>
                  <a:gd name="T87" fmla="*/ 0 h 778"/>
                  <a:gd name="T88" fmla="*/ 0 w 770"/>
                  <a:gd name="T89" fmla="*/ 0 h 778"/>
                  <a:gd name="T90" fmla="*/ 0 w 770"/>
                  <a:gd name="T91" fmla="*/ 0 h 778"/>
                  <a:gd name="T92" fmla="*/ 0 w 770"/>
                  <a:gd name="T93" fmla="*/ 0 h 778"/>
                  <a:gd name="T94" fmla="*/ 0 w 770"/>
                  <a:gd name="T95" fmla="*/ 0 h 778"/>
                  <a:gd name="T96" fmla="*/ 0 w 770"/>
                  <a:gd name="T97" fmla="*/ 0 h 778"/>
                  <a:gd name="T98" fmla="*/ 0 w 770"/>
                  <a:gd name="T99" fmla="*/ 0 h 778"/>
                  <a:gd name="T100" fmla="*/ 0 w 770"/>
                  <a:gd name="T101" fmla="*/ 0 h 778"/>
                  <a:gd name="T102" fmla="*/ 0 w 770"/>
                  <a:gd name="T103" fmla="*/ 0 h 778"/>
                  <a:gd name="T104" fmla="*/ 0 w 770"/>
                  <a:gd name="T105" fmla="*/ 0 h 778"/>
                  <a:gd name="T106" fmla="*/ 0 w 770"/>
                  <a:gd name="T107" fmla="*/ 0 h 778"/>
                  <a:gd name="T108" fmla="*/ 0 w 770"/>
                  <a:gd name="T109" fmla="*/ 0 h 77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70"/>
                  <a:gd name="T166" fmla="*/ 0 h 778"/>
                  <a:gd name="T167" fmla="*/ 770 w 770"/>
                  <a:gd name="T168" fmla="*/ 778 h 77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70" h="778">
                    <a:moveTo>
                      <a:pt x="165" y="708"/>
                    </a:moveTo>
                    <a:lnTo>
                      <a:pt x="123" y="675"/>
                    </a:lnTo>
                    <a:lnTo>
                      <a:pt x="60" y="605"/>
                    </a:lnTo>
                    <a:lnTo>
                      <a:pt x="20" y="521"/>
                    </a:lnTo>
                    <a:lnTo>
                      <a:pt x="0" y="430"/>
                    </a:lnTo>
                    <a:lnTo>
                      <a:pt x="0" y="337"/>
                    </a:lnTo>
                    <a:lnTo>
                      <a:pt x="24" y="246"/>
                    </a:lnTo>
                    <a:lnTo>
                      <a:pt x="68" y="164"/>
                    </a:lnTo>
                    <a:lnTo>
                      <a:pt x="131" y="96"/>
                    </a:lnTo>
                    <a:lnTo>
                      <a:pt x="209" y="42"/>
                    </a:lnTo>
                    <a:lnTo>
                      <a:pt x="296" y="10"/>
                    </a:lnTo>
                    <a:lnTo>
                      <a:pt x="389" y="0"/>
                    </a:lnTo>
                    <a:lnTo>
                      <a:pt x="482" y="14"/>
                    </a:lnTo>
                    <a:lnTo>
                      <a:pt x="570" y="48"/>
                    </a:lnTo>
                    <a:lnTo>
                      <a:pt x="644" y="103"/>
                    </a:lnTo>
                    <a:lnTo>
                      <a:pt x="707" y="173"/>
                    </a:lnTo>
                    <a:lnTo>
                      <a:pt x="749" y="255"/>
                    </a:lnTo>
                    <a:lnTo>
                      <a:pt x="770" y="346"/>
                    </a:lnTo>
                    <a:lnTo>
                      <a:pt x="768" y="441"/>
                    </a:lnTo>
                    <a:lnTo>
                      <a:pt x="745" y="531"/>
                    </a:lnTo>
                    <a:lnTo>
                      <a:pt x="699" y="614"/>
                    </a:lnTo>
                    <a:lnTo>
                      <a:pt x="636" y="683"/>
                    </a:lnTo>
                    <a:lnTo>
                      <a:pt x="559" y="736"/>
                    </a:lnTo>
                    <a:lnTo>
                      <a:pt x="471" y="767"/>
                    </a:lnTo>
                    <a:lnTo>
                      <a:pt x="378" y="778"/>
                    </a:lnTo>
                    <a:lnTo>
                      <a:pt x="287" y="765"/>
                    </a:lnTo>
                    <a:lnTo>
                      <a:pt x="199" y="732"/>
                    </a:lnTo>
                    <a:lnTo>
                      <a:pt x="287" y="668"/>
                    </a:lnTo>
                    <a:lnTo>
                      <a:pt x="366" y="681"/>
                    </a:lnTo>
                    <a:lnTo>
                      <a:pt x="437" y="677"/>
                    </a:lnTo>
                    <a:lnTo>
                      <a:pt x="505" y="656"/>
                    </a:lnTo>
                    <a:lnTo>
                      <a:pt x="564" y="618"/>
                    </a:lnTo>
                    <a:lnTo>
                      <a:pt x="614" y="569"/>
                    </a:lnTo>
                    <a:lnTo>
                      <a:pt x="652" y="508"/>
                    </a:lnTo>
                    <a:lnTo>
                      <a:pt x="671" y="441"/>
                    </a:lnTo>
                    <a:lnTo>
                      <a:pt x="676" y="371"/>
                    </a:lnTo>
                    <a:lnTo>
                      <a:pt x="663" y="301"/>
                    </a:lnTo>
                    <a:lnTo>
                      <a:pt x="635" y="236"/>
                    </a:lnTo>
                    <a:lnTo>
                      <a:pt x="591" y="181"/>
                    </a:lnTo>
                    <a:lnTo>
                      <a:pt x="534" y="137"/>
                    </a:lnTo>
                    <a:lnTo>
                      <a:pt x="471" y="109"/>
                    </a:lnTo>
                    <a:lnTo>
                      <a:pt x="401" y="97"/>
                    </a:lnTo>
                    <a:lnTo>
                      <a:pt x="330" y="101"/>
                    </a:lnTo>
                    <a:lnTo>
                      <a:pt x="264" y="122"/>
                    </a:lnTo>
                    <a:lnTo>
                      <a:pt x="203" y="160"/>
                    </a:lnTo>
                    <a:lnTo>
                      <a:pt x="154" y="210"/>
                    </a:lnTo>
                    <a:lnTo>
                      <a:pt x="116" y="269"/>
                    </a:lnTo>
                    <a:lnTo>
                      <a:pt x="97" y="337"/>
                    </a:lnTo>
                    <a:lnTo>
                      <a:pt x="91" y="407"/>
                    </a:lnTo>
                    <a:lnTo>
                      <a:pt x="104" y="478"/>
                    </a:lnTo>
                    <a:lnTo>
                      <a:pt x="135" y="540"/>
                    </a:lnTo>
                    <a:lnTo>
                      <a:pt x="176" y="597"/>
                    </a:lnTo>
                    <a:lnTo>
                      <a:pt x="243" y="647"/>
                    </a:lnTo>
                    <a:lnTo>
                      <a:pt x="165" y="7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4" name="Freeform 44"/>
              <p:cNvSpPr>
                <a:spLocks/>
              </p:cNvSpPr>
              <p:nvPr/>
            </p:nvSpPr>
            <p:spPr bwMode="auto">
              <a:xfrm>
                <a:off x="3049" y="3661"/>
                <a:ext cx="24" cy="15"/>
              </a:xfrm>
              <a:custGeom>
                <a:avLst/>
                <a:gdLst>
                  <a:gd name="T0" fmla="*/ 0 w 150"/>
                  <a:gd name="T1" fmla="*/ 0 h 93"/>
                  <a:gd name="T2" fmla="*/ 0 w 150"/>
                  <a:gd name="T3" fmla="*/ 0 h 93"/>
                  <a:gd name="T4" fmla="*/ 0 w 150"/>
                  <a:gd name="T5" fmla="*/ 0 h 93"/>
                  <a:gd name="T6" fmla="*/ 0 w 150"/>
                  <a:gd name="T7" fmla="*/ 0 h 93"/>
                  <a:gd name="T8" fmla="*/ 0 w 150"/>
                  <a:gd name="T9" fmla="*/ 0 h 93"/>
                  <a:gd name="T10" fmla="*/ 0 w 150"/>
                  <a:gd name="T11" fmla="*/ 0 h 93"/>
                  <a:gd name="T12" fmla="*/ 0 60000 65536"/>
                  <a:gd name="T13" fmla="*/ 0 60000 65536"/>
                  <a:gd name="T14" fmla="*/ 0 60000 65536"/>
                  <a:gd name="T15" fmla="*/ 0 60000 65536"/>
                  <a:gd name="T16" fmla="*/ 0 60000 65536"/>
                  <a:gd name="T17" fmla="*/ 0 60000 65536"/>
                  <a:gd name="T18" fmla="*/ 0 w 150"/>
                  <a:gd name="T19" fmla="*/ 0 h 93"/>
                  <a:gd name="T20" fmla="*/ 150 w 150"/>
                  <a:gd name="T21" fmla="*/ 93 h 93"/>
                </a:gdLst>
                <a:ahLst/>
                <a:cxnLst>
                  <a:cxn ang="T12">
                    <a:pos x="T0" y="T1"/>
                  </a:cxn>
                  <a:cxn ang="T13">
                    <a:pos x="T2" y="T3"/>
                  </a:cxn>
                  <a:cxn ang="T14">
                    <a:pos x="T4" y="T5"/>
                  </a:cxn>
                  <a:cxn ang="T15">
                    <a:pos x="T6" y="T7"/>
                  </a:cxn>
                  <a:cxn ang="T16">
                    <a:pos x="T8" y="T9"/>
                  </a:cxn>
                  <a:cxn ang="T17">
                    <a:pos x="T10" y="T11"/>
                  </a:cxn>
                </a:cxnLst>
                <a:rect l="T18" t="T19" r="T20" b="T21"/>
                <a:pathLst>
                  <a:path w="150" h="93">
                    <a:moveTo>
                      <a:pt x="150" y="36"/>
                    </a:moveTo>
                    <a:lnTo>
                      <a:pt x="59" y="0"/>
                    </a:lnTo>
                    <a:lnTo>
                      <a:pt x="0" y="67"/>
                    </a:lnTo>
                    <a:lnTo>
                      <a:pt x="42" y="93"/>
                    </a:lnTo>
                    <a:lnTo>
                      <a:pt x="15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5" name="Oval 45"/>
              <p:cNvSpPr>
                <a:spLocks noChangeArrowheads="1"/>
              </p:cNvSpPr>
              <p:nvPr/>
            </p:nvSpPr>
            <p:spPr bwMode="auto">
              <a:xfrm>
                <a:off x="3492" y="3528"/>
                <a:ext cx="80" cy="138"/>
              </a:xfrm>
              <a:prstGeom prst="ellipse">
                <a:avLst/>
              </a:prstGeom>
              <a:solidFill>
                <a:schemeClr val="folHlink"/>
              </a:solidFill>
              <a:ln>
                <a:noFill/>
              </a:ln>
              <a:extLs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endParaRPr lang="en-US"/>
              </a:p>
            </p:txBody>
          </p:sp>
          <p:sp>
            <p:nvSpPr>
              <p:cNvPr id="526" name="Freeform 46"/>
              <p:cNvSpPr>
                <a:spLocks/>
              </p:cNvSpPr>
              <p:nvPr/>
            </p:nvSpPr>
            <p:spPr bwMode="auto">
              <a:xfrm>
                <a:off x="3484" y="3518"/>
                <a:ext cx="99" cy="158"/>
              </a:xfrm>
              <a:custGeom>
                <a:avLst/>
                <a:gdLst>
                  <a:gd name="T0" fmla="*/ 0 w 606"/>
                  <a:gd name="T1" fmla="*/ 0 h 969"/>
                  <a:gd name="T2" fmla="*/ 0 w 606"/>
                  <a:gd name="T3" fmla="*/ 0 h 969"/>
                  <a:gd name="T4" fmla="*/ 0 w 606"/>
                  <a:gd name="T5" fmla="*/ 0 h 969"/>
                  <a:gd name="T6" fmla="*/ 0 w 606"/>
                  <a:gd name="T7" fmla="*/ 0 h 969"/>
                  <a:gd name="T8" fmla="*/ 0 w 606"/>
                  <a:gd name="T9" fmla="*/ 0 h 969"/>
                  <a:gd name="T10" fmla="*/ 0 w 606"/>
                  <a:gd name="T11" fmla="*/ 0 h 969"/>
                  <a:gd name="T12" fmla="*/ 0 w 606"/>
                  <a:gd name="T13" fmla="*/ 0 h 969"/>
                  <a:gd name="T14" fmla="*/ 0 w 606"/>
                  <a:gd name="T15" fmla="*/ 0 h 969"/>
                  <a:gd name="T16" fmla="*/ 0 w 606"/>
                  <a:gd name="T17" fmla="*/ 0 h 969"/>
                  <a:gd name="T18" fmla="*/ 0 w 606"/>
                  <a:gd name="T19" fmla="*/ 0 h 969"/>
                  <a:gd name="T20" fmla="*/ 0 w 606"/>
                  <a:gd name="T21" fmla="*/ 0 h 969"/>
                  <a:gd name="T22" fmla="*/ 0 w 606"/>
                  <a:gd name="T23" fmla="*/ 0 h 969"/>
                  <a:gd name="T24" fmla="*/ 0 w 606"/>
                  <a:gd name="T25" fmla="*/ 0 h 969"/>
                  <a:gd name="T26" fmla="*/ 0 w 606"/>
                  <a:gd name="T27" fmla="*/ 0 h 969"/>
                  <a:gd name="T28" fmla="*/ 0 w 606"/>
                  <a:gd name="T29" fmla="*/ 0 h 969"/>
                  <a:gd name="T30" fmla="*/ 0 w 606"/>
                  <a:gd name="T31" fmla="*/ 0 h 969"/>
                  <a:gd name="T32" fmla="*/ 0 w 606"/>
                  <a:gd name="T33" fmla="*/ 0 h 969"/>
                  <a:gd name="T34" fmla="*/ 0 w 606"/>
                  <a:gd name="T35" fmla="*/ 0 h 969"/>
                  <a:gd name="T36" fmla="*/ 0 w 606"/>
                  <a:gd name="T37" fmla="*/ 0 h 969"/>
                  <a:gd name="T38" fmla="*/ 0 w 606"/>
                  <a:gd name="T39" fmla="*/ 0 h 969"/>
                  <a:gd name="T40" fmla="*/ 0 w 606"/>
                  <a:gd name="T41" fmla="*/ 0 h 969"/>
                  <a:gd name="T42" fmla="*/ 0 w 606"/>
                  <a:gd name="T43" fmla="*/ 0 h 969"/>
                  <a:gd name="T44" fmla="*/ 0 w 606"/>
                  <a:gd name="T45" fmla="*/ 0 h 969"/>
                  <a:gd name="T46" fmla="*/ 0 w 606"/>
                  <a:gd name="T47" fmla="*/ 0 h 969"/>
                  <a:gd name="T48" fmla="*/ 0 w 606"/>
                  <a:gd name="T49" fmla="*/ 0 h 969"/>
                  <a:gd name="T50" fmla="*/ 0 w 606"/>
                  <a:gd name="T51" fmla="*/ 0 h 969"/>
                  <a:gd name="T52" fmla="*/ 0 w 606"/>
                  <a:gd name="T53" fmla="*/ 0 h 969"/>
                  <a:gd name="T54" fmla="*/ 0 w 606"/>
                  <a:gd name="T55" fmla="*/ 0 h 969"/>
                  <a:gd name="T56" fmla="*/ 0 w 606"/>
                  <a:gd name="T57" fmla="*/ 0 h 969"/>
                  <a:gd name="T58" fmla="*/ 0 w 606"/>
                  <a:gd name="T59" fmla="*/ 0 h 969"/>
                  <a:gd name="T60" fmla="*/ 0 w 606"/>
                  <a:gd name="T61" fmla="*/ 0 h 969"/>
                  <a:gd name="T62" fmla="*/ 0 w 606"/>
                  <a:gd name="T63" fmla="*/ 0 h 969"/>
                  <a:gd name="T64" fmla="*/ 0 w 606"/>
                  <a:gd name="T65" fmla="*/ 0 h 969"/>
                  <a:gd name="T66" fmla="*/ 0 w 606"/>
                  <a:gd name="T67" fmla="*/ 0 h 969"/>
                  <a:gd name="T68" fmla="*/ 0 w 606"/>
                  <a:gd name="T69" fmla="*/ 0 h 969"/>
                  <a:gd name="T70" fmla="*/ 0 w 606"/>
                  <a:gd name="T71" fmla="*/ 0 h 969"/>
                  <a:gd name="T72" fmla="*/ 0 w 606"/>
                  <a:gd name="T73" fmla="*/ 0 h 969"/>
                  <a:gd name="T74" fmla="*/ 0 w 606"/>
                  <a:gd name="T75" fmla="*/ 0 h 969"/>
                  <a:gd name="T76" fmla="*/ 0 w 606"/>
                  <a:gd name="T77" fmla="*/ 0 h 969"/>
                  <a:gd name="T78" fmla="*/ 0 w 606"/>
                  <a:gd name="T79" fmla="*/ 0 h 969"/>
                  <a:gd name="T80" fmla="*/ 0 w 606"/>
                  <a:gd name="T81" fmla="*/ 0 h 969"/>
                  <a:gd name="T82" fmla="*/ 0 w 606"/>
                  <a:gd name="T83" fmla="*/ 0 h 969"/>
                  <a:gd name="T84" fmla="*/ 0 w 606"/>
                  <a:gd name="T85" fmla="*/ 0 h 969"/>
                  <a:gd name="T86" fmla="*/ 0 w 606"/>
                  <a:gd name="T87" fmla="*/ 0 h 969"/>
                  <a:gd name="T88" fmla="*/ 0 w 606"/>
                  <a:gd name="T89" fmla="*/ 0 h 969"/>
                  <a:gd name="T90" fmla="*/ 0 w 606"/>
                  <a:gd name="T91" fmla="*/ 0 h 969"/>
                  <a:gd name="T92" fmla="*/ 0 w 606"/>
                  <a:gd name="T93" fmla="*/ 0 h 969"/>
                  <a:gd name="T94" fmla="*/ 0 w 606"/>
                  <a:gd name="T95" fmla="*/ 0 h 969"/>
                  <a:gd name="T96" fmla="*/ 0 w 606"/>
                  <a:gd name="T97" fmla="*/ 0 h 969"/>
                  <a:gd name="T98" fmla="*/ 0 w 606"/>
                  <a:gd name="T99" fmla="*/ 0 h 969"/>
                  <a:gd name="T100" fmla="*/ 0 w 606"/>
                  <a:gd name="T101" fmla="*/ 0 h 969"/>
                  <a:gd name="T102" fmla="*/ 0 w 606"/>
                  <a:gd name="T103" fmla="*/ 0 h 969"/>
                  <a:gd name="T104" fmla="*/ 0 w 606"/>
                  <a:gd name="T105" fmla="*/ 0 h 969"/>
                  <a:gd name="T106" fmla="*/ 0 w 606"/>
                  <a:gd name="T107" fmla="*/ 0 h 969"/>
                  <a:gd name="T108" fmla="*/ 0 w 606"/>
                  <a:gd name="T109" fmla="*/ 0 h 96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06"/>
                  <a:gd name="T166" fmla="*/ 0 h 969"/>
                  <a:gd name="T167" fmla="*/ 606 w 606"/>
                  <a:gd name="T168" fmla="*/ 969 h 96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06" h="969">
                    <a:moveTo>
                      <a:pt x="99" y="866"/>
                    </a:moveTo>
                    <a:lnTo>
                      <a:pt x="70" y="825"/>
                    </a:lnTo>
                    <a:lnTo>
                      <a:pt x="30" y="732"/>
                    </a:lnTo>
                    <a:lnTo>
                      <a:pt x="7" y="625"/>
                    </a:lnTo>
                    <a:lnTo>
                      <a:pt x="0" y="509"/>
                    </a:lnTo>
                    <a:lnTo>
                      <a:pt x="13" y="393"/>
                    </a:lnTo>
                    <a:lnTo>
                      <a:pt x="42" y="279"/>
                    </a:lnTo>
                    <a:lnTo>
                      <a:pt x="83" y="180"/>
                    </a:lnTo>
                    <a:lnTo>
                      <a:pt x="141" y="99"/>
                    </a:lnTo>
                    <a:lnTo>
                      <a:pt x="207" y="38"/>
                    </a:lnTo>
                    <a:lnTo>
                      <a:pt x="279" y="5"/>
                    </a:lnTo>
                    <a:lnTo>
                      <a:pt x="352" y="0"/>
                    </a:lnTo>
                    <a:lnTo>
                      <a:pt x="422" y="21"/>
                    </a:lnTo>
                    <a:lnTo>
                      <a:pt x="487" y="70"/>
                    </a:lnTo>
                    <a:lnTo>
                      <a:pt x="540" y="144"/>
                    </a:lnTo>
                    <a:lnTo>
                      <a:pt x="578" y="237"/>
                    </a:lnTo>
                    <a:lnTo>
                      <a:pt x="601" y="344"/>
                    </a:lnTo>
                    <a:lnTo>
                      <a:pt x="606" y="460"/>
                    </a:lnTo>
                    <a:lnTo>
                      <a:pt x="595" y="576"/>
                    </a:lnTo>
                    <a:lnTo>
                      <a:pt x="566" y="688"/>
                    </a:lnTo>
                    <a:lnTo>
                      <a:pt x="523" y="787"/>
                    </a:lnTo>
                    <a:lnTo>
                      <a:pt x="466" y="870"/>
                    </a:lnTo>
                    <a:lnTo>
                      <a:pt x="401" y="929"/>
                    </a:lnTo>
                    <a:lnTo>
                      <a:pt x="329" y="963"/>
                    </a:lnTo>
                    <a:lnTo>
                      <a:pt x="256" y="969"/>
                    </a:lnTo>
                    <a:lnTo>
                      <a:pt x="186" y="946"/>
                    </a:lnTo>
                    <a:lnTo>
                      <a:pt x="123" y="901"/>
                    </a:lnTo>
                    <a:lnTo>
                      <a:pt x="198" y="825"/>
                    </a:lnTo>
                    <a:lnTo>
                      <a:pt x="258" y="849"/>
                    </a:lnTo>
                    <a:lnTo>
                      <a:pt x="314" y="847"/>
                    </a:lnTo>
                    <a:lnTo>
                      <a:pt x="367" y="827"/>
                    </a:lnTo>
                    <a:lnTo>
                      <a:pt x="418" y="785"/>
                    </a:lnTo>
                    <a:lnTo>
                      <a:pt x="462" y="726"/>
                    </a:lnTo>
                    <a:lnTo>
                      <a:pt x="498" y="654"/>
                    </a:lnTo>
                    <a:lnTo>
                      <a:pt x="521" y="570"/>
                    </a:lnTo>
                    <a:lnTo>
                      <a:pt x="532" y="483"/>
                    </a:lnTo>
                    <a:lnTo>
                      <a:pt x="530" y="393"/>
                    </a:lnTo>
                    <a:lnTo>
                      <a:pt x="515" y="311"/>
                    </a:lnTo>
                    <a:lnTo>
                      <a:pt x="487" y="239"/>
                    </a:lnTo>
                    <a:lnTo>
                      <a:pt x="448" y="180"/>
                    </a:lnTo>
                    <a:lnTo>
                      <a:pt x="403" y="140"/>
                    </a:lnTo>
                    <a:lnTo>
                      <a:pt x="350" y="119"/>
                    </a:lnTo>
                    <a:lnTo>
                      <a:pt x="294" y="121"/>
                    </a:lnTo>
                    <a:lnTo>
                      <a:pt x="241" y="142"/>
                    </a:lnTo>
                    <a:lnTo>
                      <a:pt x="190" y="184"/>
                    </a:lnTo>
                    <a:lnTo>
                      <a:pt x="146" y="243"/>
                    </a:lnTo>
                    <a:lnTo>
                      <a:pt x="112" y="315"/>
                    </a:lnTo>
                    <a:lnTo>
                      <a:pt x="87" y="399"/>
                    </a:lnTo>
                    <a:lnTo>
                      <a:pt x="76" y="486"/>
                    </a:lnTo>
                    <a:lnTo>
                      <a:pt x="78" y="576"/>
                    </a:lnTo>
                    <a:lnTo>
                      <a:pt x="93" y="657"/>
                    </a:lnTo>
                    <a:lnTo>
                      <a:pt x="120" y="730"/>
                    </a:lnTo>
                    <a:lnTo>
                      <a:pt x="165" y="796"/>
                    </a:lnTo>
                    <a:lnTo>
                      <a:pt x="99" y="8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7" name="Freeform 47"/>
              <p:cNvSpPr>
                <a:spLocks/>
              </p:cNvSpPr>
              <p:nvPr/>
            </p:nvSpPr>
            <p:spPr bwMode="auto">
              <a:xfrm>
                <a:off x="3499" y="3646"/>
                <a:ext cx="21" cy="19"/>
              </a:xfrm>
              <a:custGeom>
                <a:avLst/>
                <a:gdLst>
                  <a:gd name="T0" fmla="*/ 0 w 122"/>
                  <a:gd name="T1" fmla="*/ 0 h 116"/>
                  <a:gd name="T2" fmla="*/ 0 w 122"/>
                  <a:gd name="T3" fmla="*/ 0 h 116"/>
                  <a:gd name="T4" fmla="*/ 0 w 122"/>
                  <a:gd name="T5" fmla="*/ 0 h 116"/>
                  <a:gd name="T6" fmla="*/ 0 w 122"/>
                  <a:gd name="T7" fmla="*/ 0 h 116"/>
                  <a:gd name="T8" fmla="*/ 0 w 122"/>
                  <a:gd name="T9" fmla="*/ 0 h 116"/>
                  <a:gd name="T10" fmla="*/ 0 w 122"/>
                  <a:gd name="T11" fmla="*/ 0 h 116"/>
                  <a:gd name="T12" fmla="*/ 0 60000 65536"/>
                  <a:gd name="T13" fmla="*/ 0 60000 65536"/>
                  <a:gd name="T14" fmla="*/ 0 60000 65536"/>
                  <a:gd name="T15" fmla="*/ 0 60000 65536"/>
                  <a:gd name="T16" fmla="*/ 0 60000 65536"/>
                  <a:gd name="T17" fmla="*/ 0 60000 65536"/>
                  <a:gd name="T18" fmla="*/ 0 w 122"/>
                  <a:gd name="T19" fmla="*/ 0 h 116"/>
                  <a:gd name="T20" fmla="*/ 122 w 122"/>
                  <a:gd name="T21" fmla="*/ 116 h 116"/>
                </a:gdLst>
                <a:ahLst/>
                <a:cxnLst>
                  <a:cxn ang="T12">
                    <a:pos x="T0" y="T1"/>
                  </a:cxn>
                  <a:cxn ang="T13">
                    <a:pos x="T2" y="T3"/>
                  </a:cxn>
                  <a:cxn ang="T14">
                    <a:pos x="T4" y="T5"/>
                  </a:cxn>
                  <a:cxn ang="T15">
                    <a:pos x="T6" y="T7"/>
                  </a:cxn>
                  <a:cxn ang="T16">
                    <a:pos x="T8" y="T9"/>
                  </a:cxn>
                  <a:cxn ang="T17">
                    <a:pos x="T10" y="T11"/>
                  </a:cxn>
                </a:cxnLst>
                <a:rect l="T18" t="T19" r="T20" b="T21"/>
                <a:pathLst>
                  <a:path w="122" h="116">
                    <a:moveTo>
                      <a:pt x="122" y="53"/>
                    </a:moveTo>
                    <a:lnTo>
                      <a:pt x="55" y="0"/>
                    </a:lnTo>
                    <a:lnTo>
                      <a:pt x="0" y="80"/>
                    </a:lnTo>
                    <a:lnTo>
                      <a:pt x="30" y="116"/>
                    </a:lnTo>
                    <a:lnTo>
                      <a:pt x="122"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532" name="Line 70"/>
          <p:cNvSpPr>
            <a:spLocks noChangeShapeType="1"/>
          </p:cNvSpPr>
          <p:nvPr/>
        </p:nvSpPr>
        <p:spPr bwMode="auto">
          <a:xfrm flipH="1" flipV="1">
            <a:off x="2499095" y="4362591"/>
            <a:ext cx="213571" cy="0"/>
          </a:xfrm>
          <a:prstGeom prst="line">
            <a:avLst/>
          </a:prstGeom>
          <a:noFill/>
          <a:ln w="28575">
            <a:solidFill>
              <a:srgbClr val="777777"/>
            </a:solidFill>
            <a:prstDash val="sysDash"/>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grpSp>
        <p:nvGrpSpPr>
          <p:cNvPr id="533" name="Group 2"/>
          <p:cNvGrpSpPr>
            <a:grpSpLocks/>
          </p:cNvGrpSpPr>
          <p:nvPr/>
        </p:nvGrpSpPr>
        <p:grpSpPr bwMode="auto">
          <a:xfrm>
            <a:off x="1308100" y="4756150"/>
            <a:ext cx="1216025" cy="833438"/>
            <a:chOff x="3182" y="2642"/>
            <a:chExt cx="1186" cy="813"/>
          </a:xfrm>
        </p:grpSpPr>
        <p:grpSp>
          <p:nvGrpSpPr>
            <p:cNvPr id="534" name="Group 3"/>
            <p:cNvGrpSpPr>
              <a:grpSpLocks/>
            </p:cNvGrpSpPr>
            <p:nvPr/>
          </p:nvGrpSpPr>
          <p:grpSpPr bwMode="auto">
            <a:xfrm>
              <a:off x="3182" y="2642"/>
              <a:ext cx="1186" cy="813"/>
              <a:chOff x="1732" y="3507"/>
              <a:chExt cx="1186" cy="813"/>
            </a:xfrm>
          </p:grpSpPr>
          <p:sp>
            <p:nvSpPr>
              <p:cNvPr id="546" name="AutoShape 4"/>
              <p:cNvSpPr>
                <a:spLocks noChangeArrowheads="1"/>
              </p:cNvSpPr>
              <p:nvPr/>
            </p:nvSpPr>
            <p:spPr bwMode="auto">
              <a:xfrm>
                <a:off x="1732" y="3507"/>
                <a:ext cx="1186" cy="813"/>
              </a:xfrm>
              <a:prstGeom prst="roundRect">
                <a:avLst>
                  <a:gd name="adj" fmla="val 16667"/>
                </a:avLst>
              </a:prstGeom>
              <a:solidFill>
                <a:schemeClr val="folHlink"/>
              </a:solidFill>
              <a:ln w="28575" algn="ctr">
                <a:solidFill>
                  <a:schemeClr val="folHlink"/>
                </a:solidFill>
                <a:round/>
                <a:headEnd/>
                <a:tailEnd/>
              </a:ln>
            </p:spPr>
            <p:txBody>
              <a:bodyPr lIns="0" tIns="0" rIns="0" bIns="0" anchor="ctr">
                <a:spAutoFit/>
              </a:bodyPr>
              <a:lstStyle/>
              <a:p>
                <a:endParaRPr lang="en-US"/>
              </a:p>
            </p:txBody>
          </p:sp>
          <p:sp>
            <p:nvSpPr>
              <p:cNvPr id="547" name="AutoShape 5"/>
              <p:cNvSpPr>
                <a:spLocks noChangeArrowheads="1"/>
              </p:cNvSpPr>
              <p:nvPr/>
            </p:nvSpPr>
            <p:spPr bwMode="auto">
              <a:xfrm>
                <a:off x="1762" y="3537"/>
                <a:ext cx="1127" cy="754"/>
              </a:xfrm>
              <a:prstGeom prst="roundRect">
                <a:avLst>
                  <a:gd name="adj" fmla="val 16667"/>
                </a:avLst>
              </a:prstGeom>
              <a:solidFill>
                <a:srgbClr val="FFFFFF"/>
              </a:solidFill>
              <a:ln w="28575" algn="ctr">
                <a:solidFill>
                  <a:schemeClr val="folHlink"/>
                </a:solidFill>
                <a:round/>
                <a:headEnd/>
                <a:tailEnd/>
              </a:ln>
            </p:spPr>
            <p:txBody>
              <a:bodyPr lIns="0" tIns="0" rIns="0" bIns="0" anchor="ctr">
                <a:spAutoFit/>
              </a:bodyPr>
              <a:lstStyle/>
              <a:p>
                <a:endParaRPr lang="en-US"/>
              </a:p>
            </p:txBody>
          </p:sp>
        </p:grpSp>
        <p:grpSp>
          <p:nvGrpSpPr>
            <p:cNvPr id="535" name="Group 6"/>
            <p:cNvGrpSpPr>
              <a:grpSpLocks/>
            </p:cNvGrpSpPr>
            <p:nvPr/>
          </p:nvGrpSpPr>
          <p:grpSpPr bwMode="auto">
            <a:xfrm>
              <a:off x="3309" y="2668"/>
              <a:ext cx="876" cy="739"/>
              <a:chOff x="3309" y="2668"/>
              <a:chExt cx="876" cy="739"/>
            </a:xfrm>
          </p:grpSpPr>
          <p:sp>
            <p:nvSpPr>
              <p:cNvPr id="536" name="Freeform 7"/>
              <p:cNvSpPr>
                <a:spLocks/>
              </p:cNvSpPr>
              <p:nvPr/>
            </p:nvSpPr>
            <p:spPr bwMode="auto">
              <a:xfrm>
                <a:off x="3344" y="2668"/>
                <a:ext cx="841" cy="739"/>
              </a:xfrm>
              <a:custGeom>
                <a:avLst/>
                <a:gdLst>
                  <a:gd name="T0" fmla="*/ 50 w 638"/>
                  <a:gd name="T1" fmla="*/ 1680 h 561"/>
                  <a:gd name="T2" fmla="*/ 50 w 638"/>
                  <a:gd name="T3" fmla="*/ 967 h 561"/>
                  <a:gd name="T4" fmla="*/ 0 w 638"/>
                  <a:gd name="T5" fmla="*/ 876 h 561"/>
                  <a:gd name="T6" fmla="*/ 1003 w 638"/>
                  <a:gd name="T7" fmla="*/ 18 h 561"/>
                  <a:gd name="T8" fmla="*/ 1366 w 638"/>
                  <a:gd name="T9" fmla="*/ 361 h 561"/>
                  <a:gd name="T10" fmla="*/ 1366 w 638"/>
                  <a:gd name="T11" fmla="*/ 0 h 561"/>
                  <a:gd name="T12" fmla="*/ 1654 w 638"/>
                  <a:gd name="T13" fmla="*/ 0 h 561"/>
                  <a:gd name="T14" fmla="*/ 1654 w 638"/>
                  <a:gd name="T15" fmla="*/ 642 h 561"/>
                  <a:gd name="T16" fmla="*/ 1927 w 638"/>
                  <a:gd name="T17" fmla="*/ 865 h 561"/>
                  <a:gd name="T18" fmla="*/ 1828 w 638"/>
                  <a:gd name="T19" fmla="*/ 958 h 561"/>
                  <a:gd name="T20" fmla="*/ 1828 w 638"/>
                  <a:gd name="T21" fmla="*/ 1689 h 561"/>
                  <a:gd name="T22" fmla="*/ 50 w 638"/>
                  <a:gd name="T23" fmla="*/ 1680 h 56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38"/>
                  <a:gd name="T37" fmla="*/ 0 h 561"/>
                  <a:gd name="T38" fmla="*/ 638 w 638"/>
                  <a:gd name="T39" fmla="*/ 561 h 56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38" h="561">
                    <a:moveTo>
                      <a:pt x="17" y="558"/>
                    </a:moveTo>
                    <a:lnTo>
                      <a:pt x="17" y="321"/>
                    </a:lnTo>
                    <a:lnTo>
                      <a:pt x="0" y="291"/>
                    </a:lnTo>
                    <a:lnTo>
                      <a:pt x="332" y="6"/>
                    </a:lnTo>
                    <a:lnTo>
                      <a:pt x="452" y="120"/>
                    </a:lnTo>
                    <a:lnTo>
                      <a:pt x="452" y="0"/>
                    </a:lnTo>
                    <a:lnTo>
                      <a:pt x="548" y="0"/>
                    </a:lnTo>
                    <a:lnTo>
                      <a:pt x="548" y="213"/>
                    </a:lnTo>
                    <a:lnTo>
                      <a:pt x="638" y="288"/>
                    </a:lnTo>
                    <a:lnTo>
                      <a:pt x="605" y="318"/>
                    </a:lnTo>
                    <a:lnTo>
                      <a:pt x="605" y="561"/>
                    </a:lnTo>
                    <a:lnTo>
                      <a:pt x="17" y="558"/>
                    </a:lnTo>
                    <a:close/>
                  </a:path>
                </a:pathLst>
              </a:custGeom>
              <a:solidFill>
                <a:schemeClr val="folHlink"/>
              </a:solidFill>
              <a:ln w="12700">
                <a:solidFill>
                  <a:schemeClr val="bg1"/>
                </a:solidFill>
                <a:round/>
                <a:headEnd/>
                <a:tailEnd/>
              </a:ln>
            </p:spPr>
            <p:txBody>
              <a:bodyPr wrap="none" lIns="0" tIns="0" rIns="0" bIns="0" anchor="ctr">
                <a:spAutoFit/>
              </a:bodyPr>
              <a:lstStyle/>
              <a:p>
                <a:endParaRPr lang="en-US"/>
              </a:p>
            </p:txBody>
          </p:sp>
          <p:sp>
            <p:nvSpPr>
              <p:cNvPr id="537" name="Rectangle 8"/>
              <p:cNvSpPr>
                <a:spLocks noChangeArrowheads="1"/>
              </p:cNvSpPr>
              <p:nvPr/>
            </p:nvSpPr>
            <p:spPr bwMode="auto">
              <a:xfrm>
                <a:off x="3695" y="3136"/>
                <a:ext cx="174" cy="268"/>
              </a:xfrm>
              <a:prstGeom prst="rect">
                <a:avLst/>
              </a:prstGeom>
              <a:solidFill>
                <a:schemeClr val="folHlink"/>
              </a:solidFill>
              <a:ln w="12700" algn="ctr">
                <a:solidFill>
                  <a:schemeClr val="bg1"/>
                </a:solidFill>
                <a:miter lim="800000"/>
                <a:headEnd/>
                <a:tailEnd/>
              </a:ln>
            </p:spPr>
            <p:txBody>
              <a:bodyPr lIns="0" tIns="0" rIns="0" bIns="0" anchor="ctr">
                <a:spAutoFit/>
              </a:bodyPr>
              <a:lstStyle/>
              <a:p>
                <a:endParaRPr lang="en-US"/>
              </a:p>
            </p:txBody>
          </p:sp>
          <p:sp>
            <p:nvSpPr>
              <p:cNvPr id="538" name="Rectangle 9"/>
              <p:cNvSpPr>
                <a:spLocks noChangeArrowheads="1"/>
              </p:cNvSpPr>
              <p:nvPr/>
            </p:nvSpPr>
            <p:spPr bwMode="auto">
              <a:xfrm>
                <a:off x="3928" y="3140"/>
                <a:ext cx="174" cy="154"/>
              </a:xfrm>
              <a:prstGeom prst="rect">
                <a:avLst/>
              </a:prstGeom>
              <a:solidFill>
                <a:schemeClr val="folHlink"/>
              </a:solidFill>
              <a:ln w="12700" algn="ctr">
                <a:solidFill>
                  <a:schemeClr val="bg1"/>
                </a:solidFill>
                <a:miter lim="800000"/>
                <a:headEnd/>
                <a:tailEnd/>
              </a:ln>
            </p:spPr>
            <p:txBody>
              <a:bodyPr wrap="none" lIns="0" tIns="0" rIns="0" bIns="0" anchor="ctr">
                <a:spAutoFit/>
              </a:bodyPr>
              <a:lstStyle/>
              <a:p>
                <a:endParaRPr lang="en-US"/>
              </a:p>
            </p:txBody>
          </p:sp>
          <p:sp>
            <p:nvSpPr>
              <p:cNvPr id="539" name="Line 10"/>
              <p:cNvSpPr>
                <a:spLocks noChangeShapeType="1"/>
              </p:cNvSpPr>
              <p:nvPr/>
            </p:nvSpPr>
            <p:spPr bwMode="auto">
              <a:xfrm>
                <a:off x="3928" y="3219"/>
                <a:ext cx="174"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540" name="Line 11"/>
              <p:cNvSpPr>
                <a:spLocks noChangeShapeType="1"/>
              </p:cNvSpPr>
              <p:nvPr/>
            </p:nvSpPr>
            <p:spPr bwMode="auto">
              <a:xfrm>
                <a:off x="4015" y="3140"/>
                <a:ext cx="0" cy="15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41" name="Rectangle 12"/>
              <p:cNvSpPr>
                <a:spLocks noChangeArrowheads="1"/>
              </p:cNvSpPr>
              <p:nvPr/>
            </p:nvSpPr>
            <p:spPr bwMode="auto">
              <a:xfrm>
                <a:off x="3446" y="3140"/>
                <a:ext cx="174" cy="154"/>
              </a:xfrm>
              <a:prstGeom prst="rect">
                <a:avLst/>
              </a:prstGeom>
              <a:solidFill>
                <a:schemeClr val="folHlink"/>
              </a:solidFill>
              <a:ln w="12700" algn="ctr">
                <a:solidFill>
                  <a:schemeClr val="bg1"/>
                </a:solidFill>
                <a:miter lim="800000"/>
                <a:headEnd/>
                <a:tailEnd/>
              </a:ln>
            </p:spPr>
            <p:txBody>
              <a:bodyPr wrap="none" lIns="0" tIns="0" rIns="0" bIns="0" anchor="ctr">
                <a:spAutoFit/>
              </a:bodyPr>
              <a:lstStyle/>
              <a:p>
                <a:endParaRPr lang="en-US"/>
              </a:p>
            </p:txBody>
          </p:sp>
          <p:sp>
            <p:nvSpPr>
              <p:cNvPr id="542" name="Line 13"/>
              <p:cNvSpPr>
                <a:spLocks noChangeShapeType="1"/>
              </p:cNvSpPr>
              <p:nvPr/>
            </p:nvSpPr>
            <p:spPr bwMode="auto">
              <a:xfrm>
                <a:off x="3446" y="3219"/>
                <a:ext cx="174"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543" name="Line 14"/>
              <p:cNvSpPr>
                <a:spLocks noChangeShapeType="1"/>
              </p:cNvSpPr>
              <p:nvPr/>
            </p:nvSpPr>
            <p:spPr bwMode="auto">
              <a:xfrm>
                <a:off x="3533" y="3138"/>
                <a:ext cx="0" cy="15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44" name="Freeform 15"/>
              <p:cNvSpPr>
                <a:spLocks/>
              </p:cNvSpPr>
              <p:nvPr/>
            </p:nvSpPr>
            <p:spPr bwMode="auto">
              <a:xfrm>
                <a:off x="3309" y="2675"/>
                <a:ext cx="326" cy="428"/>
              </a:xfrm>
              <a:custGeom>
                <a:avLst/>
                <a:gdLst>
                  <a:gd name="T0" fmla="*/ 7 w 1163"/>
                  <a:gd name="T1" fmla="*/ 4 h 1531"/>
                  <a:gd name="T2" fmla="*/ 7 w 1163"/>
                  <a:gd name="T3" fmla="*/ 3 h 1531"/>
                  <a:gd name="T4" fmla="*/ 7 w 1163"/>
                  <a:gd name="T5" fmla="*/ 3 h 1531"/>
                  <a:gd name="T6" fmla="*/ 6 w 1163"/>
                  <a:gd name="T7" fmla="*/ 3 h 1531"/>
                  <a:gd name="T8" fmla="*/ 6 w 1163"/>
                  <a:gd name="T9" fmla="*/ 4 h 1531"/>
                  <a:gd name="T10" fmla="*/ 6 w 1163"/>
                  <a:gd name="T11" fmla="*/ 4 h 1531"/>
                  <a:gd name="T12" fmla="*/ 6 w 1163"/>
                  <a:gd name="T13" fmla="*/ 4 h 1531"/>
                  <a:gd name="T14" fmla="*/ 5 w 1163"/>
                  <a:gd name="T15" fmla="*/ 5 h 1531"/>
                  <a:gd name="T16" fmla="*/ 5 w 1163"/>
                  <a:gd name="T17" fmla="*/ 6 h 1531"/>
                  <a:gd name="T18" fmla="*/ 5 w 1163"/>
                  <a:gd name="T19" fmla="*/ 7 h 1531"/>
                  <a:gd name="T20" fmla="*/ 5 w 1163"/>
                  <a:gd name="T21" fmla="*/ 7 h 1531"/>
                  <a:gd name="T22" fmla="*/ 4 w 1163"/>
                  <a:gd name="T23" fmla="*/ 8 h 1531"/>
                  <a:gd name="T24" fmla="*/ 4 w 1163"/>
                  <a:gd name="T25" fmla="*/ 8 h 1531"/>
                  <a:gd name="T26" fmla="*/ 4 w 1163"/>
                  <a:gd name="T27" fmla="*/ 7 h 1531"/>
                  <a:gd name="T28" fmla="*/ 4 w 1163"/>
                  <a:gd name="T29" fmla="*/ 6 h 1531"/>
                  <a:gd name="T30" fmla="*/ 4 w 1163"/>
                  <a:gd name="T31" fmla="*/ 5 h 1531"/>
                  <a:gd name="T32" fmla="*/ 5 w 1163"/>
                  <a:gd name="T33" fmla="*/ 4 h 1531"/>
                  <a:gd name="T34" fmla="*/ 4 w 1163"/>
                  <a:gd name="T35" fmla="*/ 3 h 1531"/>
                  <a:gd name="T36" fmla="*/ 4 w 1163"/>
                  <a:gd name="T37" fmla="*/ 2 h 1531"/>
                  <a:gd name="T38" fmla="*/ 3 w 1163"/>
                  <a:gd name="T39" fmla="*/ 1 h 1531"/>
                  <a:gd name="T40" fmla="*/ 3 w 1163"/>
                  <a:gd name="T41" fmla="*/ 1 h 1531"/>
                  <a:gd name="T42" fmla="*/ 4 w 1163"/>
                  <a:gd name="T43" fmla="*/ 0 h 1531"/>
                  <a:gd name="T44" fmla="*/ 3 w 1163"/>
                  <a:gd name="T45" fmla="*/ 0 h 1531"/>
                  <a:gd name="T46" fmla="*/ 3 w 1163"/>
                  <a:gd name="T47" fmla="*/ 1 h 1531"/>
                  <a:gd name="T48" fmla="*/ 3 w 1163"/>
                  <a:gd name="T49" fmla="*/ 2 h 1531"/>
                  <a:gd name="T50" fmla="*/ 3 w 1163"/>
                  <a:gd name="T51" fmla="*/ 3 h 1531"/>
                  <a:gd name="T52" fmla="*/ 3 w 1163"/>
                  <a:gd name="T53" fmla="*/ 4 h 1531"/>
                  <a:gd name="T54" fmla="*/ 2 w 1163"/>
                  <a:gd name="T55" fmla="*/ 6 h 1531"/>
                  <a:gd name="T56" fmla="*/ 2 w 1163"/>
                  <a:gd name="T57" fmla="*/ 5 h 1531"/>
                  <a:gd name="T58" fmla="*/ 2 w 1163"/>
                  <a:gd name="T59" fmla="*/ 4 h 1531"/>
                  <a:gd name="T60" fmla="*/ 2 w 1163"/>
                  <a:gd name="T61" fmla="*/ 3 h 1531"/>
                  <a:gd name="T62" fmla="*/ 2 w 1163"/>
                  <a:gd name="T63" fmla="*/ 3 h 1531"/>
                  <a:gd name="T64" fmla="*/ 2 w 1163"/>
                  <a:gd name="T65" fmla="*/ 2 h 1531"/>
                  <a:gd name="T66" fmla="*/ 2 w 1163"/>
                  <a:gd name="T67" fmla="*/ 2 h 1531"/>
                  <a:gd name="T68" fmla="*/ 2 w 1163"/>
                  <a:gd name="T69" fmla="*/ 3 h 1531"/>
                  <a:gd name="T70" fmla="*/ 1 w 1163"/>
                  <a:gd name="T71" fmla="*/ 4 h 1531"/>
                  <a:gd name="T72" fmla="*/ 1 w 1163"/>
                  <a:gd name="T73" fmla="*/ 5 h 1531"/>
                  <a:gd name="T74" fmla="*/ 0 w 1163"/>
                  <a:gd name="T75" fmla="*/ 6 h 1531"/>
                  <a:gd name="T76" fmla="*/ 0 w 1163"/>
                  <a:gd name="T77" fmla="*/ 6 h 1531"/>
                  <a:gd name="T78" fmla="*/ 0 w 1163"/>
                  <a:gd name="T79" fmla="*/ 7 h 1531"/>
                  <a:gd name="T80" fmla="*/ 1 w 1163"/>
                  <a:gd name="T81" fmla="*/ 8 h 1531"/>
                  <a:gd name="T82" fmla="*/ 1 w 1163"/>
                  <a:gd name="T83" fmla="*/ 8 h 1531"/>
                  <a:gd name="T84" fmla="*/ 2 w 1163"/>
                  <a:gd name="T85" fmla="*/ 8 h 1531"/>
                  <a:gd name="T86" fmla="*/ 2 w 1163"/>
                  <a:gd name="T87" fmla="*/ 9 h 1531"/>
                  <a:gd name="T88" fmla="*/ 3 w 1163"/>
                  <a:gd name="T89" fmla="*/ 9 h 1531"/>
                  <a:gd name="T90" fmla="*/ 3 w 1163"/>
                  <a:gd name="T91" fmla="*/ 9 h 1531"/>
                  <a:gd name="T92" fmla="*/ 3 w 1163"/>
                  <a:gd name="T93" fmla="*/ 9 h 1531"/>
                  <a:gd name="T94" fmla="*/ 3 w 1163"/>
                  <a:gd name="T95" fmla="*/ 9 h 1531"/>
                  <a:gd name="T96" fmla="*/ 3 w 1163"/>
                  <a:gd name="T97" fmla="*/ 9 h 1531"/>
                  <a:gd name="T98" fmla="*/ 3 w 1163"/>
                  <a:gd name="T99" fmla="*/ 9 h 1531"/>
                  <a:gd name="T100" fmla="*/ 4 w 1163"/>
                  <a:gd name="T101" fmla="*/ 9 h 1531"/>
                  <a:gd name="T102" fmla="*/ 4 w 1163"/>
                  <a:gd name="T103" fmla="*/ 9 h 1531"/>
                  <a:gd name="T104" fmla="*/ 5 w 1163"/>
                  <a:gd name="T105" fmla="*/ 9 h 1531"/>
                  <a:gd name="T106" fmla="*/ 5 w 1163"/>
                  <a:gd name="T107" fmla="*/ 9 h 1531"/>
                  <a:gd name="T108" fmla="*/ 6 w 1163"/>
                  <a:gd name="T109" fmla="*/ 9 h 1531"/>
                  <a:gd name="T110" fmla="*/ 7 w 1163"/>
                  <a:gd name="T111" fmla="*/ 8 h 1531"/>
                  <a:gd name="T112" fmla="*/ 7 w 1163"/>
                  <a:gd name="T113" fmla="*/ 7 h 1531"/>
                  <a:gd name="T114" fmla="*/ 7 w 1163"/>
                  <a:gd name="T115" fmla="*/ 6 h 153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63"/>
                  <a:gd name="T175" fmla="*/ 0 h 1531"/>
                  <a:gd name="T176" fmla="*/ 1163 w 1163"/>
                  <a:gd name="T177" fmla="*/ 1531 h 153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63" h="1531">
                    <a:moveTo>
                      <a:pt x="1077" y="804"/>
                    </a:moveTo>
                    <a:lnTo>
                      <a:pt x="1075" y="773"/>
                    </a:lnTo>
                    <a:lnTo>
                      <a:pt x="1075" y="739"/>
                    </a:lnTo>
                    <a:lnTo>
                      <a:pt x="1077" y="700"/>
                    </a:lnTo>
                    <a:lnTo>
                      <a:pt x="1082" y="660"/>
                    </a:lnTo>
                    <a:lnTo>
                      <a:pt x="1090" y="621"/>
                    </a:lnTo>
                    <a:lnTo>
                      <a:pt x="1101" y="585"/>
                    </a:lnTo>
                    <a:lnTo>
                      <a:pt x="1116" y="553"/>
                    </a:lnTo>
                    <a:lnTo>
                      <a:pt x="1134" y="528"/>
                    </a:lnTo>
                    <a:lnTo>
                      <a:pt x="1121" y="535"/>
                    </a:lnTo>
                    <a:lnTo>
                      <a:pt x="1108" y="538"/>
                    </a:lnTo>
                    <a:lnTo>
                      <a:pt x="1095" y="543"/>
                    </a:lnTo>
                    <a:lnTo>
                      <a:pt x="1082" y="546"/>
                    </a:lnTo>
                    <a:lnTo>
                      <a:pt x="1070" y="551"/>
                    </a:lnTo>
                    <a:lnTo>
                      <a:pt x="1057" y="556"/>
                    </a:lnTo>
                    <a:lnTo>
                      <a:pt x="1046" y="563"/>
                    </a:lnTo>
                    <a:lnTo>
                      <a:pt x="1034" y="571"/>
                    </a:lnTo>
                    <a:lnTo>
                      <a:pt x="1025" y="579"/>
                    </a:lnTo>
                    <a:lnTo>
                      <a:pt x="1016" y="587"/>
                    </a:lnTo>
                    <a:lnTo>
                      <a:pt x="1008" y="597"/>
                    </a:lnTo>
                    <a:lnTo>
                      <a:pt x="1000" y="605"/>
                    </a:lnTo>
                    <a:lnTo>
                      <a:pt x="992" y="615"/>
                    </a:lnTo>
                    <a:lnTo>
                      <a:pt x="984" y="625"/>
                    </a:lnTo>
                    <a:lnTo>
                      <a:pt x="977" y="634"/>
                    </a:lnTo>
                    <a:lnTo>
                      <a:pt x="969" y="644"/>
                    </a:lnTo>
                    <a:lnTo>
                      <a:pt x="949" y="670"/>
                    </a:lnTo>
                    <a:lnTo>
                      <a:pt x="931" y="696"/>
                    </a:lnTo>
                    <a:lnTo>
                      <a:pt x="915" y="722"/>
                    </a:lnTo>
                    <a:lnTo>
                      <a:pt x="899" y="750"/>
                    </a:lnTo>
                    <a:lnTo>
                      <a:pt x="884" y="778"/>
                    </a:lnTo>
                    <a:lnTo>
                      <a:pt x="871" y="806"/>
                    </a:lnTo>
                    <a:lnTo>
                      <a:pt x="858" y="835"/>
                    </a:lnTo>
                    <a:lnTo>
                      <a:pt x="848" y="866"/>
                    </a:lnTo>
                    <a:lnTo>
                      <a:pt x="838" y="899"/>
                    </a:lnTo>
                    <a:lnTo>
                      <a:pt x="832" y="931"/>
                    </a:lnTo>
                    <a:lnTo>
                      <a:pt x="825" y="965"/>
                    </a:lnTo>
                    <a:lnTo>
                      <a:pt x="819" y="1000"/>
                    </a:lnTo>
                    <a:lnTo>
                      <a:pt x="812" y="1032"/>
                    </a:lnTo>
                    <a:lnTo>
                      <a:pt x="802" y="1067"/>
                    </a:lnTo>
                    <a:lnTo>
                      <a:pt x="793" y="1099"/>
                    </a:lnTo>
                    <a:lnTo>
                      <a:pt x="778" y="1130"/>
                    </a:lnTo>
                    <a:lnTo>
                      <a:pt x="770" y="1147"/>
                    </a:lnTo>
                    <a:lnTo>
                      <a:pt x="760" y="1161"/>
                    </a:lnTo>
                    <a:lnTo>
                      <a:pt x="749" y="1174"/>
                    </a:lnTo>
                    <a:lnTo>
                      <a:pt x="735" y="1186"/>
                    </a:lnTo>
                    <a:lnTo>
                      <a:pt x="722" y="1197"/>
                    </a:lnTo>
                    <a:lnTo>
                      <a:pt x="709" y="1209"/>
                    </a:lnTo>
                    <a:lnTo>
                      <a:pt x="696" y="1220"/>
                    </a:lnTo>
                    <a:lnTo>
                      <a:pt x="682" y="1230"/>
                    </a:lnTo>
                    <a:lnTo>
                      <a:pt x="677" y="1223"/>
                    </a:lnTo>
                    <a:lnTo>
                      <a:pt x="672" y="1217"/>
                    </a:lnTo>
                    <a:lnTo>
                      <a:pt x="667" y="1212"/>
                    </a:lnTo>
                    <a:lnTo>
                      <a:pt x="660" y="1205"/>
                    </a:lnTo>
                    <a:lnTo>
                      <a:pt x="628" y="1168"/>
                    </a:lnTo>
                    <a:lnTo>
                      <a:pt x="605" y="1130"/>
                    </a:lnTo>
                    <a:lnTo>
                      <a:pt x="590" y="1091"/>
                    </a:lnTo>
                    <a:lnTo>
                      <a:pt x="585" y="1050"/>
                    </a:lnTo>
                    <a:lnTo>
                      <a:pt x="587" y="1009"/>
                    </a:lnTo>
                    <a:lnTo>
                      <a:pt x="593" y="967"/>
                    </a:lnTo>
                    <a:lnTo>
                      <a:pt x="606" y="923"/>
                    </a:lnTo>
                    <a:lnTo>
                      <a:pt x="624" y="877"/>
                    </a:lnTo>
                    <a:lnTo>
                      <a:pt x="641" y="843"/>
                    </a:lnTo>
                    <a:lnTo>
                      <a:pt x="660" y="807"/>
                    </a:lnTo>
                    <a:lnTo>
                      <a:pt x="682" y="770"/>
                    </a:lnTo>
                    <a:lnTo>
                      <a:pt x="703" y="732"/>
                    </a:lnTo>
                    <a:lnTo>
                      <a:pt x="721" y="693"/>
                    </a:lnTo>
                    <a:lnTo>
                      <a:pt x="735" y="654"/>
                    </a:lnTo>
                    <a:lnTo>
                      <a:pt x="744" y="615"/>
                    </a:lnTo>
                    <a:lnTo>
                      <a:pt x="744" y="576"/>
                    </a:lnTo>
                    <a:lnTo>
                      <a:pt x="734" y="538"/>
                    </a:lnTo>
                    <a:lnTo>
                      <a:pt x="717" y="504"/>
                    </a:lnTo>
                    <a:lnTo>
                      <a:pt x="693" y="470"/>
                    </a:lnTo>
                    <a:lnTo>
                      <a:pt x="667" y="439"/>
                    </a:lnTo>
                    <a:lnTo>
                      <a:pt x="636" y="409"/>
                    </a:lnTo>
                    <a:lnTo>
                      <a:pt x="606" y="380"/>
                    </a:lnTo>
                    <a:lnTo>
                      <a:pt x="579" y="350"/>
                    </a:lnTo>
                    <a:lnTo>
                      <a:pt x="554" y="323"/>
                    </a:lnTo>
                    <a:lnTo>
                      <a:pt x="535" y="290"/>
                    </a:lnTo>
                    <a:lnTo>
                      <a:pt x="523" y="253"/>
                    </a:lnTo>
                    <a:lnTo>
                      <a:pt x="518" y="213"/>
                    </a:lnTo>
                    <a:lnTo>
                      <a:pt x="518" y="174"/>
                    </a:lnTo>
                    <a:lnTo>
                      <a:pt x="523" y="145"/>
                    </a:lnTo>
                    <a:lnTo>
                      <a:pt x="531" y="120"/>
                    </a:lnTo>
                    <a:lnTo>
                      <a:pt x="543" y="98"/>
                    </a:lnTo>
                    <a:lnTo>
                      <a:pt x="556" y="78"/>
                    </a:lnTo>
                    <a:lnTo>
                      <a:pt x="570" y="58"/>
                    </a:lnTo>
                    <a:lnTo>
                      <a:pt x="588" y="39"/>
                    </a:lnTo>
                    <a:lnTo>
                      <a:pt x="606" y="21"/>
                    </a:lnTo>
                    <a:lnTo>
                      <a:pt x="626" y="0"/>
                    </a:lnTo>
                    <a:lnTo>
                      <a:pt x="592" y="10"/>
                    </a:lnTo>
                    <a:lnTo>
                      <a:pt x="556" y="21"/>
                    </a:lnTo>
                    <a:lnTo>
                      <a:pt x="521" y="36"/>
                    </a:lnTo>
                    <a:lnTo>
                      <a:pt x="490" y="54"/>
                    </a:lnTo>
                    <a:lnTo>
                      <a:pt x="464" y="76"/>
                    </a:lnTo>
                    <a:lnTo>
                      <a:pt x="443" y="103"/>
                    </a:lnTo>
                    <a:lnTo>
                      <a:pt x="430" y="135"/>
                    </a:lnTo>
                    <a:lnTo>
                      <a:pt x="425" y="174"/>
                    </a:lnTo>
                    <a:lnTo>
                      <a:pt x="428" y="227"/>
                    </a:lnTo>
                    <a:lnTo>
                      <a:pt x="438" y="280"/>
                    </a:lnTo>
                    <a:lnTo>
                      <a:pt x="450" y="333"/>
                    </a:lnTo>
                    <a:lnTo>
                      <a:pt x="464" y="385"/>
                    </a:lnTo>
                    <a:lnTo>
                      <a:pt x="476" y="437"/>
                    </a:lnTo>
                    <a:lnTo>
                      <a:pt x="486" y="489"/>
                    </a:lnTo>
                    <a:lnTo>
                      <a:pt x="490" y="543"/>
                    </a:lnTo>
                    <a:lnTo>
                      <a:pt x="489" y="597"/>
                    </a:lnTo>
                    <a:lnTo>
                      <a:pt x="479" y="646"/>
                    </a:lnTo>
                    <a:lnTo>
                      <a:pt x="461" y="691"/>
                    </a:lnTo>
                    <a:lnTo>
                      <a:pt x="438" y="735"/>
                    </a:lnTo>
                    <a:lnTo>
                      <a:pt x="412" y="776"/>
                    </a:lnTo>
                    <a:lnTo>
                      <a:pt x="383" y="817"/>
                    </a:lnTo>
                    <a:lnTo>
                      <a:pt x="352" y="856"/>
                    </a:lnTo>
                    <a:lnTo>
                      <a:pt x="321" y="895"/>
                    </a:lnTo>
                    <a:lnTo>
                      <a:pt x="291" y="934"/>
                    </a:lnTo>
                    <a:lnTo>
                      <a:pt x="291" y="905"/>
                    </a:lnTo>
                    <a:lnTo>
                      <a:pt x="294" y="876"/>
                    </a:lnTo>
                    <a:lnTo>
                      <a:pt x="301" y="845"/>
                    </a:lnTo>
                    <a:lnTo>
                      <a:pt x="309" y="815"/>
                    </a:lnTo>
                    <a:lnTo>
                      <a:pt x="319" y="786"/>
                    </a:lnTo>
                    <a:lnTo>
                      <a:pt x="330" y="757"/>
                    </a:lnTo>
                    <a:lnTo>
                      <a:pt x="340" y="729"/>
                    </a:lnTo>
                    <a:lnTo>
                      <a:pt x="350" y="701"/>
                    </a:lnTo>
                    <a:lnTo>
                      <a:pt x="366" y="651"/>
                    </a:lnTo>
                    <a:lnTo>
                      <a:pt x="378" y="600"/>
                    </a:lnTo>
                    <a:lnTo>
                      <a:pt x="386" y="549"/>
                    </a:lnTo>
                    <a:lnTo>
                      <a:pt x="386" y="497"/>
                    </a:lnTo>
                    <a:lnTo>
                      <a:pt x="384" y="470"/>
                    </a:lnTo>
                    <a:lnTo>
                      <a:pt x="379" y="440"/>
                    </a:lnTo>
                    <a:lnTo>
                      <a:pt x="370" y="412"/>
                    </a:lnTo>
                    <a:lnTo>
                      <a:pt x="356" y="388"/>
                    </a:lnTo>
                    <a:lnTo>
                      <a:pt x="345" y="375"/>
                    </a:lnTo>
                    <a:lnTo>
                      <a:pt x="332" y="365"/>
                    </a:lnTo>
                    <a:lnTo>
                      <a:pt x="317" y="357"/>
                    </a:lnTo>
                    <a:lnTo>
                      <a:pt x="303" y="349"/>
                    </a:lnTo>
                    <a:lnTo>
                      <a:pt x="288" y="342"/>
                    </a:lnTo>
                    <a:lnTo>
                      <a:pt x="273" y="334"/>
                    </a:lnTo>
                    <a:lnTo>
                      <a:pt x="258" y="326"/>
                    </a:lnTo>
                    <a:lnTo>
                      <a:pt x="244" y="316"/>
                    </a:lnTo>
                    <a:lnTo>
                      <a:pt x="260" y="368"/>
                    </a:lnTo>
                    <a:lnTo>
                      <a:pt x="273" y="417"/>
                    </a:lnTo>
                    <a:lnTo>
                      <a:pt x="280" y="465"/>
                    </a:lnTo>
                    <a:lnTo>
                      <a:pt x="281" y="512"/>
                    </a:lnTo>
                    <a:lnTo>
                      <a:pt x="276" y="558"/>
                    </a:lnTo>
                    <a:lnTo>
                      <a:pt x="263" y="603"/>
                    </a:lnTo>
                    <a:lnTo>
                      <a:pt x="242" y="649"/>
                    </a:lnTo>
                    <a:lnTo>
                      <a:pt x="211" y="695"/>
                    </a:lnTo>
                    <a:lnTo>
                      <a:pt x="188" y="722"/>
                    </a:lnTo>
                    <a:lnTo>
                      <a:pt x="167" y="752"/>
                    </a:lnTo>
                    <a:lnTo>
                      <a:pt x="144" y="778"/>
                    </a:lnTo>
                    <a:lnTo>
                      <a:pt x="121" y="806"/>
                    </a:lnTo>
                    <a:lnTo>
                      <a:pt x="100" y="833"/>
                    </a:lnTo>
                    <a:lnTo>
                      <a:pt x="79" y="861"/>
                    </a:lnTo>
                    <a:lnTo>
                      <a:pt x="59" y="889"/>
                    </a:lnTo>
                    <a:lnTo>
                      <a:pt x="43" y="917"/>
                    </a:lnTo>
                    <a:lnTo>
                      <a:pt x="28" y="946"/>
                    </a:lnTo>
                    <a:lnTo>
                      <a:pt x="15" y="975"/>
                    </a:lnTo>
                    <a:lnTo>
                      <a:pt x="7" y="1006"/>
                    </a:lnTo>
                    <a:lnTo>
                      <a:pt x="0" y="1039"/>
                    </a:lnTo>
                    <a:lnTo>
                      <a:pt x="0" y="1071"/>
                    </a:lnTo>
                    <a:lnTo>
                      <a:pt x="2" y="1106"/>
                    </a:lnTo>
                    <a:lnTo>
                      <a:pt x="10" y="1143"/>
                    </a:lnTo>
                    <a:lnTo>
                      <a:pt x="23" y="1181"/>
                    </a:lnTo>
                    <a:lnTo>
                      <a:pt x="38" y="1215"/>
                    </a:lnTo>
                    <a:lnTo>
                      <a:pt x="56" y="1248"/>
                    </a:lnTo>
                    <a:lnTo>
                      <a:pt x="77" y="1277"/>
                    </a:lnTo>
                    <a:lnTo>
                      <a:pt x="102" y="1305"/>
                    </a:lnTo>
                    <a:lnTo>
                      <a:pt x="128" y="1329"/>
                    </a:lnTo>
                    <a:lnTo>
                      <a:pt x="156" y="1349"/>
                    </a:lnTo>
                    <a:lnTo>
                      <a:pt x="188" y="1367"/>
                    </a:lnTo>
                    <a:lnTo>
                      <a:pt x="223" y="1380"/>
                    </a:lnTo>
                    <a:lnTo>
                      <a:pt x="240" y="1385"/>
                    </a:lnTo>
                    <a:lnTo>
                      <a:pt x="258" y="1391"/>
                    </a:lnTo>
                    <a:lnTo>
                      <a:pt x="276" y="1396"/>
                    </a:lnTo>
                    <a:lnTo>
                      <a:pt x="293" y="1401"/>
                    </a:lnTo>
                    <a:lnTo>
                      <a:pt x="311" y="1406"/>
                    </a:lnTo>
                    <a:lnTo>
                      <a:pt x="327" y="1412"/>
                    </a:lnTo>
                    <a:lnTo>
                      <a:pt x="343" y="1417"/>
                    </a:lnTo>
                    <a:lnTo>
                      <a:pt x="360" y="1422"/>
                    </a:lnTo>
                    <a:lnTo>
                      <a:pt x="374" y="1429"/>
                    </a:lnTo>
                    <a:lnTo>
                      <a:pt x="391" y="1435"/>
                    </a:lnTo>
                    <a:lnTo>
                      <a:pt x="405" y="1443"/>
                    </a:lnTo>
                    <a:lnTo>
                      <a:pt x="422" y="1452"/>
                    </a:lnTo>
                    <a:lnTo>
                      <a:pt x="438" y="1460"/>
                    </a:lnTo>
                    <a:lnTo>
                      <a:pt x="453" y="1469"/>
                    </a:lnTo>
                    <a:lnTo>
                      <a:pt x="469" y="1479"/>
                    </a:lnTo>
                    <a:lnTo>
                      <a:pt x="486" y="1491"/>
                    </a:lnTo>
                    <a:lnTo>
                      <a:pt x="494" y="1499"/>
                    </a:lnTo>
                    <a:lnTo>
                      <a:pt x="492" y="1483"/>
                    </a:lnTo>
                    <a:lnTo>
                      <a:pt x="490" y="1468"/>
                    </a:lnTo>
                    <a:lnTo>
                      <a:pt x="489" y="1453"/>
                    </a:lnTo>
                    <a:lnTo>
                      <a:pt x="489" y="1437"/>
                    </a:lnTo>
                    <a:lnTo>
                      <a:pt x="500" y="1448"/>
                    </a:lnTo>
                    <a:lnTo>
                      <a:pt x="510" y="1460"/>
                    </a:lnTo>
                    <a:lnTo>
                      <a:pt x="520" y="1471"/>
                    </a:lnTo>
                    <a:lnTo>
                      <a:pt x="528" y="1483"/>
                    </a:lnTo>
                    <a:lnTo>
                      <a:pt x="536" y="1494"/>
                    </a:lnTo>
                    <a:lnTo>
                      <a:pt x="543" y="1507"/>
                    </a:lnTo>
                    <a:lnTo>
                      <a:pt x="548" y="1518"/>
                    </a:lnTo>
                    <a:lnTo>
                      <a:pt x="552" y="1531"/>
                    </a:lnTo>
                    <a:lnTo>
                      <a:pt x="557" y="1523"/>
                    </a:lnTo>
                    <a:lnTo>
                      <a:pt x="564" y="1517"/>
                    </a:lnTo>
                    <a:lnTo>
                      <a:pt x="572" y="1512"/>
                    </a:lnTo>
                    <a:lnTo>
                      <a:pt x="579" y="1507"/>
                    </a:lnTo>
                    <a:lnTo>
                      <a:pt x="595" y="1518"/>
                    </a:lnTo>
                    <a:lnTo>
                      <a:pt x="613" y="1520"/>
                    </a:lnTo>
                    <a:lnTo>
                      <a:pt x="633" y="1515"/>
                    </a:lnTo>
                    <a:lnTo>
                      <a:pt x="652" y="1505"/>
                    </a:lnTo>
                    <a:lnTo>
                      <a:pt x="672" y="1494"/>
                    </a:lnTo>
                    <a:lnTo>
                      <a:pt x="691" y="1481"/>
                    </a:lnTo>
                    <a:lnTo>
                      <a:pt x="709" y="1469"/>
                    </a:lnTo>
                    <a:lnTo>
                      <a:pt x="727" y="1461"/>
                    </a:lnTo>
                    <a:lnTo>
                      <a:pt x="752" y="1455"/>
                    </a:lnTo>
                    <a:lnTo>
                      <a:pt x="776" y="1450"/>
                    </a:lnTo>
                    <a:lnTo>
                      <a:pt x="801" y="1445"/>
                    </a:lnTo>
                    <a:lnTo>
                      <a:pt x="825" y="1442"/>
                    </a:lnTo>
                    <a:lnTo>
                      <a:pt x="851" y="1439"/>
                    </a:lnTo>
                    <a:lnTo>
                      <a:pt x="876" y="1435"/>
                    </a:lnTo>
                    <a:lnTo>
                      <a:pt x="900" y="1432"/>
                    </a:lnTo>
                    <a:lnTo>
                      <a:pt x="927" y="1429"/>
                    </a:lnTo>
                    <a:lnTo>
                      <a:pt x="949" y="1424"/>
                    </a:lnTo>
                    <a:lnTo>
                      <a:pt x="974" y="1417"/>
                    </a:lnTo>
                    <a:lnTo>
                      <a:pt x="997" y="1411"/>
                    </a:lnTo>
                    <a:lnTo>
                      <a:pt x="1020" y="1401"/>
                    </a:lnTo>
                    <a:lnTo>
                      <a:pt x="1041" y="1391"/>
                    </a:lnTo>
                    <a:lnTo>
                      <a:pt x="1062" y="1377"/>
                    </a:lnTo>
                    <a:lnTo>
                      <a:pt x="1082" y="1362"/>
                    </a:lnTo>
                    <a:lnTo>
                      <a:pt x="1100" y="1342"/>
                    </a:lnTo>
                    <a:lnTo>
                      <a:pt x="1142" y="1277"/>
                    </a:lnTo>
                    <a:lnTo>
                      <a:pt x="1162" y="1210"/>
                    </a:lnTo>
                    <a:lnTo>
                      <a:pt x="1163" y="1143"/>
                    </a:lnTo>
                    <a:lnTo>
                      <a:pt x="1152" y="1078"/>
                    </a:lnTo>
                    <a:lnTo>
                      <a:pt x="1132" y="1009"/>
                    </a:lnTo>
                    <a:lnTo>
                      <a:pt x="1110" y="943"/>
                    </a:lnTo>
                    <a:lnTo>
                      <a:pt x="1090" y="874"/>
                    </a:lnTo>
                    <a:lnTo>
                      <a:pt x="1077" y="804"/>
                    </a:lnTo>
                    <a:close/>
                  </a:path>
                </a:pathLst>
              </a:custGeom>
              <a:solidFill>
                <a:schemeClr val="hlink"/>
              </a:solidFill>
              <a:ln w="9525">
                <a:solidFill>
                  <a:schemeClr val="bg1"/>
                </a:solidFill>
                <a:round/>
                <a:headEnd/>
                <a:tailEnd/>
              </a:ln>
            </p:spPr>
            <p:txBody>
              <a:bodyPr/>
              <a:lstStyle/>
              <a:p>
                <a:endParaRPr lang="en-US"/>
              </a:p>
            </p:txBody>
          </p:sp>
          <p:sp>
            <p:nvSpPr>
              <p:cNvPr id="545" name="Freeform 16"/>
              <p:cNvSpPr>
                <a:spLocks/>
              </p:cNvSpPr>
              <p:nvPr/>
            </p:nvSpPr>
            <p:spPr bwMode="auto">
              <a:xfrm>
                <a:off x="3332" y="2706"/>
                <a:ext cx="43" cy="49"/>
              </a:xfrm>
              <a:custGeom>
                <a:avLst/>
                <a:gdLst>
                  <a:gd name="T0" fmla="*/ 1 w 154"/>
                  <a:gd name="T1" fmla="*/ 1 h 173"/>
                  <a:gd name="T2" fmla="*/ 1 w 154"/>
                  <a:gd name="T3" fmla="*/ 1 h 173"/>
                  <a:gd name="T4" fmla="*/ 1 w 154"/>
                  <a:gd name="T5" fmla="*/ 1 h 173"/>
                  <a:gd name="T6" fmla="*/ 1 w 154"/>
                  <a:gd name="T7" fmla="*/ 1 h 173"/>
                  <a:gd name="T8" fmla="*/ 1 w 154"/>
                  <a:gd name="T9" fmla="*/ 1 h 173"/>
                  <a:gd name="T10" fmla="*/ 1 w 154"/>
                  <a:gd name="T11" fmla="*/ 1 h 173"/>
                  <a:gd name="T12" fmla="*/ 1 w 154"/>
                  <a:gd name="T13" fmla="*/ 1 h 173"/>
                  <a:gd name="T14" fmla="*/ 1 w 154"/>
                  <a:gd name="T15" fmla="*/ 1 h 173"/>
                  <a:gd name="T16" fmla="*/ 1 w 154"/>
                  <a:gd name="T17" fmla="*/ 0 h 173"/>
                  <a:gd name="T18" fmla="*/ 1 w 154"/>
                  <a:gd name="T19" fmla="*/ 0 h 173"/>
                  <a:gd name="T20" fmla="*/ 0 w 154"/>
                  <a:gd name="T21" fmla="*/ 0 h 173"/>
                  <a:gd name="T22" fmla="*/ 0 w 154"/>
                  <a:gd name="T23" fmla="*/ 0 h 173"/>
                  <a:gd name="T24" fmla="*/ 0 w 154"/>
                  <a:gd name="T25" fmla="*/ 0 h 173"/>
                  <a:gd name="T26" fmla="*/ 0 w 154"/>
                  <a:gd name="T27" fmla="*/ 0 h 173"/>
                  <a:gd name="T28" fmla="*/ 0 w 154"/>
                  <a:gd name="T29" fmla="*/ 0 h 173"/>
                  <a:gd name="T30" fmla="*/ 0 w 154"/>
                  <a:gd name="T31" fmla="*/ 0 h 173"/>
                  <a:gd name="T32" fmla="*/ 0 w 154"/>
                  <a:gd name="T33" fmla="*/ 0 h 173"/>
                  <a:gd name="T34" fmla="*/ 0 w 154"/>
                  <a:gd name="T35" fmla="*/ 0 h 173"/>
                  <a:gd name="T36" fmla="*/ 0 w 154"/>
                  <a:gd name="T37" fmla="*/ 0 h 173"/>
                  <a:gd name="T38" fmla="*/ 0 w 154"/>
                  <a:gd name="T39" fmla="*/ 1 h 173"/>
                  <a:gd name="T40" fmla="*/ 0 w 154"/>
                  <a:gd name="T41" fmla="*/ 1 h 173"/>
                  <a:gd name="T42" fmla="*/ 0 w 154"/>
                  <a:gd name="T43" fmla="*/ 1 h 173"/>
                  <a:gd name="T44" fmla="*/ 1 w 154"/>
                  <a:gd name="T45" fmla="*/ 1 h 173"/>
                  <a:gd name="T46" fmla="*/ 1 w 154"/>
                  <a:gd name="T47" fmla="*/ 1 h 173"/>
                  <a:gd name="T48" fmla="*/ 1 w 154"/>
                  <a:gd name="T49" fmla="*/ 1 h 173"/>
                  <a:gd name="T50" fmla="*/ 1 w 154"/>
                  <a:gd name="T51" fmla="*/ 1 h 17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54"/>
                  <a:gd name="T79" fmla="*/ 0 h 173"/>
                  <a:gd name="T80" fmla="*/ 154 w 154"/>
                  <a:gd name="T81" fmla="*/ 173 h 17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54" h="173">
                    <a:moveTo>
                      <a:pt x="154" y="131"/>
                    </a:moveTo>
                    <a:lnTo>
                      <a:pt x="149" y="116"/>
                    </a:lnTo>
                    <a:lnTo>
                      <a:pt x="144" y="105"/>
                    </a:lnTo>
                    <a:lnTo>
                      <a:pt x="138" y="95"/>
                    </a:lnTo>
                    <a:lnTo>
                      <a:pt x="128" y="87"/>
                    </a:lnTo>
                    <a:lnTo>
                      <a:pt x="118" y="80"/>
                    </a:lnTo>
                    <a:lnTo>
                      <a:pt x="108" y="74"/>
                    </a:lnTo>
                    <a:lnTo>
                      <a:pt x="95" y="69"/>
                    </a:lnTo>
                    <a:lnTo>
                      <a:pt x="82" y="62"/>
                    </a:lnTo>
                    <a:lnTo>
                      <a:pt x="71" y="57"/>
                    </a:lnTo>
                    <a:lnTo>
                      <a:pt x="59" y="53"/>
                    </a:lnTo>
                    <a:lnTo>
                      <a:pt x="48" y="48"/>
                    </a:lnTo>
                    <a:lnTo>
                      <a:pt x="38" y="41"/>
                    </a:lnTo>
                    <a:lnTo>
                      <a:pt x="30" y="35"/>
                    </a:lnTo>
                    <a:lnTo>
                      <a:pt x="22" y="26"/>
                    </a:lnTo>
                    <a:lnTo>
                      <a:pt x="17" y="15"/>
                    </a:lnTo>
                    <a:lnTo>
                      <a:pt x="12" y="0"/>
                    </a:lnTo>
                    <a:lnTo>
                      <a:pt x="0" y="36"/>
                    </a:lnTo>
                    <a:lnTo>
                      <a:pt x="4" y="66"/>
                    </a:lnTo>
                    <a:lnTo>
                      <a:pt x="18" y="88"/>
                    </a:lnTo>
                    <a:lnTo>
                      <a:pt x="41" y="106"/>
                    </a:lnTo>
                    <a:lnTo>
                      <a:pt x="69" y="123"/>
                    </a:lnTo>
                    <a:lnTo>
                      <a:pt x="98" y="139"/>
                    </a:lnTo>
                    <a:lnTo>
                      <a:pt x="128" y="155"/>
                    </a:lnTo>
                    <a:lnTo>
                      <a:pt x="151" y="173"/>
                    </a:lnTo>
                    <a:lnTo>
                      <a:pt x="154" y="131"/>
                    </a:lnTo>
                    <a:close/>
                  </a:path>
                </a:pathLst>
              </a:custGeom>
              <a:solidFill>
                <a:schemeClr val="hlink"/>
              </a:solidFill>
              <a:ln w="9525">
                <a:solidFill>
                  <a:schemeClr val="bg1"/>
                </a:solidFill>
                <a:round/>
                <a:headEnd/>
                <a:tailEnd/>
              </a:ln>
            </p:spPr>
            <p:txBody>
              <a:bodyPr/>
              <a:lstStyle/>
              <a:p>
                <a:endParaRPr lang="en-US"/>
              </a:p>
            </p:txBody>
          </p:sp>
        </p:grpSp>
      </p:grpSp>
      <p:grpSp>
        <p:nvGrpSpPr>
          <p:cNvPr id="548" name="Group 17"/>
          <p:cNvGrpSpPr>
            <a:grpSpLocks/>
          </p:cNvGrpSpPr>
          <p:nvPr/>
        </p:nvGrpSpPr>
        <p:grpSpPr bwMode="auto">
          <a:xfrm>
            <a:off x="1308100" y="5641975"/>
            <a:ext cx="1201738" cy="822325"/>
            <a:chOff x="1808" y="2634"/>
            <a:chExt cx="1186" cy="813"/>
          </a:xfrm>
        </p:grpSpPr>
        <p:grpSp>
          <p:nvGrpSpPr>
            <p:cNvPr id="549" name="Group 18"/>
            <p:cNvGrpSpPr>
              <a:grpSpLocks/>
            </p:cNvGrpSpPr>
            <p:nvPr/>
          </p:nvGrpSpPr>
          <p:grpSpPr bwMode="auto">
            <a:xfrm>
              <a:off x="1808" y="2634"/>
              <a:ext cx="1186" cy="813"/>
              <a:chOff x="1732" y="3507"/>
              <a:chExt cx="1186" cy="813"/>
            </a:xfrm>
          </p:grpSpPr>
          <p:sp>
            <p:nvSpPr>
              <p:cNvPr id="556" name="AutoShape 19"/>
              <p:cNvSpPr>
                <a:spLocks noChangeArrowheads="1"/>
              </p:cNvSpPr>
              <p:nvPr/>
            </p:nvSpPr>
            <p:spPr bwMode="auto">
              <a:xfrm>
                <a:off x="1732" y="3507"/>
                <a:ext cx="1186" cy="813"/>
              </a:xfrm>
              <a:prstGeom prst="roundRect">
                <a:avLst>
                  <a:gd name="adj" fmla="val 16667"/>
                </a:avLst>
              </a:prstGeom>
              <a:solidFill>
                <a:schemeClr val="folHlink"/>
              </a:solidFill>
              <a:ln w="28575" algn="ctr">
                <a:solidFill>
                  <a:schemeClr val="folHlink"/>
                </a:solidFill>
                <a:round/>
                <a:headEnd/>
                <a:tailEnd/>
              </a:ln>
            </p:spPr>
            <p:txBody>
              <a:bodyPr lIns="0" tIns="0" rIns="0" bIns="0" anchor="ctr">
                <a:spAutoFit/>
              </a:bodyPr>
              <a:lstStyle/>
              <a:p>
                <a:endParaRPr lang="en-US"/>
              </a:p>
            </p:txBody>
          </p:sp>
          <p:sp>
            <p:nvSpPr>
              <p:cNvPr id="557" name="AutoShape 20"/>
              <p:cNvSpPr>
                <a:spLocks noChangeArrowheads="1"/>
              </p:cNvSpPr>
              <p:nvPr/>
            </p:nvSpPr>
            <p:spPr bwMode="auto">
              <a:xfrm>
                <a:off x="1762" y="3537"/>
                <a:ext cx="1127" cy="754"/>
              </a:xfrm>
              <a:prstGeom prst="roundRect">
                <a:avLst>
                  <a:gd name="adj" fmla="val 16667"/>
                </a:avLst>
              </a:prstGeom>
              <a:solidFill>
                <a:srgbClr val="FFFFFF"/>
              </a:solidFill>
              <a:ln w="28575" algn="ctr">
                <a:solidFill>
                  <a:schemeClr val="folHlink"/>
                </a:solidFill>
                <a:round/>
                <a:headEnd/>
                <a:tailEnd/>
              </a:ln>
            </p:spPr>
            <p:txBody>
              <a:bodyPr lIns="0" tIns="0" rIns="0" bIns="0" anchor="ctr">
                <a:spAutoFit/>
              </a:bodyPr>
              <a:lstStyle/>
              <a:p>
                <a:endParaRPr lang="en-US"/>
              </a:p>
            </p:txBody>
          </p:sp>
        </p:grpSp>
        <p:grpSp>
          <p:nvGrpSpPr>
            <p:cNvPr id="550" name="Group 21"/>
            <p:cNvGrpSpPr>
              <a:grpSpLocks/>
            </p:cNvGrpSpPr>
            <p:nvPr/>
          </p:nvGrpSpPr>
          <p:grpSpPr bwMode="auto">
            <a:xfrm>
              <a:off x="2083" y="2655"/>
              <a:ext cx="617" cy="784"/>
              <a:chOff x="2900" y="2726"/>
              <a:chExt cx="505" cy="642"/>
            </a:xfrm>
          </p:grpSpPr>
          <p:sp>
            <p:nvSpPr>
              <p:cNvPr id="551" name="Oval 22"/>
              <p:cNvSpPr>
                <a:spLocks noChangeArrowheads="1"/>
              </p:cNvSpPr>
              <p:nvPr/>
            </p:nvSpPr>
            <p:spPr bwMode="auto">
              <a:xfrm>
                <a:off x="3036" y="2726"/>
                <a:ext cx="251" cy="274"/>
              </a:xfrm>
              <a:prstGeom prst="ellipse">
                <a:avLst/>
              </a:prstGeom>
              <a:solidFill>
                <a:schemeClr val="folHlink"/>
              </a:solidFill>
              <a:ln w="12700" algn="ctr">
                <a:solidFill>
                  <a:schemeClr val="bg1"/>
                </a:solidFill>
                <a:round/>
                <a:headEnd/>
                <a:tailEnd/>
              </a:ln>
            </p:spPr>
            <p:txBody>
              <a:bodyPr lIns="0" tIns="0" rIns="0" bIns="0" anchor="ctr">
                <a:spAutoFit/>
              </a:bodyPr>
              <a:lstStyle/>
              <a:p>
                <a:endParaRPr lang="en-US"/>
              </a:p>
            </p:txBody>
          </p:sp>
          <p:sp>
            <p:nvSpPr>
              <p:cNvPr id="552" name="Freeform 23"/>
              <p:cNvSpPr>
                <a:spLocks/>
              </p:cNvSpPr>
              <p:nvPr/>
            </p:nvSpPr>
            <p:spPr bwMode="auto">
              <a:xfrm>
                <a:off x="2931" y="2996"/>
                <a:ext cx="474" cy="372"/>
              </a:xfrm>
              <a:custGeom>
                <a:avLst/>
                <a:gdLst>
                  <a:gd name="T0" fmla="*/ 201 w 474"/>
                  <a:gd name="T1" fmla="*/ 0 h 372"/>
                  <a:gd name="T2" fmla="*/ 86 w 474"/>
                  <a:gd name="T3" fmla="*/ 21 h 372"/>
                  <a:gd name="T4" fmla="*/ 12 w 474"/>
                  <a:gd name="T5" fmla="*/ 61 h 372"/>
                  <a:gd name="T6" fmla="*/ 0 w 474"/>
                  <a:gd name="T7" fmla="*/ 188 h 372"/>
                  <a:gd name="T8" fmla="*/ 6 w 474"/>
                  <a:gd name="T9" fmla="*/ 275 h 372"/>
                  <a:gd name="T10" fmla="*/ 110 w 474"/>
                  <a:gd name="T11" fmla="*/ 310 h 372"/>
                  <a:gd name="T12" fmla="*/ 104 w 474"/>
                  <a:gd name="T13" fmla="*/ 372 h 372"/>
                  <a:gd name="T14" fmla="*/ 385 w 474"/>
                  <a:gd name="T15" fmla="*/ 357 h 372"/>
                  <a:gd name="T16" fmla="*/ 390 w 474"/>
                  <a:gd name="T17" fmla="*/ 280 h 372"/>
                  <a:gd name="T18" fmla="*/ 474 w 474"/>
                  <a:gd name="T19" fmla="*/ 211 h 372"/>
                  <a:gd name="T20" fmla="*/ 465 w 474"/>
                  <a:gd name="T21" fmla="*/ 67 h 372"/>
                  <a:gd name="T22" fmla="*/ 438 w 474"/>
                  <a:gd name="T23" fmla="*/ 16 h 372"/>
                  <a:gd name="T24" fmla="*/ 201 w 474"/>
                  <a:gd name="T25" fmla="*/ 0 h 3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74"/>
                  <a:gd name="T40" fmla="*/ 0 h 372"/>
                  <a:gd name="T41" fmla="*/ 474 w 474"/>
                  <a:gd name="T42" fmla="*/ 372 h 3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74" h="372">
                    <a:moveTo>
                      <a:pt x="201" y="0"/>
                    </a:moveTo>
                    <a:lnTo>
                      <a:pt x="86" y="21"/>
                    </a:lnTo>
                    <a:lnTo>
                      <a:pt x="12" y="61"/>
                    </a:lnTo>
                    <a:lnTo>
                      <a:pt x="0" y="188"/>
                    </a:lnTo>
                    <a:lnTo>
                      <a:pt x="6" y="275"/>
                    </a:lnTo>
                    <a:lnTo>
                      <a:pt x="110" y="310"/>
                    </a:lnTo>
                    <a:lnTo>
                      <a:pt x="104" y="372"/>
                    </a:lnTo>
                    <a:lnTo>
                      <a:pt x="385" y="357"/>
                    </a:lnTo>
                    <a:lnTo>
                      <a:pt x="390" y="280"/>
                    </a:lnTo>
                    <a:lnTo>
                      <a:pt x="474" y="211"/>
                    </a:lnTo>
                    <a:lnTo>
                      <a:pt x="465" y="67"/>
                    </a:lnTo>
                    <a:lnTo>
                      <a:pt x="438" y="16"/>
                    </a:lnTo>
                    <a:lnTo>
                      <a:pt x="201" y="0"/>
                    </a:lnTo>
                    <a:close/>
                  </a:path>
                </a:pathLst>
              </a:custGeom>
              <a:solidFill>
                <a:schemeClr val="folHlink"/>
              </a:solidFill>
              <a:ln w="12700">
                <a:solidFill>
                  <a:schemeClr val="bg1"/>
                </a:solidFill>
                <a:round/>
                <a:headEnd/>
                <a:tailEnd/>
              </a:ln>
            </p:spPr>
            <p:txBody>
              <a:bodyPr lIns="0" tIns="0" rIns="0" bIns="0" anchor="ctr">
                <a:spAutoFit/>
              </a:bodyPr>
              <a:lstStyle/>
              <a:p>
                <a:endParaRPr lang="en-US"/>
              </a:p>
            </p:txBody>
          </p:sp>
          <p:sp>
            <p:nvSpPr>
              <p:cNvPr id="553" name="Freeform 24"/>
              <p:cNvSpPr>
                <a:spLocks/>
              </p:cNvSpPr>
              <p:nvPr/>
            </p:nvSpPr>
            <p:spPr bwMode="auto">
              <a:xfrm>
                <a:off x="2900" y="3068"/>
                <a:ext cx="409" cy="264"/>
              </a:xfrm>
              <a:custGeom>
                <a:avLst/>
                <a:gdLst>
                  <a:gd name="T0" fmla="*/ 5 w 559"/>
                  <a:gd name="T1" fmla="*/ 1 h 434"/>
                  <a:gd name="T2" fmla="*/ 62 w 559"/>
                  <a:gd name="T3" fmla="*/ 0 h 434"/>
                  <a:gd name="T4" fmla="*/ 57 w 559"/>
                  <a:gd name="T5" fmla="*/ 26 h 434"/>
                  <a:gd name="T6" fmla="*/ 110 w 559"/>
                  <a:gd name="T7" fmla="*/ 19 h 434"/>
                  <a:gd name="T8" fmla="*/ 144 w 559"/>
                  <a:gd name="T9" fmla="*/ 25 h 434"/>
                  <a:gd name="T10" fmla="*/ 160 w 559"/>
                  <a:gd name="T11" fmla="*/ 40 h 434"/>
                  <a:gd name="T12" fmla="*/ 149 w 559"/>
                  <a:gd name="T13" fmla="*/ 54 h 434"/>
                  <a:gd name="T14" fmla="*/ 110 w 559"/>
                  <a:gd name="T15" fmla="*/ 60 h 434"/>
                  <a:gd name="T16" fmla="*/ 67 w 559"/>
                  <a:gd name="T17" fmla="*/ 60 h 434"/>
                  <a:gd name="T18" fmla="*/ 26 w 559"/>
                  <a:gd name="T19" fmla="*/ 56 h 434"/>
                  <a:gd name="T20" fmla="*/ 2 w 559"/>
                  <a:gd name="T21" fmla="*/ 43 h 434"/>
                  <a:gd name="T22" fmla="*/ 0 w 559"/>
                  <a:gd name="T23" fmla="*/ 20 h 434"/>
                  <a:gd name="T24" fmla="*/ 5 w 559"/>
                  <a:gd name="T25" fmla="*/ 1 h 43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59"/>
                  <a:gd name="T40" fmla="*/ 0 h 434"/>
                  <a:gd name="T41" fmla="*/ 559 w 559"/>
                  <a:gd name="T42" fmla="*/ 434 h 43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59" h="434">
                    <a:moveTo>
                      <a:pt x="17" y="8"/>
                    </a:moveTo>
                    <a:lnTo>
                      <a:pt x="217" y="0"/>
                    </a:lnTo>
                    <a:lnTo>
                      <a:pt x="200" y="192"/>
                    </a:lnTo>
                    <a:lnTo>
                      <a:pt x="384" y="142"/>
                    </a:lnTo>
                    <a:lnTo>
                      <a:pt x="501" y="184"/>
                    </a:lnTo>
                    <a:lnTo>
                      <a:pt x="559" y="292"/>
                    </a:lnTo>
                    <a:lnTo>
                      <a:pt x="517" y="392"/>
                    </a:lnTo>
                    <a:lnTo>
                      <a:pt x="384" y="434"/>
                    </a:lnTo>
                    <a:lnTo>
                      <a:pt x="234" y="434"/>
                    </a:lnTo>
                    <a:lnTo>
                      <a:pt x="92" y="409"/>
                    </a:lnTo>
                    <a:lnTo>
                      <a:pt x="8" y="317"/>
                    </a:lnTo>
                    <a:lnTo>
                      <a:pt x="0" y="150"/>
                    </a:lnTo>
                    <a:lnTo>
                      <a:pt x="17" y="8"/>
                    </a:lnTo>
                    <a:close/>
                  </a:path>
                </a:pathLst>
              </a:custGeom>
              <a:solidFill>
                <a:schemeClr val="hlink"/>
              </a:solidFill>
              <a:ln w="6350">
                <a:solidFill>
                  <a:schemeClr val="bg1"/>
                </a:solidFill>
                <a:round/>
                <a:headEnd/>
                <a:tailEnd/>
              </a:ln>
            </p:spPr>
            <p:txBody>
              <a:bodyPr wrap="none" lIns="0" tIns="0" rIns="0" bIns="0" anchor="ctr">
                <a:spAutoFit/>
              </a:bodyPr>
              <a:lstStyle/>
              <a:p>
                <a:endParaRPr lang="en-US"/>
              </a:p>
            </p:txBody>
          </p:sp>
          <p:sp>
            <p:nvSpPr>
              <p:cNvPr id="554" name="Freeform 25"/>
              <p:cNvSpPr>
                <a:spLocks/>
              </p:cNvSpPr>
              <p:nvPr/>
            </p:nvSpPr>
            <p:spPr bwMode="auto">
              <a:xfrm>
                <a:off x="3022" y="2996"/>
                <a:ext cx="219" cy="331"/>
              </a:xfrm>
              <a:custGeom>
                <a:avLst/>
                <a:gdLst>
                  <a:gd name="T0" fmla="*/ 71 w 300"/>
                  <a:gd name="T1" fmla="*/ 0 h 543"/>
                  <a:gd name="T2" fmla="*/ 0 w 300"/>
                  <a:gd name="T3" fmla="*/ 75 h 543"/>
                  <a:gd name="T4" fmla="*/ 54 w 300"/>
                  <a:gd name="T5" fmla="*/ 75 h 543"/>
                  <a:gd name="T6" fmla="*/ 85 w 300"/>
                  <a:gd name="T7" fmla="*/ 2 h 543"/>
                  <a:gd name="T8" fmla="*/ 0 60000 65536"/>
                  <a:gd name="T9" fmla="*/ 0 60000 65536"/>
                  <a:gd name="T10" fmla="*/ 0 60000 65536"/>
                  <a:gd name="T11" fmla="*/ 0 60000 65536"/>
                  <a:gd name="T12" fmla="*/ 0 w 300"/>
                  <a:gd name="T13" fmla="*/ 0 h 543"/>
                  <a:gd name="T14" fmla="*/ 300 w 300"/>
                  <a:gd name="T15" fmla="*/ 543 h 543"/>
                </a:gdLst>
                <a:ahLst/>
                <a:cxnLst>
                  <a:cxn ang="T8">
                    <a:pos x="T0" y="T1"/>
                  </a:cxn>
                  <a:cxn ang="T9">
                    <a:pos x="T2" y="T3"/>
                  </a:cxn>
                  <a:cxn ang="T10">
                    <a:pos x="T4" y="T5"/>
                  </a:cxn>
                  <a:cxn ang="T11">
                    <a:pos x="T6" y="T7"/>
                  </a:cxn>
                </a:cxnLst>
                <a:rect l="T12" t="T13" r="T14" b="T15"/>
                <a:pathLst>
                  <a:path w="300" h="543">
                    <a:moveTo>
                      <a:pt x="250" y="0"/>
                    </a:moveTo>
                    <a:lnTo>
                      <a:pt x="0" y="543"/>
                    </a:lnTo>
                    <a:lnTo>
                      <a:pt x="192" y="543"/>
                    </a:lnTo>
                    <a:lnTo>
                      <a:pt x="300" y="17"/>
                    </a:lnTo>
                  </a:path>
                </a:pathLst>
              </a:custGeom>
              <a:solidFill>
                <a:schemeClr val="hlink"/>
              </a:solidFill>
              <a:ln w="6350">
                <a:solidFill>
                  <a:schemeClr val="bg1"/>
                </a:solidFill>
                <a:round/>
                <a:headEnd/>
                <a:tailEnd/>
              </a:ln>
            </p:spPr>
            <p:txBody>
              <a:bodyPr wrap="none" lIns="0" tIns="0" rIns="0" bIns="0" anchor="ctr">
                <a:spAutoFit/>
              </a:bodyPr>
              <a:lstStyle/>
              <a:p>
                <a:endParaRPr lang="en-US"/>
              </a:p>
            </p:txBody>
          </p:sp>
          <p:sp>
            <p:nvSpPr>
              <p:cNvPr id="555" name="Line 26"/>
              <p:cNvSpPr>
                <a:spLocks noChangeShapeType="1"/>
              </p:cNvSpPr>
              <p:nvPr/>
            </p:nvSpPr>
            <p:spPr bwMode="auto">
              <a:xfrm flipV="1">
                <a:off x="3321" y="3093"/>
                <a:ext cx="13" cy="178"/>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grpSp>
        <p:nvGrpSpPr>
          <p:cNvPr id="558" name="Group 27"/>
          <p:cNvGrpSpPr>
            <a:grpSpLocks/>
          </p:cNvGrpSpPr>
          <p:nvPr/>
        </p:nvGrpSpPr>
        <p:grpSpPr bwMode="auto">
          <a:xfrm>
            <a:off x="1298575" y="3876675"/>
            <a:ext cx="1216025" cy="833438"/>
            <a:chOff x="463" y="1743"/>
            <a:chExt cx="1186" cy="813"/>
          </a:xfrm>
        </p:grpSpPr>
        <p:sp>
          <p:nvSpPr>
            <p:cNvPr id="559" name="Freeform 28"/>
            <p:cNvSpPr>
              <a:spLocks/>
            </p:cNvSpPr>
            <p:nvPr/>
          </p:nvSpPr>
          <p:spPr bwMode="auto">
            <a:xfrm>
              <a:off x="1338" y="2248"/>
              <a:ext cx="137" cy="216"/>
            </a:xfrm>
            <a:custGeom>
              <a:avLst/>
              <a:gdLst>
                <a:gd name="T0" fmla="*/ 1 w 530"/>
                <a:gd name="T1" fmla="*/ 4 h 849"/>
                <a:gd name="T2" fmla="*/ 1 w 530"/>
                <a:gd name="T3" fmla="*/ 4 h 849"/>
                <a:gd name="T4" fmla="*/ 1 w 530"/>
                <a:gd name="T5" fmla="*/ 3 h 849"/>
                <a:gd name="T6" fmla="*/ 0 w 530"/>
                <a:gd name="T7" fmla="*/ 3 h 849"/>
                <a:gd name="T8" fmla="*/ 0 w 530"/>
                <a:gd name="T9" fmla="*/ 3 h 849"/>
                <a:gd name="T10" fmla="*/ 0 w 530"/>
                <a:gd name="T11" fmla="*/ 2 h 849"/>
                <a:gd name="T12" fmla="*/ 0 w 530"/>
                <a:gd name="T13" fmla="*/ 2 h 849"/>
                <a:gd name="T14" fmla="*/ 0 w 530"/>
                <a:gd name="T15" fmla="*/ 1 h 849"/>
                <a:gd name="T16" fmla="*/ 0 w 530"/>
                <a:gd name="T17" fmla="*/ 1 h 849"/>
                <a:gd name="T18" fmla="*/ 1 w 530"/>
                <a:gd name="T19" fmla="*/ 1 h 849"/>
                <a:gd name="T20" fmla="*/ 1 w 530"/>
                <a:gd name="T21" fmla="*/ 0 h 849"/>
                <a:gd name="T22" fmla="*/ 1 w 530"/>
                <a:gd name="T23" fmla="*/ 0 h 849"/>
                <a:gd name="T24" fmla="*/ 2 w 530"/>
                <a:gd name="T25" fmla="*/ 0 h 849"/>
                <a:gd name="T26" fmla="*/ 2 w 530"/>
                <a:gd name="T27" fmla="*/ 0 h 849"/>
                <a:gd name="T28" fmla="*/ 2 w 530"/>
                <a:gd name="T29" fmla="*/ 1 h 849"/>
                <a:gd name="T30" fmla="*/ 2 w 530"/>
                <a:gd name="T31" fmla="*/ 1 h 849"/>
                <a:gd name="T32" fmla="*/ 2 w 530"/>
                <a:gd name="T33" fmla="*/ 2 h 849"/>
                <a:gd name="T34" fmla="*/ 2 w 530"/>
                <a:gd name="T35" fmla="*/ 2 h 849"/>
                <a:gd name="T36" fmla="*/ 2 w 530"/>
                <a:gd name="T37" fmla="*/ 3 h 849"/>
                <a:gd name="T38" fmla="*/ 2 w 530"/>
                <a:gd name="T39" fmla="*/ 3 h 849"/>
                <a:gd name="T40" fmla="*/ 2 w 530"/>
                <a:gd name="T41" fmla="*/ 3 h 849"/>
                <a:gd name="T42" fmla="*/ 1 w 530"/>
                <a:gd name="T43" fmla="*/ 4 h 849"/>
                <a:gd name="T44" fmla="*/ 1 w 530"/>
                <a:gd name="T45" fmla="*/ 4 h 8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30"/>
                <a:gd name="T70" fmla="*/ 0 h 849"/>
                <a:gd name="T71" fmla="*/ 530 w 530"/>
                <a:gd name="T72" fmla="*/ 849 h 8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30" h="849">
                  <a:moveTo>
                    <a:pt x="302" y="838"/>
                  </a:moveTo>
                  <a:lnTo>
                    <a:pt x="222" y="849"/>
                  </a:lnTo>
                  <a:lnTo>
                    <a:pt x="148" y="821"/>
                  </a:lnTo>
                  <a:lnTo>
                    <a:pt x="81" y="756"/>
                  </a:lnTo>
                  <a:lnTo>
                    <a:pt x="34" y="665"/>
                  </a:lnTo>
                  <a:lnTo>
                    <a:pt x="5" y="551"/>
                  </a:lnTo>
                  <a:lnTo>
                    <a:pt x="0" y="425"/>
                  </a:lnTo>
                  <a:lnTo>
                    <a:pt x="19" y="300"/>
                  </a:lnTo>
                  <a:lnTo>
                    <a:pt x="59" y="184"/>
                  </a:lnTo>
                  <a:lnTo>
                    <a:pt x="118" y="93"/>
                  </a:lnTo>
                  <a:lnTo>
                    <a:pt x="190" y="28"/>
                  </a:lnTo>
                  <a:lnTo>
                    <a:pt x="268" y="0"/>
                  </a:lnTo>
                  <a:lnTo>
                    <a:pt x="346" y="9"/>
                  </a:lnTo>
                  <a:lnTo>
                    <a:pt x="416" y="55"/>
                  </a:lnTo>
                  <a:lnTo>
                    <a:pt x="473" y="133"/>
                  </a:lnTo>
                  <a:lnTo>
                    <a:pt x="513" y="237"/>
                  </a:lnTo>
                  <a:lnTo>
                    <a:pt x="530" y="359"/>
                  </a:lnTo>
                  <a:lnTo>
                    <a:pt x="522" y="484"/>
                  </a:lnTo>
                  <a:lnTo>
                    <a:pt x="494" y="606"/>
                  </a:lnTo>
                  <a:lnTo>
                    <a:pt x="445" y="712"/>
                  </a:lnTo>
                  <a:lnTo>
                    <a:pt x="378" y="790"/>
                  </a:lnTo>
                  <a:lnTo>
                    <a:pt x="302" y="8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60" name="Freeform 29"/>
            <p:cNvSpPr>
              <a:spLocks/>
            </p:cNvSpPr>
            <p:nvPr/>
          </p:nvSpPr>
          <p:spPr bwMode="auto">
            <a:xfrm>
              <a:off x="1137" y="2095"/>
              <a:ext cx="14" cy="10"/>
            </a:xfrm>
            <a:custGeom>
              <a:avLst/>
              <a:gdLst>
                <a:gd name="T0" fmla="*/ 0 w 53"/>
                <a:gd name="T1" fmla="*/ 0 h 43"/>
                <a:gd name="T2" fmla="*/ 0 w 53"/>
                <a:gd name="T3" fmla="*/ 0 h 43"/>
                <a:gd name="T4" fmla="*/ 0 w 53"/>
                <a:gd name="T5" fmla="*/ 0 h 43"/>
                <a:gd name="T6" fmla="*/ 0 w 53"/>
                <a:gd name="T7" fmla="*/ 0 h 43"/>
                <a:gd name="T8" fmla="*/ 0 w 53"/>
                <a:gd name="T9" fmla="*/ 0 h 43"/>
                <a:gd name="T10" fmla="*/ 0 w 53"/>
                <a:gd name="T11" fmla="*/ 0 h 43"/>
                <a:gd name="T12" fmla="*/ 0 60000 65536"/>
                <a:gd name="T13" fmla="*/ 0 60000 65536"/>
                <a:gd name="T14" fmla="*/ 0 60000 65536"/>
                <a:gd name="T15" fmla="*/ 0 60000 65536"/>
                <a:gd name="T16" fmla="*/ 0 60000 65536"/>
                <a:gd name="T17" fmla="*/ 0 60000 65536"/>
                <a:gd name="T18" fmla="*/ 0 w 53"/>
                <a:gd name="T19" fmla="*/ 0 h 43"/>
                <a:gd name="T20" fmla="*/ 53 w 5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3" h="43">
                  <a:moveTo>
                    <a:pt x="53" y="28"/>
                  </a:moveTo>
                  <a:lnTo>
                    <a:pt x="30" y="0"/>
                  </a:lnTo>
                  <a:lnTo>
                    <a:pt x="0" y="26"/>
                  </a:lnTo>
                  <a:lnTo>
                    <a:pt x="9" y="43"/>
                  </a:lnTo>
                  <a:lnTo>
                    <a:pt x="5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61" name="AutoShape 30"/>
            <p:cNvSpPr>
              <a:spLocks noChangeArrowheads="1"/>
            </p:cNvSpPr>
            <p:nvPr/>
          </p:nvSpPr>
          <p:spPr bwMode="auto">
            <a:xfrm>
              <a:off x="463" y="1743"/>
              <a:ext cx="1186" cy="813"/>
            </a:xfrm>
            <a:prstGeom prst="roundRect">
              <a:avLst>
                <a:gd name="adj" fmla="val 16667"/>
              </a:avLst>
            </a:prstGeom>
            <a:solidFill>
              <a:schemeClr val="folHlink"/>
            </a:solidFill>
            <a:ln w="28575" algn="ctr">
              <a:solidFill>
                <a:schemeClr val="folHlink"/>
              </a:solidFill>
              <a:round/>
              <a:headEnd/>
              <a:tailEnd/>
            </a:ln>
          </p:spPr>
          <p:txBody>
            <a:bodyPr lIns="0" tIns="0" rIns="0" bIns="0" anchor="ctr">
              <a:spAutoFit/>
            </a:bodyPr>
            <a:lstStyle/>
            <a:p>
              <a:endParaRPr lang="en-US"/>
            </a:p>
          </p:txBody>
        </p:sp>
        <p:sp>
          <p:nvSpPr>
            <p:cNvPr id="562" name="AutoShape 31"/>
            <p:cNvSpPr>
              <a:spLocks noChangeArrowheads="1"/>
            </p:cNvSpPr>
            <p:nvPr/>
          </p:nvSpPr>
          <p:spPr bwMode="auto">
            <a:xfrm>
              <a:off x="493" y="1773"/>
              <a:ext cx="1127" cy="754"/>
            </a:xfrm>
            <a:prstGeom prst="roundRect">
              <a:avLst>
                <a:gd name="adj" fmla="val 16667"/>
              </a:avLst>
            </a:prstGeom>
            <a:solidFill>
              <a:srgbClr val="FFFFFF"/>
            </a:solidFill>
            <a:ln w="28575" algn="ctr">
              <a:solidFill>
                <a:schemeClr val="folHlink"/>
              </a:solidFill>
              <a:round/>
              <a:headEnd/>
              <a:tailEnd/>
            </a:ln>
          </p:spPr>
          <p:txBody>
            <a:bodyPr lIns="0" tIns="0" rIns="0" bIns="0" anchor="ctr">
              <a:spAutoFit/>
            </a:bodyPr>
            <a:lstStyle/>
            <a:p>
              <a:endParaRPr lang="en-US"/>
            </a:p>
          </p:txBody>
        </p:sp>
        <p:sp>
          <p:nvSpPr>
            <p:cNvPr id="563" name="Freeform 32"/>
            <p:cNvSpPr>
              <a:spLocks/>
            </p:cNvSpPr>
            <p:nvPr/>
          </p:nvSpPr>
          <p:spPr bwMode="auto">
            <a:xfrm>
              <a:off x="486" y="1841"/>
              <a:ext cx="1140" cy="526"/>
            </a:xfrm>
            <a:custGeom>
              <a:avLst/>
              <a:gdLst>
                <a:gd name="T0" fmla="*/ 90 w 1140"/>
                <a:gd name="T1" fmla="*/ 501 h 526"/>
                <a:gd name="T2" fmla="*/ 19 w 1140"/>
                <a:gd name="T3" fmla="*/ 463 h 526"/>
                <a:gd name="T4" fmla="*/ 0 w 1140"/>
                <a:gd name="T5" fmla="*/ 379 h 526"/>
                <a:gd name="T6" fmla="*/ 33 w 1140"/>
                <a:gd name="T7" fmla="*/ 286 h 526"/>
                <a:gd name="T8" fmla="*/ 121 w 1140"/>
                <a:gd name="T9" fmla="*/ 219 h 526"/>
                <a:gd name="T10" fmla="*/ 213 w 1140"/>
                <a:gd name="T11" fmla="*/ 187 h 526"/>
                <a:gd name="T12" fmla="*/ 231 w 1140"/>
                <a:gd name="T13" fmla="*/ 85 h 526"/>
                <a:gd name="T14" fmla="*/ 244 w 1140"/>
                <a:gd name="T15" fmla="*/ 55 h 526"/>
                <a:gd name="T16" fmla="*/ 261 w 1140"/>
                <a:gd name="T17" fmla="*/ 36 h 526"/>
                <a:gd name="T18" fmla="*/ 289 w 1140"/>
                <a:gd name="T19" fmla="*/ 21 h 526"/>
                <a:gd name="T20" fmla="*/ 321 w 1140"/>
                <a:gd name="T21" fmla="*/ 12 h 526"/>
                <a:gd name="T22" fmla="*/ 402 w 1140"/>
                <a:gd name="T23" fmla="*/ 6 h 526"/>
                <a:gd name="T24" fmla="*/ 492 w 1140"/>
                <a:gd name="T25" fmla="*/ 3 h 526"/>
                <a:gd name="T26" fmla="*/ 579 w 1140"/>
                <a:gd name="T27" fmla="*/ 0 h 526"/>
                <a:gd name="T28" fmla="*/ 652 w 1140"/>
                <a:gd name="T29" fmla="*/ 0 h 526"/>
                <a:gd name="T30" fmla="*/ 685 w 1140"/>
                <a:gd name="T31" fmla="*/ 7 h 526"/>
                <a:gd name="T32" fmla="*/ 720 w 1140"/>
                <a:gd name="T33" fmla="*/ 22 h 526"/>
                <a:gd name="T34" fmla="*/ 774 w 1140"/>
                <a:gd name="T35" fmla="*/ 192 h 526"/>
                <a:gd name="T36" fmla="*/ 822 w 1140"/>
                <a:gd name="T37" fmla="*/ 204 h 526"/>
                <a:gd name="T38" fmla="*/ 873 w 1140"/>
                <a:gd name="T39" fmla="*/ 181 h 526"/>
                <a:gd name="T40" fmla="*/ 886 w 1140"/>
                <a:gd name="T41" fmla="*/ 256 h 526"/>
                <a:gd name="T42" fmla="*/ 928 w 1140"/>
                <a:gd name="T43" fmla="*/ 180 h 526"/>
                <a:gd name="T44" fmla="*/ 946 w 1140"/>
                <a:gd name="T45" fmla="*/ 252 h 526"/>
                <a:gd name="T46" fmla="*/ 988 w 1140"/>
                <a:gd name="T47" fmla="*/ 187 h 526"/>
                <a:gd name="T48" fmla="*/ 1000 w 1140"/>
                <a:gd name="T49" fmla="*/ 252 h 526"/>
                <a:gd name="T50" fmla="*/ 1056 w 1140"/>
                <a:gd name="T51" fmla="*/ 195 h 526"/>
                <a:gd name="T52" fmla="*/ 1077 w 1140"/>
                <a:gd name="T53" fmla="*/ 262 h 526"/>
                <a:gd name="T54" fmla="*/ 1140 w 1140"/>
                <a:gd name="T55" fmla="*/ 327 h 526"/>
                <a:gd name="T56" fmla="*/ 1134 w 1140"/>
                <a:gd name="T57" fmla="*/ 429 h 526"/>
                <a:gd name="T58" fmla="*/ 1078 w 1140"/>
                <a:gd name="T59" fmla="*/ 513 h 526"/>
                <a:gd name="T60" fmla="*/ 1021 w 1140"/>
                <a:gd name="T61" fmla="*/ 519 h 526"/>
                <a:gd name="T62" fmla="*/ 1008 w 1140"/>
                <a:gd name="T63" fmla="*/ 384 h 526"/>
                <a:gd name="T64" fmla="*/ 996 w 1140"/>
                <a:gd name="T65" fmla="*/ 364 h 526"/>
                <a:gd name="T66" fmla="*/ 982 w 1140"/>
                <a:gd name="T67" fmla="*/ 351 h 526"/>
                <a:gd name="T68" fmla="*/ 937 w 1140"/>
                <a:gd name="T69" fmla="*/ 336 h 526"/>
                <a:gd name="T70" fmla="*/ 901 w 1140"/>
                <a:gd name="T71" fmla="*/ 340 h 526"/>
                <a:gd name="T72" fmla="*/ 882 w 1140"/>
                <a:gd name="T73" fmla="*/ 352 h 526"/>
                <a:gd name="T74" fmla="*/ 858 w 1140"/>
                <a:gd name="T75" fmla="*/ 381 h 526"/>
                <a:gd name="T76" fmla="*/ 847 w 1140"/>
                <a:gd name="T77" fmla="*/ 418 h 526"/>
                <a:gd name="T78" fmla="*/ 841 w 1140"/>
                <a:gd name="T79" fmla="*/ 463 h 526"/>
                <a:gd name="T80" fmla="*/ 843 w 1140"/>
                <a:gd name="T81" fmla="*/ 523 h 526"/>
                <a:gd name="T82" fmla="*/ 354 w 1140"/>
                <a:gd name="T83" fmla="*/ 526 h 526"/>
                <a:gd name="T84" fmla="*/ 346 w 1140"/>
                <a:gd name="T85" fmla="*/ 477 h 526"/>
                <a:gd name="T86" fmla="*/ 324 w 1140"/>
                <a:gd name="T87" fmla="*/ 430 h 526"/>
                <a:gd name="T88" fmla="*/ 289 w 1140"/>
                <a:gd name="T89" fmla="*/ 405 h 526"/>
                <a:gd name="T90" fmla="*/ 238 w 1140"/>
                <a:gd name="T91" fmla="*/ 388 h 526"/>
                <a:gd name="T92" fmla="*/ 184 w 1140"/>
                <a:gd name="T93" fmla="*/ 391 h 526"/>
                <a:gd name="T94" fmla="*/ 136 w 1140"/>
                <a:gd name="T95" fmla="*/ 412 h 526"/>
                <a:gd name="T96" fmla="*/ 100 w 1140"/>
                <a:gd name="T97" fmla="*/ 456 h 526"/>
                <a:gd name="T98" fmla="*/ 90 w 1140"/>
                <a:gd name="T99" fmla="*/ 501 h 52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40"/>
                <a:gd name="T151" fmla="*/ 0 h 526"/>
                <a:gd name="T152" fmla="*/ 1140 w 1140"/>
                <a:gd name="T153" fmla="*/ 526 h 52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40" h="526">
                  <a:moveTo>
                    <a:pt x="90" y="501"/>
                  </a:moveTo>
                  <a:lnTo>
                    <a:pt x="19" y="463"/>
                  </a:lnTo>
                  <a:lnTo>
                    <a:pt x="0" y="379"/>
                  </a:lnTo>
                  <a:lnTo>
                    <a:pt x="33" y="286"/>
                  </a:lnTo>
                  <a:lnTo>
                    <a:pt x="121" y="219"/>
                  </a:lnTo>
                  <a:lnTo>
                    <a:pt x="213" y="187"/>
                  </a:lnTo>
                  <a:lnTo>
                    <a:pt x="231" y="85"/>
                  </a:lnTo>
                  <a:lnTo>
                    <a:pt x="244" y="55"/>
                  </a:lnTo>
                  <a:lnTo>
                    <a:pt x="261" y="36"/>
                  </a:lnTo>
                  <a:lnTo>
                    <a:pt x="289" y="21"/>
                  </a:lnTo>
                  <a:lnTo>
                    <a:pt x="321" y="12"/>
                  </a:lnTo>
                  <a:lnTo>
                    <a:pt x="402" y="6"/>
                  </a:lnTo>
                  <a:lnTo>
                    <a:pt x="492" y="3"/>
                  </a:lnTo>
                  <a:lnTo>
                    <a:pt x="579" y="0"/>
                  </a:lnTo>
                  <a:lnTo>
                    <a:pt x="652" y="0"/>
                  </a:lnTo>
                  <a:lnTo>
                    <a:pt x="685" y="7"/>
                  </a:lnTo>
                  <a:lnTo>
                    <a:pt x="720" y="22"/>
                  </a:lnTo>
                  <a:lnTo>
                    <a:pt x="774" y="192"/>
                  </a:lnTo>
                  <a:lnTo>
                    <a:pt x="822" y="204"/>
                  </a:lnTo>
                  <a:lnTo>
                    <a:pt x="873" y="181"/>
                  </a:lnTo>
                  <a:lnTo>
                    <a:pt x="886" y="256"/>
                  </a:lnTo>
                  <a:lnTo>
                    <a:pt x="928" y="180"/>
                  </a:lnTo>
                  <a:lnTo>
                    <a:pt x="946" y="252"/>
                  </a:lnTo>
                  <a:lnTo>
                    <a:pt x="988" y="187"/>
                  </a:lnTo>
                  <a:lnTo>
                    <a:pt x="1000" y="252"/>
                  </a:lnTo>
                  <a:lnTo>
                    <a:pt x="1056" y="195"/>
                  </a:lnTo>
                  <a:lnTo>
                    <a:pt x="1077" y="262"/>
                  </a:lnTo>
                  <a:lnTo>
                    <a:pt x="1140" y="327"/>
                  </a:lnTo>
                  <a:lnTo>
                    <a:pt x="1134" y="429"/>
                  </a:lnTo>
                  <a:lnTo>
                    <a:pt x="1078" y="513"/>
                  </a:lnTo>
                  <a:lnTo>
                    <a:pt x="1021" y="519"/>
                  </a:lnTo>
                  <a:lnTo>
                    <a:pt x="1008" y="384"/>
                  </a:lnTo>
                  <a:lnTo>
                    <a:pt x="996" y="364"/>
                  </a:lnTo>
                  <a:lnTo>
                    <a:pt x="982" y="351"/>
                  </a:lnTo>
                  <a:lnTo>
                    <a:pt x="937" y="336"/>
                  </a:lnTo>
                  <a:lnTo>
                    <a:pt x="901" y="340"/>
                  </a:lnTo>
                  <a:lnTo>
                    <a:pt x="882" y="352"/>
                  </a:lnTo>
                  <a:lnTo>
                    <a:pt x="858" y="381"/>
                  </a:lnTo>
                  <a:lnTo>
                    <a:pt x="847" y="418"/>
                  </a:lnTo>
                  <a:lnTo>
                    <a:pt x="841" y="463"/>
                  </a:lnTo>
                  <a:lnTo>
                    <a:pt x="843" y="523"/>
                  </a:lnTo>
                  <a:lnTo>
                    <a:pt x="354" y="526"/>
                  </a:lnTo>
                  <a:lnTo>
                    <a:pt x="346" y="477"/>
                  </a:lnTo>
                  <a:lnTo>
                    <a:pt x="324" y="430"/>
                  </a:lnTo>
                  <a:lnTo>
                    <a:pt x="289" y="405"/>
                  </a:lnTo>
                  <a:lnTo>
                    <a:pt x="238" y="388"/>
                  </a:lnTo>
                  <a:lnTo>
                    <a:pt x="184" y="391"/>
                  </a:lnTo>
                  <a:lnTo>
                    <a:pt x="136" y="412"/>
                  </a:lnTo>
                  <a:lnTo>
                    <a:pt x="100" y="456"/>
                  </a:lnTo>
                  <a:lnTo>
                    <a:pt x="90" y="501"/>
                  </a:lnTo>
                  <a:close/>
                </a:path>
              </a:pathLst>
            </a:custGeom>
            <a:solidFill>
              <a:schemeClr val="folHlink"/>
            </a:solidFill>
            <a:ln w="12700">
              <a:solidFill>
                <a:schemeClr val="bg1"/>
              </a:solidFill>
              <a:round/>
              <a:headEnd/>
              <a:tailEnd/>
            </a:ln>
          </p:spPr>
          <p:txBody>
            <a:bodyPr lIns="0" tIns="0" rIns="0" bIns="0" anchor="ctr">
              <a:spAutoFit/>
            </a:bodyPr>
            <a:lstStyle/>
            <a:p>
              <a:endParaRPr lang="en-US"/>
            </a:p>
          </p:txBody>
        </p:sp>
        <p:sp>
          <p:nvSpPr>
            <p:cNvPr id="564" name="Freeform 33"/>
            <p:cNvSpPr>
              <a:spLocks/>
            </p:cNvSpPr>
            <p:nvPr/>
          </p:nvSpPr>
          <p:spPr bwMode="auto">
            <a:xfrm>
              <a:off x="754" y="1898"/>
              <a:ext cx="189" cy="204"/>
            </a:xfrm>
            <a:custGeom>
              <a:avLst/>
              <a:gdLst>
                <a:gd name="T0" fmla="*/ 0 w 189"/>
                <a:gd name="T1" fmla="*/ 195 h 204"/>
                <a:gd name="T2" fmla="*/ 15 w 189"/>
                <a:gd name="T3" fmla="*/ 69 h 204"/>
                <a:gd name="T4" fmla="*/ 29 w 189"/>
                <a:gd name="T5" fmla="*/ 45 h 204"/>
                <a:gd name="T6" fmla="*/ 41 w 189"/>
                <a:gd name="T7" fmla="*/ 30 h 204"/>
                <a:gd name="T8" fmla="*/ 63 w 189"/>
                <a:gd name="T9" fmla="*/ 16 h 204"/>
                <a:gd name="T10" fmla="*/ 89 w 189"/>
                <a:gd name="T11" fmla="*/ 9 h 204"/>
                <a:gd name="T12" fmla="*/ 189 w 189"/>
                <a:gd name="T13" fmla="*/ 0 h 204"/>
                <a:gd name="T14" fmla="*/ 189 w 189"/>
                <a:gd name="T15" fmla="*/ 204 h 204"/>
                <a:gd name="T16" fmla="*/ 0 w 189"/>
                <a:gd name="T17" fmla="*/ 195 h 2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9"/>
                <a:gd name="T28" fmla="*/ 0 h 204"/>
                <a:gd name="T29" fmla="*/ 189 w 189"/>
                <a:gd name="T30" fmla="*/ 204 h 20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9" h="204">
                  <a:moveTo>
                    <a:pt x="0" y="195"/>
                  </a:moveTo>
                  <a:lnTo>
                    <a:pt x="15" y="69"/>
                  </a:lnTo>
                  <a:lnTo>
                    <a:pt x="29" y="45"/>
                  </a:lnTo>
                  <a:lnTo>
                    <a:pt x="41" y="30"/>
                  </a:lnTo>
                  <a:lnTo>
                    <a:pt x="63" y="16"/>
                  </a:lnTo>
                  <a:lnTo>
                    <a:pt x="89" y="9"/>
                  </a:lnTo>
                  <a:lnTo>
                    <a:pt x="189" y="0"/>
                  </a:lnTo>
                  <a:lnTo>
                    <a:pt x="189" y="204"/>
                  </a:lnTo>
                  <a:lnTo>
                    <a:pt x="0" y="195"/>
                  </a:lnTo>
                  <a:close/>
                </a:path>
              </a:pathLst>
            </a:custGeom>
            <a:solidFill>
              <a:schemeClr val="tx1"/>
            </a:solidFill>
            <a:ln w="12700">
              <a:solidFill>
                <a:schemeClr val="bg1"/>
              </a:solidFill>
              <a:round/>
              <a:headEnd/>
              <a:tailEnd/>
            </a:ln>
          </p:spPr>
          <p:txBody>
            <a:bodyPr wrap="none" lIns="0" tIns="0" rIns="0" bIns="0" anchor="ctr">
              <a:spAutoFit/>
            </a:bodyPr>
            <a:lstStyle/>
            <a:p>
              <a:endParaRPr lang="en-US"/>
            </a:p>
          </p:txBody>
        </p:sp>
        <p:sp>
          <p:nvSpPr>
            <p:cNvPr id="565" name="Freeform 34"/>
            <p:cNvSpPr>
              <a:spLocks/>
            </p:cNvSpPr>
            <p:nvPr/>
          </p:nvSpPr>
          <p:spPr bwMode="auto">
            <a:xfrm>
              <a:off x="976" y="1893"/>
              <a:ext cx="252" cy="213"/>
            </a:xfrm>
            <a:custGeom>
              <a:avLst/>
              <a:gdLst>
                <a:gd name="T0" fmla="*/ 3 w 252"/>
                <a:gd name="T1" fmla="*/ 207 h 213"/>
                <a:gd name="T2" fmla="*/ 0 w 252"/>
                <a:gd name="T3" fmla="*/ 0 h 213"/>
                <a:gd name="T4" fmla="*/ 210 w 252"/>
                <a:gd name="T5" fmla="*/ 0 h 213"/>
                <a:gd name="T6" fmla="*/ 252 w 252"/>
                <a:gd name="T7" fmla="*/ 149 h 213"/>
                <a:gd name="T8" fmla="*/ 215 w 252"/>
                <a:gd name="T9" fmla="*/ 191 h 213"/>
                <a:gd name="T10" fmla="*/ 99 w 252"/>
                <a:gd name="T11" fmla="*/ 213 h 213"/>
                <a:gd name="T12" fmla="*/ 3 w 252"/>
                <a:gd name="T13" fmla="*/ 207 h 213"/>
                <a:gd name="T14" fmla="*/ 0 60000 65536"/>
                <a:gd name="T15" fmla="*/ 0 60000 65536"/>
                <a:gd name="T16" fmla="*/ 0 60000 65536"/>
                <a:gd name="T17" fmla="*/ 0 60000 65536"/>
                <a:gd name="T18" fmla="*/ 0 60000 65536"/>
                <a:gd name="T19" fmla="*/ 0 60000 65536"/>
                <a:gd name="T20" fmla="*/ 0 60000 65536"/>
                <a:gd name="T21" fmla="*/ 0 w 252"/>
                <a:gd name="T22" fmla="*/ 0 h 213"/>
                <a:gd name="T23" fmla="*/ 252 w 252"/>
                <a:gd name="T24" fmla="*/ 213 h 2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2" h="213">
                  <a:moveTo>
                    <a:pt x="3" y="207"/>
                  </a:moveTo>
                  <a:lnTo>
                    <a:pt x="0" y="0"/>
                  </a:lnTo>
                  <a:lnTo>
                    <a:pt x="210" y="0"/>
                  </a:lnTo>
                  <a:lnTo>
                    <a:pt x="252" y="149"/>
                  </a:lnTo>
                  <a:lnTo>
                    <a:pt x="215" y="191"/>
                  </a:lnTo>
                  <a:lnTo>
                    <a:pt x="99" y="213"/>
                  </a:lnTo>
                  <a:lnTo>
                    <a:pt x="3" y="207"/>
                  </a:lnTo>
                  <a:close/>
                </a:path>
              </a:pathLst>
            </a:custGeom>
            <a:solidFill>
              <a:schemeClr val="tx1"/>
            </a:solidFill>
            <a:ln w="12700">
              <a:solidFill>
                <a:schemeClr val="bg1"/>
              </a:solidFill>
              <a:round/>
              <a:headEnd/>
              <a:tailEnd/>
            </a:ln>
          </p:spPr>
          <p:txBody>
            <a:bodyPr wrap="none" lIns="0" tIns="0" rIns="0" bIns="0" anchor="ctr">
              <a:spAutoFit/>
            </a:bodyPr>
            <a:lstStyle/>
            <a:p>
              <a:endParaRPr lang="en-US"/>
            </a:p>
          </p:txBody>
        </p:sp>
        <p:sp>
          <p:nvSpPr>
            <p:cNvPr id="566" name="Freeform 35"/>
            <p:cNvSpPr>
              <a:spLocks/>
            </p:cNvSpPr>
            <p:nvPr/>
          </p:nvSpPr>
          <p:spPr bwMode="auto">
            <a:xfrm>
              <a:off x="1142" y="1990"/>
              <a:ext cx="71" cy="99"/>
            </a:xfrm>
            <a:custGeom>
              <a:avLst/>
              <a:gdLst>
                <a:gd name="T0" fmla="*/ 0 w 276"/>
                <a:gd name="T1" fmla="*/ 1 h 388"/>
                <a:gd name="T2" fmla="*/ 0 w 276"/>
                <a:gd name="T3" fmla="*/ 1 h 388"/>
                <a:gd name="T4" fmla="*/ 0 w 276"/>
                <a:gd name="T5" fmla="*/ 1 h 388"/>
                <a:gd name="T6" fmla="*/ 0 w 276"/>
                <a:gd name="T7" fmla="*/ 1 h 388"/>
                <a:gd name="T8" fmla="*/ 0 w 276"/>
                <a:gd name="T9" fmla="*/ 1 h 388"/>
                <a:gd name="T10" fmla="*/ 0 w 276"/>
                <a:gd name="T11" fmla="*/ 1 h 388"/>
                <a:gd name="T12" fmla="*/ 0 w 276"/>
                <a:gd name="T13" fmla="*/ 0 h 388"/>
                <a:gd name="T14" fmla="*/ 0 w 276"/>
                <a:gd name="T15" fmla="*/ 0 h 388"/>
                <a:gd name="T16" fmla="*/ 1 w 276"/>
                <a:gd name="T17" fmla="*/ 0 h 388"/>
                <a:gd name="T18" fmla="*/ 1 w 276"/>
                <a:gd name="T19" fmla="*/ 0 h 388"/>
                <a:gd name="T20" fmla="*/ 1 w 276"/>
                <a:gd name="T21" fmla="*/ 0 h 388"/>
                <a:gd name="T22" fmla="*/ 1 w 276"/>
                <a:gd name="T23" fmla="*/ 0 h 388"/>
                <a:gd name="T24" fmla="*/ 1 w 276"/>
                <a:gd name="T25" fmla="*/ 0 h 388"/>
                <a:gd name="T26" fmla="*/ 1 w 276"/>
                <a:gd name="T27" fmla="*/ 0 h 388"/>
                <a:gd name="T28" fmla="*/ 1 w 276"/>
                <a:gd name="T29" fmla="*/ 0 h 388"/>
                <a:gd name="T30" fmla="*/ 1 w 276"/>
                <a:gd name="T31" fmla="*/ 1 h 388"/>
                <a:gd name="T32" fmla="*/ 1 w 276"/>
                <a:gd name="T33" fmla="*/ 1 h 388"/>
                <a:gd name="T34" fmla="*/ 1 w 276"/>
                <a:gd name="T35" fmla="*/ 1 h 388"/>
                <a:gd name="T36" fmla="*/ 1 w 276"/>
                <a:gd name="T37" fmla="*/ 1 h 388"/>
                <a:gd name="T38" fmla="*/ 1 w 276"/>
                <a:gd name="T39" fmla="*/ 1 h 388"/>
                <a:gd name="T40" fmla="*/ 1 w 276"/>
                <a:gd name="T41" fmla="*/ 2 h 388"/>
                <a:gd name="T42" fmla="*/ 1 w 276"/>
                <a:gd name="T43" fmla="*/ 2 h 388"/>
                <a:gd name="T44" fmla="*/ 1 w 276"/>
                <a:gd name="T45" fmla="*/ 2 h 388"/>
                <a:gd name="T46" fmla="*/ 1 w 276"/>
                <a:gd name="T47" fmla="*/ 2 h 388"/>
                <a:gd name="T48" fmla="*/ 0 w 276"/>
                <a:gd name="T49" fmla="*/ 2 h 388"/>
                <a:gd name="T50" fmla="*/ 0 w 276"/>
                <a:gd name="T51" fmla="*/ 2 h 388"/>
                <a:gd name="T52" fmla="*/ 0 w 276"/>
                <a:gd name="T53" fmla="*/ 2 h 388"/>
                <a:gd name="T54" fmla="*/ 0 w 276"/>
                <a:gd name="T55" fmla="*/ 1 h 388"/>
                <a:gd name="T56" fmla="*/ 0 w 276"/>
                <a:gd name="T57" fmla="*/ 2 h 388"/>
                <a:gd name="T58" fmla="*/ 1 w 276"/>
                <a:gd name="T59" fmla="*/ 2 h 388"/>
                <a:gd name="T60" fmla="*/ 1 w 276"/>
                <a:gd name="T61" fmla="*/ 2 h 388"/>
                <a:gd name="T62" fmla="*/ 1 w 276"/>
                <a:gd name="T63" fmla="*/ 1 h 388"/>
                <a:gd name="T64" fmla="*/ 1 w 276"/>
                <a:gd name="T65" fmla="*/ 1 h 388"/>
                <a:gd name="T66" fmla="*/ 1 w 276"/>
                <a:gd name="T67" fmla="*/ 1 h 388"/>
                <a:gd name="T68" fmla="*/ 1 w 276"/>
                <a:gd name="T69" fmla="*/ 1 h 388"/>
                <a:gd name="T70" fmla="*/ 1 w 276"/>
                <a:gd name="T71" fmla="*/ 1 h 388"/>
                <a:gd name="T72" fmla="*/ 1 w 276"/>
                <a:gd name="T73" fmla="*/ 1 h 388"/>
                <a:gd name="T74" fmla="*/ 1 w 276"/>
                <a:gd name="T75" fmla="*/ 1 h 388"/>
                <a:gd name="T76" fmla="*/ 1 w 276"/>
                <a:gd name="T77" fmla="*/ 1 h 388"/>
                <a:gd name="T78" fmla="*/ 1 w 276"/>
                <a:gd name="T79" fmla="*/ 1 h 388"/>
                <a:gd name="T80" fmla="*/ 1 w 276"/>
                <a:gd name="T81" fmla="*/ 0 h 388"/>
                <a:gd name="T82" fmla="*/ 1 w 276"/>
                <a:gd name="T83" fmla="*/ 0 h 388"/>
                <a:gd name="T84" fmla="*/ 1 w 276"/>
                <a:gd name="T85" fmla="*/ 0 h 388"/>
                <a:gd name="T86" fmla="*/ 1 w 276"/>
                <a:gd name="T87" fmla="*/ 0 h 388"/>
                <a:gd name="T88" fmla="*/ 1 w 276"/>
                <a:gd name="T89" fmla="*/ 0 h 388"/>
                <a:gd name="T90" fmla="*/ 1 w 276"/>
                <a:gd name="T91" fmla="*/ 0 h 388"/>
                <a:gd name="T92" fmla="*/ 0 w 276"/>
                <a:gd name="T93" fmla="*/ 1 h 388"/>
                <a:gd name="T94" fmla="*/ 0 w 276"/>
                <a:gd name="T95" fmla="*/ 1 h 388"/>
                <a:gd name="T96" fmla="*/ 0 w 276"/>
                <a:gd name="T97" fmla="*/ 1 h 388"/>
                <a:gd name="T98" fmla="*/ 0 w 276"/>
                <a:gd name="T99" fmla="*/ 1 h 388"/>
                <a:gd name="T100" fmla="*/ 0 w 276"/>
                <a:gd name="T101" fmla="*/ 1 h 388"/>
                <a:gd name="T102" fmla="*/ 0 w 276"/>
                <a:gd name="T103" fmla="*/ 1 h 388"/>
                <a:gd name="T104" fmla="*/ 0 w 276"/>
                <a:gd name="T105" fmla="*/ 1 h 388"/>
                <a:gd name="T106" fmla="*/ 0 w 276"/>
                <a:gd name="T107" fmla="*/ 1 h 388"/>
                <a:gd name="T108" fmla="*/ 0 w 276"/>
                <a:gd name="T109" fmla="*/ 1 h 38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76"/>
                <a:gd name="T166" fmla="*/ 0 h 388"/>
                <a:gd name="T167" fmla="*/ 276 w 276"/>
                <a:gd name="T168" fmla="*/ 388 h 38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76" h="388">
                  <a:moveTo>
                    <a:pt x="14" y="325"/>
                  </a:moveTo>
                  <a:lnTo>
                    <a:pt x="6" y="304"/>
                  </a:lnTo>
                  <a:lnTo>
                    <a:pt x="0" y="262"/>
                  </a:lnTo>
                  <a:lnTo>
                    <a:pt x="2" y="217"/>
                  </a:lnTo>
                  <a:lnTo>
                    <a:pt x="12" y="171"/>
                  </a:lnTo>
                  <a:lnTo>
                    <a:pt x="29" y="125"/>
                  </a:lnTo>
                  <a:lnTo>
                    <a:pt x="52" y="84"/>
                  </a:lnTo>
                  <a:lnTo>
                    <a:pt x="80" y="49"/>
                  </a:lnTo>
                  <a:lnTo>
                    <a:pt x="113" y="23"/>
                  </a:lnTo>
                  <a:lnTo>
                    <a:pt x="145" y="6"/>
                  </a:lnTo>
                  <a:lnTo>
                    <a:pt x="179" y="0"/>
                  </a:lnTo>
                  <a:lnTo>
                    <a:pt x="208" y="6"/>
                  </a:lnTo>
                  <a:lnTo>
                    <a:pt x="236" y="23"/>
                  </a:lnTo>
                  <a:lnTo>
                    <a:pt x="255" y="49"/>
                  </a:lnTo>
                  <a:lnTo>
                    <a:pt x="268" y="84"/>
                  </a:lnTo>
                  <a:lnTo>
                    <a:pt x="276" y="125"/>
                  </a:lnTo>
                  <a:lnTo>
                    <a:pt x="274" y="171"/>
                  </a:lnTo>
                  <a:lnTo>
                    <a:pt x="265" y="219"/>
                  </a:lnTo>
                  <a:lnTo>
                    <a:pt x="248" y="264"/>
                  </a:lnTo>
                  <a:lnTo>
                    <a:pt x="225" y="304"/>
                  </a:lnTo>
                  <a:lnTo>
                    <a:pt x="196" y="340"/>
                  </a:lnTo>
                  <a:lnTo>
                    <a:pt x="164" y="367"/>
                  </a:lnTo>
                  <a:lnTo>
                    <a:pt x="130" y="382"/>
                  </a:lnTo>
                  <a:lnTo>
                    <a:pt x="97" y="388"/>
                  </a:lnTo>
                  <a:lnTo>
                    <a:pt x="67" y="382"/>
                  </a:lnTo>
                  <a:lnTo>
                    <a:pt x="40" y="365"/>
                  </a:lnTo>
                  <a:lnTo>
                    <a:pt x="19" y="340"/>
                  </a:lnTo>
                  <a:lnTo>
                    <a:pt x="57" y="319"/>
                  </a:lnTo>
                  <a:lnTo>
                    <a:pt x="80" y="335"/>
                  </a:lnTo>
                  <a:lnTo>
                    <a:pt x="103" y="340"/>
                  </a:lnTo>
                  <a:lnTo>
                    <a:pt x="128" y="338"/>
                  </a:lnTo>
                  <a:lnTo>
                    <a:pt x="152" y="327"/>
                  </a:lnTo>
                  <a:lnTo>
                    <a:pt x="177" y="308"/>
                  </a:lnTo>
                  <a:lnTo>
                    <a:pt x="200" y="283"/>
                  </a:lnTo>
                  <a:lnTo>
                    <a:pt x="217" y="253"/>
                  </a:lnTo>
                  <a:lnTo>
                    <a:pt x="232" y="219"/>
                  </a:lnTo>
                  <a:lnTo>
                    <a:pt x="240" y="183"/>
                  </a:lnTo>
                  <a:lnTo>
                    <a:pt x="242" y="148"/>
                  </a:lnTo>
                  <a:lnTo>
                    <a:pt x="238" y="116"/>
                  </a:lnTo>
                  <a:lnTo>
                    <a:pt x="229" y="89"/>
                  </a:lnTo>
                  <a:lnTo>
                    <a:pt x="213" y="68"/>
                  </a:lnTo>
                  <a:lnTo>
                    <a:pt x="194" y="53"/>
                  </a:lnTo>
                  <a:lnTo>
                    <a:pt x="173" y="49"/>
                  </a:lnTo>
                  <a:lnTo>
                    <a:pt x="147" y="51"/>
                  </a:lnTo>
                  <a:lnTo>
                    <a:pt x="122" y="63"/>
                  </a:lnTo>
                  <a:lnTo>
                    <a:pt x="99" y="82"/>
                  </a:lnTo>
                  <a:lnTo>
                    <a:pt x="76" y="106"/>
                  </a:lnTo>
                  <a:lnTo>
                    <a:pt x="59" y="137"/>
                  </a:lnTo>
                  <a:lnTo>
                    <a:pt x="44" y="171"/>
                  </a:lnTo>
                  <a:lnTo>
                    <a:pt x="35" y="205"/>
                  </a:lnTo>
                  <a:lnTo>
                    <a:pt x="33" y="240"/>
                  </a:lnTo>
                  <a:lnTo>
                    <a:pt x="37" y="272"/>
                  </a:lnTo>
                  <a:lnTo>
                    <a:pt x="48" y="304"/>
                  </a:lnTo>
                  <a:lnTo>
                    <a:pt x="1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67" name="Freeform 36"/>
            <p:cNvSpPr>
              <a:spLocks/>
            </p:cNvSpPr>
            <p:nvPr/>
          </p:nvSpPr>
          <p:spPr bwMode="auto">
            <a:xfrm>
              <a:off x="1145" y="2065"/>
              <a:ext cx="14" cy="10"/>
            </a:xfrm>
            <a:custGeom>
              <a:avLst/>
              <a:gdLst>
                <a:gd name="T0" fmla="*/ 0 w 53"/>
                <a:gd name="T1" fmla="*/ 0 h 43"/>
                <a:gd name="T2" fmla="*/ 0 w 53"/>
                <a:gd name="T3" fmla="*/ 0 h 43"/>
                <a:gd name="T4" fmla="*/ 0 w 53"/>
                <a:gd name="T5" fmla="*/ 0 h 43"/>
                <a:gd name="T6" fmla="*/ 0 w 53"/>
                <a:gd name="T7" fmla="*/ 0 h 43"/>
                <a:gd name="T8" fmla="*/ 0 w 53"/>
                <a:gd name="T9" fmla="*/ 0 h 43"/>
                <a:gd name="T10" fmla="*/ 0 w 53"/>
                <a:gd name="T11" fmla="*/ 0 h 43"/>
                <a:gd name="T12" fmla="*/ 0 60000 65536"/>
                <a:gd name="T13" fmla="*/ 0 60000 65536"/>
                <a:gd name="T14" fmla="*/ 0 60000 65536"/>
                <a:gd name="T15" fmla="*/ 0 60000 65536"/>
                <a:gd name="T16" fmla="*/ 0 60000 65536"/>
                <a:gd name="T17" fmla="*/ 0 60000 65536"/>
                <a:gd name="T18" fmla="*/ 0 w 53"/>
                <a:gd name="T19" fmla="*/ 0 h 43"/>
                <a:gd name="T20" fmla="*/ 53 w 5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3" h="43">
                  <a:moveTo>
                    <a:pt x="53" y="28"/>
                  </a:moveTo>
                  <a:lnTo>
                    <a:pt x="30" y="0"/>
                  </a:lnTo>
                  <a:lnTo>
                    <a:pt x="0" y="26"/>
                  </a:lnTo>
                  <a:lnTo>
                    <a:pt x="9" y="43"/>
                  </a:lnTo>
                  <a:lnTo>
                    <a:pt x="5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68" name="Freeform 37"/>
            <p:cNvSpPr>
              <a:spLocks/>
            </p:cNvSpPr>
            <p:nvPr/>
          </p:nvSpPr>
          <p:spPr bwMode="auto">
            <a:xfrm>
              <a:off x="1153" y="2018"/>
              <a:ext cx="51" cy="36"/>
            </a:xfrm>
            <a:custGeom>
              <a:avLst/>
              <a:gdLst>
                <a:gd name="T0" fmla="*/ 1 w 202"/>
                <a:gd name="T1" fmla="*/ 0 h 141"/>
                <a:gd name="T2" fmla="*/ 0 w 202"/>
                <a:gd name="T3" fmla="*/ 0 h 141"/>
                <a:gd name="T4" fmla="*/ 0 w 202"/>
                <a:gd name="T5" fmla="*/ 0 h 141"/>
                <a:gd name="T6" fmla="*/ 0 w 202"/>
                <a:gd name="T7" fmla="*/ 1 h 141"/>
                <a:gd name="T8" fmla="*/ 1 w 202"/>
                <a:gd name="T9" fmla="*/ 1 h 141"/>
                <a:gd name="T10" fmla="*/ 1 w 202"/>
                <a:gd name="T11" fmla="*/ 0 h 141"/>
                <a:gd name="T12" fmla="*/ 1 w 202"/>
                <a:gd name="T13" fmla="*/ 0 h 141"/>
                <a:gd name="T14" fmla="*/ 0 60000 65536"/>
                <a:gd name="T15" fmla="*/ 0 60000 65536"/>
                <a:gd name="T16" fmla="*/ 0 60000 65536"/>
                <a:gd name="T17" fmla="*/ 0 60000 65536"/>
                <a:gd name="T18" fmla="*/ 0 60000 65536"/>
                <a:gd name="T19" fmla="*/ 0 60000 65536"/>
                <a:gd name="T20" fmla="*/ 0 60000 65536"/>
                <a:gd name="T21" fmla="*/ 0 w 202"/>
                <a:gd name="T22" fmla="*/ 0 h 141"/>
                <a:gd name="T23" fmla="*/ 202 w 202"/>
                <a:gd name="T24" fmla="*/ 141 h 1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2" h="141">
                  <a:moveTo>
                    <a:pt x="202" y="78"/>
                  </a:moveTo>
                  <a:lnTo>
                    <a:pt x="23" y="0"/>
                  </a:lnTo>
                  <a:lnTo>
                    <a:pt x="0" y="38"/>
                  </a:lnTo>
                  <a:lnTo>
                    <a:pt x="71" y="141"/>
                  </a:lnTo>
                  <a:lnTo>
                    <a:pt x="202" y="122"/>
                  </a:lnTo>
                  <a:lnTo>
                    <a:pt x="202"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69" name="Freeform 38"/>
            <p:cNvSpPr>
              <a:spLocks/>
            </p:cNvSpPr>
            <p:nvPr/>
          </p:nvSpPr>
          <p:spPr bwMode="auto">
            <a:xfrm>
              <a:off x="961" y="2040"/>
              <a:ext cx="306" cy="290"/>
            </a:xfrm>
            <a:custGeom>
              <a:avLst/>
              <a:gdLst>
                <a:gd name="T0" fmla="*/ 0 w 306"/>
                <a:gd name="T1" fmla="*/ 71 h 290"/>
                <a:gd name="T2" fmla="*/ 3 w 306"/>
                <a:gd name="T3" fmla="*/ 290 h 290"/>
                <a:gd name="T4" fmla="*/ 279 w 306"/>
                <a:gd name="T5" fmla="*/ 287 h 290"/>
                <a:gd name="T6" fmla="*/ 299 w 306"/>
                <a:gd name="T7" fmla="*/ 272 h 290"/>
                <a:gd name="T8" fmla="*/ 306 w 306"/>
                <a:gd name="T9" fmla="*/ 248 h 290"/>
                <a:gd name="T10" fmla="*/ 299 w 306"/>
                <a:gd name="T11" fmla="*/ 48 h 290"/>
                <a:gd name="T12" fmla="*/ 284 w 306"/>
                <a:gd name="T13" fmla="*/ 0 h 290"/>
                <a:gd name="T14" fmla="*/ 0 60000 65536"/>
                <a:gd name="T15" fmla="*/ 0 60000 65536"/>
                <a:gd name="T16" fmla="*/ 0 60000 65536"/>
                <a:gd name="T17" fmla="*/ 0 60000 65536"/>
                <a:gd name="T18" fmla="*/ 0 60000 65536"/>
                <a:gd name="T19" fmla="*/ 0 60000 65536"/>
                <a:gd name="T20" fmla="*/ 0 60000 65536"/>
                <a:gd name="T21" fmla="*/ 0 w 306"/>
                <a:gd name="T22" fmla="*/ 0 h 290"/>
                <a:gd name="T23" fmla="*/ 306 w 306"/>
                <a:gd name="T24" fmla="*/ 290 h 2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6" h="290">
                  <a:moveTo>
                    <a:pt x="0" y="71"/>
                  </a:moveTo>
                  <a:lnTo>
                    <a:pt x="3" y="290"/>
                  </a:lnTo>
                  <a:lnTo>
                    <a:pt x="279" y="287"/>
                  </a:lnTo>
                  <a:lnTo>
                    <a:pt x="299" y="272"/>
                  </a:lnTo>
                  <a:lnTo>
                    <a:pt x="306" y="248"/>
                  </a:lnTo>
                  <a:lnTo>
                    <a:pt x="299" y="48"/>
                  </a:lnTo>
                  <a:lnTo>
                    <a:pt x="284" y="0"/>
                  </a:lnTo>
                </a:path>
              </a:pathLst>
            </a:cu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sp>
          <p:nvSpPr>
            <p:cNvPr id="570" name="Freeform 39"/>
            <p:cNvSpPr>
              <a:spLocks/>
            </p:cNvSpPr>
            <p:nvPr/>
          </p:nvSpPr>
          <p:spPr bwMode="auto">
            <a:xfrm rot="1661969">
              <a:off x="1352" y="1764"/>
              <a:ext cx="205" cy="160"/>
            </a:xfrm>
            <a:custGeom>
              <a:avLst/>
              <a:gdLst>
                <a:gd name="T0" fmla="*/ 2 w 530"/>
                <a:gd name="T1" fmla="*/ 9 h 342"/>
                <a:gd name="T2" fmla="*/ 1 w 530"/>
                <a:gd name="T3" fmla="*/ 9 h 342"/>
                <a:gd name="T4" fmla="*/ 1 w 530"/>
                <a:gd name="T5" fmla="*/ 10 h 342"/>
                <a:gd name="T6" fmla="*/ 0 w 530"/>
                <a:gd name="T7" fmla="*/ 11 h 342"/>
                <a:gd name="T8" fmla="*/ 0 w 530"/>
                <a:gd name="T9" fmla="*/ 12 h 342"/>
                <a:gd name="T10" fmla="*/ 0 w 530"/>
                <a:gd name="T11" fmla="*/ 14 h 342"/>
                <a:gd name="T12" fmla="*/ 1 w 530"/>
                <a:gd name="T13" fmla="*/ 15 h 342"/>
                <a:gd name="T14" fmla="*/ 1 w 530"/>
                <a:gd name="T15" fmla="*/ 16 h 342"/>
                <a:gd name="T16" fmla="*/ 2 w 530"/>
                <a:gd name="T17" fmla="*/ 16 h 342"/>
                <a:gd name="T18" fmla="*/ 2 w 530"/>
                <a:gd name="T19" fmla="*/ 16 h 342"/>
                <a:gd name="T20" fmla="*/ 3 w 530"/>
                <a:gd name="T21" fmla="*/ 16 h 342"/>
                <a:gd name="T22" fmla="*/ 3 w 530"/>
                <a:gd name="T23" fmla="*/ 16 h 342"/>
                <a:gd name="T24" fmla="*/ 4 w 530"/>
                <a:gd name="T25" fmla="*/ 15 h 342"/>
                <a:gd name="T26" fmla="*/ 5 w 530"/>
                <a:gd name="T27" fmla="*/ 14 h 342"/>
                <a:gd name="T28" fmla="*/ 5 w 530"/>
                <a:gd name="T29" fmla="*/ 13 h 342"/>
                <a:gd name="T30" fmla="*/ 6 w 530"/>
                <a:gd name="T31" fmla="*/ 12 h 342"/>
                <a:gd name="T32" fmla="*/ 6 w 530"/>
                <a:gd name="T33" fmla="*/ 13 h 342"/>
                <a:gd name="T34" fmla="*/ 7 w 530"/>
                <a:gd name="T35" fmla="*/ 14 h 342"/>
                <a:gd name="T36" fmla="*/ 7 w 530"/>
                <a:gd name="T37" fmla="*/ 14 h 342"/>
                <a:gd name="T38" fmla="*/ 8 w 530"/>
                <a:gd name="T39" fmla="*/ 14 h 342"/>
                <a:gd name="T40" fmla="*/ 9 w 530"/>
                <a:gd name="T41" fmla="*/ 13 h 342"/>
                <a:gd name="T42" fmla="*/ 9 w 530"/>
                <a:gd name="T43" fmla="*/ 11 h 342"/>
                <a:gd name="T44" fmla="*/ 9 w 530"/>
                <a:gd name="T45" fmla="*/ 10 h 342"/>
                <a:gd name="T46" fmla="*/ 9 w 530"/>
                <a:gd name="T47" fmla="*/ 10 h 342"/>
                <a:gd name="T48" fmla="*/ 9 w 530"/>
                <a:gd name="T49" fmla="*/ 10 h 342"/>
                <a:gd name="T50" fmla="*/ 10 w 530"/>
                <a:gd name="T51" fmla="*/ 10 h 342"/>
                <a:gd name="T52" fmla="*/ 10 w 530"/>
                <a:gd name="T53" fmla="*/ 10 h 342"/>
                <a:gd name="T54" fmla="*/ 11 w 530"/>
                <a:gd name="T55" fmla="*/ 10 h 342"/>
                <a:gd name="T56" fmla="*/ 12 w 530"/>
                <a:gd name="T57" fmla="*/ 9 h 342"/>
                <a:gd name="T58" fmla="*/ 12 w 530"/>
                <a:gd name="T59" fmla="*/ 7 h 342"/>
                <a:gd name="T60" fmla="*/ 12 w 530"/>
                <a:gd name="T61" fmla="*/ 6 h 342"/>
                <a:gd name="T62" fmla="*/ 12 w 530"/>
                <a:gd name="T63" fmla="*/ 4 h 342"/>
                <a:gd name="T64" fmla="*/ 12 w 530"/>
                <a:gd name="T65" fmla="*/ 2 h 342"/>
                <a:gd name="T66" fmla="*/ 11 w 530"/>
                <a:gd name="T67" fmla="*/ 1 h 342"/>
                <a:gd name="T68" fmla="*/ 10 w 530"/>
                <a:gd name="T69" fmla="*/ 0 h 342"/>
                <a:gd name="T70" fmla="*/ 10 w 530"/>
                <a:gd name="T71" fmla="*/ 0 h 342"/>
                <a:gd name="T72" fmla="*/ 9 w 530"/>
                <a:gd name="T73" fmla="*/ 1 h 342"/>
                <a:gd name="T74" fmla="*/ 9 w 530"/>
                <a:gd name="T75" fmla="*/ 2 h 342"/>
                <a:gd name="T76" fmla="*/ 8 w 530"/>
                <a:gd name="T77" fmla="*/ 2 h 342"/>
                <a:gd name="T78" fmla="*/ 8 w 530"/>
                <a:gd name="T79" fmla="*/ 1 h 342"/>
                <a:gd name="T80" fmla="*/ 7 w 530"/>
                <a:gd name="T81" fmla="*/ 1 h 342"/>
                <a:gd name="T82" fmla="*/ 7 w 530"/>
                <a:gd name="T83" fmla="*/ 1 h 342"/>
                <a:gd name="T84" fmla="*/ 6 w 530"/>
                <a:gd name="T85" fmla="*/ 1 h 342"/>
                <a:gd name="T86" fmla="*/ 5 w 530"/>
                <a:gd name="T87" fmla="*/ 2 h 342"/>
                <a:gd name="T88" fmla="*/ 5 w 530"/>
                <a:gd name="T89" fmla="*/ 3 h 342"/>
                <a:gd name="T90" fmla="*/ 5 w 530"/>
                <a:gd name="T91" fmla="*/ 4 h 342"/>
                <a:gd name="T92" fmla="*/ 5 w 530"/>
                <a:gd name="T93" fmla="*/ 6 h 342"/>
                <a:gd name="T94" fmla="*/ 4 w 530"/>
                <a:gd name="T95" fmla="*/ 7 h 342"/>
                <a:gd name="T96" fmla="*/ 3 w 530"/>
                <a:gd name="T97" fmla="*/ 7 h 342"/>
                <a:gd name="T98" fmla="*/ 3 w 530"/>
                <a:gd name="T99" fmla="*/ 8 h 342"/>
                <a:gd name="T100" fmla="*/ 2 w 530"/>
                <a:gd name="T101" fmla="*/ 9 h 3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30"/>
                <a:gd name="T154" fmla="*/ 0 h 342"/>
                <a:gd name="T155" fmla="*/ 530 w 530"/>
                <a:gd name="T156" fmla="*/ 342 h 3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30" h="342">
                  <a:moveTo>
                    <a:pt x="101" y="183"/>
                  </a:moveTo>
                  <a:lnTo>
                    <a:pt x="99" y="183"/>
                  </a:lnTo>
                  <a:lnTo>
                    <a:pt x="91" y="184"/>
                  </a:lnTo>
                  <a:lnTo>
                    <a:pt x="86" y="184"/>
                  </a:lnTo>
                  <a:lnTo>
                    <a:pt x="82" y="186"/>
                  </a:lnTo>
                  <a:lnTo>
                    <a:pt x="76" y="188"/>
                  </a:lnTo>
                  <a:lnTo>
                    <a:pt x="70" y="192"/>
                  </a:lnTo>
                  <a:lnTo>
                    <a:pt x="63" y="194"/>
                  </a:lnTo>
                  <a:lnTo>
                    <a:pt x="55" y="198"/>
                  </a:lnTo>
                  <a:lnTo>
                    <a:pt x="49" y="200"/>
                  </a:lnTo>
                  <a:lnTo>
                    <a:pt x="44" y="203"/>
                  </a:lnTo>
                  <a:lnTo>
                    <a:pt x="36" y="205"/>
                  </a:lnTo>
                  <a:lnTo>
                    <a:pt x="30" y="211"/>
                  </a:lnTo>
                  <a:lnTo>
                    <a:pt x="23" y="215"/>
                  </a:lnTo>
                  <a:lnTo>
                    <a:pt x="19" y="221"/>
                  </a:lnTo>
                  <a:lnTo>
                    <a:pt x="13" y="224"/>
                  </a:lnTo>
                  <a:lnTo>
                    <a:pt x="8" y="230"/>
                  </a:lnTo>
                  <a:lnTo>
                    <a:pt x="4" y="236"/>
                  </a:lnTo>
                  <a:lnTo>
                    <a:pt x="2" y="241"/>
                  </a:lnTo>
                  <a:lnTo>
                    <a:pt x="0" y="249"/>
                  </a:lnTo>
                  <a:lnTo>
                    <a:pt x="0" y="255"/>
                  </a:lnTo>
                  <a:lnTo>
                    <a:pt x="0" y="262"/>
                  </a:lnTo>
                  <a:lnTo>
                    <a:pt x="4" y="270"/>
                  </a:lnTo>
                  <a:lnTo>
                    <a:pt x="6" y="278"/>
                  </a:lnTo>
                  <a:lnTo>
                    <a:pt x="11" y="285"/>
                  </a:lnTo>
                  <a:lnTo>
                    <a:pt x="17" y="295"/>
                  </a:lnTo>
                  <a:lnTo>
                    <a:pt x="29" y="304"/>
                  </a:lnTo>
                  <a:lnTo>
                    <a:pt x="32" y="308"/>
                  </a:lnTo>
                  <a:lnTo>
                    <a:pt x="38" y="314"/>
                  </a:lnTo>
                  <a:lnTo>
                    <a:pt x="44" y="318"/>
                  </a:lnTo>
                  <a:lnTo>
                    <a:pt x="51" y="321"/>
                  </a:lnTo>
                  <a:lnTo>
                    <a:pt x="59" y="327"/>
                  </a:lnTo>
                  <a:lnTo>
                    <a:pt x="67" y="333"/>
                  </a:lnTo>
                  <a:lnTo>
                    <a:pt x="76" y="337"/>
                  </a:lnTo>
                  <a:lnTo>
                    <a:pt x="86" y="342"/>
                  </a:lnTo>
                  <a:lnTo>
                    <a:pt x="89" y="342"/>
                  </a:lnTo>
                  <a:lnTo>
                    <a:pt x="97" y="342"/>
                  </a:lnTo>
                  <a:lnTo>
                    <a:pt x="105" y="342"/>
                  </a:lnTo>
                  <a:lnTo>
                    <a:pt x="108" y="340"/>
                  </a:lnTo>
                  <a:lnTo>
                    <a:pt x="116" y="340"/>
                  </a:lnTo>
                  <a:lnTo>
                    <a:pt x="122" y="338"/>
                  </a:lnTo>
                  <a:lnTo>
                    <a:pt x="127" y="338"/>
                  </a:lnTo>
                  <a:lnTo>
                    <a:pt x="133" y="337"/>
                  </a:lnTo>
                  <a:lnTo>
                    <a:pt x="139" y="337"/>
                  </a:lnTo>
                  <a:lnTo>
                    <a:pt x="146" y="335"/>
                  </a:lnTo>
                  <a:lnTo>
                    <a:pt x="154" y="333"/>
                  </a:lnTo>
                  <a:lnTo>
                    <a:pt x="162" y="331"/>
                  </a:lnTo>
                  <a:lnTo>
                    <a:pt x="167" y="327"/>
                  </a:lnTo>
                  <a:lnTo>
                    <a:pt x="175" y="323"/>
                  </a:lnTo>
                  <a:lnTo>
                    <a:pt x="183" y="321"/>
                  </a:lnTo>
                  <a:lnTo>
                    <a:pt x="188" y="316"/>
                  </a:lnTo>
                  <a:lnTo>
                    <a:pt x="194" y="312"/>
                  </a:lnTo>
                  <a:lnTo>
                    <a:pt x="202" y="306"/>
                  </a:lnTo>
                  <a:lnTo>
                    <a:pt x="209" y="302"/>
                  </a:lnTo>
                  <a:lnTo>
                    <a:pt x="215" y="297"/>
                  </a:lnTo>
                  <a:lnTo>
                    <a:pt x="221" y="289"/>
                  </a:lnTo>
                  <a:lnTo>
                    <a:pt x="226" y="283"/>
                  </a:lnTo>
                  <a:lnTo>
                    <a:pt x="232" y="276"/>
                  </a:lnTo>
                  <a:lnTo>
                    <a:pt x="236" y="266"/>
                  </a:lnTo>
                  <a:lnTo>
                    <a:pt x="240" y="259"/>
                  </a:lnTo>
                  <a:lnTo>
                    <a:pt x="245" y="249"/>
                  </a:lnTo>
                  <a:lnTo>
                    <a:pt x="249" y="240"/>
                  </a:lnTo>
                  <a:lnTo>
                    <a:pt x="251" y="241"/>
                  </a:lnTo>
                  <a:lnTo>
                    <a:pt x="255" y="245"/>
                  </a:lnTo>
                  <a:lnTo>
                    <a:pt x="259" y="251"/>
                  </a:lnTo>
                  <a:lnTo>
                    <a:pt x="268" y="259"/>
                  </a:lnTo>
                  <a:lnTo>
                    <a:pt x="278" y="266"/>
                  </a:lnTo>
                  <a:lnTo>
                    <a:pt x="289" y="274"/>
                  </a:lnTo>
                  <a:lnTo>
                    <a:pt x="295" y="278"/>
                  </a:lnTo>
                  <a:lnTo>
                    <a:pt x="300" y="281"/>
                  </a:lnTo>
                  <a:lnTo>
                    <a:pt x="306" y="283"/>
                  </a:lnTo>
                  <a:lnTo>
                    <a:pt x="314" y="287"/>
                  </a:lnTo>
                  <a:lnTo>
                    <a:pt x="319" y="287"/>
                  </a:lnTo>
                  <a:lnTo>
                    <a:pt x="325" y="289"/>
                  </a:lnTo>
                  <a:lnTo>
                    <a:pt x="331" y="289"/>
                  </a:lnTo>
                  <a:lnTo>
                    <a:pt x="337" y="289"/>
                  </a:lnTo>
                  <a:lnTo>
                    <a:pt x="342" y="287"/>
                  </a:lnTo>
                  <a:lnTo>
                    <a:pt x="348" y="285"/>
                  </a:lnTo>
                  <a:lnTo>
                    <a:pt x="354" y="283"/>
                  </a:lnTo>
                  <a:lnTo>
                    <a:pt x="359" y="280"/>
                  </a:lnTo>
                  <a:lnTo>
                    <a:pt x="365" y="274"/>
                  </a:lnTo>
                  <a:lnTo>
                    <a:pt x="369" y="268"/>
                  </a:lnTo>
                  <a:lnTo>
                    <a:pt x="373" y="259"/>
                  </a:lnTo>
                  <a:lnTo>
                    <a:pt x="376" y="251"/>
                  </a:lnTo>
                  <a:lnTo>
                    <a:pt x="378" y="245"/>
                  </a:lnTo>
                  <a:lnTo>
                    <a:pt x="380" y="240"/>
                  </a:lnTo>
                  <a:lnTo>
                    <a:pt x="380" y="234"/>
                  </a:lnTo>
                  <a:lnTo>
                    <a:pt x="384" y="228"/>
                  </a:lnTo>
                  <a:lnTo>
                    <a:pt x="384" y="221"/>
                  </a:lnTo>
                  <a:lnTo>
                    <a:pt x="386" y="213"/>
                  </a:lnTo>
                  <a:lnTo>
                    <a:pt x="386" y="205"/>
                  </a:lnTo>
                  <a:lnTo>
                    <a:pt x="388" y="198"/>
                  </a:lnTo>
                  <a:lnTo>
                    <a:pt x="390" y="198"/>
                  </a:lnTo>
                  <a:lnTo>
                    <a:pt x="394" y="200"/>
                  </a:lnTo>
                  <a:lnTo>
                    <a:pt x="399" y="200"/>
                  </a:lnTo>
                  <a:lnTo>
                    <a:pt x="409" y="203"/>
                  </a:lnTo>
                  <a:lnTo>
                    <a:pt x="413" y="203"/>
                  </a:lnTo>
                  <a:lnTo>
                    <a:pt x="418" y="205"/>
                  </a:lnTo>
                  <a:lnTo>
                    <a:pt x="424" y="205"/>
                  </a:lnTo>
                  <a:lnTo>
                    <a:pt x="432" y="207"/>
                  </a:lnTo>
                  <a:lnTo>
                    <a:pt x="437" y="207"/>
                  </a:lnTo>
                  <a:lnTo>
                    <a:pt x="443" y="209"/>
                  </a:lnTo>
                  <a:lnTo>
                    <a:pt x="449" y="209"/>
                  </a:lnTo>
                  <a:lnTo>
                    <a:pt x="456" y="211"/>
                  </a:lnTo>
                  <a:lnTo>
                    <a:pt x="462" y="209"/>
                  </a:lnTo>
                  <a:lnTo>
                    <a:pt x="468" y="209"/>
                  </a:lnTo>
                  <a:lnTo>
                    <a:pt x="473" y="209"/>
                  </a:lnTo>
                  <a:lnTo>
                    <a:pt x="481" y="209"/>
                  </a:lnTo>
                  <a:lnTo>
                    <a:pt x="487" y="207"/>
                  </a:lnTo>
                  <a:lnTo>
                    <a:pt x="492" y="207"/>
                  </a:lnTo>
                  <a:lnTo>
                    <a:pt x="498" y="205"/>
                  </a:lnTo>
                  <a:lnTo>
                    <a:pt x="504" y="203"/>
                  </a:lnTo>
                  <a:lnTo>
                    <a:pt x="513" y="198"/>
                  </a:lnTo>
                  <a:lnTo>
                    <a:pt x="521" y="190"/>
                  </a:lnTo>
                  <a:lnTo>
                    <a:pt x="525" y="184"/>
                  </a:lnTo>
                  <a:lnTo>
                    <a:pt x="527" y="181"/>
                  </a:lnTo>
                  <a:lnTo>
                    <a:pt x="529" y="173"/>
                  </a:lnTo>
                  <a:lnTo>
                    <a:pt x="530" y="167"/>
                  </a:lnTo>
                  <a:lnTo>
                    <a:pt x="530" y="158"/>
                  </a:lnTo>
                  <a:lnTo>
                    <a:pt x="530" y="150"/>
                  </a:lnTo>
                  <a:lnTo>
                    <a:pt x="530" y="141"/>
                  </a:lnTo>
                  <a:lnTo>
                    <a:pt x="530" y="133"/>
                  </a:lnTo>
                  <a:lnTo>
                    <a:pt x="529" y="124"/>
                  </a:lnTo>
                  <a:lnTo>
                    <a:pt x="529" y="116"/>
                  </a:lnTo>
                  <a:lnTo>
                    <a:pt x="527" y="106"/>
                  </a:lnTo>
                  <a:lnTo>
                    <a:pt x="527" y="97"/>
                  </a:lnTo>
                  <a:lnTo>
                    <a:pt x="525" y="87"/>
                  </a:lnTo>
                  <a:lnTo>
                    <a:pt x="523" y="78"/>
                  </a:lnTo>
                  <a:lnTo>
                    <a:pt x="519" y="68"/>
                  </a:lnTo>
                  <a:lnTo>
                    <a:pt x="517" y="59"/>
                  </a:lnTo>
                  <a:lnTo>
                    <a:pt x="513" y="51"/>
                  </a:lnTo>
                  <a:lnTo>
                    <a:pt x="510" y="44"/>
                  </a:lnTo>
                  <a:lnTo>
                    <a:pt x="506" y="36"/>
                  </a:lnTo>
                  <a:lnTo>
                    <a:pt x="504" y="30"/>
                  </a:lnTo>
                  <a:lnTo>
                    <a:pt x="498" y="23"/>
                  </a:lnTo>
                  <a:lnTo>
                    <a:pt x="492" y="17"/>
                  </a:lnTo>
                  <a:lnTo>
                    <a:pt x="487" y="10"/>
                  </a:lnTo>
                  <a:lnTo>
                    <a:pt x="481" y="8"/>
                  </a:lnTo>
                  <a:lnTo>
                    <a:pt x="475" y="4"/>
                  </a:lnTo>
                  <a:lnTo>
                    <a:pt x="470" y="2"/>
                  </a:lnTo>
                  <a:lnTo>
                    <a:pt x="462" y="0"/>
                  </a:lnTo>
                  <a:lnTo>
                    <a:pt x="454" y="0"/>
                  </a:lnTo>
                  <a:lnTo>
                    <a:pt x="445" y="0"/>
                  </a:lnTo>
                  <a:lnTo>
                    <a:pt x="437" y="4"/>
                  </a:lnTo>
                  <a:lnTo>
                    <a:pt x="428" y="6"/>
                  </a:lnTo>
                  <a:lnTo>
                    <a:pt x="420" y="13"/>
                  </a:lnTo>
                  <a:lnTo>
                    <a:pt x="411" y="17"/>
                  </a:lnTo>
                  <a:lnTo>
                    <a:pt x="401" y="27"/>
                  </a:lnTo>
                  <a:lnTo>
                    <a:pt x="395" y="30"/>
                  </a:lnTo>
                  <a:lnTo>
                    <a:pt x="390" y="36"/>
                  </a:lnTo>
                  <a:lnTo>
                    <a:pt x="386" y="42"/>
                  </a:lnTo>
                  <a:lnTo>
                    <a:pt x="380" y="49"/>
                  </a:lnTo>
                  <a:lnTo>
                    <a:pt x="378" y="48"/>
                  </a:lnTo>
                  <a:lnTo>
                    <a:pt x="373" y="46"/>
                  </a:lnTo>
                  <a:lnTo>
                    <a:pt x="367" y="42"/>
                  </a:lnTo>
                  <a:lnTo>
                    <a:pt x="357" y="40"/>
                  </a:lnTo>
                  <a:lnTo>
                    <a:pt x="352" y="38"/>
                  </a:lnTo>
                  <a:lnTo>
                    <a:pt x="346" y="36"/>
                  </a:lnTo>
                  <a:lnTo>
                    <a:pt x="338" y="34"/>
                  </a:lnTo>
                  <a:lnTo>
                    <a:pt x="333" y="34"/>
                  </a:lnTo>
                  <a:lnTo>
                    <a:pt x="325" y="32"/>
                  </a:lnTo>
                  <a:lnTo>
                    <a:pt x="319" y="30"/>
                  </a:lnTo>
                  <a:lnTo>
                    <a:pt x="314" y="30"/>
                  </a:lnTo>
                  <a:lnTo>
                    <a:pt x="306" y="30"/>
                  </a:lnTo>
                  <a:lnTo>
                    <a:pt x="298" y="29"/>
                  </a:lnTo>
                  <a:lnTo>
                    <a:pt x="291" y="27"/>
                  </a:lnTo>
                  <a:lnTo>
                    <a:pt x="285" y="27"/>
                  </a:lnTo>
                  <a:lnTo>
                    <a:pt x="278" y="29"/>
                  </a:lnTo>
                  <a:lnTo>
                    <a:pt x="272" y="29"/>
                  </a:lnTo>
                  <a:lnTo>
                    <a:pt x="266" y="30"/>
                  </a:lnTo>
                  <a:lnTo>
                    <a:pt x="259" y="30"/>
                  </a:lnTo>
                  <a:lnTo>
                    <a:pt x="255" y="34"/>
                  </a:lnTo>
                  <a:lnTo>
                    <a:pt x="249" y="34"/>
                  </a:lnTo>
                  <a:lnTo>
                    <a:pt x="243" y="38"/>
                  </a:lnTo>
                  <a:lnTo>
                    <a:pt x="238" y="40"/>
                  </a:lnTo>
                  <a:lnTo>
                    <a:pt x="236" y="46"/>
                  </a:lnTo>
                  <a:lnTo>
                    <a:pt x="232" y="51"/>
                  </a:lnTo>
                  <a:lnTo>
                    <a:pt x="230" y="57"/>
                  </a:lnTo>
                  <a:lnTo>
                    <a:pt x="226" y="63"/>
                  </a:lnTo>
                  <a:lnTo>
                    <a:pt x="226" y="70"/>
                  </a:lnTo>
                  <a:lnTo>
                    <a:pt x="224" y="78"/>
                  </a:lnTo>
                  <a:lnTo>
                    <a:pt x="224" y="86"/>
                  </a:lnTo>
                  <a:lnTo>
                    <a:pt x="221" y="91"/>
                  </a:lnTo>
                  <a:lnTo>
                    <a:pt x="219" y="99"/>
                  </a:lnTo>
                  <a:lnTo>
                    <a:pt x="215" y="105"/>
                  </a:lnTo>
                  <a:lnTo>
                    <a:pt x="211" y="110"/>
                  </a:lnTo>
                  <a:lnTo>
                    <a:pt x="207" y="116"/>
                  </a:lnTo>
                  <a:lnTo>
                    <a:pt x="203" y="122"/>
                  </a:lnTo>
                  <a:lnTo>
                    <a:pt x="192" y="131"/>
                  </a:lnTo>
                  <a:lnTo>
                    <a:pt x="183" y="141"/>
                  </a:lnTo>
                  <a:lnTo>
                    <a:pt x="177" y="145"/>
                  </a:lnTo>
                  <a:lnTo>
                    <a:pt x="171" y="148"/>
                  </a:lnTo>
                  <a:lnTo>
                    <a:pt x="165" y="152"/>
                  </a:lnTo>
                  <a:lnTo>
                    <a:pt x="162" y="156"/>
                  </a:lnTo>
                  <a:lnTo>
                    <a:pt x="154" y="158"/>
                  </a:lnTo>
                  <a:lnTo>
                    <a:pt x="148" y="162"/>
                  </a:lnTo>
                  <a:lnTo>
                    <a:pt x="145" y="165"/>
                  </a:lnTo>
                  <a:lnTo>
                    <a:pt x="139" y="167"/>
                  </a:lnTo>
                  <a:lnTo>
                    <a:pt x="127" y="171"/>
                  </a:lnTo>
                  <a:lnTo>
                    <a:pt x="120" y="175"/>
                  </a:lnTo>
                  <a:lnTo>
                    <a:pt x="112" y="177"/>
                  </a:lnTo>
                  <a:lnTo>
                    <a:pt x="105" y="181"/>
                  </a:lnTo>
                  <a:lnTo>
                    <a:pt x="101" y="183"/>
                  </a:lnTo>
                  <a:close/>
                </a:path>
              </a:pathLst>
            </a:custGeom>
            <a:solidFill>
              <a:schemeClr val="hlink"/>
            </a:solidFill>
            <a:ln w="12700">
              <a:solidFill>
                <a:schemeClr val="bg1"/>
              </a:solidFill>
              <a:round/>
              <a:headEnd/>
              <a:tailEnd/>
            </a:ln>
          </p:spPr>
          <p:txBody>
            <a:bodyPr/>
            <a:lstStyle/>
            <a:p>
              <a:endParaRPr lang="en-US"/>
            </a:p>
          </p:txBody>
        </p:sp>
        <p:sp>
          <p:nvSpPr>
            <p:cNvPr id="571" name="Line 40"/>
            <p:cNvSpPr>
              <a:spLocks noChangeShapeType="1"/>
            </p:cNvSpPr>
            <p:nvPr/>
          </p:nvSpPr>
          <p:spPr bwMode="auto">
            <a:xfrm flipH="1" flipV="1">
              <a:off x="1431" y="1910"/>
              <a:ext cx="8" cy="11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572" name="Line 41"/>
            <p:cNvSpPr>
              <a:spLocks noChangeShapeType="1"/>
            </p:cNvSpPr>
            <p:nvPr/>
          </p:nvSpPr>
          <p:spPr bwMode="auto">
            <a:xfrm flipV="1">
              <a:off x="1464" y="1910"/>
              <a:ext cx="34" cy="118"/>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573" name="Oval 42"/>
            <p:cNvSpPr>
              <a:spLocks noChangeArrowheads="1"/>
            </p:cNvSpPr>
            <p:nvPr/>
          </p:nvSpPr>
          <p:spPr bwMode="auto">
            <a:xfrm>
              <a:off x="629" y="2280"/>
              <a:ext cx="162" cy="159"/>
            </a:xfrm>
            <a:prstGeom prst="ellipse">
              <a:avLst/>
            </a:prstGeom>
            <a:solidFill>
              <a:schemeClr val="folHlink"/>
            </a:solidFill>
            <a:ln>
              <a:noFill/>
            </a:ln>
            <a:extLst>
              <a:ext uri="{91240B29-F687-4F45-9708-019B960494DF}">
                <a14:hiddenLine xmlns:a14="http://schemas.microsoft.com/office/drawing/2010/main" w="28575" algn="ctr">
                  <a:solidFill>
                    <a:srgbClr val="000000"/>
                  </a:solidFill>
                  <a:round/>
                  <a:headEnd/>
                  <a:tailEnd/>
                </a14:hiddenLine>
              </a:ext>
            </a:extLst>
          </p:spPr>
          <p:txBody>
            <a:bodyPr lIns="0" tIns="0" rIns="0" bIns="0" anchor="ctr">
              <a:spAutoFit/>
            </a:bodyPr>
            <a:lstStyle/>
            <a:p>
              <a:endParaRPr lang="en-US"/>
            </a:p>
          </p:txBody>
        </p:sp>
        <p:sp>
          <p:nvSpPr>
            <p:cNvPr id="574" name="Freeform 43"/>
            <p:cNvSpPr>
              <a:spLocks/>
            </p:cNvSpPr>
            <p:nvPr/>
          </p:nvSpPr>
          <p:spPr bwMode="auto">
            <a:xfrm>
              <a:off x="611" y="2261"/>
              <a:ext cx="197" cy="198"/>
            </a:xfrm>
            <a:custGeom>
              <a:avLst/>
              <a:gdLst>
                <a:gd name="T0" fmla="*/ 1 w 770"/>
                <a:gd name="T1" fmla="*/ 3 h 778"/>
                <a:gd name="T2" fmla="*/ 1 w 770"/>
                <a:gd name="T3" fmla="*/ 3 h 778"/>
                <a:gd name="T4" fmla="*/ 0 w 770"/>
                <a:gd name="T5" fmla="*/ 3 h 778"/>
                <a:gd name="T6" fmla="*/ 0 w 770"/>
                <a:gd name="T7" fmla="*/ 2 h 778"/>
                <a:gd name="T8" fmla="*/ 0 w 770"/>
                <a:gd name="T9" fmla="*/ 2 h 778"/>
                <a:gd name="T10" fmla="*/ 0 w 770"/>
                <a:gd name="T11" fmla="*/ 2 h 778"/>
                <a:gd name="T12" fmla="*/ 0 w 770"/>
                <a:gd name="T13" fmla="*/ 1 h 778"/>
                <a:gd name="T14" fmla="*/ 0 w 770"/>
                <a:gd name="T15" fmla="*/ 1 h 778"/>
                <a:gd name="T16" fmla="*/ 1 w 770"/>
                <a:gd name="T17" fmla="*/ 1 h 778"/>
                <a:gd name="T18" fmla="*/ 1 w 770"/>
                <a:gd name="T19" fmla="*/ 0 h 778"/>
                <a:gd name="T20" fmla="*/ 1 w 770"/>
                <a:gd name="T21" fmla="*/ 0 h 778"/>
                <a:gd name="T22" fmla="*/ 2 w 770"/>
                <a:gd name="T23" fmla="*/ 0 h 778"/>
                <a:gd name="T24" fmla="*/ 2 w 770"/>
                <a:gd name="T25" fmla="*/ 0 h 778"/>
                <a:gd name="T26" fmla="*/ 2 w 770"/>
                <a:gd name="T27" fmla="*/ 0 h 778"/>
                <a:gd name="T28" fmla="*/ 3 w 770"/>
                <a:gd name="T29" fmla="*/ 1 h 778"/>
                <a:gd name="T30" fmla="*/ 3 w 770"/>
                <a:gd name="T31" fmla="*/ 1 h 778"/>
                <a:gd name="T32" fmla="*/ 3 w 770"/>
                <a:gd name="T33" fmla="*/ 1 h 778"/>
                <a:gd name="T34" fmla="*/ 3 w 770"/>
                <a:gd name="T35" fmla="*/ 2 h 778"/>
                <a:gd name="T36" fmla="*/ 3 w 770"/>
                <a:gd name="T37" fmla="*/ 2 h 778"/>
                <a:gd name="T38" fmla="*/ 3 w 770"/>
                <a:gd name="T39" fmla="*/ 2 h 778"/>
                <a:gd name="T40" fmla="*/ 3 w 770"/>
                <a:gd name="T41" fmla="*/ 3 h 778"/>
                <a:gd name="T42" fmla="*/ 3 w 770"/>
                <a:gd name="T43" fmla="*/ 3 h 778"/>
                <a:gd name="T44" fmla="*/ 2 w 770"/>
                <a:gd name="T45" fmla="*/ 3 h 778"/>
                <a:gd name="T46" fmla="*/ 2 w 770"/>
                <a:gd name="T47" fmla="*/ 3 h 778"/>
                <a:gd name="T48" fmla="*/ 2 w 770"/>
                <a:gd name="T49" fmla="*/ 3 h 778"/>
                <a:gd name="T50" fmla="*/ 1 w 770"/>
                <a:gd name="T51" fmla="*/ 3 h 778"/>
                <a:gd name="T52" fmla="*/ 1 w 770"/>
                <a:gd name="T53" fmla="*/ 3 h 778"/>
                <a:gd name="T54" fmla="*/ 1 w 770"/>
                <a:gd name="T55" fmla="*/ 3 h 778"/>
                <a:gd name="T56" fmla="*/ 2 w 770"/>
                <a:gd name="T57" fmla="*/ 3 h 778"/>
                <a:gd name="T58" fmla="*/ 2 w 770"/>
                <a:gd name="T59" fmla="*/ 3 h 778"/>
                <a:gd name="T60" fmla="*/ 2 w 770"/>
                <a:gd name="T61" fmla="*/ 3 h 778"/>
                <a:gd name="T62" fmla="*/ 2 w 770"/>
                <a:gd name="T63" fmla="*/ 3 h 778"/>
                <a:gd name="T64" fmla="*/ 3 w 770"/>
                <a:gd name="T65" fmla="*/ 2 h 778"/>
                <a:gd name="T66" fmla="*/ 3 w 770"/>
                <a:gd name="T67" fmla="*/ 2 h 778"/>
                <a:gd name="T68" fmla="*/ 3 w 770"/>
                <a:gd name="T69" fmla="*/ 2 h 778"/>
                <a:gd name="T70" fmla="*/ 3 w 770"/>
                <a:gd name="T71" fmla="*/ 2 h 778"/>
                <a:gd name="T72" fmla="*/ 3 w 770"/>
                <a:gd name="T73" fmla="*/ 1 h 778"/>
                <a:gd name="T74" fmla="*/ 3 w 770"/>
                <a:gd name="T75" fmla="*/ 1 h 778"/>
                <a:gd name="T76" fmla="*/ 3 w 770"/>
                <a:gd name="T77" fmla="*/ 1 h 778"/>
                <a:gd name="T78" fmla="*/ 2 w 770"/>
                <a:gd name="T79" fmla="*/ 1 h 778"/>
                <a:gd name="T80" fmla="*/ 2 w 770"/>
                <a:gd name="T81" fmla="*/ 1 h 778"/>
                <a:gd name="T82" fmla="*/ 2 w 770"/>
                <a:gd name="T83" fmla="*/ 1 h 778"/>
                <a:gd name="T84" fmla="*/ 1 w 770"/>
                <a:gd name="T85" fmla="*/ 1 h 778"/>
                <a:gd name="T86" fmla="*/ 1 w 770"/>
                <a:gd name="T87" fmla="*/ 1 h 778"/>
                <a:gd name="T88" fmla="*/ 1 w 770"/>
                <a:gd name="T89" fmla="*/ 1 h 778"/>
                <a:gd name="T90" fmla="*/ 1 w 770"/>
                <a:gd name="T91" fmla="*/ 1 h 778"/>
                <a:gd name="T92" fmla="*/ 1 w 770"/>
                <a:gd name="T93" fmla="*/ 1 h 778"/>
                <a:gd name="T94" fmla="*/ 1 w 770"/>
                <a:gd name="T95" fmla="*/ 2 h 778"/>
                <a:gd name="T96" fmla="*/ 1 w 770"/>
                <a:gd name="T97" fmla="*/ 2 h 778"/>
                <a:gd name="T98" fmla="*/ 1 w 770"/>
                <a:gd name="T99" fmla="*/ 2 h 778"/>
                <a:gd name="T100" fmla="*/ 1 w 770"/>
                <a:gd name="T101" fmla="*/ 2 h 778"/>
                <a:gd name="T102" fmla="*/ 1 w 770"/>
                <a:gd name="T103" fmla="*/ 3 h 778"/>
                <a:gd name="T104" fmla="*/ 1 w 770"/>
                <a:gd name="T105" fmla="*/ 3 h 778"/>
                <a:gd name="T106" fmla="*/ 1 w 770"/>
                <a:gd name="T107" fmla="*/ 3 h 778"/>
                <a:gd name="T108" fmla="*/ 1 w 770"/>
                <a:gd name="T109" fmla="*/ 3 h 77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70"/>
                <a:gd name="T166" fmla="*/ 0 h 778"/>
                <a:gd name="T167" fmla="*/ 770 w 770"/>
                <a:gd name="T168" fmla="*/ 778 h 77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70" h="778">
                  <a:moveTo>
                    <a:pt x="165" y="708"/>
                  </a:moveTo>
                  <a:lnTo>
                    <a:pt x="123" y="675"/>
                  </a:lnTo>
                  <a:lnTo>
                    <a:pt x="60" y="605"/>
                  </a:lnTo>
                  <a:lnTo>
                    <a:pt x="20" y="521"/>
                  </a:lnTo>
                  <a:lnTo>
                    <a:pt x="0" y="430"/>
                  </a:lnTo>
                  <a:lnTo>
                    <a:pt x="0" y="337"/>
                  </a:lnTo>
                  <a:lnTo>
                    <a:pt x="24" y="246"/>
                  </a:lnTo>
                  <a:lnTo>
                    <a:pt x="68" y="164"/>
                  </a:lnTo>
                  <a:lnTo>
                    <a:pt x="131" y="96"/>
                  </a:lnTo>
                  <a:lnTo>
                    <a:pt x="209" y="42"/>
                  </a:lnTo>
                  <a:lnTo>
                    <a:pt x="296" y="10"/>
                  </a:lnTo>
                  <a:lnTo>
                    <a:pt x="389" y="0"/>
                  </a:lnTo>
                  <a:lnTo>
                    <a:pt x="482" y="14"/>
                  </a:lnTo>
                  <a:lnTo>
                    <a:pt x="570" y="48"/>
                  </a:lnTo>
                  <a:lnTo>
                    <a:pt x="644" y="103"/>
                  </a:lnTo>
                  <a:lnTo>
                    <a:pt x="707" y="173"/>
                  </a:lnTo>
                  <a:lnTo>
                    <a:pt x="749" y="255"/>
                  </a:lnTo>
                  <a:lnTo>
                    <a:pt x="770" y="346"/>
                  </a:lnTo>
                  <a:lnTo>
                    <a:pt x="768" y="441"/>
                  </a:lnTo>
                  <a:lnTo>
                    <a:pt x="745" y="531"/>
                  </a:lnTo>
                  <a:lnTo>
                    <a:pt x="699" y="614"/>
                  </a:lnTo>
                  <a:lnTo>
                    <a:pt x="636" y="683"/>
                  </a:lnTo>
                  <a:lnTo>
                    <a:pt x="559" y="736"/>
                  </a:lnTo>
                  <a:lnTo>
                    <a:pt x="471" y="767"/>
                  </a:lnTo>
                  <a:lnTo>
                    <a:pt x="378" y="778"/>
                  </a:lnTo>
                  <a:lnTo>
                    <a:pt x="287" y="765"/>
                  </a:lnTo>
                  <a:lnTo>
                    <a:pt x="199" y="732"/>
                  </a:lnTo>
                  <a:lnTo>
                    <a:pt x="287" y="668"/>
                  </a:lnTo>
                  <a:lnTo>
                    <a:pt x="366" y="681"/>
                  </a:lnTo>
                  <a:lnTo>
                    <a:pt x="437" y="677"/>
                  </a:lnTo>
                  <a:lnTo>
                    <a:pt x="505" y="656"/>
                  </a:lnTo>
                  <a:lnTo>
                    <a:pt x="564" y="618"/>
                  </a:lnTo>
                  <a:lnTo>
                    <a:pt x="614" y="569"/>
                  </a:lnTo>
                  <a:lnTo>
                    <a:pt x="652" y="508"/>
                  </a:lnTo>
                  <a:lnTo>
                    <a:pt x="671" y="441"/>
                  </a:lnTo>
                  <a:lnTo>
                    <a:pt x="676" y="371"/>
                  </a:lnTo>
                  <a:lnTo>
                    <a:pt x="663" y="301"/>
                  </a:lnTo>
                  <a:lnTo>
                    <a:pt x="635" y="236"/>
                  </a:lnTo>
                  <a:lnTo>
                    <a:pt x="591" y="181"/>
                  </a:lnTo>
                  <a:lnTo>
                    <a:pt x="534" y="137"/>
                  </a:lnTo>
                  <a:lnTo>
                    <a:pt x="471" y="109"/>
                  </a:lnTo>
                  <a:lnTo>
                    <a:pt x="401" y="97"/>
                  </a:lnTo>
                  <a:lnTo>
                    <a:pt x="330" y="101"/>
                  </a:lnTo>
                  <a:lnTo>
                    <a:pt x="264" y="122"/>
                  </a:lnTo>
                  <a:lnTo>
                    <a:pt x="203" y="160"/>
                  </a:lnTo>
                  <a:lnTo>
                    <a:pt x="154" y="210"/>
                  </a:lnTo>
                  <a:lnTo>
                    <a:pt x="116" y="269"/>
                  </a:lnTo>
                  <a:lnTo>
                    <a:pt x="97" y="337"/>
                  </a:lnTo>
                  <a:lnTo>
                    <a:pt x="91" y="407"/>
                  </a:lnTo>
                  <a:lnTo>
                    <a:pt x="104" y="478"/>
                  </a:lnTo>
                  <a:lnTo>
                    <a:pt x="135" y="540"/>
                  </a:lnTo>
                  <a:lnTo>
                    <a:pt x="176" y="597"/>
                  </a:lnTo>
                  <a:lnTo>
                    <a:pt x="243" y="647"/>
                  </a:lnTo>
                  <a:lnTo>
                    <a:pt x="165" y="7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 name="Freeform 44"/>
            <p:cNvSpPr>
              <a:spLocks/>
            </p:cNvSpPr>
            <p:nvPr/>
          </p:nvSpPr>
          <p:spPr bwMode="auto">
            <a:xfrm>
              <a:off x="653" y="2425"/>
              <a:ext cx="38" cy="24"/>
            </a:xfrm>
            <a:custGeom>
              <a:avLst/>
              <a:gdLst>
                <a:gd name="T0" fmla="*/ 1 w 150"/>
                <a:gd name="T1" fmla="*/ 0 h 93"/>
                <a:gd name="T2" fmla="*/ 0 w 150"/>
                <a:gd name="T3" fmla="*/ 0 h 93"/>
                <a:gd name="T4" fmla="*/ 0 w 150"/>
                <a:gd name="T5" fmla="*/ 0 h 93"/>
                <a:gd name="T6" fmla="*/ 0 w 150"/>
                <a:gd name="T7" fmla="*/ 1 h 93"/>
                <a:gd name="T8" fmla="*/ 1 w 150"/>
                <a:gd name="T9" fmla="*/ 0 h 93"/>
                <a:gd name="T10" fmla="*/ 1 w 150"/>
                <a:gd name="T11" fmla="*/ 0 h 93"/>
                <a:gd name="T12" fmla="*/ 0 60000 65536"/>
                <a:gd name="T13" fmla="*/ 0 60000 65536"/>
                <a:gd name="T14" fmla="*/ 0 60000 65536"/>
                <a:gd name="T15" fmla="*/ 0 60000 65536"/>
                <a:gd name="T16" fmla="*/ 0 60000 65536"/>
                <a:gd name="T17" fmla="*/ 0 60000 65536"/>
                <a:gd name="T18" fmla="*/ 0 w 150"/>
                <a:gd name="T19" fmla="*/ 0 h 93"/>
                <a:gd name="T20" fmla="*/ 150 w 150"/>
                <a:gd name="T21" fmla="*/ 93 h 93"/>
              </a:gdLst>
              <a:ahLst/>
              <a:cxnLst>
                <a:cxn ang="T12">
                  <a:pos x="T0" y="T1"/>
                </a:cxn>
                <a:cxn ang="T13">
                  <a:pos x="T2" y="T3"/>
                </a:cxn>
                <a:cxn ang="T14">
                  <a:pos x="T4" y="T5"/>
                </a:cxn>
                <a:cxn ang="T15">
                  <a:pos x="T6" y="T7"/>
                </a:cxn>
                <a:cxn ang="T16">
                  <a:pos x="T8" y="T9"/>
                </a:cxn>
                <a:cxn ang="T17">
                  <a:pos x="T10" y="T11"/>
                </a:cxn>
              </a:cxnLst>
              <a:rect l="T18" t="T19" r="T20" b="T21"/>
              <a:pathLst>
                <a:path w="150" h="93">
                  <a:moveTo>
                    <a:pt x="150" y="36"/>
                  </a:moveTo>
                  <a:lnTo>
                    <a:pt x="59" y="0"/>
                  </a:lnTo>
                  <a:lnTo>
                    <a:pt x="0" y="67"/>
                  </a:lnTo>
                  <a:lnTo>
                    <a:pt x="42" y="93"/>
                  </a:lnTo>
                  <a:lnTo>
                    <a:pt x="15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 name="Oval 45"/>
            <p:cNvSpPr>
              <a:spLocks noChangeArrowheads="1"/>
            </p:cNvSpPr>
            <p:nvPr/>
          </p:nvSpPr>
          <p:spPr bwMode="auto">
            <a:xfrm>
              <a:off x="1349" y="2217"/>
              <a:ext cx="126" cy="216"/>
            </a:xfrm>
            <a:prstGeom prst="ellipse">
              <a:avLst/>
            </a:prstGeom>
            <a:solidFill>
              <a:schemeClr val="folHlink"/>
            </a:solidFill>
            <a:ln>
              <a:noFill/>
            </a:ln>
            <a:extLs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endParaRPr lang="en-US"/>
            </a:p>
          </p:txBody>
        </p:sp>
        <p:sp>
          <p:nvSpPr>
            <p:cNvPr id="577" name="Freeform 46"/>
            <p:cNvSpPr>
              <a:spLocks/>
            </p:cNvSpPr>
            <p:nvPr/>
          </p:nvSpPr>
          <p:spPr bwMode="auto">
            <a:xfrm>
              <a:off x="1336" y="2201"/>
              <a:ext cx="156" cy="249"/>
            </a:xfrm>
            <a:custGeom>
              <a:avLst/>
              <a:gdLst>
                <a:gd name="T0" fmla="*/ 1 w 606"/>
                <a:gd name="T1" fmla="*/ 4 h 969"/>
                <a:gd name="T2" fmla="*/ 0 w 606"/>
                <a:gd name="T3" fmla="*/ 4 h 969"/>
                <a:gd name="T4" fmla="*/ 0 w 606"/>
                <a:gd name="T5" fmla="*/ 3 h 969"/>
                <a:gd name="T6" fmla="*/ 0 w 606"/>
                <a:gd name="T7" fmla="*/ 3 h 969"/>
                <a:gd name="T8" fmla="*/ 0 w 606"/>
                <a:gd name="T9" fmla="*/ 2 h 969"/>
                <a:gd name="T10" fmla="*/ 0 w 606"/>
                <a:gd name="T11" fmla="*/ 2 h 969"/>
                <a:gd name="T12" fmla="*/ 0 w 606"/>
                <a:gd name="T13" fmla="*/ 1 h 969"/>
                <a:gd name="T14" fmla="*/ 0 w 606"/>
                <a:gd name="T15" fmla="*/ 1 h 969"/>
                <a:gd name="T16" fmla="*/ 1 w 606"/>
                <a:gd name="T17" fmla="*/ 1 h 969"/>
                <a:gd name="T18" fmla="*/ 1 w 606"/>
                <a:gd name="T19" fmla="*/ 0 h 969"/>
                <a:gd name="T20" fmla="*/ 1 w 606"/>
                <a:gd name="T21" fmla="*/ 0 h 969"/>
                <a:gd name="T22" fmla="*/ 2 w 606"/>
                <a:gd name="T23" fmla="*/ 0 h 969"/>
                <a:gd name="T24" fmla="*/ 2 w 606"/>
                <a:gd name="T25" fmla="*/ 0 h 969"/>
                <a:gd name="T26" fmla="*/ 2 w 606"/>
                <a:gd name="T27" fmla="*/ 0 h 969"/>
                <a:gd name="T28" fmla="*/ 2 w 606"/>
                <a:gd name="T29" fmla="*/ 1 h 969"/>
                <a:gd name="T30" fmla="*/ 3 w 606"/>
                <a:gd name="T31" fmla="*/ 1 h 969"/>
                <a:gd name="T32" fmla="*/ 3 w 606"/>
                <a:gd name="T33" fmla="*/ 2 h 969"/>
                <a:gd name="T34" fmla="*/ 3 w 606"/>
                <a:gd name="T35" fmla="*/ 2 h 969"/>
                <a:gd name="T36" fmla="*/ 3 w 606"/>
                <a:gd name="T37" fmla="*/ 3 h 969"/>
                <a:gd name="T38" fmla="*/ 3 w 606"/>
                <a:gd name="T39" fmla="*/ 3 h 969"/>
                <a:gd name="T40" fmla="*/ 2 w 606"/>
                <a:gd name="T41" fmla="*/ 3 h 969"/>
                <a:gd name="T42" fmla="*/ 2 w 606"/>
                <a:gd name="T43" fmla="*/ 4 h 969"/>
                <a:gd name="T44" fmla="*/ 2 w 606"/>
                <a:gd name="T45" fmla="*/ 4 h 969"/>
                <a:gd name="T46" fmla="*/ 2 w 606"/>
                <a:gd name="T47" fmla="*/ 4 h 969"/>
                <a:gd name="T48" fmla="*/ 1 w 606"/>
                <a:gd name="T49" fmla="*/ 4 h 969"/>
                <a:gd name="T50" fmla="*/ 1 w 606"/>
                <a:gd name="T51" fmla="*/ 4 h 969"/>
                <a:gd name="T52" fmla="*/ 1 w 606"/>
                <a:gd name="T53" fmla="*/ 4 h 969"/>
                <a:gd name="T54" fmla="*/ 1 w 606"/>
                <a:gd name="T55" fmla="*/ 4 h 969"/>
                <a:gd name="T56" fmla="*/ 1 w 606"/>
                <a:gd name="T57" fmla="*/ 4 h 969"/>
                <a:gd name="T58" fmla="*/ 1 w 606"/>
                <a:gd name="T59" fmla="*/ 4 h 969"/>
                <a:gd name="T60" fmla="*/ 2 w 606"/>
                <a:gd name="T61" fmla="*/ 4 h 969"/>
                <a:gd name="T62" fmla="*/ 2 w 606"/>
                <a:gd name="T63" fmla="*/ 3 h 969"/>
                <a:gd name="T64" fmla="*/ 2 w 606"/>
                <a:gd name="T65" fmla="*/ 3 h 969"/>
                <a:gd name="T66" fmla="*/ 2 w 606"/>
                <a:gd name="T67" fmla="*/ 3 h 969"/>
                <a:gd name="T68" fmla="*/ 2 w 606"/>
                <a:gd name="T69" fmla="*/ 3 h 969"/>
                <a:gd name="T70" fmla="*/ 2 w 606"/>
                <a:gd name="T71" fmla="*/ 2 h 969"/>
                <a:gd name="T72" fmla="*/ 2 w 606"/>
                <a:gd name="T73" fmla="*/ 2 h 969"/>
                <a:gd name="T74" fmla="*/ 2 w 606"/>
                <a:gd name="T75" fmla="*/ 1 h 969"/>
                <a:gd name="T76" fmla="*/ 2 w 606"/>
                <a:gd name="T77" fmla="*/ 1 h 969"/>
                <a:gd name="T78" fmla="*/ 2 w 606"/>
                <a:gd name="T79" fmla="*/ 1 h 969"/>
                <a:gd name="T80" fmla="*/ 2 w 606"/>
                <a:gd name="T81" fmla="*/ 1 h 969"/>
                <a:gd name="T82" fmla="*/ 2 w 606"/>
                <a:gd name="T83" fmla="*/ 1 h 969"/>
                <a:gd name="T84" fmla="*/ 1 w 606"/>
                <a:gd name="T85" fmla="*/ 1 h 969"/>
                <a:gd name="T86" fmla="*/ 1 w 606"/>
                <a:gd name="T87" fmla="*/ 1 h 969"/>
                <a:gd name="T88" fmla="*/ 1 w 606"/>
                <a:gd name="T89" fmla="*/ 1 h 969"/>
                <a:gd name="T90" fmla="*/ 1 w 606"/>
                <a:gd name="T91" fmla="*/ 1 h 969"/>
                <a:gd name="T92" fmla="*/ 1 w 606"/>
                <a:gd name="T93" fmla="*/ 1 h 969"/>
                <a:gd name="T94" fmla="*/ 1 w 606"/>
                <a:gd name="T95" fmla="*/ 2 h 969"/>
                <a:gd name="T96" fmla="*/ 0 w 606"/>
                <a:gd name="T97" fmla="*/ 2 h 969"/>
                <a:gd name="T98" fmla="*/ 0 w 606"/>
                <a:gd name="T99" fmla="*/ 3 h 969"/>
                <a:gd name="T100" fmla="*/ 1 w 606"/>
                <a:gd name="T101" fmla="*/ 3 h 969"/>
                <a:gd name="T102" fmla="*/ 1 w 606"/>
                <a:gd name="T103" fmla="*/ 3 h 969"/>
                <a:gd name="T104" fmla="*/ 1 w 606"/>
                <a:gd name="T105" fmla="*/ 4 h 969"/>
                <a:gd name="T106" fmla="*/ 1 w 606"/>
                <a:gd name="T107" fmla="*/ 4 h 969"/>
                <a:gd name="T108" fmla="*/ 1 w 606"/>
                <a:gd name="T109" fmla="*/ 4 h 96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06"/>
                <a:gd name="T166" fmla="*/ 0 h 969"/>
                <a:gd name="T167" fmla="*/ 606 w 606"/>
                <a:gd name="T168" fmla="*/ 969 h 96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06" h="969">
                  <a:moveTo>
                    <a:pt x="99" y="866"/>
                  </a:moveTo>
                  <a:lnTo>
                    <a:pt x="70" y="825"/>
                  </a:lnTo>
                  <a:lnTo>
                    <a:pt x="30" y="732"/>
                  </a:lnTo>
                  <a:lnTo>
                    <a:pt x="7" y="625"/>
                  </a:lnTo>
                  <a:lnTo>
                    <a:pt x="0" y="509"/>
                  </a:lnTo>
                  <a:lnTo>
                    <a:pt x="13" y="393"/>
                  </a:lnTo>
                  <a:lnTo>
                    <a:pt x="42" y="279"/>
                  </a:lnTo>
                  <a:lnTo>
                    <a:pt x="83" y="180"/>
                  </a:lnTo>
                  <a:lnTo>
                    <a:pt x="141" y="99"/>
                  </a:lnTo>
                  <a:lnTo>
                    <a:pt x="207" y="38"/>
                  </a:lnTo>
                  <a:lnTo>
                    <a:pt x="279" y="5"/>
                  </a:lnTo>
                  <a:lnTo>
                    <a:pt x="352" y="0"/>
                  </a:lnTo>
                  <a:lnTo>
                    <a:pt x="422" y="21"/>
                  </a:lnTo>
                  <a:lnTo>
                    <a:pt x="487" y="70"/>
                  </a:lnTo>
                  <a:lnTo>
                    <a:pt x="540" y="144"/>
                  </a:lnTo>
                  <a:lnTo>
                    <a:pt x="578" y="237"/>
                  </a:lnTo>
                  <a:lnTo>
                    <a:pt x="601" y="344"/>
                  </a:lnTo>
                  <a:lnTo>
                    <a:pt x="606" y="460"/>
                  </a:lnTo>
                  <a:lnTo>
                    <a:pt x="595" y="576"/>
                  </a:lnTo>
                  <a:lnTo>
                    <a:pt x="566" y="688"/>
                  </a:lnTo>
                  <a:lnTo>
                    <a:pt x="523" y="787"/>
                  </a:lnTo>
                  <a:lnTo>
                    <a:pt x="466" y="870"/>
                  </a:lnTo>
                  <a:lnTo>
                    <a:pt x="401" y="929"/>
                  </a:lnTo>
                  <a:lnTo>
                    <a:pt x="329" y="963"/>
                  </a:lnTo>
                  <a:lnTo>
                    <a:pt x="256" y="969"/>
                  </a:lnTo>
                  <a:lnTo>
                    <a:pt x="186" y="946"/>
                  </a:lnTo>
                  <a:lnTo>
                    <a:pt x="123" y="901"/>
                  </a:lnTo>
                  <a:lnTo>
                    <a:pt x="198" y="825"/>
                  </a:lnTo>
                  <a:lnTo>
                    <a:pt x="258" y="849"/>
                  </a:lnTo>
                  <a:lnTo>
                    <a:pt x="314" y="847"/>
                  </a:lnTo>
                  <a:lnTo>
                    <a:pt x="367" y="827"/>
                  </a:lnTo>
                  <a:lnTo>
                    <a:pt x="418" y="785"/>
                  </a:lnTo>
                  <a:lnTo>
                    <a:pt x="462" y="726"/>
                  </a:lnTo>
                  <a:lnTo>
                    <a:pt x="498" y="654"/>
                  </a:lnTo>
                  <a:lnTo>
                    <a:pt x="521" y="570"/>
                  </a:lnTo>
                  <a:lnTo>
                    <a:pt x="532" y="483"/>
                  </a:lnTo>
                  <a:lnTo>
                    <a:pt x="530" y="393"/>
                  </a:lnTo>
                  <a:lnTo>
                    <a:pt x="515" y="311"/>
                  </a:lnTo>
                  <a:lnTo>
                    <a:pt x="487" y="239"/>
                  </a:lnTo>
                  <a:lnTo>
                    <a:pt x="448" y="180"/>
                  </a:lnTo>
                  <a:lnTo>
                    <a:pt x="403" y="140"/>
                  </a:lnTo>
                  <a:lnTo>
                    <a:pt x="350" y="119"/>
                  </a:lnTo>
                  <a:lnTo>
                    <a:pt x="294" y="121"/>
                  </a:lnTo>
                  <a:lnTo>
                    <a:pt x="241" y="142"/>
                  </a:lnTo>
                  <a:lnTo>
                    <a:pt x="190" y="184"/>
                  </a:lnTo>
                  <a:lnTo>
                    <a:pt x="146" y="243"/>
                  </a:lnTo>
                  <a:lnTo>
                    <a:pt x="112" y="315"/>
                  </a:lnTo>
                  <a:lnTo>
                    <a:pt x="87" y="399"/>
                  </a:lnTo>
                  <a:lnTo>
                    <a:pt x="76" y="486"/>
                  </a:lnTo>
                  <a:lnTo>
                    <a:pt x="78" y="576"/>
                  </a:lnTo>
                  <a:lnTo>
                    <a:pt x="93" y="657"/>
                  </a:lnTo>
                  <a:lnTo>
                    <a:pt x="120" y="730"/>
                  </a:lnTo>
                  <a:lnTo>
                    <a:pt x="165" y="796"/>
                  </a:lnTo>
                  <a:lnTo>
                    <a:pt x="99" y="8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 name="Freeform 47"/>
            <p:cNvSpPr>
              <a:spLocks/>
            </p:cNvSpPr>
            <p:nvPr/>
          </p:nvSpPr>
          <p:spPr bwMode="auto">
            <a:xfrm>
              <a:off x="1360" y="2402"/>
              <a:ext cx="33" cy="30"/>
            </a:xfrm>
            <a:custGeom>
              <a:avLst/>
              <a:gdLst>
                <a:gd name="T0" fmla="*/ 1 w 122"/>
                <a:gd name="T1" fmla="*/ 0 h 116"/>
                <a:gd name="T2" fmla="*/ 0 w 122"/>
                <a:gd name="T3" fmla="*/ 0 h 116"/>
                <a:gd name="T4" fmla="*/ 0 w 122"/>
                <a:gd name="T5" fmla="*/ 0 h 116"/>
                <a:gd name="T6" fmla="*/ 0 w 122"/>
                <a:gd name="T7" fmla="*/ 1 h 116"/>
                <a:gd name="T8" fmla="*/ 1 w 122"/>
                <a:gd name="T9" fmla="*/ 0 h 116"/>
                <a:gd name="T10" fmla="*/ 1 w 122"/>
                <a:gd name="T11" fmla="*/ 0 h 116"/>
                <a:gd name="T12" fmla="*/ 0 60000 65536"/>
                <a:gd name="T13" fmla="*/ 0 60000 65536"/>
                <a:gd name="T14" fmla="*/ 0 60000 65536"/>
                <a:gd name="T15" fmla="*/ 0 60000 65536"/>
                <a:gd name="T16" fmla="*/ 0 60000 65536"/>
                <a:gd name="T17" fmla="*/ 0 60000 65536"/>
                <a:gd name="T18" fmla="*/ 0 w 122"/>
                <a:gd name="T19" fmla="*/ 0 h 116"/>
                <a:gd name="T20" fmla="*/ 122 w 122"/>
                <a:gd name="T21" fmla="*/ 116 h 116"/>
              </a:gdLst>
              <a:ahLst/>
              <a:cxnLst>
                <a:cxn ang="T12">
                  <a:pos x="T0" y="T1"/>
                </a:cxn>
                <a:cxn ang="T13">
                  <a:pos x="T2" y="T3"/>
                </a:cxn>
                <a:cxn ang="T14">
                  <a:pos x="T4" y="T5"/>
                </a:cxn>
                <a:cxn ang="T15">
                  <a:pos x="T6" y="T7"/>
                </a:cxn>
                <a:cxn ang="T16">
                  <a:pos x="T8" y="T9"/>
                </a:cxn>
                <a:cxn ang="T17">
                  <a:pos x="T10" y="T11"/>
                </a:cxn>
              </a:cxnLst>
              <a:rect l="T18" t="T19" r="T20" b="T21"/>
              <a:pathLst>
                <a:path w="122" h="116">
                  <a:moveTo>
                    <a:pt x="122" y="53"/>
                  </a:moveTo>
                  <a:lnTo>
                    <a:pt x="55" y="0"/>
                  </a:lnTo>
                  <a:lnTo>
                    <a:pt x="0" y="80"/>
                  </a:lnTo>
                  <a:lnTo>
                    <a:pt x="30" y="116"/>
                  </a:lnTo>
                  <a:lnTo>
                    <a:pt x="122"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579" name="Text Box 98"/>
          <p:cNvSpPr txBox="1">
            <a:spLocks noChangeArrowheads="1"/>
          </p:cNvSpPr>
          <p:nvPr/>
        </p:nvSpPr>
        <p:spPr bwMode="auto">
          <a:xfrm>
            <a:off x="1322388" y="3549650"/>
            <a:ext cx="1171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a:t>incident</a:t>
            </a:r>
          </a:p>
        </p:txBody>
      </p:sp>
      <p:grpSp>
        <p:nvGrpSpPr>
          <p:cNvPr id="580" name="Group 579"/>
          <p:cNvGrpSpPr/>
          <p:nvPr/>
        </p:nvGrpSpPr>
        <p:grpSpPr>
          <a:xfrm>
            <a:off x="2692479" y="3833629"/>
            <a:ext cx="762000" cy="741506"/>
            <a:chOff x="4343400" y="4495800"/>
            <a:chExt cx="762000" cy="741506"/>
          </a:xfrm>
        </p:grpSpPr>
        <p:sp>
          <p:nvSpPr>
            <p:cNvPr id="581" name="Rounded Rectangle 580"/>
            <p:cNvSpPr/>
            <p:nvPr/>
          </p:nvSpPr>
          <p:spPr bwMode="auto">
            <a:xfrm>
              <a:off x="4343400" y="4495800"/>
              <a:ext cx="762000" cy="741506"/>
            </a:xfrm>
            <a:prstGeom prst="roundRect">
              <a:avLst/>
            </a:prstGeom>
            <a:solidFill>
              <a:schemeClr val="tx1"/>
            </a:solidFill>
            <a:ln w="19050" algn="ctr">
              <a:solidFill>
                <a:schemeClr val="bg1"/>
              </a:solidFill>
              <a:round/>
              <a:headEnd/>
              <a:tailEnd/>
            </a:ln>
          </p:spPr>
          <p:txBody>
            <a:bodyPr wrap="none" lIns="0" tIns="0" rIns="0" bIns="0" rtlCol="0" anchor="ctr">
              <a:noAutofit/>
            </a:bodyPr>
            <a:lstStyle/>
            <a:p>
              <a:pPr algn="ctr">
                <a:spcBef>
                  <a:spcPct val="50000"/>
                </a:spcBef>
                <a:spcAft>
                  <a:spcPct val="30000"/>
                </a:spcAft>
                <a:buClr>
                  <a:schemeClr val="tx1"/>
                </a:buClr>
              </a:pPr>
              <a:endParaRPr lang="en-US">
                <a:solidFill>
                  <a:schemeClr val="bg1"/>
                </a:solidFill>
              </a:endParaRPr>
            </a:p>
          </p:txBody>
        </p:sp>
        <p:cxnSp>
          <p:nvCxnSpPr>
            <p:cNvPr id="582" name="Straight Connector 581"/>
            <p:cNvCxnSpPr/>
            <p:nvPr/>
          </p:nvCxnSpPr>
          <p:spPr bwMode="auto">
            <a:xfrm flipH="1">
              <a:off x="4495800" y="4631931"/>
              <a:ext cx="457200" cy="473989"/>
            </a:xfrm>
            <a:prstGeom prst="line">
              <a:avLst/>
            </a:prstGeom>
            <a:noFill/>
            <a:ln w="19050" cap="flat" cmpd="sng" algn="ctr">
              <a:solidFill>
                <a:schemeClr val="bg1"/>
              </a:solidFill>
              <a:prstDash val="solid"/>
              <a:round/>
              <a:headEnd type="none" w="med" len="med"/>
              <a:tailEnd type="none" w="med" len="med"/>
            </a:ln>
            <a:effectLst/>
          </p:spPr>
        </p:cxnSp>
        <p:pic>
          <p:nvPicPr>
            <p:cNvPr id="583" name="Picture 58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2605" y="4574511"/>
              <a:ext cx="281795" cy="281795"/>
            </a:xfrm>
            <a:prstGeom prst="rect">
              <a:avLst/>
            </a:prstGeom>
          </p:spPr>
        </p:pic>
        <p:pic>
          <p:nvPicPr>
            <p:cNvPr id="584" name="Picture 58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4400" y="4827610"/>
              <a:ext cx="304800" cy="304800"/>
            </a:xfrm>
            <a:prstGeom prst="rect">
              <a:avLst/>
            </a:prstGeom>
          </p:spPr>
        </p:pic>
      </p:grpSp>
      <p:grpSp>
        <p:nvGrpSpPr>
          <p:cNvPr id="585" name="Group 584"/>
          <p:cNvGrpSpPr/>
          <p:nvPr/>
        </p:nvGrpSpPr>
        <p:grpSpPr>
          <a:xfrm>
            <a:off x="2874197" y="3986029"/>
            <a:ext cx="762000" cy="741506"/>
            <a:chOff x="4343400" y="4495800"/>
            <a:chExt cx="762000" cy="741506"/>
          </a:xfrm>
        </p:grpSpPr>
        <p:sp>
          <p:nvSpPr>
            <p:cNvPr id="586" name="Rounded Rectangle 585"/>
            <p:cNvSpPr/>
            <p:nvPr/>
          </p:nvSpPr>
          <p:spPr bwMode="auto">
            <a:xfrm>
              <a:off x="4343400" y="4495800"/>
              <a:ext cx="762000" cy="741506"/>
            </a:xfrm>
            <a:prstGeom prst="roundRect">
              <a:avLst/>
            </a:prstGeom>
            <a:solidFill>
              <a:schemeClr val="tx1"/>
            </a:solidFill>
            <a:ln w="19050" algn="ctr">
              <a:solidFill>
                <a:schemeClr val="bg1"/>
              </a:solidFill>
              <a:round/>
              <a:headEnd/>
              <a:tailEnd/>
            </a:ln>
          </p:spPr>
          <p:txBody>
            <a:bodyPr wrap="none" lIns="0" tIns="0" rIns="0" bIns="0" rtlCol="0" anchor="ctr">
              <a:noAutofit/>
            </a:bodyPr>
            <a:lstStyle/>
            <a:p>
              <a:pPr algn="ctr">
                <a:spcBef>
                  <a:spcPct val="50000"/>
                </a:spcBef>
                <a:spcAft>
                  <a:spcPct val="30000"/>
                </a:spcAft>
                <a:buClr>
                  <a:schemeClr val="tx1"/>
                </a:buClr>
              </a:pPr>
              <a:endParaRPr lang="en-US">
                <a:solidFill>
                  <a:schemeClr val="bg1"/>
                </a:solidFill>
              </a:endParaRPr>
            </a:p>
          </p:txBody>
        </p:sp>
        <p:cxnSp>
          <p:nvCxnSpPr>
            <p:cNvPr id="587" name="Straight Connector 586"/>
            <p:cNvCxnSpPr/>
            <p:nvPr/>
          </p:nvCxnSpPr>
          <p:spPr bwMode="auto">
            <a:xfrm flipH="1">
              <a:off x="4495800" y="4631931"/>
              <a:ext cx="457200" cy="473989"/>
            </a:xfrm>
            <a:prstGeom prst="line">
              <a:avLst/>
            </a:prstGeom>
            <a:noFill/>
            <a:ln w="19050" cap="flat" cmpd="sng" algn="ctr">
              <a:solidFill>
                <a:schemeClr val="bg1"/>
              </a:solidFill>
              <a:prstDash val="solid"/>
              <a:round/>
              <a:headEnd type="none" w="med" len="med"/>
              <a:tailEnd type="none" w="med" len="med"/>
            </a:ln>
            <a:effectLst/>
          </p:spPr>
        </p:cxnSp>
        <p:pic>
          <p:nvPicPr>
            <p:cNvPr id="588" name="Picture 58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2605" y="4574511"/>
              <a:ext cx="281795" cy="281795"/>
            </a:xfrm>
            <a:prstGeom prst="rect">
              <a:avLst/>
            </a:prstGeom>
          </p:spPr>
        </p:pic>
        <p:pic>
          <p:nvPicPr>
            <p:cNvPr id="589" name="Picture 58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4400" y="4827610"/>
              <a:ext cx="304800" cy="304800"/>
            </a:xfrm>
            <a:prstGeom prst="rect">
              <a:avLst/>
            </a:prstGeom>
          </p:spPr>
        </p:pic>
      </p:grpSp>
      <p:grpSp>
        <p:nvGrpSpPr>
          <p:cNvPr id="590" name="Group 589"/>
          <p:cNvGrpSpPr/>
          <p:nvPr/>
        </p:nvGrpSpPr>
        <p:grpSpPr>
          <a:xfrm>
            <a:off x="2692479" y="4756194"/>
            <a:ext cx="762000" cy="741506"/>
            <a:chOff x="4343400" y="4495800"/>
            <a:chExt cx="762000" cy="741506"/>
          </a:xfrm>
        </p:grpSpPr>
        <p:sp>
          <p:nvSpPr>
            <p:cNvPr id="591" name="Rounded Rectangle 590"/>
            <p:cNvSpPr/>
            <p:nvPr/>
          </p:nvSpPr>
          <p:spPr bwMode="auto">
            <a:xfrm>
              <a:off x="4343400" y="4495800"/>
              <a:ext cx="762000" cy="741506"/>
            </a:xfrm>
            <a:prstGeom prst="roundRect">
              <a:avLst/>
            </a:prstGeom>
            <a:solidFill>
              <a:schemeClr val="tx1"/>
            </a:solidFill>
            <a:ln w="19050" algn="ctr">
              <a:solidFill>
                <a:schemeClr val="bg1"/>
              </a:solidFill>
              <a:round/>
              <a:headEnd/>
              <a:tailEnd/>
            </a:ln>
          </p:spPr>
          <p:txBody>
            <a:bodyPr wrap="none" lIns="0" tIns="0" rIns="0" bIns="0" rtlCol="0" anchor="ctr">
              <a:noAutofit/>
            </a:bodyPr>
            <a:lstStyle/>
            <a:p>
              <a:pPr algn="ctr">
                <a:spcBef>
                  <a:spcPct val="50000"/>
                </a:spcBef>
                <a:spcAft>
                  <a:spcPct val="30000"/>
                </a:spcAft>
                <a:buClr>
                  <a:schemeClr val="tx1"/>
                </a:buClr>
              </a:pPr>
              <a:endParaRPr lang="en-US">
                <a:solidFill>
                  <a:schemeClr val="bg1"/>
                </a:solidFill>
              </a:endParaRPr>
            </a:p>
          </p:txBody>
        </p:sp>
        <p:cxnSp>
          <p:nvCxnSpPr>
            <p:cNvPr id="592" name="Straight Connector 591"/>
            <p:cNvCxnSpPr/>
            <p:nvPr/>
          </p:nvCxnSpPr>
          <p:spPr bwMode="auto">
            <a:xfrm flipH="1">
              <a:off x="4495800" y="4631931"/>
              <a:ext cx="457200" cy="473989"/>
            </a:xfrm>
            <a:prstGeom prst="line">
              <a:avLst/>
            </a:prstGeom>
            <a:noFill/>
            <a:ln w="19050" cap="flat" cmpd="sng" algn="ctr">
              <a:solidFill>
                <a:schemeClr val="bg1"/>
              </a:solidFill>
              <a:prstDash val="solid"/>
              <a:round/>
              <a:headEnd type="none" w="med" len="med"/>
              <a:tailEnd type="none" w="med" len="med"/>
            </a:ln>
            <a:effectLst/>
          </p:spPr>
        </p:cxnSp>
        <p:pic>
          <p:nvPicPr>
            <p:cNvPr id="593" name="Picture 59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2605" y="4574511"/>
              <a:ext cx="281795" cy="281795"/>
            </a:xfrm>
            <a:prstGeom prst="rect">
              <a:avLst/>
            </a:prstGeom>
          </p:spPr>
        </p:pic>
        <p:pic>
          <p:nvPicPr>
            <p:cNvPr id="594" name="Picture 59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4400" y="4827610"/>
              <a:ext cx="304800" cy="304800"/>
            </a:xfrm>
            <a:prstGeom prst="rect">
              <a:avLst/>
            </a:prstGeom>
          </p:spPr>
        </p:pic>
      </p:grpSp>
      <p:grpSp>
        <p:nvGrpSpPr>
          <p:cNvPr id="595" name="Group 594"/>
          <p:cNvGrpSpPr/>
          <p:nvPr/>
        </p:nvGrpSpPr>
        <p:grpSpPr>
          <a:xfrm>
            <a:off x="2859287" y="4908594"/>
            <a:ext cx="762000" cy="741506"/>
            <a:chOff x="4343400" y="4495800"/>
            <a:chExt cx="762000" cy="741506"/>
          </a:xfrm>
        </p:grpSpPr>
        <p:sp>
          <p:nvSpPr>
            <p:cNvPr id="596" name="Rounded Rectangle 595"/>
            <p:cNvSpPr/>
            <p:nvPr/>
          </p:nvSpPr>
          <p:spPr bwMode="auto">
            <a:xfrm>
              <a:off x="4343400" y="4495800"/>
              <a:ext cx="762000" cy="741506"/>
            </a:xfrm>
            <a:prstGeom prst="roundRect">
              <a:avLst/>
            </a:prstGeom>
            <a:solidFill>
              <a:schemeClr val="tx1"/>
            </a:solidFill>
            <a:ln w="19050" algn="ctr">
              <a:solidFill>
                <a:schemeClr val="bg1"/>
              </a:solidFill>
              <a:round/>
              <a:headEnd/>
              <a:tailEnd/>
            </a:ln>
          </p:spPr>
          <p:txBody>
            <a:bodyPr wrap="none" lIns="0" tIns="0" rIns="0" bIns="0" rtlCol="0" anchor="ctr">
              <a:noAutofit/>
            </a:bodyPr>
            <a:lstStyle/>
            <a:p>
              <a:pPr algn="ctr">
                <a:spcBef>
                  <a:spcPct val="50000"/>
                </a:spcBef>
                <a:spcAft>
                  <a:spcPct val="30000"/>
                </a:spcAft>
                <a:buClr>
                  <a:schemeClr val="tx1"/>
                </a:buClr>
              </a:pPr>
              <a:endParaRPr lang="en-US">
                <a:solidFill>
                  <a:schemeClr val="bg1"/>
                </a:solidFill>
              </a:endParaRPr>
            </a:p>
          </p:txBody>
        </p:sp>
        <p:cxnSp>
          <p:nvCxnSpPr>
            <p:cNvPr id="597" name="Straight Connector 596"/>
            <p:cNvCxnSpPr/>
            <p:nvPr/>
          </p:nvCxnSpPr>
          <p:spPr bwMode="auto">
            <a:xfrm flipH="1">
              <a:off x="4495800" y="4631931"/>
              <a:ext cx="457200" cy="473989"/>
            </a:xfrm>
            <a:prstGeom prst="line">
              <a:avLst/>
            </a:prstGeom>
            <a:noFill/>
            <a:ln w="19050" cap="flat" cmpd="sng" algn="ctr">
              <a:solidFill>
                <a:schemeClr val="bg1"/>
              </a:solidFill>
              <a:prstDash val="solid"/>
              <a:round/>
              <a:headEnd type="none" w="med" len="med"/>
              <a:tailEnd type="none" w="med" len="med"/>
            </a:ln>
            <a:effectLst/>
          </p:spPr>
        </p:cxnSp>
        <p:pic>
          <p:nvPicPr>
            <p:cNvPr id="598" name="Picture 59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2605" y="4574511"/>
              <a:ext cx="281795" cy="281795"/>
            </a:xfrm>
            <a:prstGeom prst="rect">
              <a:avLst/>
            </a:prstGeom>
          </p:spPr>
        </p:pic>
        <p:pic>
          <p:nvPicPr>
            <p:cNvPr id="599" name="Picture 59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4400" y="4827610"/>
              <a:ext cx="304800" cy="304800"/>
            </a:xfrm>
            <a:prstGeom prst="rect">
              <a:avLst/>
            </a:prstGeom>
          </p:spPr>
        </p:pic>
      </p:grpSp>
      <p:grpSp>
        <p:nvGrpSpPr>
          <p:cNvPr id="600" name="Group 599"/>
          <p:cNvGrpSpPr/>
          <p:nvPr/>
        </p:nvGrpSpPr>
        <p:grpSpPr>
          <a:xfrm>
            <a:off x="2692479" y="5669691"/>
            <a:ext cx="762000" cy="741506"/>
            <a:chOff x="4343400" y="4495800"/>
            <a:chExt cx="762000" cy="741506"/>
          </a:xfrm>
        </p:grpSpPr>
        <p:sp>
          <p:nvSpPr>
            <p:cNvPr id="601" name="Rounded Rectangle 600"/>
            <p:cNvSpPr/>
            <p:nvPr/>
          </p:nvSpPr>
          <p:spPr bwMode="auto">
            <a:xfrm>
              <a:off x="4343400" y="4495800"/>
              <a:ext cx="762000" cy="741506"/>
            </a:xfrm>
            <a:prstGeom prst="roundRect">
              <a:avLst/>
            </a:prstGeom>
            <a:solidFill>
              <a:schemeClr val="tx1"/>
            </a:solidFill>
            <a:ln w="19050" algn="ctr">
              <a:solidFill>
                <a:schemeClr val="bg1"/>
              </a:solidFill>
              <a:round/>
              <a:headEnd/>
              <a:tailEnd/>
            </a:ln>
          </p:spPr>
          <p:txBody>
            <a:bodyPr wrap="none" lIns="0" tIns="0" rIns="0" bIns="0" rtlCol="0" anchor="ctr">
              <a:noAutofit/>
            </a:bodyPr>
            <a:lstStyle/>
            <a:p>
              <a:pPr algn="ctr">
                <a:spcBef>
                  <a:spcPct val="50000"/>
                </a:spcBef>
                <a:spcAft>
                  <a:spcPct val="30000"/>
                </a:spcAft>
                <a:buClr>
                  <a:schemeClr val="tx1"/>
                </a:buClr>
              </a:pPr>
              <a:endParaRPr lang="en-US">
                <a:solidFill>
                  <a:schemeClr val="bg1"/>
                </a:solidFill>
              </a:endParaRPr>
            </a:p>
          </p:txBody>
        </p:sp>
        <p:cxnSp>
          <p:nvCxnSpPr>
            <p:cNvPr id="602" name="Straight Connector 601"/>
            <p:cNvCxnSpPr/>
            <p:nvPr/>
          </p:nvCxnSpPr>
          <p:spPr bwMode="auto">
            <a:xfrm flipH="1">
              <a:off x="4495800" y="4631931"/>
              <a:ext cx="457200" cy="473989"/>
            </a:xfrm>
            <a:prstGeom prst="line">
              <a:avLst/>
            </a:prstGeom>
            <a:noFill/>
            <a:ln w="19050" cap="flat" cmpd="sng" algn="ctr">
              <a:solidFill>
                <a:schemeClr val="bg1"/>
              </a:solidFill>
              <a:prstDash val="solid"/>
              <a:round/>
              <a:headEnd type="none" w="med" len="med"/>
              <a:tailEnd type="none" w="med" len="med"/>
            </a:ln>
            <a:effectLst/>
          </p:spPr>
        </p:cxnSp>
        <p:pic>
          <p:nvPicPr>
            <p:cNvPr id="603" name="Picture 60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2605" y="4574511"/>
              <a:ext cx="281795" cy="281795"/>
            </a:xfrm>
            <a:prstGeom prst="rect">
              <a:avLst/>
            </a:prstGeom>
          </p:spPr>
        </p:pic>
        <p:pic>
          <p:nvPicPr>
            <p:cNvPr id="604" name="Picture 60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4400" y="4827610"/>
              <a:ext cx="304800" cy="304800"/>
            </a:xfrm>
            <a:prstGeom prst="rect">
              <a:avLst/>
            </a:prstGeom>
          </p:spPr>
        </p:pic>
      </p:grpSp>
      <p:grpSp>
        <p:nvGrpSpPr>
          <p:cNvPr id="605" name="Group 604"/>
          <p:cNvGrpSpPr/>
          <p:nvPr/>
        </p:nvGrpSpPr>
        <p:grpSpPr>
          <a:xfrm>
            <a:off x="2844879" y="5822091"/>
            <a:ext cx="762000" cy="741506"/>
            <a:chOff x="4343400" y="4495800"/>
            <a:chExt cx="762000" cy="741506"/>
          </a:xfrm>
        </p:grpSpPr>
        <p:sp>
          <p:nvSpPr>
            <p:cNvPr id="606" name="Rounded Rectangle 605"/>
            <p:cNvSpPr/>
            <p:nvPr/>
          </p:nvSpPr>
          <p:spPr bwMode="auto">
            <a:xfrm>
              <a:off x="4343400" y="4495800"/>
              <a:ext cx="762000" cy="741506"/>
            </a:xfrm>
            <a:prstGeom prst="roundRect">
              <a:avLst/>
            </a:prstGeom>
            <a:solidFill>
              <a:schemeClr val="tx1"/>
            </a:solidFill>
            <a:ln w="19050" algn="ctr">
              <a:solidFill>
                <a:schemeClr val="bg1"/>
              </a:solidFill>
              <a:round/>
              <a:headEnd/>
              <a:tailEnd/>
            </a:ln>
          </p:spPr>
          <p:txBody>
            <a:bodyPr wrap="none" lIns="0" tIns="0" rIns="0" bIns="0" rtlCol="0" anchor="ctr">
              <a:noAutofit/>
            </a:bodyPr>
            <a:lstStyle/>
            <a:p>
              <a:pPr algn="ctr">
                <a:spcBef>
                  <a:spcPct val="50000"/>
                </a:spcBef>
                <a:spcAft>
                  <a:spcPct val="30000"/>
                </a:spcAft>
                <a:buClr>
                  <a:schemeClr val="tx1"/>
                </a:buClr>
              </a:pPr>
              <a:endParaRPr lang="en-US">
                <a:solidFill>
                  <a:schemeClr val="bg1"/>
                </a:solidFill>
              </a:endParaRPr>
            </a:p>
          </p:txBody>
        </p:sp>
        <p:cxnSp>
          <p:nvCxnSpPr>
            <p:cNvPr id="607" name="Straight Connector 606"/>
            <p:cNvCxnSpPr/>
            <p:nvPr/>
          </p:nvCxnSpPr>
          <p:spPr bwMode="auto">
            <a:xfrm flipH="1">
              <a:off x="4495800" y="4631931"/>
              <a:ext cx="457200" cy="473989"/>
            </a:xfrm>
            <a:prstGeom prst="line">
              <a:avLst/>
            </a:prstGeom>
            <a:noFill/>
            <a:ln w="19050" cap="flat" cmpd="sng" algn="ctr">
              <a:solidFill>
                <a:schemeClr val="bg1"/>
              </a:solidFill>
              <a:prstDash val="solid"/>
              <a:round/>
              <a:headEnd type="none" w="med" len="med"/>
              <a:tailEnd type="none" w="med" len="med"/>
            </a:ln>
            <a:effectLst/>
          </p:spPr>
        </p:cxnSp>
        <p:pic>
          <p:nvPicPr>
            <p:cNvPr id="608" name="Picture 60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2605" y="4574511"/>
              <a:ext cx="281795" cy="281795"/>
            </a:xfrm>
            <a:prstGeom prst="rect">
              <a:avLst/>
            </a:prstGeom>
          </p:spPr>
        </p:pic>
        <p:pic>
          <p:nvPicPr>
            <p:cNvPr id="609" name="Picture 60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4400" y="4827610"/>
              <a:ext cx="304800" cy="304800"/>
            </a:xfrm>
            <a:prstGeom prst="rect">
              <a:avLst/>
            </a:prstGeom>
          </p:spPr>
        </p:pic>
      </p:grpSp>
      <p:sp>
        <p:nvSpPr>
          <p:cNvPr id="610" name="Line 144"/>
          <p:cNvSpPr>
            <a:spLocks noChangeShapeType="1"/>
          </p:cNvSpPr>
          <p:nvPr/>
        </p:nvSpPr>
        <p:spPr bwMode="auto">
          <a:xfrm>
            <a:off x="5283200" y="3322638"/>
            <a:ext cx="0" cy="2333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611" name="Line 71"/>
          <p:cNvSpPr>
            <a:spLocks noChangeShapeType="1"/>
          </p:cNvSpPr>
          <p:nvPr/>
        </p:nvSpPr>
        <p:spPr bwMode="auto">
          <a:xfrm>
            <a:off x="4262777" y="3318079"/>
            <a:ext cx="0" cy="2333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612" name="Line 69"/>
          <p:cNvSpPr>
            <a:spLocks noChangeShapeType="1"/>
          </p:cNvSpPr>
          <p:nvPr/>
        </p:nvSpPr>
        <p:spPr bwMode="auto">
          <a:xfrm>
            <a:off x="717550" y="3313113"/>
            <a:ext cx="0" cy="2333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613" name="Line 116"/>
          <p:cNvSpPr>
            <a:spLocks noChangeShapeType="1"/>
          </p:cNvSpPr>
          <p:nvPr/>
        </p:nvSpPr>
        <p:spPr bwMode="auto">
          <a:xfrm>
            <a:off x="1900238" y="3313113"/>
            <a:ext cx="0" cy="2333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614" name="Line 71"/>
          <p:cNvSpPr>
            <a:spLocks noChangeShapeType="1"/>
          </p:cNvSpPr>
          <p:nvPr/>
        </p:nvSpPr>
        <p:spPr bwMode="auto">
          <a:xfrm>
            <a:off x="3115667" y="3313113"/>
            <a:ext cx="0" cy="2333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4" name="Group 2"/>
          <p:cNvGrpSpPr>
            <a:grpSpLocks/>
          </p:cNvGrpSpPr>
          <p:nvPr/>
        </p:nvGrpSpPr>
        <p:grpSpPr bwMode="auto">
          <a:xfrm>
            <a:off x="7975600" y="3865563"/>
            <a:ext cx="746125" cy="749300"/>
            <a:chOff x="4932" y="501"/>
            <a:chExt cx="708" cy="712"/>
          </a:xfrm>
        </p:grpSpPr>
        <p:sp>
          <p:nvSpPr>
            <p:cNvPr id="18669" name="Freeform 3"/>
            <p:cNvSpPr>
              <a:spLocks/>
            </p:cNvSpPr>
            <p:nvPr/>
          </p:nvSpPr>
          <p:spPr bwMode="auto">
            <a:xfrm>
              <a:off x="4932" y="501"/>
              <a:ext cx="708" cy="703"/>
            </a:xfrm>
            <a:custGeom>
              <a:avLst/>
              <a:gdLst>
                <a:gd name="T0" fmla="*/ 61 w 1542"/>
                <a:gd name="T1" fmla="*/ 68 h 1531"/>
                <a:gd name="T2" fmla="*/ 62 w 1542"/>
                <a:gd name="T3" fmla="*/ 68 h 1531"/>
                <a:gd name="T4" fmla="*/ 64 w 1542"/>
                <a:gd name="T5" fmla="*/ 67 h 1531"/>
                <a:gd name="T6" fmla="*/ 65 w 1542"/>
                <a:gd name="T7" fmla="*/ 67 h 1531"/>
                <a:gd name="T8" fmla="*/ 67 w 1542"/>
                <a:gd name="T9" fmla="*/ 66 h 1531"/>
                <a:gd name="T10" fmla="*/ 67 w 1542"/>
                <a:gd name="T11" fmla="*/ 65 h 1531"/>
                <a:gd name="T12" fmla="*/ 68 w 1542"/>
                <a:gd name="T13" fmla="*/ 63 h 1531"/>
                <a:gd name="T14" fmla="*/ 68 w 1542"/>
                <a:gd name="T15" fmla="*/ 62 h 1531"/>
                <a:gd name="T16" fmla="*/ 68 w 1542"/>
                <a:gd name="T17" fmla="*/ 60 h 1531"/>
                <a:gd name="T18" fmla="*/ 68 w 1542"/>
                <a:gd name="T19" fmla="*/ 8 h 1531"/>
                <a:gd name="T20" fmla="*/ 68 w 1542"/>
                <a:gd name="T21" fmla="*/ 6 h 1531"/>
                <a:gd name="T22" fmla="*/ 68 w 1542"/>
                <a:gd name="T23" fmla="*/ 5 h 1531"/>
                <a:gd name="T24" fmla="*/ 67 w 1542"/>
                <a:gd name="T25" fmla="*/ 4 h 1531"/>
                <a:gd name="T26" fmla="*/ 67 w 1542"/>
                <a:gd name="T27" fmla="*/ 2 h 1531"/>
                <a:gd name="T28" fmla="*/ 65 w 1542"/>
                <a:gd name="T29" fmla="*/ 1 h 1531"/>
                <a:gd name="T30" fmla="*/ 64 w 1542"/>
                <a:gd name="T31" fmla="*/ 0 h 1531"/>
                <a:gd name="T32" fmla="*/ 62 w 1542"/>
                <a:gd name="T33" fmla="*/ 0 h 1531"/>
                <a:gd name="T34" fmla="*/ 61 w 1542"/>
                <a:gd name="T35" fmla="*/ 0 h 1531"/>
                <a:gd name="T36" fmla="*/ 8 w 1542"/>
                <a:gd name="T37" fmla="*/ 0 h 1531"/>
                <a:gd name="T38" fmla="*/ 6 w 1542"/>
                <a:gd name="T39" fmla="*/ 0 h 1531"/>
                <a:gd name="T40" fmla="*/ 5 w 1542"/>
                <a:gd name="T41" fmla="*/ 0 h 1531"/>
                <a:gd name="T42" fmla="*/ 3 w 1542"/>
                <a:gd name="T43" fmla="*/ 1 h 1531"/>
                <a:gd name="T44" fmla="*/ 2 w 1542"/>
                <a:gd name="T45" fmla="*/ 2 h 1531"/>
                <a:gd name="T46" fmla="*/ 1 w 1542"/>
                <a:gd name="T47" fmla="*/ 4 h 1531"/>
                <a:gd name="T48" fmla="*/ 0 w 1542"/>
                <a:gd name="T49" fmla="*/ 5 h 1531"/>
                <a:gd name="T50" fmla="*/ 0 w 1542"/>
                <a:gd name="T51" fmla="*/ 6 h 1531"/>
                <a:gd name="T52" fmla="*/ 0 w 1542"/>
                <a:gd name="T53" fmla="*/ 8 h 1531"/>
                <a:gd name="T54" fmla="*/ 0 w 1542"/>
                <a:gd name="T55" fmla="*/ 60 h 1531"/>
                <a:gd name="T56" fmla="*/ 0 w 1542"/>
                <a:gd name="T57" fmla="*/ 62 h 1531"/>
                <a:gd name="T58" fmla="*/ 0 w 1542"/>
                <a:gd name="T59" fmla="*/ 63 h 1531"/>
                <a:gd name="T60" fmla="*/ 1 w 1542"/>
                <a:gd name="T61" fmla="*/ 65 h 1531"/>
                <a:gd name="T62" fmla="*/ 2 w 1542"/>
                <a:gd name="T63" fmla="*/ 66 h 1531"/>
                <a:gd name="T64" fmla="*/ 3 w 1542"/>
                <a:gd name="T65" fmla="*/ 67 h 1531"/>
                <a:gd name="T66" fmla="*/ 5 w 1542"/>
                <a:gd name="T67" fmla="*/ 67 h 1531"/>
                <a:gd name="T68" fmla="*/ 6 w 1542"/>
                <a:gd name="T69" fmla="*/ 68 h 1531"/>
                <a:gd name="T70" fmla="*/ 8 w 1542"/>
                <a:gd name="T71" fmla="*/ 68 h 1531"/>
                <a:gd name="T72" fmla="*/ 61 w 1542"/>
                <a:gd name="T73" fmla="*/ 68 h 153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42"/>
                <a:gd name="T112" fmla="*/ 0 h 1531"/>
                <a:gd name="T113" fmla="*/ 1542 w 1542"/>
                <a:gd name="T114" fmla="*/ 1531 h 153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42" h="1531">
                  <a:moveTo>
                    <a:pt x="1367" y="1531"/>
                  </a:moveTo>
                  <a:lnTo>
                    <a:pt x="1401" y="1527"/>
                  </a:lnTo>
                  <a:lnTo>
                    <a:pt x="1436" y="1517"/>
                  </a:lnTo>
                  <a:lnTo>
                    <a:pt x="1465" y="1500"/>
                  </a:lnTo>
                  <a:lnTo>
                    <a:pt x="1491" y="1479"/>
                  </a:lnTo>
                  <a:lnTo>
                    <a:pt x="1511" y="1454"/>
                  </a:lnTo>
                  <a:lnTo>
                    <a:pt x="1528" y="1424"/>
                  </a:lnTo>
                  <a:lnTo>
                    <a:pt x="1539" y="1390"/>
                  </a:lnTo>
                  <a:lnTo>
                    <a:pt x="1542" y="1356"/>
                  </a:lnTo>
                  <a:lnTo>
                    <a:pt x="1542" y="175"/>
                  </a:lnTo>
                  <a:lnTo>
                    <a:pt x="1539" y="141"/>
                  </a:lnTo>
                  <a:lnTo>
                    <a:pt x="1528" y="107"/>
                  </a:lnTo>
                  <a:lnTo>
                    <a:pt x="1511" y="78"/>
                  </a:lnTo>
                  <a:lnTo>
                    <a:pt x="1491" y="52"/>
                  </a:lnTo>
                  <a:lnTo>
                    <a:pt x="1465" y="31"/>
                  </a:lnTo>
                  <a:lnTo>
                    <a:pt x="1436" y="14"/>
                  </a:lnTo>
                  <a:lnTo>
                    <a:pt x="1401" y="4"/>
                  </a:lnTo>
                  <a:lnTo>
                    <a:pt x="1367" y="0"/>
                  </a:lnTo>
                  <a:lnTo>
                    <a:pt x="175" y="0"/>
                  </a:lnTo>
                  <a:lnTo>
                    <a:pt x="141" y="4"/>
                  </a:lnTo>
                  <a:lnTo>
                    <a:pt x="106" y="14"/>
                  </a:lnTo>
                  <a:lnTo>
                    <a:pt x="77" y="31"/>
                  </a:lnTo>
                  <a:lnTo>
                    <a:pt x="51" y="52"/>
                  </a:lnTo>
                  <a:lnTo>
                    <a:pt x="31" y="78"/>
                  </a:lnTo>
                  <a:lnTo>
                    <a:pt x="14" y="107"/>
                  </a:lnTo>
                  <a:lnTo>
                    <a:pt x="3" y="141"/>
                  </a:lnTo>
                  <a:lnTo>
                    <a:pt x="0" y="175"/>
                  </a:lnTo>
                  <a:lnTo>
                    <a:pt x="0" y="1356"/>
                  </a:lnTo>
                  <a:lnTo>
                    <a:pt x="3" y="1390"/>
                  </a:lnTo>
                  <a:lnTo>
                    <a:pt x="14" y="1424"/>
                  </a:lnTo>
                  <a:lnTo>
                    <a:pt x="31" y="1454"/>
                  </a:lnTo>
                  <a:lnTo>
                    <a:pt x="51" y="1479"/>
                  </a:lnTo>
                  <a:lnTo>
                    <a:pt x="77" y="1500"/>
                  </a:lnTo>
                  <a:lnTo>
                    <a:pt x="106" y="1517"/>
                  </a:lnTo>
                  <a:lnTo>
                    <a:pt x="141" y="1527"/>
                  </a:lnTo>
                  <a:lnTo>
                    <a:pt x="175" y="1531"/>
                  </a:lnTo>
                  <a:lnTo>
                    <a:pt x="1367" y="1531"/>
                  </a:lnTo>
                  <a:close/>
                </a:path>
              </a:pathLst>
            </a:custGeom>
            <a:solidFill>
              <a:srgbClr val="FF9B9E"/>
            </a:solidFill>
            <a:ln w="9525">
              <a:solidFill>
                <a:schemeClr val="bg1"/>
              </a:solidFill>
              <a:round/>
              <a:headEnd/>
              <a:tailEnd/>
            </a:ln>
          </p:spPr>
          <p:txBody>
            <a:bodyPr/>
            <a:lstStyle/>
            <a:p>
              <a:endParaRPr lang="en-US"/>
            </a:p>
          </p:txBody>
        </p:sp>
        <p:sp>
          <p:nvSpPr>
            <p:cNvPr id="18670" name="Freeform 4"/>
            <p:cNvSpPr>
              <a:spLocks/>
            </p:cNvSpPr>
            <p:nvPr/>
          </p:nvSpPr>
          <p:spPr bwMode="auto">
            <a:xfrm>
              <a:off x="5225" y="594"/>
              <a:ext cx="249" cy="123"/>
            </a:xfrm>
            <a:custGeom>
              <a:avLst/>
              <a:gdLst>
                <a:gd name="T0" fmla="*/ 21 w 542"/>
                <a:gd name="T1" fmla="*/ 12 h 269"/>
                <a:gd name="T2" fmla="*/ 21 w 542"/>
                <a:gd name="T3" fmla="*/ 12 h 269"/>
                <a:gd name="T4" fmla="*/ 22 w 542"/>
                <a:gd name="T5" fmla="*/ 12 h 269"/>
                <a:gd name="T6" fmla="*/ 23 w 542"/>
                <a:gd name="T7" fmla="*/ 12 h 269"/>
                <a:gd name="T8" fmla="*/ 23 w 542"/>
                <a:gd name="T9" fmla="*/ 11 h 269"/>
                <a:gd name="T10" fmla="*/ 23 w 542"/>
                <a:gd name="T11" fmla="*/ 11 h 269"/>
                <a:gd name="T12" fmla="*/ 23 w 542"/>
                <a:gd name="T13" fmla="*/ 11 h 269"/>
                <a:gd name="T14" fmla="*/ 24 w 542"/>
                <a:gd name="T15" fmla="*/ 11 h 269"/>
                <a:gd name="T16" fmla="*/ 24 w 542"/>
                <a:gd name="T17" fmla="*/ 10 h 269"/>
                <a:gd name="T18" fmla="*/ 24 w 542"/>
                <a:gd name="T19" fmla="*/ 10 h 269"/>
                <a:gd name="T20" fmla="*/ 24 w 542"/>
                <a:gd name="T21" fmla="*/ 9 h 269"/>
                <a:gd name="T22" fmla="*/ 24 w 542"/>
                <a:gd name="T23" fmla="*/ 8 h 269"/>
                <a:gd name="T24" fmla="*/ 23 w 542"/>
                <a:gd name="T25" fmla="*/ 8 h 269"/>
                <a:gd name="T26" fmla="*/ 23 w 542"/>
                <a:gd name="T27" fmla="*/ 7 h 269"/>
                <a:gd name="T28" fmla="*/ 3 w 542"/>
                <a:gd name="T29" fmla="*/ 0 h 269"/>
                <a:gd name="T30" fmla="*/ 3 w 542"/>
                <a:gd name="T31" fmla="*/ 0 h 269"/>
                <a:gd name="T32" fmla="*/ 2 w 542"/>
                <a:gd name="T33" fmla="*/ 0 h 269"/>
                <a:gd name="T34" fmla="*/ 2 w 542"/>
                <a:gd name="T35" fmla="*/ 0 h 269"/>
                <a:gd name="T36" fmla="*/ 1 w 542"/>
                <a:gd name="T37" fmla="*/ 0 h 269"/>
                <a:gd name="T38" fmla="*/ 1 w 542"/>
                <a:gd name="T39" fmla="*/ 0 h 269"/>
                <a:gd name="T40" fmla="*/ 0 w 542"/>
                <a:gd name="T41" fmla="*/ 0 h 269"/>
                <a:gd name="T42" fmla="*/ 0 w 542"/>
                <a:gd name="T43" fmla="*/ 1 h 269"/>
                <a:gd name="T44" fmla="*/ 0 w 542"/>
                <a:gd name="T45" fmla="*/ 1 h 269"/>
                <a:gd name="T46" fmla="*/ 0 w 542"/>
                <a:gd name="T47" fmla="*/ 1 h 269"/>
                <a:gd name="T48" fmla="*/ 0 w 542"/>
                <a:gd name="T49" fmla="*/ 2 h 269"/>
                <a:gd name="T50" fmla="*/ 0 w 542"/>
                <a:gd name="T51" fmla="*/ 3 h 269"/>
                <a:gd name="T52" fmla="*/ 1 w 542"/>
                <a:gd name="T53" fmla="*/ 4 h 269"/>
                <a:gd name="T54" fmla="*/ 2 w 542"/>
                <a:gd name="T55" fmla="*/ 5 h 269"/>
                <a:gd name="T56" fmla="*/ 21 w 542"/>
                <a:gd name="T57" fmla="*/ 12 h 26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2"/>
                <a:gd name="T88" fmla="*/ 0 h 269"/>
                <a:gd name="T89" fmla="*/ 542 w 542"/>
                <a:gd name="T90" fmla="*/ 269 h 26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2" h="269">
                  <a:moveTo>
                    <a:pt x="468" y="266"/>
                  </a:moveTo>
                  <a:lnTo>
                    <a:pt x="479" y="269"/>
                  </a:lnTo>
                  <a:lnTo>
                    <a:pt x="491" y="269"/>
                  </a:lnTo>
                  <a:lnTo>
                    <a:pt x="501" y="268"/>
                  </a:lnTo>
                  <a:lnTo>
                    <a:pt x="511" y="264"/>
                  </a:lnTo>
                  <a:lnTo>
                    <a:pt x="520" y="259"/>
                  </a:lnTo>
                  <a:lnTo>
                    <a:pt x="527" y="252"/>
                  </a:lnTo>
                  <a:lnTo>
                    <a:pt x="533" y="244"/>
                  </a:lnTo>
                  <a:lnTo>
                    <a:pt x="539" y="233"/>
                  </a:lnTo>
                  <a:lnTo>
                    <a:pt x="542" y="213"/>
                  </a:lnTo>
                  <a:lnTo>
                    <a:pt x="539" y="192"/>
                  </a:lnTo>
                  <a:lnTo>
                    <a:pt x="527" y="175"/>
                  </a:lnTo>
                  <a:lnTo>
                    <a:pt x="508" y="163"/>
                  </a:lnTo>
                  <a:lnTo>
                    <a:pt x="74" y="4"/>
                  </a:lnTo>
                  <a:lnTo>
                    <a:pt x="64" y="0"/>
                  </a:lnTo>
                  <a:lnTo>
                    <a:pt x="53" y="0"/>
                  </a:lnTo>
                  <a:lnTo>
                    <a:pt x="43" y="0"/>
                  </a:lnTo>
                  <a:lnTo>
                    <a:pt x="33" y="4"/>
                  </a:lnTo>
                  <a:lnTo>
                    <a:pt x="22" y="9"/>
                  </a:lnTo>
                  <a:lnTo>
                    <a:pt x="16" y="16"/>
                  </a:lnTo>
                  <a:lnTo>
                    <a:pt x="9" y="24"/>
                  </a:lnTo>
                  <a:lnTo>
                    <a:pt x="4" y="34"/>
                  </a:lnTo>
                  <a:lnTo>
                    <a:pt x="0" y="57"/>
                  </a:lnTo>
                  <a:lnTo>
                    <a:pt x="5" y="77"/>
                  </a:lnTo>
                  <a:lnTo>
                    <a:pt x="17" y="93"/>
                  </a:lnTo>
                  <a:lnTo>
                    <a:pt x="36" y="105"/>
                  </a:lnTo>
                  <a:lnTo>
                    <a:pt x="468" y="2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671" name="Freeform 5"/>
            <p:cNvSpPr>
              <a:spLocks/>
            </p:cNvSpPr>
            <p:nvPr/>
          </p:nvSpPr>
          <p:spPr bwMode="auto">
            <a:xfrm>
              <a:off x="5095" y="902"/>
              <a:ext cx="249" cy="125"/>
            </a:xfrm>
            <a:custGeom>
              <a:avLst/>
              <a:gdLst>
                <a:gd name="T0" fmla="*/ 21 w 542"/>
                <a:gd name="T1" fmla="*/ 13 h 269"/>
                <a:gd name="T2" fmla="*/ 22 w 542"/>
                <a:gd name="T3" fmla="*/ 13 h 269"/>
                <a:gd name="T4" fmla="*/ 22 w 542"/>
                <a:gd name="T5" fmla="*/ 13 h 269"/>
                <a:gd name="T6" fmla="*/ 23 w 542"/>
                <a:gd name="T7" fmla="*/ 13 h 269"/>
                <a:gd name="T8" fmla="*/ 23 w 542"/>
                <a:gd name="T9" fmla="*/ 12 h 269"/>
                <a:gd name="T10" fmla="*/ 23 w 542"/>
                <a:gd name="T11" fmla="*/ 12 h 269"/>
                <a:gd name="T12" fmla="*/ 23 w 542"/>
                <a:gd name="T13" fmla="*/ 12 h 269"/>
                <a:gd name="T14" fmla="*/ 24 w 542"/>
                <a:gd name="T15" fmla="*/ 12 h 269"/>
                <a:gd name="T16" fmla="*/ 24 w 542"/>
                <a:gd name="T17" fmla="*/ 11 h 269"/>
                <a:gd name="T18" fmla="*/ 24 w 542"/>
                <a:gd name="T19" fmla="*/ 11 h 269"/>
                <a:gd name="T20" fmla="*/ 24 w 542"/>
                <a:gd name="T21" fmla="*/ 10 h 269"/>
                <a:gd name="T22" fmla="*/ 24 w 542"/>
                <a:gd name="T23" fmla="*/ 9 h 269"/>
                <a:gd name="T24" fmla="*/ 23 w 542"/>
                <a:gd name="T25" fmla="*/ 8 h 269"/>
                <a:gd name="T26" fmla="*/ 23 w 542"/>
                <a:gd name="T27" fmla="*/ 7 h 269"/>
                <a:gd name="T28" fmla="*/ 3 w 542"/>
                <a:gd name="T29" fmla="*/ 0 h 269"/>
                <a:gd name="T30" fmla="*/ 3 w 542"/>
                <a:gd name="T31" fmla="*/ 0 h 269"/>
                <a:gd name="T32" fmla="*/ 2 w 542"/>
                <a:gd name="T33" fmla="*/ 0 h 269"/>
                <a:gd name="T34" fmla="*/ 2 w 542"/>
                <a:gd name="T35" fmla="*/ 0 h 269"/>
                <a:gd name="T36" fmla="*/ 1 w 542"/>
                <a:gd name="T37" fmla="*/ 0 h 269"/>
                <a:gd name="T38" fmla="*/ 1 w 542"/>
                <a:gd name="T39" fmla="*/ 0 h 269"/>
                <a:gd name="T40" fmla="*/ 0 w 542"/>
                <a:gd name="T41" fmla="*/ 1 h 269"/>
                <a:gd name="T42" fmla="*/ 0 w 542"/>
                <a:gd name="T43" fmla="*/ 1 h 269"/>
                <a:gd name="T44" fmla="*/ 0 w 542"/>
                <a:gd name="T45" fmla="*/ 2 h 269"/>
                <a:gd name="T46" fmla="*/ 0 w 542"/>
                <a:gd name="T47" fmla="*/ 2 h 269"/>
                <a:gd name="T48" fmla="*/ 0 w 542"/>
                <a:gd name="T49" fmla="*/ 3 h 269"/>
                <a:gd name="T50" fmla="*/ 0 w 542"/>
                <a:gd name="T51" fmla="*/ 4 h 269"/>
                <a:gd name="T52" fmla="*/ 1 w 542"/>
                <a:gd name="T53" fmla="*/ 4 h 269"/>
                <a:gd name="T54" fmla="*/ 2 w 542"/>
                <a:gd name="T55" fmla="*/ 5 h 269"/>
                <a:gd name="T56" fmla="*/ 21 w 542"/>
                <a:gd name="T57" fmla="*/ 13 h 26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2"/>
                <a:gd name="T88" fmla="*/ 0 h 269"/>
                <a:gd name="T89" fmla="*/ 542 w 542"/>
                <a:gd name="T90" fmla="*/ 269 h 26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2" h="269">
                  <a:moveTo>
                    <a:pt x="470" y="266"/>
                  </a:moveTo>
                  <a:lnTo>
                    <a:pt x="480" y="269"/>
                  </a:lnTo>
                  <a:lnTo>
                    <a:pt x="492" y="269"/>
                  </a:lnTo>
                  <a:lnTo>
                    <a:pt x="503" y="267"/>
                  </a:lnTo>
                  <a:lnTo>
                    <a:pt x="511" y="264"/>
                  </a:lnTo>
                  <a:lnTo>
                    <a:pt x="520" y="259"/>
                  </a:lnTo>
                  <a:lnTo>
                    <a:pt x="528" y="252"/>
                  </a:lnTo>
                  <a:lnTo>
                    <a:pt x="533" y="243"/>
                  </a:lnTo>
                  <a:lnTo>
                    <a:pt x="539" y="233"/>
                  </a:lnTo>
                  <a:lnTo>
                    <a:pt x="542" y="211"/>
                  </a:lnTo>
                  <a:lnTo>
                    <a:pt x="537" y="190"/>
                  </a:lnTo>
                  <a:lnTo>
                    <a:pt x="525" y="175"/>
                  </a:lnTo>
                  <a:lnTo>
                    <a:pt x="506" y="163"/>
                  </a:lnTo>
                  <a:lnTo>
                    <a:pt x="74" y="3"/>
                  </a:lnTo>
                  <a:lnTo>
                    <a:pt x="64" y="0"/>
                  </a:lnTo>
                  <a:lnTo>
                    <a:pt x="53" y="0"/>
                  </a:lnTo>
                  <a:lnTo>
                    <a:pt x="43" y="1"/>
                  </a:lnTo>
                  <a:lnTo>
                    <a:pt x="33" y="5"/>
                  </a:lnTo>
                  <a:lnTo>
                    <a:pt x="22" y="10"/>
                  </a:lnTo>
                  <a:lnTo>
                    <a:pt x="16" y="17"/>
                  </a:lnTo>
                  <a:lnTo>
                    <a:pt x="9" y="25"/>
                  </a:lnTo>
                  <a:lnTo>
                    <a:pt x="4" y="36"/>
                  </a:lnTo>
                  <a:lnTo>
                    <a:pt x="0" y="58"/>
                  </a:lnTo>
                  <a:lnTo>
                    <a:pt x="5" y="77"/>
                  </a:lnTo>
                  <a:lnTo>
                    <a:pt x="17" y="94"/>
                  </a:lnTo>
                  <a:lnTo>
                    <a:pt x="36" y="104"/>
                  </a:lnTo>
                  <a:lnTo>
                    <a:pt x="470" y="2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672" name="Freeform 6"/>
            <p:cNvSpPr>
              <a:spLocks/>
            </p:cNvSpPr>
            <p:nvPr/>
          </p:nvSpPr>
          <p:spPr bwMode="auto">
            <a:xfrm>
              <a:off x="5135" y="660"/>
              <a:ext cx="298" cy="299"/>
            </a:xfrm>
            <a:custGeom>
              <a:avLst/>
              <a:gdLst>
                <a:gd name="T0" fmla="*/ 20 w 650"/>
                <a:gd name="T1" fmla="*/ 29 h 650"/>
                <a:gd name="T2" fmla="*/ 21 w 650"/>
                <a:gd name="T3" fmla="*/ 29 h 650"/>
                <a:gd name="T4" fmla="*/ 21 w 650"/>
                <a:gd name="T5" fmla="*/ 29 h 650"/>
                <a:gd name="T6" fmla="*/ 21 w 650"/>
                <a:gd name="T7" fmla="*/ 29 h 650"/>
                <a:gd name="T8" fmla="*/ 21 w 650"/>
                <a:gd name="T9" fmla="*/ 29 h 650"/>
                <a:gd name="T10" fmla="*/ 29 w 650"/>
                <a:gd name="T11" fmla="*/ 8 h 650"/>
                <a:gd name="T12" fmla="*/ 29 w 650"/>
                <a:gd name="T13" fmla="*/ 8 h 650"/>
                <a:gd name="T14" fmla="*/ 28 w 650"/>
                <a:gd name="T15" fmla="*/ 8 h 650"/>
                <a:gd name="T16" fmla="*/ 28 w 650"/>
                <a:gd name="T17" fmla="*/ 8 h 650"/>
                <a:gd name="T18" fmla="*/ 28 w 650"/>
                <a:gd name="T19" fmla="*/ 7 h 650"/>
                <a:gd name="T20" fmla="*/ 8 w 650"/>
                <a:gd name="T21" fmla="*/ 0 h 650"/>
                <a:gd name="T22" fmla="*/ 8 w 650"/>
                <a:gd name="T23" fmla="*/ 0 h 650"/>
                <a:gd name="T24" fmla="*/ 8 w 650"/>
                <a:gd name="T25" fmla="*/ 0 h 650"/>
                <a:gd name="T26" fmla="*/ 8 w 650"/>
                <a:gd name="T27" fmla="*/ 0 h 650"/>
                <a:gd name="T28" fmla="*/ 7 w 650"/>
                <a:gd name="T29" fmla="*/ 0 h 650"/>
                <a:gd name="T30" fmla="*/ 0 w 650"/>
                <a:gd name="T31" fmla="*/ 21 h 650"/>
                <a:gd name="T32" fmla="*/ 0 w 650"/>
                <a:gd name="T33" fmla="*/ 21 h 650"/>
                <a:gd name="T34" fmla="*/ 0 w 650"/>
                <a:gd name="T35" fmla="*/ 21 h 650"/>
                <a:gd name="T36" fmla="*/ 0 w 650"/>
                <a:gd name="T37" fmla="*/ 22 h 650"/>
                <a:gd name="T38" fmla="*/ 0 w 650"/>
                <a:gd name="T39" fmla="*/ 22 h 650"/>
                <a:gd name="T40" fmla="*/ 20 w 650"/>
                <a:gd name="T41" fmla="*/ 29 h 6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50"/>
                <a:gd name="T64" fmla="*/ 0 h 650"/>
                <a:gd name="T65" fmla="*/ 650 w 650"/>
                <a:gd name="T66" fmla="*/ 650 h 65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50" h="650">
                  <a:moveTo>
                    <a:pt x="463" y="649"/>
                  </a:moveTo>
                  <a:lnTo>
                    <a:pt x="468" y="650"/>
                  </a:lnTo>
                  <a:lnTo>
                    <a:pt x="473" y="649"/>
                  </a:lnTo>
                  <a:lnTo>
                    <a:pt x="478" y="645"/>
                  </a:lnTo>
                  <a:lnTo>
                    <a:pt x="482" y="640"/>
                  </a:lnTo>
                  <a:lnTo>
                    <a:pt x="650" y="189"/>
                  </a:lnTo>
                  <a:lnTo>
                    <a:pt x="650" y="182"/>
                  </a:lnTo>
                  <a:lnTo>
                    <a:pt x="648" y="177"/>
                  </a:lnTo>
                  <a:lnTo>
                    <a:pt x="644" y="172"/>
                  </a:lnTo>
                  <a:lnTo>
                    <a:pt x="639" y="168"/>
                  </a:lnTo>
                  <a:lnTo>
                    <a:pt x="188" y="2"/>
                  </a:lnTo>
                  <a:lnTo>
                    <a:pt x="181" y="0"/>
                  </a:lnTo>
                  <a:lnTo>
                    <a:pt x="176" y="2"/>
                  </a:lnTo>
                  <a:lnTo>
                    <a:pt x="171" y="5"/>
                  </a:lnTo>
                  <a:lnTo>
                    <a:pt x="169" y="11"/>
                  </a:lnTo>
                  <a:lnTo>
                    <a:pt x="1" y="463"/>
                  </a:lnTo>
                  <a:lnTo>
                    <a:pt x="0" y="470"/>
                  </a:lnTo>
                  <a:lnTo>
                    <a:pt x="1" y="475"/>
                  </a:lnTo>
                  <a:lnTo>
                    <a:pt x="5" y="481"/>
                  </a:lnTo>
                  <a:lnTo>
                    <a:pt x="10" y="482"/>
                  </a:lnTo>
                  <a:lnTo>
                    <a:pt x="463" y="6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673" name="Freeform 7"/>
            <p:cNvSpPr>
              <a:spLocks/>
            </p:cNvSpPr>
            <p:nvPr/>
          </p:nvSpPr>
          <p:spPr bwMode="auto">
            <a:xfrm>
              <a:off x="5008" y="1134"/>
              <a:ext cx="554" cy="79"/>
            </a:xfrm>
            <a:custGeom>
              <a:avLst/>
              <a:gdLst>
                <a:gd name="T0" fmla="*/ 50 w 1206"/>
                <a:gd name="T1" fmla="*/ 8 h 172"/>
                <a:gd name="T2" fmla="*/ 51 w 1206"/>
                <a:gd name="T3" fmla="*/ 8 h 172"/>
                <a:gd name="T4" fmla="*/ 51 w 1206"/>
                <a:gd name="T5" fmla="*/ 7 h 172"/>
                <a:gd name="T6" fmla="*/ 52 w 1206"/>
                <a:gd name="T7" fmla="*/ 7 h 172"/>
                <a:gd name="T8" fmla="*/ 52 w 1206"/>
                <a:gd name="T9" fmla="*/ 6 h 172"/>
                <a:gd name="T10" fmla="*/ 53 w 1206"/>
                <a:gd name="T11" fmla="*/ 6 h 172"/>
                <a:gd name="T12" fmla="*/ 53 w 1206"/>
                <a:gd name="T13" fmla="*/ 5 h 172"/>
                <a:gd name="T14" fmla="*/ 54 w 1206"/>
                <a:gd name="T15" fmla="*/ 5 h 172"/>
                <a:gd name="T16" fmla="*/ 54 w 1206"/>
                <a:gd name="T17" fmla="*/ 4 h 172"/>
                <a:gd name="T18" fmla="*/ 54 w 1206"/>
                <a:gd name="T19" fmla="*/ 4 h 172"/>
                <a:gd name="T20" fmla="*/ 54 w 1206"/>
                <a:gd name="T21" fmla="*/ 3 h 172"/>
                <a:gd name="T22" fmla="*/ 53 w 1206"/>
                <a:gd name="T23" fmla="*/ 2 h 172"/>
                <a:gd name="T24" fmla="*/ 53 w 1206"/>
                <a:gd name="T25" fmla="*/ 2 h 172"/>
                <a:gd name="T26" fmla="*/ 52 w 1206"/>
                <a:gd name="T27" fmla="*/ 1 h 172"/>
                <a:gd name="T28" fmla="*/ 52 w 1206"/>
                <a:gd name="T29" fmla="*/ 0 h 172"/>
                <a:gd name="T30" fmla="*/ 51 w 1206"/>
                <a:gd name="T31" fmla="*/ 0 h 172"/>
                <a:gd name="T32" fmla="*/ 51 w 1206"/>
                <a:gd name="T33" fmla="*/ 0 h 172"/>
                <a:gd name="T34" fmla="*/ 50 w 1206"/>
                <a:gd name="T35" fmla="*/ 0 h 172"/>
                <a:gd name="T36" fmla="*/ 4 w 1206"/>
                <a:gd name="T37" fmla="*/ 0 h 172"/>
                <a:gd name="T38" fmla="*/ 3 w 1206"/>
                <a:gd name="T39" fmla="*/ 0 h 172"/>
                <a:gd name="T40" fmla="*/ 2 w 1206"/>
                <a:gd name="T41" fmla="*/ 0 h 172"/>
                <a:gd name="T42" fmla="*/ 2 w 1206"/>
                <a:gd name="T43" fmla="*/ 0 h 172"/>
                <a:gd name="T44" fmla="*/ 1 w 1206"/>
                <a:gd name="T45" fmla="*/ 1 h 172"/>
                <a:gd name="T46" fmla="*/ 0 w 1206"/>
                <a:gd name="T47" fmla="*/ 2 h 172"/>
                <a:gd name="T48" fmla="*/ 0 w 1206"/>
                <a:gd name="T49" fmla="*/ 2 h 172"/>
                <a:gd name="T50" fmla="*/ 0 w 1206"/>
                <a:gd name="T51" fmla="*/ 3 h 172"/>
                <a:gd name="T52" fmla="*/ 0 w 1206"/>
                <a:gd name="T53" fmla="*/ 4 h 172"/>
                <a:gd name="T54" fmla="*/ 0 w 1206"/>
                <a:gd name="T55" fmla="*/ 4 h 172"/>
                <a:gd name="T56" fmla="*/ 0 w 1206"/>
                <a:gd name="T57" fmla="*/ 5 h 172"/>
                <a:gd name="T58" fmla="*/ 0 w 1206"/>
                <a:gd name="T59" fmla="*/ 5 h 172"/>
                <a:gd name="T60" fmla="*/ 0 w 1206"/>
                <a:gd name="T61" fmla="*/ 6 h 172"/>
                <a:gd name="T62" fmla="*/ 1 w 1206"/>
                <a:gd name="T63" fmla="*/ 6 h 172"/>
                <a:gd name="T64" fmla="*/ 2 w 1206"/>
                <a:gd name="T65" fmla="*/ 7 h 172"/>
                <a:gd name="T66" fmla="*/ 2 w 1206"/>
                <a:gd name="T67" fmla="*/ 7 h 172"/>
                <a:gd name="T68" fmla="*/ 3 w 1206"/>
                <a:gd name="T69" fmla="*/ 8 h 172"/>
                <a:gd name="T70" fmla="*/ 4 w 1206"/>
                <a:gd name="T71" fmla="*/ 8 h 172"/>
                <a:gd name="T72" fmla="*/ 50 w 1206"/>
                <a:gd name="T73" fmla="*/ 8 h 17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06"/>
                <a:gd name="T112" fmla="*/ 0 h 172"/>
                <a:gd name="T113" fmla="*/ 1206 w 1206"/>
                <a:gd name="T114" fmla="*/ 172 h 17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06" h="172">
                  <a:moveTo>
                    <a:pt x="1120" y="172"/>
                  </a:moveTo>
                  <a:lnTo>
                    <a:pt x="1138" y="170"/>
                  </a:lnTo>
                  <a:lnTo>
                    <a:pt x="1155" y="165"/>
                  </a:lnTo>
                  <a:lnTo>
                    <a:pt x="1168" y="158"/>
                  </a:lnTo>
                  <a:lnTo>
                    <a:pt x="1182" y="146"/>
                  </a:lnTo>
                  <a:lnTo>
                    <a:pt x="1192" y="134"/>
                  </a:lnTo>
                  <a:lnTo>
                    <a:pt x="1199" y="120"/>
                  </a:lnTo>
                  <a:lnTo>
                    <a:pt x="1204" y="103"/>
                  </a:lnTo>
                  <a:lnTo>
                    <a:pt x="1206" y="86"/>
                  </a:lnTo>
                  <a:lnTo>
                    <a:pt x="1204" y="69"/>
                  </a:lnTo>
                  <a:lnTo>
                    <a:pt x="1199" y="52"/>
                  </a:lnTo>
                  <a:lnTo>
                    <a:pt x="1192" y="38"/>
                  </a:lnTo>
                  <a:lnTo>
                    <a:pt x="1182" y="24"/>
                  </a:lnTo>
                  <a:lnTo>
                    <a:pt x="1168" y="14"/>
                  </a:lnTo>
                  <a:lnTo>
                    <a:pt x="1155" y="7"/>
                  </a:lnTo>
                  <a:lnTo>
                    <a:pt x="1138" y="2"/>
                  </a:lnTo>
                  <a:lnTo>
                    <a:pt x="1120" y="0"/>
                  </a:lnTo>
                  <a:lnTo>
                    <a:pt x="86" y="0"/>
                  </a:lnTo>
                  <a:lnTo>
                    <a:pt x="69" y="2"/>
                  </a:lnTo>
                  <a:lnTo>
                    <a:pt x="52" y="7"/>
                  </a:lnTo>
                  <a:lnTo>
                    <a:pt x="38" y="14"/>
                  </a:lnTo>
                  <a:lnTo>
                    <a:pt x="26" y="24"/>
                  </a:lnTo>
                  <a:lnTo>
                    <a:pt x="14" y="38"/>
                  </a:lnTo>
                  <a:lnTo>
                    <a:pt x="7" y="52"/>
                  </a:lnTo>
                  <a:lnTo>
                    <a:pt x="2" y="69"/>
                  </a:lnTo>
                  <a:lnTo>
                    <a:pt x="0" y="86"/>
                  </a:lnTo>
                  <a:lnTo>
                    <a:pt x="2" y="103"/>
                  </a:lnTo>
                  <a:lnTo>
                    <a:pt x="7" y="120"/>
                  </a:lnTo>
                  <a:lnTo>
                    <a:pt x="14" y="134"/>
                  </a:lnTo>
                  <a:lnTo>
                    <a:pt x="26" y="146"/>
                  </a:lnTo>
                  <a:lnTo>
                    <a:pt x="38" y="158"/>
                  </a:lnTo>
                  <a:lnTo>
                    <a:pt x="52" y="165"/>
                  </a:lnTo>
                  <a:lnTo>
                    <a:pt x="69" y="170"/>
                  </a:lnTo>
                  <a:lnTo>
                    <a:pt x="86" y="172"/>
                  </a:lnTo>
                  <a:lnTo>
                    <a:pt x="1120" y="1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674" name="Freeform 8"/>
            <p:cNvSpPr>
              <a:spLocks/>
            </p:cNvSpPr>
            <p:nvPr/>
          </p:nvSpPr>
          <p:spPr bwMode="auto">
            <a:xfrm>
              <a:off x="5400" y="818"/>
              <a:ext cx="240" cy="149"/>
            </a:xfrm>
            <a:custGeom>
              <a:avLst/>
              <a:gdLst>
                <a:gd name="T0" fmla="*/ 23 w 522"/>
                <a:gd name="T1" fmla="*/ 8 h 324"/>
                <a:gd name="T2" fmla="*/ 2 w 522"/>
                <a:gd name="T3" fmla="*/ 0 h 324"/>
                <a:gd name="T4" fmla="*/ 0 w 522"/>
                <a:gd name="T5" fmla="*/ 6 h 324"/>
                <a:gd name="T6" fmla="*/ 23 w 522"/>
                <a:gd name="T7" fmla="*/ 15 h 324"/>
                <a:gd name="T8" fmla="*/ 23 w 522"/>
                <a:gd name="T9" fmla="*/ 8 h 324"/>
                <a:gd name="T10" fmla="*/ 0 60000 65536"/>
                <a:gd name="T11" fmla="*/ 0 60000 65536"/>
                <a:gd name="T12" fmla="*/ 0 60000 65536"/>
                <a:gd name="T13" fmla="*/ 0 60000 65536"/>
                <a:gd name="T14" fmla="*/ 0 60000 65536"/>
                <a:gd name="T15" fmla="*/ 0 w 522"/>
                <a:gd name="T16" fmla="*/ 0 h 324"/>
                <a:gd name="T17" fmla="*/ 522 w 522"/>
                <a:gd name="T18" fmla="*/ 324 h 324"/>
              </a:gdLst>
              <a:ahLst/>
              <a:cxnLst>
                <a:cxn ang="T10">
                  <a:pos x="T0" y="T1"/>
                </a:cxn>
                <a:cxn ang="T11">
                  <a:pos x="T2" y="T3"/>
                </a:cxn>
                <a:cxn ang="T12">
                  <a:pos x="T4" y="T5"/>
                </a:cxn>
                <a:cxn ang="T13">
                  <a:pos x="T6" y="T7"/>
                </a:cxn>
                <a:cxn ang="T14">
                  <a:pos x="T8" y="T9"/>
                </a:cxn>
              </a:cxnLst>
              <a:rect l="T15" t="T16" r="T17" b="T18"/>
              <a:pathLst>
                <a:path w="522" h="324">
                  <a:moveTo>
                    <a:pt x="522" y="173"/>
                  </a:moveTo>
                  <a:lnTo>
                    <a:pt x="50" y="0"/>
                  </a:lnTo>
                  <a:lnTo>
                    <a:pt x="0" y="134"/>
                  </a:lnTo>
                  <a:lnTo>
                    <a:pt x="522" y="324"/>
                  </a:lnTo>
                  <a:lnTo>
                    <a:pt x="522" y="1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675" name="Freeform 9"/>
            <p:cNvSpPr>
              <a:spLocks/>
            </p:cNvSpPr>
            <p:nvPr/>
          </p:nvSpPr>
          <p:spPr bwMode="auto">
            <a:xfrm>
              <a:off x="5062" y="1062"/>
              <a:ext cx="442" cy="47"/>
            </a:xfrm>
            <a:custGeom>
              <a:avLst/>
              <a:gdLst>
                <a:gd name="T0" fmla="*/ 40 w 964"/>
                <a:gd name="T1" fmla="*/ 5 h 101"/>
                <a:gd name="T2" fmla="*/ 41 w 964"/>
                <a:gd name="T3" fmla="*/ 5 h 101"/>
                <a:gd name="T4" fmla="*/ 41 w 964"/>
                <a:gd name="T5" fmla="*/ 5 h 101"/>
                <a:gd name="T6" fmla="*/ 42 w 964"/>
                <a:gd name="T7" fmla="*/ 4 h 101"/>
                <a:gd name="T8" fmla="*/ 42 w 964"/>
                <a:gd name="T9" fmla="*/ 4 h 101"/>
                <a:gd name="T10" fmla="*/ 42 w 964"/>
                <a:gd name="T11" fmla="*/ 4 h 101"/>
                <a:gd name="T12" fmla="*/ 43 w 964"/>
                <a:gd name="T13" fmla="*/ 3 h 101"/>
                <a:gd name="T14" fmla="*/ 43 w 964"/>
                <a:gd name="T15" fmla="*/ 3 h 101"/>
                <a:gd name="T16" fmla="*/ 43 w 964"/>
                <a:gd name="T17" fmla="*/ 2 h 101"/>
                <a:gd name="T18" fmla="*/ 43 w 964"/>
                <a:gd name="T19" fmla="*/ 2 h 101"/>
                <a:gd name="T20" fmla="*/ 43 w 964"/>
                <a:gd name="T21" fmla="*/ 2 h 101"/>
                <a:gd name="T22" fmla="*/ 43 w 964"/>
                <a:gd name="T23" fmla="*/ 1 h 101"/>
                <a:gd name="T24" fmla="*/ 42 w 964"/>
                <a:gd name="T25" fmla="*/ 1 h 101"/>
                <a:gd name="T26" fmla="*/ 42 w 964"/>
                <a:gd name="T27" fmla="*/ 0 h 101"/>
                <a:gd name="T28" fmla="*/ 42 w 964"/>
                <a:gd name="T29" fmla="*/ 0 h 101"/>
                <a:gd name="T30" fmla="*/ 41 w 964"/>
                <a:gd name="T31" fmla="*/ 0 h 101"/>
                <a:gd name="T32" fmla="*/ 41 w 964"/>
                <a:gd name="T33" fmla="*/ 0 h 101"/>
                <a:gd name="T34" fmla="*/ 40 w 964"/>
                <a:gd name="T35" fmla="*/ 0 h 101"/>
                <a:gd name="T36" fmla="*/ 2 w 964"/>
                <a:gd name="T37" fmla="*/ 0 h 101"/>
                <a:gd name="T38" fmla="*/ 2 w 964"/>
                <a:gd name="T39" fmla="*/ 0 h 101"/>
                <a:gd name="T40" fmla="*/ 1 w 964"/>
                <a:gd name="T41" fmla="*/ 0 h 101"/>
                <a:gd name="T42" fmla="*/ 1 w 964"/>
                <a:gd name="T43" fmla="*/ 0 h 101"/>
                <a:gd name="T44" fmla="*/ 0 w 964"/>
                <a:gd name="T45" fmla="*/ 0 h 101"/>
                <a:gd name="T46" fmla="*/ 0 w 964"/>
                <a:gd name="T47" fmla="*/ 1 h 101"/>
                <a:gd name="T48" fmla="*/ 0 w 964"/>
                <a:gd name="T49" fmla="*/ 1 h 101"/>
                <a:gd name="T50" fmla="*/ 0 w 964"/>
                <a:gd name="T51" fmla="*/ 2 h 101"/>
                <a:gd name="T52" fmla="*/ 0 w 964"/>
                <a:gd name="T53" fmla="*/ 2 h 101"/>
                <a:gd name="T54" fmla="*/ 0 w 964"/>
                <a:gd name="T55" fmla="*/ 2 h 101"/>
                <a:gd name="T56" fmla="*/ 0 w 964"/>
                <a:gd name="T57" fmla="*/ 3 h 101"/>
                <a:gd name="T58" fmla="*/ 0 w 964"/>
                <a:gd name="T59" fmla="*/ 3 h 101"/>
                <a:gd name="T60" fmla="*/ 0 w 964"/>
                <a:gd name="T61" fmla="*/ 4 h 101"/>
                <a:gd name="T62" fmla="*/ 0 w 964"/>
                <a:gd name="T63" fmla="*/ 4 h 101"/>
                <a:gd name="T64" fmla="*/ 1 w 964"/>
                <a:gd name="T65" fmla="*/ 4 h 101"/>
                <a:gd name="T66" fmla="*/ 1 w 964"/>
                <a:gd name="T67" fmla="*/ 5 h 101"/>
                <a:gd name="T68" fmla="*/ 2 w 964"/>
                <a:gd name="T69" fmla="*/ 5 h 101"/>
                <a:gd name="T70" fmla="*/ 2 w 964"/>
                <a:gd name="T71" fmla="*/ 5 h 101"/>
                <a:gd name="T72" fmla="*/ 40 w 964"/>
                <a:gd name="T73" fmla="*/ 5 h 10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64"/>
                <a:gd name="T112" fmla="*/ 0 h 101"/>
                <a:gd name="T113" fmla="*/ 964 w 964"/>
                <a:gd name="T114" fmla="*/ 101 h 10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64" h="101">
                  <a:moveTo>
                    <a:pt x="913" y="101"/>
                  </a:moveTo>
                  <a:lnTo>
                    <a:pt x="923" y="99"/>
                  </a:lnTo>
                  <a:lnTo>
                    <a:pt x="931" y="98"/>
                  </a:lnTo>
                  <a:lnTo>
                    <a:pt x="942" y="93"/>
                  </a:lnTo>
                  <a:lnTo>
                    <a:pt x="949" y="86"/>
                  </a:lnTo>
                  <a:lnTo>
                    <a:pt x="955" y="79"/>
                  </a:lnTo>
                  <a:lnTo>
                    <a:pt x="961" y="70"/>
                  </a:lnTo>
                  <a:lnTo>
                    <a:pt x="962" y="62"/>
                  </a:lnTo>
                  <a:lnTo>
                    <a:pt x="964" y="51"/>
                  </a:lnTo>
                  <a:lnTo>
                    <a:pt x="962" y="41"/>
                  </a:lnTo>
                  <a:lnTo>
                    <a:pt x="961" y="31"/>
                  </a:lnTo>
                  <a:lnTo>
                    <a:pt x="955" y="22"/>
                  </a:lnTo>
                  <a:lnTo>
                    <a:pt x="949" y="15"/>
                  </a:lnTo>
                  <a:lnTo>
                    <a:pt x="942" y="9"/>
                  </a:lnTo>
                  <a:lnTo>
                    <a:pt x="931" y="3"/>
                  </a:lnTo>
                  <a:lnTo>
                    <a:pt x="923" y="2"/>
                  </a:lnTo>
                  <a:lnTo>
                    <a:pt x="913" y="0"/>
                  </a:lnTo>
                  <a:lnTo>
                    <a:pt x="51" y="0"/>
                  </a:lnTo>
                  <a:lnTo>
                    <a:pt x="41" y="2"/>
                  </a:lnTo>
                  <a:lnTo>
                    <a:pt x="31" y="3"/>
                  </a:lnTo>
                  <a:lnTo>
                    <a:pt x="22" y="9"/>
                  </a:lnTo>
                  <a:lnTo>
                    <a:pt x="15" y="15"/>
                  </a:lnTo>
                  <a:lnTo>
                    <a:pt x="9" y="22"/>
                  </a:lnTo>
                  <a:lnTo>
                    <a:pt x="3" y="31"/>
                  </a:lnTo>
                  <a:lnTo>
                    <a:pt x="2" y="41"/>
                  </a:lnTo>
                  <a:lnTo>
                    <a:pt x="0" y="51"/>
                  </a:lnTo>
                  <a:lnTo>
                    <a:pt x="2" y="62"/>
                  </a:lnTo>
                  <a:lnTo>
                    <a:pt x="3" y="70"/>
                  </a:lnTo>
                  <a:lnTo>
                    <a:pt x="9" y="79"/>
                  </a:lnTo>
                  <a:lnTo>
                    <a:pt x="15" y="86"/>
                  </a:lnTo>
                  <a:lnTo>
                    <a:pt x="22" y="93"/>
                  </a:lnTo>
                  <a:lnTo>
                    <a:pt x="31" y="98"/>
                  </a:lnTo>
                  <a:lnTo>
                    <a:pt x="41" y="99"/>
                  </a:lnTo>
                  <a:lnTo>
                    <a:pt x="51" y="101"/>
                  </a:lnTo>
                  <a:lnTo>
                    <a:pt x="913"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676" name="Freeform 10"/>
            <p:cNvSpPr>
              <a:spLocks/>
            </p:cNvSpPr>
            <p:nvPr/>
          </p:nvSpPr>
          <p:spPr bwMode="auto">
            <a:xfrm>
              <a:off x="4999" y="766"/>
              <a:ext cx="64" cy="48"/>
            </a:xfrm>
            <a:custGeom>
              <a:avLst/>
              <a:gdLst>
                <a:gd name="T0" fmla="*/ 6 w 140"/>
                <a:gd name="T1" fmla="*/ 0 h 106"/>
                <a:gd name="T2" fmla="*/ 0 w 140"/>
                <a:gd name="T3" fmla="*/ 1 h 106"/>
                <a:gd name="T4" fmla="*/ 5 w 140"/>
                <a:gd name="T5" fmla="*/ 5 h 106"/>
                <a:gd name="T6" fmla="*/ 5 w 140"/>
                <a:gd name="T7" fmla="*/ 3 h 106"/>
                <a:gd name="T8" fmla="*/ 5 w 140"/>
                <a:gd name="T9" fmla="*/ 2 h 106"/>
                <a:gd name="T10" fmla="*/ 6 w 140"/>
                <a:gd name="T11" fmla="*/ 1 h 106"/>
                <a:gd name="T12" fmla="*/ 6 w 140"/>
                <a:gd name="T13" fmla="*/ 0 h 106"/>
                <a:gd name="T14" fmla="*/ 0 60000 65536"/>
                <a:gd name="T15" fmla="*/ 0 60000 65536"/>
                <a:gd name="T16" fmla="*/ 0 60000 65536"/>
                <a:gd name="T17" fmla="*/ 0 60000 65536"/>
                <a:gd name="T18" fmla="*/ 0 60000 65536"/>
                <a:gd name="T19" fmla="*/ 0 60000 65536"/>
                <a:gd name="T20" fmla="*/ 0 60000 65536"/>
                <a:gd name="T21" fmla="*/ 0 w 140"/>
                <a:gd name="T22" fmla="*/ 0 h 106"/>
                <a:gd name="T23" fmla="*/ 140 w 140"/>
                <a:gd name="T24" fmla="*/ 106 h 1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0" h="106">
                  <a:moveTo>
                    <a:pt x="140" y="0"/>
                  </a:moveTo>
                  <a:lnTo>
                    <a:pt x="0" y="34"/>
                  </a:lnTo>
                  <a:lnTo>
                    <a:pt x="122" y="106"/>
                  </a:lnTo>
                  <a:lnTo>
                    <a:pt x="125" y="79"/>
                  </a:lnTo>
                  <a:lnTo>
                    <a:pt x="128" y="53"/>
                  </a:lnTo>
                  <a:lnTo>
                    <a:pt x="134" y="26"/>
                  </a:lnTo>
                  <a:lnTo>
                    <a:pt x="1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677" name="Freeform 11"/>
            <p:cNvSpPr>
              <a:spLocks/>
            </p:cNvSpPr>
            <p:nvPr/>
          </p:nvSpPr>
          <p:spPr bwMode="auto">
            <a:xfrm>
              <a:off x="5070" y="611"/>
              <a:ext cx="69" cy="60"/>
            </a:xfrm>
            <a:custGeom>
              <a:avLst/>
              <a:gdLst>
                <a:gd name="T0" fmla="*/ 7 w 149"/>
                <a:gd name="T1" fmla="*/ 2 h 130"/>
                <a:gd name="T2" fmla="*/ 0 w 149"/>
                <a:gd name="T3" fmla="*/ 0 h 130"/>
                <a:gd name="T4" fmla="*/ 4 w 149"/>
                <a:gd name="T5" fmla="*/ 6 h 130"/>
                <a:gd name="T6" fmla="*/ 4 w 149"/>
                <a:gd name="T7" fmla="*/ 6 h 130"/>
                <a:gd name="T8" fmla="*/ 4 w 149"/>
                <a:gd name="T9" fmla="*/ 5 h 130"/>
                <a:gd name="T10" fmla="*/ 5 w 149"/>
                <a:gd name="T11" fmla="*/ 4 h 130"/>
                <a:gd name="T12" fmla="*/ 5 w 149"/>
                <a:gd name="T13" fmla="*/ 4 h 130"/>
                <a:gd name="T14" fmla="*/ 6 w 149"/>
                <a:gd name="T15" fmla="*/ 3 h 130"/>
                <a:gd name="T16" fmla="*/ 6 w 149"/>
                <a:gd name="T17" fmla="*/ 3 h 130"/>
                <a:gd name="T18" fmla="*/ 6 w 149"/>
                <a:gd name="T19" fmla="*/ 2 h 130"/>
                <a:gd name="T20" fmla="*/ 7 w 149"/>
                <a:gd name="T21" fmla="*/ 2 h 1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9"/>
                <a:gd name="T34" fmla="*/ 0 h 130"/>
                <a:gd name="T35" fmla="*/ 149 w 149"/>
                <a:gd name="T36" fmla="*/ 130 h 13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9" h="130">
                  <a:moveTo>
                    <a:pt x="149" y="39"/>
                  </a:moveTo>
                  <a:lnTo>
                    <a:pt x="0" y="0"/>
                  </a:lnTo>
                  <a:lnTo>
                    <a:pt x="79" y="130"/>
                  </a:lnTo>
                  <a:lnTo>
                    <a:pt x="88" y="118"/>
                  </a:lnTo>
                  <a:lnTo>
                    <a:pt x="95" y="108"/>
                  </a:lnTo>
                  <a:lnTo>
                    <a:pt x="103" y="96"/>
                  </a:lnTo>
                  <a:lnTo>
                    <a:pt x="112" y="84"/>
                  </a:lnTo>
                  <a:lnTo>
                    <a:pt x="122" y="72"/>
                  </a:lnTo>
                  <a:lnTo>
                    <a:pt x="131" y="61"/>
                  </a:lnTo>
                  <a:lnTo>
                    <a:pt x="139" y="49"/>
                  </a:lnTo>
                  <a:lnTo>
                    <a:pt x="149"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678" name="Freeform 12"/>
            <p:cNvSpPr>
              <a:spLocks/>
            </p:cNvSpPr>
            <p:nvPr/>
          </p:nvSpPr>
          <p:spPr bwMode="auto">
            <a:xfrm>
              <a:off x="5024" y="692"/>
              <a:ext cx="70" cy="48"/>
            </a:xfrm>
            <a:custGeom>
              <a:avLst/>
              <a:gdLst>
                <a:gd name="T0" fmla="*/ 7 w 153"/>
                <a:gd name="T1" fmla="*/ 0 h 104"/>
                <a:gd name="T2" fmla="*/ 0 w 153"/>
                <a:gd name="T3" fmla="*/ 0 h 104"/>
                <a:gd name="T4" fmla="*/ 5 w 153"/>
                <a:gd name="T5" fmla="*/ 5 h 104"/>
                <a:gd name="T6" fmla="*/ 5 w 153"/>
                <a:gd name="T7" fmla="*/ 4 h 104"/>
                <a:gd name="T8" fmla="*/ 5 w 153"/>
                <a:gd name="T9" fmla="*/ 2 h 104"/>
                <a:gd name="T10" fmla="*/ 6 w 153"/>
                <a:gd name="T11" fmla="*/ 1 h 104"/>
                <a:gd name="T12" fmla="*/ 7 w 153"/>
                <a:gd name="T13" fmla="*/ 0 h 104"/>
                <a:gd name="T14" fmla="*/ 0 60000 65536"/>
                <a:gd name="T15" fmla="*/ 0 60000 65536"/>
                <a:gd name="T16" fmla="*/ 0 60000 65536"/>
                <a:gd name="T17" fmla="*/ 0 60000 65536"/>
                <a:gd name="T18" fmla="*/ 0 60000 65536"/>
                <a:gd name="T19" fmla="*/ 0 60000 65536"/>
                <a:gd name="T20" fmla="*/ 0 60000 65536"/>
                <a:gd name="T21" fmla="*/ 0 w 153"/>
                <a:gd name="T22" fmla="*/ 0 h 104"/>
                <a:gd name="T23" fmla="*/ 153 w 153"/>
                <a:gd name="T24" fmla="*/ 104 h 1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3" h="104">
                  <a:moveTo>
                    <a:pt x="153" y="1"/>
                  </a:moveTo>
                  <a:lnTo>
                    <a:pt x="0" y="0"/>
                  </a:lnTo>
                  <a:lnTo>
                    <a:pt x="106" y="104"/>
                  </a:lnTo>
                  <a:lnTo>
                    <a:pt x="117" y="77"/>
                  </a:lnTo>
                  <a:lnTo>
                    <a:pt x="127" y="51"/>
                  </a:lnTo>
                  <a:lnTo>
                    <a:pt x="139" y="25"/>
                  </a:lnTo>
                  <a:lnTo>
                    <a:pt x="15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8435" name="Group 13"/>
          <p:cNvGrpSpPr>
            <a:grpSpLocks/>
          </p:cNvGrpSpPr>
          <p:nvPr/>
        </p:nvGrpSpPr>
        <p:grpSpPr bwMode="auto">
          <a:xfrm>
            <a:off x="8154988" y="4083050"/>
            <a:ext cx="746125" cy="749300"/>
            <a:chOff x="4932" y="501"/>
            <a:chExt cx="708" cy="712"/>
          </a:xfrm>
        </p:grpSpPr>
        <p:sp>
          <p:nvSpPr>
            <p:cNvPr id="18659" name="Freeform 14"/>
            <p:cNvSpPr>
              <a:spLocks/>
            </p:cNvSpPr>
            <p:nvPr/>
          </p:nvSpPr>
          <p:spPr bwMode="auto">
            <a:xfrm>
              <a:off x="4932" y="501"/>
              <a:ext cx="708" cy="703"/>
            </a:xfrm>
            <a:custGeom>
              <a:avLst/>
              <a:gdLst>
                <a:gd name="T0" fmla="*/ 61 w 1542"/>
                <a:gd name="T1" fmla="*/ 68 h 1531"/>
                <a:gd name="T2" fmla="*/ 62 w 1542"/>
                <a:gd name="T3" fmla="*/ 68 h 1531"/>
                <a:gd name="T4" fmla="*/ 64 w 1542"/>
                <a:gd name="T5" fmla="*/ 67 h 1531"/>
                <a:gd name="T6" fmla="*/ 65 w 1542"/>
                <a:gd name="T7" fmla="*/ 67 h 1531"/>
                <a:gd name="T8" fmla="*/ 67 w 1542"/>
                <a:gd name="T9" fmla="*/ 66 h 1531"/>
                <a:gd name="T10" fmla="*/ 67 w 1542"/>
                <a:gd name="T11" fmla="*/ 65 h 1531"/>
                <a:gd name="T12" fmla="*/ 68 w 1542"/>
                <a:gd name="T13" fmla="*/ 63 h 1531"/>
                <a:gd name="T14" fmla="*/ 68 w 1542"/>
                <a:gd name="T15" fmla="*/ 62 h 1531"/>
                <a:gd name="T16" fmla="*/ 68 w 1542"/>
                <a:gd name="T17" fmla="*/ 60 h 1531"/>
                <a:gd name="T18" fmla="*/ 68 w 1542"/>
                <a:gd name="T19" fmla="*/ 8 h 1531"/>
                <a:gd name="T20" fmla="*/ 68 w 1542"/>
                <a:gd name="T21" fmla="*/ 6 h 1531"/>
                <a:gd name="T22" fmla="*/ 68 w 1542"/>
                <a:gd name="T23" fmla="*/ 5 h 1531"/>
                <a:gd name="T24" fmla="*/ 67 w 1542"/>
                <a:gd name="T25" fmla="*/ 4 h 1531"/>
                <a:gd name="T26" fmla="*/ 67 w 1542"/>
                <a:gd name="T27" fmla="*/ 2 h 1531"/>
                <a:gd name="T28" fmla="*/ 65 w 1542"/>
                <a:gd name="T29" fmla="*/ 1 h 1531"/>
                <a:gd name="T30" fmla="*/ 64 w 1542"/>
                <a:gd name="T31" fmla="*/ 0 h 1531"/>
                <a:gd name="T32" fmla="*/ 62 w 1542"/>
                <a:gd name="T33" fmla="*/ 0 h 1531"/>
                <a:gd name="T34" fmla="*/ 61 w 1542"/>
                <a:gd name="T35" fmla="*/ 0 h 1531"/>
                <a:gd name="T36" fmla="*/ 8 w 1542"/>
                <a:gd name="T37" fmla="*/ 0 h 1531"/>
                <a:gd name="T38" fmla="*/ 6 w 1542"/>
                <a:gd name="T39" fmla="*/ 0 h 1531"/>
                <a:gd name="T40" fmla="*/ 5 w 1542"/>
                <a:gd name="T41" fmla="*/ 0 h 1531"/>
                <a:gd name="T42" fmla="*/ 3 w 1542"/>
                <a:gd name="T43" fmla="*/ 1 h 1531"/>
                <a:gd name="T44" fmla="*/ 2 w 1542"/>
                <a:gd name="T45" fmla="*/ 2 h 1531"/>
                <a:gd name="T46" fmla="*/ 1 w 1542"/>
                <a:gd name="T47" fmla="*/ 4 h 1531"/>
                <a:gd name="T48" fmla="*/ 0 w 1542"/>
                <a:gd name="T49" fmla="*/ 5 h 1531"/>
                <a:gd name="T50" fmla="*/ 0 w 1542"/>
                <a:gd name="T51" fmla="*/ 6 h 1531"/>
                <a:gd name="T52" fmla="*/ 0 w 1542"/>
                <a:gd name="T53" fmla="*/ 8 h 1531"/>
                <a:gd name="T54" fmla="*/ 0 w 1542"/>
                <a:gd name="T55" fmla="*/ 60 h 1531"/>
                <a:gd name="T56" fmla="*/ 0 w 1542"/>
                <a:gd name="T57" fmla="*/ 62 h 1531"/>
                <a:gd name="T58" fmla="*/ 0 w 1542"/>
                <a:gd name="T59" fmla="*/ 63 h 1531"/>
                <a:gd name="T60" fmla="*/ 1 w 1542"/>
                <a:gd name="T61" fmla="*/ 65 h 1531"/>
                <a:gd name="T62" fmla="*/ 2 w 1542"/>
                <a:gd name="T63" fmla="*/ 66 h 1531"/>
                <a:gd name="T64" fmla="*/ 3 w 1542"/>
                <a:gd name="T65" fmla="*/ 67 h 1531"/>
                <a:gd name="T66" fmla="*/ 5 w 1542"/>
                <a:gd name="T67" fmla="*/ 67 h 1531"/>
                <a:gd name="T68" fmla="*/ 6 w 1542"/>
                <a:gd name="T69" fmla="*/ 68 h 1531"/>
                <a:gd name="T70" fmla="*/ 8 w 1542"/>
                <a:gd name="T71" fmla="*/ 68 h 1531"/>
                <a:gd name="T72" fmla="*/ 61 w 1542"/>
                <a:gd name="T73" fmla="*/ 68 h 153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42"/>
                <a:gd name="T112" fmla="*/ 0 h 1531"/>
                <a:gd name="T113" fmla="*/ 1542 w 1542"/>
                <a:gd name="T114" fmla="*/ 1531 h 153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42" h="1531">
                  <a:moveTo>
                    <a:pt x="1367" y="1531"/>
                  </a:moveTo>
                  <a:lnTo>
                    <a:pt x="1401" y="1527"/>
                  </a:lnTo>
                  <a:lnTo>
                    <a:pt x="1436" y="1517"/>
                  </a:lnTo>
                  <a:lnTo>
                    <a:pt x="1465" y="1500"/>
                  </a:lnTo>
                  <a:lnTo>
                    <a:pt x="1491" y="1479"/>
                  </a:lnTo>
                  <a:lnTo>
                    <a:pt x="1511" y="1454"/>
                  </a:lnTo>
                  <a:lnTo>
                    <a:pt x="1528" y="1424"/>
                  </a:lnTo>
                  <a:lnTo>
                    <a:pt x="1539" y="1390"/>
                  </a:lnTo>
                  <a:lnTo>
                    <a:pt x="1542" y="1356"/>
                  </a:lnTo>
                  <a:lnTo>
                    <a:pt x="1542" y="175"/>
                  </a:lnTo>
                  <a:lnTo>
                    <a:pt x="1539" y="141"/>
                  </a:lnTo>
                  <a:lnTo>
                    <a:pt x="1528" y="107"/>
                  </a:lnTo>
                  <a:lnTo>
                    <a:pt x="1511" y="78"/>
                  </a:lnTo>
                  <a:lnTo>
                    <a:pt x="1491" y="52"/>
                  </a:lnTo>
                  <a:lnTo>
                    <a:pt x="1465" y="31"/>
                  </a:lnTo>
                  <a:lnTo>
                    <a:pt x="1436" y="14"/>
                  </a:lnTo>
                  <a:lnTo>
                    <a:pt x="1401" y="4"/>
                  </a:lnTo>
                  <a:lnTo>
                    <a:pt x="1367" y="0"/>
                  </a:lnTo>
                  <a:lnTo>
                    <a:pt x="175" y="0"/>
                  </a:lnTo>
                  <a:lnTo>
                    <a:pt x="141" y="4"/>
                  </a:lnTo>
                  <a:lnTo>
                    <a:pt x="106" y="14"/>
                  </a:lnTo>
                  <a:lnTo>
                    <a:pt x="77" y="31"/>
                  </a:lnTo>
                  <a:lnTo>
                    <a:pt x="51" y="52"/>
                  </a:lnTo>
                  <a:lnTo>
                    <a:pt x="31" y="78"/>
                  </a:lnTo>
                  <a:lnTo>
                    <a:pt x="14" y="107"/>
                  </a:lnTo>
                  <a:lnTo>
                    <a:pt x="3" y="141"/>
                  </a:lnTo>
                  <a:lnTo>
                    <a:pt x="0" y="175"/>
                  </a:lnTo>
                  <a:lnTo>
                    <a:pt x="0" y="1356"/>
                  </a:lnTo>
                  <a:lnTo>
                    <a:pt x="3" y="1390"/>
                  </a:lnTo>
                  <a:lnTo>
                    <a:pt x="14" y="1424"/>
                  </a:lnTo>
                  <a:lnTo>
                    <a:pt x="31" y="1454"/>
                  </a:lnTo>
                  <a:lnTo>
                    <a:pt x="51" y="1479"/>
                  </a:lnTo>
                  <a:lnTo>
                    <a:pt x="77" y="1500"/>
                  </a:lnTo>
                  <a:lnTo>
                    <a:pt x="106" y="1517"/>
                  </a:lnTo>
                  <a:lnTo>
                    <a:pt x="141" y="1527"/>
                  </a:lnTo>
                  <a:lnTo>
                    <a:pt x="175" y="1531"/>
                  </a:lnTo>
                  <a:lnTo>
                    <a:pt x="1367" y="1531"/>
                  </a:lnTo>
                  <a:close/>
                </a:path>
              </a:pathLst>
            </a:custGeom>
            <a:solidFill>
              <a:srgbClr val="FF9B9E"/>
            </a:solidFill>
            <a:ln w="9525">
              <a:solidFill>
                <a:schemeClr val="bg1"/>
              </a:solidFill>
              <a:round/>
              <a:headEnd/>
              <a:tailEnd/>
            </a:ln>
          </p:spPr>
          <p:txBody>
            <a:bodyPr/>
            <a:lstStyle/>
            <a:p>
              <a:endParaRPr lang="en-US"/>
            </a:p>
          </p:txBody>
        </p:sp>
        <p:sp>
          <p:nvSpPr>
            <p:cNvPr id="18660" name="Freeform 15"/>
            <p:cNvSpPr>
              <a:spLocks/>
            </p:cNvSpPr>
            <p:nvPr/>
          </p:nvSpPr>
          <p:spPr bwMode="auto">
            <a:xfrm>
              <a:off x="5225" y="594"/>
              <a:ext cx="249" cy="123"/>
            </a:xfrm>
            <a:custGeom>
              <a:avLst/>
              <a:gdLst>
                <a:gd name="T0" fmla="*/ 21 w 542"/>
                <a:gd name="T1" fmla="*/ 12 h 269"/>
                <a:gd name="T2" fmla="*/ 21 w 542"/>
                <a:gd name="T3" fmla="*/ 12 h 269"/>
                <a:gd name="T4" fmla="*/ 22 w 542"/>
                <a:gd name="T5" fmla="*/ 12 h 269"/>
                <a:gd name="T6" fmla="*/ 23 w 542"/>
                <a:gd name="T7" fmla="*/ 12 h 269"/>
                <a:gd name="T8" fmla="*/ 23 w 542"/>
                <a:gd name="T9" fmla="*/ 11 h 269"/>
                <a:gd name="T10" fmla="*/ 23 w 542"/>
                <a:gd name="T11" fmla="*/ 11 h 269"/>
                <a:gd name="T12" fmla="*/ 23 w 542"/>
                <a:gd name="T13" fmla="*/ 11 h 269"/>
                <a:gd name="T14" fmla="*/ 24 w 542"/>
                <a:gd name="T15" fmla="*/ 11 h 269"/>
                <a:gd name="T16" fmla="*/ 24 w 542"/>
                <a:gd name="T17" fmla="*/ 10 h 269"/>
                <a:gd name="T18" fmla="*/ 24 w 542"/>
                <a:gd name="T19" fmla="*/ 10 h 269"/>
                <a:gd name="T20" fmla="*/ 24 w 542"/>
                <a:gd name="T21" fmla="*/ 9 h 269"/>
                <a:gd name="T22" fmla="*/ 24 w 542"/>
                <a:gd name="T23" fmla="*/ 8 h 269"/>
                <a:gd name="T24" fmla="*/ 23 w 542"/>
                <a:gd name="T25" fmla="*/ 8 h 269"/>
                <a:gd name="T26" fmla="*/ 23 w 542"/>
                <a:gd name="T27" fmla="*/ 7 h 269"/>
                <a:gd name="T28" fmla="*/ 3 w 542"/>
                <a:gd name="T29" fmla="*/ 0 h 269"/>
                <a:gd name="T30" fmla="*/ 3 w 542"/>
                <a:gd name="T31" fmla="*/ 0 h 269"/>
                <a:gd name="T32" fmla="*/ 2 w 542"/>
                <a:gd name="T33" fmla="*/ 0 h 269"/>
                <a:gd name="T34" fmla="*/ 2 w 542"/>
                <a:gd name="T35" fmla="*/ 0 h 269"/>
                <a:gd name="T36" fmla="*/ 1 w 542"/>
                <a:gd name="T37" fmla="*/ 0 h 269"/>
                <a:gd name="T38" fmla="*/ 1 w 542"/>
                <a:gd name="T39" fmla="*/ 0 h 269"/>
                <a:gd name="T40" fmla="*/ 0 w 542"/>
                <a:gd name="T41" fmla="*/ 0 h 269"/>
                <a:gd name="T42" fmla="*/ 0 w 542"/>
                <a:gd name="T43" fmla="*/ 1 h 269"/>
                <a:gd name="T44" fmla="*/ 0 w 542"/>
                <a:gd name="T45" fmla="*/ 1 h 269"/>
                <a:gd name="T46" fmla="*/ 0 w 542"/>
                <a:gd name="T47" fmla="*/ 1 h 269"/>
                <a:gd name="T48" fmla="*/ 0 w 542"/>
                <a:gd name="T49" fmla="*/ 2 h 269"/>
                <a:gd name="T50" fmla="*/ 0 w 542"/>
                <a:gd name="T51" fmla="*/ 3 h 269"/>
                <a:gd name="T52" fmla="*/ 1 w 542"/>
                <a:gd name="T53" fmla="*/ 4 h 269"/>
                <a:gd name="T54" fmla="*/ 2 w 542"/>
                <a:gd name="T55" fmla="*/ 5 h 269"/>
                <a:gd name="T56" fmla="*/ 21 w 542"/>
                <a:gd name="T57" fmla="*/ 12 h 26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2"/>
                <a:gd name="T88" fmla="*/ 0 h 269"/>
                <a:gd name="T89" fmla="*/ 542 w 542"/>
                <a:gd name="T90" fmla="*/ 269 h 26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2" h="269">
                  <a:moveTo>
                    <a:pt x="468" y="266"/>
                  </a:moveTo>
                  <a:lnTo>
                    <a:pt x="479" y="269"/>
                  </a:lnTo>
                  <a:lnTo>
                    <a:pt x="491" y="269"/>
                  </a:lnTo>
                  <a:lnTo>
                    <a:pt x="501" y="268"/>
                  </a:lnTo>
                  <a:lnTo>
                    <a:pt x="511" y="264"/>
                  </a:lnTo>
                  <a:lnTo>
                    <a:pt x="520" y="259"/>
                  </a:lnTo>
                  <a:lnTo>
                    <a:pt x="527" y="252"/>
                  </a:lnTo>
                  <a:lnTo>
                    <a:pt x="533" y="244"/>
                  </a:lnTo>
                  <a:lnTo>
                    <a:pt x="539" y="233"/>
                  </a:lnTo>
                  <a:lnTo>
                    <a:pt x="542" y="213"/>
                  </a:lnTo>
                  <a:lnTo>
                    <a:pt x="539" y="192"/>
                  </a:lnTo>
                  <a:lnTo>
                    <a:pt x="527" y="175"/>
                  </a:lnTo>
                  <a:lnTo>
                    <a:pt x="508" y="163"/>
                  </a:lnTo>
                  <a:lnTo>
                    <a:pt x="74" y="4"/>
                  </a:lnTo>
                  <a:lnTo>
                    <a:pt x="64" y="0"/>
                  </a:lnTo>
                  <a:lnTo>
                    <a:pt x="53" y="0"/>
                  </a:lnTo>
                  <a:lnTo>
                    <a:pt x="43" y="0"/>
                  </a:lnTo>
                  <a:lnTo>
                    <a:pt x="33" y="4"/>
                  </a:lnTo>
                  <a:lnTo>
                    <a:pt x="22" y="9"/>
                  </a:lnTo>
                  <a:lnTo>
                    <a:pt x="16" y="16"/>
                  </a:lnTo>
                  <a:lnTo>
                    <a:pt x="9" y="24"/>
                  </a:lnTo>
                  <a:lnTo>
                    <a:pt x="4" y="34"/>
                  </a:lnTo>
                  <a:lnTo>
                    <a:pt x="0" y="57"/>
                  </a:lnTo>
                  <a:lnTo>
                    <a:pt x="5" y="77"/>
                  </a:lnTo>
                  <a:lnTo>
                    <a:pt x="17" y="93"/>
                  </a:lnTo>
                  <a:lnTo>
                    <a:pt x="36" y="105"/>
                  </a:lnTo>
                  <a:lnTo>
                    <a:pt x="468" y="2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661" name="Freeform 16"/>
            <p:cNvSpPr>
              <a:spLocks/>
            </p:cNvSpPr>
            <p:nvPr/>
          </p:nvSpPr>
          <p:spPr bwMode="auto">
            <a:xfrm>
              <a:off x="5095" y="902"/>
              <a:ext cx="249" cy="125"/>
            </a:xfrm>
            <a:custGeom>
              <a:avLst/>
              <a:gdLst>
                <a:gd name="T0" fmla="*/ 21 w 542"/>
                <a:gd name="T1" fmla="*/ 13 h 269"/>
                <a:gd name="T2" fmla="*/ 22 w 542"/>
                <a:gd name="T3" fmla="*/ 13 h 269"/>
                <a:gd name="T4" fmla="*/ 22 w 542"/>
                <a:gd name="T5" fmla="*/ 13 h 269"/>
                <a:gd name="T6" fmla="*/ 23 w 542"/>
                <a:gd name="T7" fmla="*/ 13 h 269"/>
                <a:gd name="T8" fmla="*/ 23 w 542"/>
                <a:gd name="T9" fmla="*/ 12 h 269"/>
                <a:gd name="T10" fmla="*/ 23 w 542"/>
                <a:gd name="T11" fmla="*/ 12 h 269"/>
                <a:gd name="T12" fmla="*/ 23 w 542"/>
                <a:gd name="T13" fmla="*/ 12 h 269"/>
                <a:gd name="T14" fmla="*/ 24 w 542"/>
                <a:gd name="T15" fmla="*/ 12 h 269"/>
                <a:gd name="T16" fmla="*/ 24 w 542"/>
                <a:gd name="T17" fmla="*/ 11 h 269"/>
                <a:gd name="T18" fmla="*/ 24 w 542"/>
                <a:gd name="T19" fmla="*/ 11 h 269"/>
                <a:gd name="T20" fmla="*/ 24 w 542"/>
                <a:gd name="T21" fmla="*/ 10 h 269"/>
                <a:gd name="T22" fmla="*/ 24 w 542"/>
                <a:gd name="T23" fmla="*/ 9 h 269"/>
                <a:gd name="T24" fmla="*/ 23 w 542"/>
                <a:gd name="T25" fmla="*/ 8 h 269"/>
                <a:gd name="T26" fmla="*/ 23 w 542"/>
                <a:gd name="T27" fmla="*/ 7 h 269"/>
                <a:gd name="T28" fmla="*/ 3 w 542"/>
                <a:gd name="T29" fmla="*/ 0 h 269"/>
                <a:gd name="T30" fmla="*/ 3 w 542"/>
                <a:gd name="T31" fmla="*/ 0 h 269"/>
                <a:gd name="T32" fmla="*/ 2 w 542"/>
                <a:gd name="T33" fmla="*/ 0 h 269"/>
                <a:gd name="T34" fmla="*/ 2 w 542"/>
                <a:gd name="T35" fmla="*/ 0 h 269"/>
                <a:gd name="T36" fmla="*/ 1 w 542"/>
                <a:gd name="T37" fmla="*/ 0 h 269"/>
                <a:gd name="T38" fmla="*/ 1 w 542"/>
                <a:gd name="T39" fmla="*/ 0 h 269"/>
                <a:gd name="T40" fmla="*/ 0 w 542"/>
                <a:gd name="T41" fmla="*/ 1 h 269"/>
                <a:gd name="T42" fmla="*/ 0 w 542"/>
                <a:gd name="T43" fmla="*/ 1 h 269"/>
                <a:gd name="T44" fmla="*/ 0 w 542"/>
                <a:gd name="T45" fmla="*/ 2 h 269"/>
                <a:gd name="T46" fmla="*/ 0 w 542"/>
                <a:gd name="T47" fmla="*/ 2 h 269"/>
                <a:gd name="T48" fmla="*/ 0 w 542"/>
                <a:gd name="T49" fmla="*/ 3 h 269"/>
                <a:gd name="T50" fmla="*/ 0 w 542"/>
                <a:gd name="T51" fmla="*/ 4 h 269"/>
                <a:gd name="T52" fmla="*/ 1 w 542"/>
                <a:gd name="T53" fmla="*/ 4 h 269"/>
                <a:gd name="T54" fmla="*/ 2 w 542"/>
                <a:gd name="T55" fmla="*/ 5 h 269"/>
                <a:gd name="T56" fmla="*/ 21 w 542"/>
                <a:gd name="T57" fmla="*/ 13 h 26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2"/>
                <a:gd name="T88" fmla="*/ 0 h 269"/>
                <a:gd name="T89" fmla="*/ 542 w 542"/>
                <a:gd name="T90" fmla="*/ 269 h 26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2" h="269">
                  <a:moveTo>
                    <a:pt x="470" y="266"/>
                  </a:moveTo>
                  <a:lnTo>
                    <a:pt x="480" y="269"/>
                  </a:lnTo>
                  <a:lnTo>
                    <a:pt x="492" y="269"/>
                  </a:lnTo>
                  <a:lnTo>
                    <a:pt x="503" y="267"/>
                  </a:lnTo>
                  <a:lnTo>
                    <a:pt x="511" y="264"/>
                  </a:lnTo>
                  <a:lnTo>
                    <a:pt x="520" y="259"/>
                  </a:lnTo>
                  <a:lnTo>
                    <a:pt x="528" y="252"/>
                  </a:lnTo>
                  <a:lnTo>
                    <a:pt x="533" y="243"/>
                  </a:lnTo>
                  <a:lnTo>
                    <a:pt x="539" y="233"/>
                  </a:lnTo>
                  <a:lnTo>
                    <a:pt x="542" y="211"/>
                  </a:lnTo>
                  <a:lnTo>
                    <a:pt x="537" y="190"/>
                  </a:lnTo>
                  <a:lnTo>
                    <a:pt x="525" y="175"/>
                  </a:lnTo>
                  <a:lnTo>
                    <a:pt x="506" y="163"/>
                  </a:lnTo>
                  <a:lnTo>
                    <a:pt x="74" y="3"/>
                  </a:lnTo>
                  <a:lnTo>
                    <a:pt x="64" y="0"/>
                  </a:lnTo>
                  <a:lnTo>
                    <a:pt x="53" y="0"/>
                  </a:lnTo>
                  <a:lnTo>
                    <a:pt x="43" y="1"/>
                  </a:lnTo>
                  <a:lnTo>
                    <a:pt x="33" y="5"/>
                  </a:lnTo>
                  <a:lnTo>
                    <a:pt x="22" y="10"/>
                  </a:lnTo>
                  <a:lnTo>
                    <a:pt x="16" y="17"/>
                  </a:lnTo>
                  <a:lnTo>
                    <a:pt x="9" y="25"/>
                  </a:lnTo>
                  <a:lnTo>
                    <a:pt x="4" y="36"/>
                  </a:lnTo>
                  <a:lnTo>
                    <a:pt x="0" y="58"/>
                  </a:lnTo>
                  <a:lnTo>
                    <a:pt x="5" y="77"/>
                  </a:lnTo>
                  <a:lnTo>
                    <a:pt x="17" y="94"/>
                  </a:lnTo>
                  <a:lnTo>
                    <a:pt x="36" y="104"/>
                  </a:lnTo>
                  <a:lnTo>
                    <a:pt x="470" y="2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662" name="Freeform 17"/>
            <p:cNvSpPr>
              <a:spLocks/>
            </p:cNvSpPr>
            <p:nvPr/>
          </p:nvSpPr>
          <p:spPr bwMode="auto">
            <a:xfrm>
              <a:off x="5135" y="660"/>
              <a:ext cx="298" cy="299"/>
            </a:xfrm>
            <a:custGeom>
              <a:avLst/>
              <a:gdLst>
                <a:gd name="T0" fmla="*/ 20 w 650"/>
                <a:gd name="T1" fmla="*/ 29 h 650"/>
                <a:gd name="T2" fmla="*/ 21 w 650"/>
                <a:gd name="T3" fmla="*/ 29 h 650"/>
                <a:gd name="T4" fmla="*/ 21 w 650"/>
                <a:gd name="T5" fmla="*/ 29 h 650"/>
                <a:gd name="T6" fmla="*/ 21 w 650"/>
                <a:gd name="T7" fmla="*/ 29 h 650"/>
                <a:gd name="T8" fmla="*/ 21 w 650"/>
                <a:gd name="T9" fmla="*/ 29 h 650"/>
                <a:gd name="T10" fmla="*/ 29 w 650"/>
                <a:gd name="T11" fmla="*/ 8 h 650"/>
                <a:gd name="T12" fmla="*/ 29 w 650"/>
                <a:gd name="T13" fmla="*/ 8 h 650"/>
                <a:gd name="T14" fmla="*/ 28 w 650"/>
                <a:gd name="T15" fmla="*/ 8 h 650"/>
                <a:gd name="T16" fmla="*/ 28 w 650"/>
                <a:gd name="T17" fmla="*/ 8 h 650"/>
                <a:gd name="T18" fmla="*/ 28 w 650"/>
                <a:gd name="T19" fmla="*/ 7 h 650"/>
                <a:gd name="T20" fmla="*/ 8 w 650"/>
                <a:gd name="T21" fmla="*/ 0 h 650"/>
                <a:gd name="T22" fmla="*/ 8 w 650"/>
                <a:gd name="T23" fmla="*/ 0 h 650"/>
                <a:gd name="T24" fmla="*/ 8 w 650"/>
                <a:gd name="T25" fmla="*/ 0 h 650"/>
                <a:gd name="T26" fmla="*/ 8 w 650"/>
                <a:gd name="T27" fmla="*/ 0 h 650"/>
                <a:gd name="T28" fmla="*/ 7 w 650"/>
                <a:gd name="T29" fmla="*/ 0 h 650"/>
                <a:gd name="T30" fmla="*/ 0 w 650"/>
                <a:gd name="T31" fmla="*/ 21 h 650"/>
                <a:gd name="T32" fmla="*/ 0 w 650"/>
                <a:gd name="T33" fmla="*/ 21 h 650"/>
                <a:gd name="T34" fmla="*/ 0 w 650"/>
                <a:gd name="T35" fmla="*/ 21 h 650"/>
                <a:gd name="T36" fmla="*/ 0 w 650"/>
                <a:gd name="T37" fmla="*/ 22 h 650"/>
                <a:gd name="T38" fmla="*/ 0 w 650"/>
                <a:gd name="T39" fmla="*/ 22 h 650"/>
                <a:gd name="T40" fmla="*/ 20 w 650"/>
                <a:gd name="T41" fmla="*/ 29 h 6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50"/>
                <a:gd name="T64" fmla="*/ 0 h 650"/>
                <a:gd name="T65" fmla="*/ 650 w 650"/>
                <a:gd name="T66" fmla="*/ 650 h 65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50" h="650">
                  <a:moveTo>
                    <a:pt x="463" y="649"/>
                  </a:moveTo>
                  <a:lnTo>
                    <a:pt x="468" y="650"/>
                  </a:lnTo>
                  <a:lnTo>
                    <a:pt x="473" y="649"/>
                  </a:lnTo>
                  <a:lnTo>
                    <a:pt x="478" y="645"/>
                  </a:lnTo>
                  <a:lnTo>
                    <a:pt x="482" y="640"/>
                  </a:lnTo>
                  <a:lnTo>
                    <a:pt x="650" y="189"/>
                  </a:lnTo>
                  <a:lnTo>
                    <a:pt x="650" y="182"/>
                  </a:lnTo>
                  <a:lnTo>
                    <a:pt x="648" y="177"/>
                  </a:lnTo>
                  <a:lnTo>
                    <a:pt x="644" y="172"/>
                  </a:lnTo>
                  <a:lnTo>
                    <a:pt x="639" y="168"/>
                  </a:lnTo>
                  <a:lnTo>
                    <a:pt x="188" y="2"/>
                  </a:lnTo>
                  <a:lnTo>
                    <a:pt x="181" y="0"/>
                  </a:lnTo>
                  <a:lnTo>
                    <a:pt x="176" y="2"/>
                  </a:lnTo>
                  <a:lnTo>
                    <a:pt x="171" y="5"/>
                  </a:lnTo>
                  <a:lnTo>
                    <a:pt x="169" y="11"/>
                  </a:lnTo>
                  <a:lnTo>
                    <a:pt x="1" y="463"/>
                  </a:lnTo>
                  <a:lnTo>
                    <a:pt x="0" y="470"/>
                  </a:lnTo>
                  <a:lnTo>
                    <a:pt x="1" y="475"/>
                  </a:lnTo>
                  <a:lnTo>
                    <a:pt x="5" y="481"/>
                  </a:lnTo>
                  <a:lnTo>
                    <a:pt x="10" y="482"/>
                  </a:lnTo>
                  <a:lnTo>
                    <a:pt x="463" y="6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663" name="Freeform 18"/>
            <p:cNvSpPr>
              <a:spLocks/>
            </p:cNvSpPr>
            <p:nvPr/>
          </p:nvSpPr>
          <p:spPr bwMode="auto">
            <a:xfrm>
              <a:off x="5008" y="1134"/>
              <a:ext cx="554" cy="79"/>
            </a:xfrm>
            <a:custGeom>
              <a:avLst/>
              <a:gdLst>
                <a:gd name="T0" fmla="*/ 50 w 1206"/>
                <a:gd name="T1" fmla="*/ 8 h 172"/>
                <a:gd name="T2" fmla="*/ 51 w 1206"/>
                <a:gd name="T3" fmla="*/ 8 h 172"/>
                <a:gd name="T4" fmla="*/ 51 w 1206"/>
                <a:gd name="T5" fmla="*/ 7 h 172"/>
                <a:gd name="T6" fmla="*/ 52 w 1206"/>
                <a:gd name="T7" fmla="*/ 7 h 172"/>
                <a:gd name="T8" fmla="*/ 52 w 1206"/>
                <a:gd name="T9" fmla="*/ 6 h 172"/>
                <a:gd name="T10" fmla="*/ 53 w 1206"/>
                <a:gd name="T11" fmla="*/ 6 h 172"/>
                <a:gd name="T12" fmla="*/ 53 w 1206"/>
                <a:gd name="T13" fmla="*/ 5 h 172"/>
                <a:gd name="T14" fmla="*/ 54 w 1206"/>
                <a:gd name="T15" fmla="*/ 5 h 172"/>
                <a:gd name="T16" fmla="*/ 54 w 1206"/>
                <a:gd name="T17" fmla="*/ 4 h 172"/>
                <a:gd name="T18" fmla="*/ 54 w 1206"/>
                <a:gd name="T19" fmla="*/ 4 h 172"/>
                <a:gd name="T20" fmla="*/ 54 w 1206"/>
                <a:gd name="T21" fmla="*/ 3 h 172"/>
                <a:gd name="T22" fmla="*/ 53 w 1206"/>
                <a:gd name="T23" fmla="*/ 2 h 172"/>
                <a:gd name="T24" fmla="*/ 53 w 1206"/>
                <a:gd name="T25" fmla="*/ 2 h 172"/>
                <a:gd name="T26" fmla="*/ 52 w 1206"/>
                <a:gd name="T27" fmla="*/ 1 h 172"/>
                <a:gd name="T28" fmla="*/ 52 w 1206"/>
                <a:gd name="T29" fmla="*/ 0 h 172"/>
                <a:gd name="T30" fmla="*/ 51 w 1206"/>
                <a:gd name="T31" fmla="*/ 0 h 172"/>
                <a:gd name="T32" fmla="*/ 51 w 1206"/>
                <a:gd name="T33" fmla="*/ 0 h 172"/>
                <a:gd name="T34" fmla="*/ 50 w 1206"/>
                <a:gd name="T35" fmla="*/ 0 h 172"/>
                <a:gd name="T36" fmla="*/ 4 w 1206"/>
                <a:gd name="T37" fmla="*/ 0 h 172"/>
                <a:gd name="T38" fmla="*/ 3 w 1206"/>
                <a:gd name="T39" fmla="*/ 0 h 172"/>
                <a:gd name="T40" fmla="*/ 2 w 1206"/>
                <a:gd name="T41" fmla="*/ 0 h 172"/>
                <a:gd name="T42" fmla="*/ 2 w 1206"/>
                <a:gd name="T43" fmla="*/ 0 h 172"/>
                <a:gd name="T44" fmla="*/ 1 w 1206"/>
                <a:gd name="T45" fmla="*/ 1 h 172"/>
                <a:gd name="T46" fmla="*/ 0 w 1206"/>
                <a:gd name="T47" fmla="*/ 2 h 172"/>
                <a:gd name="T48" fmla="*/ 0 w 1206"/>
                <a:gd name="T49" fmla="*/ 2 h 172"/>
                <a:gd name="T50" fmla="*/ 0 w 1206"/>
                <a:gd name="T51" fmla="*/ 3 h 172"/>
                <a:gd name="T52" fmla="*/ 0 w 1206"/>
                <a:gd name="T53" fmla="*/ 4 h 172"/>
                <a:gd name="T54" fmla="*/ 0 w 1206"/>
                <a:gd name="T55" fmla="*/ 4 h 172"/>
                <a:gd name="T56" fmla="*/ 0 w 1206"/>
                <a:gd name="T57" fmla="*/ 5 h 172"/>
                <a:gd name="T58" fmla="*/ 0 w 1206"/>
                <a:gd name="T59" fmla="*/ 5 h 172"/>
                <a:gd name="T60" fmla="*/ 0 w 1206"/>
                <a:gd name="T61" fmla="*/ 6 h 172"/>
                <a:gd name="T62" fmla="*/ 1 w 1206"/>
                <a:gd name="T63" fmla="*/ 6 h 172"/>
                <a:gd name="T64" fmla="*/ 2 w 1206"/>
                <a:gd name="T65" fmla="*/ 7 h 172"/>
                <a:gd name="T66" fmla="*/ 2 w 1206"/>
                <a:gd name="T67" fmla="*/ 7 h 172"/>
                <a:gd name="T68" fmla="*/ 3 w 1206"/>
                <a:gd name="T69" fmla="*/ 8 h 172"/>
                <a:gd name="T70" fmla="*/ 4 w 1206"/>
                <a:gd name="T71" fmla="*/ 8 h 172"/>
                <a:gd name="T72" fmla="*/ 50 w 1206"/>
                <a:gd name="T73" fmla="*/ 8 h 17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06"/>
                <a:gd name="T112" fmla="*/ 0 h 172"/>
                <a:gd name="T113" fmla="*/ 1206 w 1206"/>
                <a:gd name="T114" fmla="*/ 172 h 17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06" h="172">
                  <a:moveTo>
                    <a:pt x="1120" y="172"/>
                  </a:moveTo>
                  <a:lnTo>
                    <a:pt x="1138" y="170"/>
                  </a:lnTo>
                  <a:lnTo>
                    <a:pt x="1155" y="165"/>
                  </a:lnTo>
                  <a:lnTo>
                    <a:pt x="1168" y="158"/>
                  </a:lnTo>
                  <a:lnTo>
                    <a:pt x="1182" y="146"/>
                  </a:lnTo>
                  <a:lnTo>
                    <a:pt x="1192" y="134"/>
                  </a:lnTo>
                  <a:lnTo>
                    <a:pt x="1199" y="120"/>
                  </a:lnTo>
                  <a:lnTo>
                    <a:pt x="1204" y="103"/>
                  </a:lnTo>
                  <a:lnTo>
                    <a:pt x="1206" y="86"/>
                  </a:lnTo>
                  <a:lnTo>
                    <a:pt x="1204" y="69"/>
                  </a:lnTo>
                  <a:lnTo>
                    <a:pt x="1199" y="52"/>
                  </a:lnTo>
                  <a:lnTo>
                    <a:pt x="1192" y="38"/>
                  </a:lnTo>
                  <a:lnTo>
                    <a:pt x="1182" y="24"/>
                  </a:lnTo>
                  <a:lnTo>
                    <a:pt x="1168" y="14"/>
                  </a:lnTo>
                  <a:lnTo>
                    <a:pt x="1155" y="7"/>
                  </a:lnTo>
                  <a:lnTo>
                    <a:pt x="1138" y="2"/>
                  </a:lnTo>
                  <a:lnTo>
                    <a:pt x="1120" y="0"/>
                  </a:lnTo>
                  <a:lnTo>
                    <a:pt x="86" y="0"/>
                  </a:lnTo>
                  <a:lnTo>
                    <a:pt x="69" y="2"/>
                  </a:lnTo>
                  <a:lnTo>
                    <a:pt x="52" y="7"/>
                  </a:lnTo>
                  <a:lnTo>
                    <a:pt x="38" y="14"/>
                  </a:lnTo>
                  <a:lnTo>
                    <a:pt x="26" y="24"/>
                  </a:lnTo>
                  <a:lnTo>
                    <a:pt x="14" y="38"/>
                  </a:lnTo>
                  <a:lnTo>
                    <a:pt x="7" y="52"/>
                  </a:lnTo>
                  <a:lnTo>
                    <a:pt x="2" y="69"/>
                  </a:lnTo>
                  <a:lnTo>
                    <a:pt x="0" y="86"/>
                  </a:lnTo>
                  <a:lnTo>
                    <a:pt x="2" y="103"/>
                  </a:lnTo>
                  <a:lnTo>
                    <a:pt x="7" y="120"/>
                  </a:lnTo>
                  <a:lnTo>
                    <a:pt x="14" y="134"/>
                  </a:lnTo>
                  <a:lnTo>
                    <a:pt x="26" y="146"/>
                  </a:lnTo>
                  <a:lnTo>
                    <a:pt x="38" y="158"/>
                  </a:lnTo>
                  <a:lnTo>
                    <a:pt x="52" y="165"/>
                  </a:lnTo>
                  <a:lnTo>
                    <a:pt x="69" y="170"/>
                  </a:lnTo>
                  <a:lnTo>
                    <a:pt x="86" y="172"/>
                  </a:lnTo>
                  <a:lnTo>
                    <a:pt x="1120" y="1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664" name="Freeform 19"/>
            <p:cNvSpPr>
              <a:spLocks/>
            </p:cNvSpPr>
            <p:nvPr/>
          </p:nvSpPr>
          <p:spPr bwMode="auto">
            <a:xfrm>
              <a:off x="5400" y="818"/>
              <a:ext cx="240" cy="149"/>
            </a:xfrm>
            <a:custGeom>
              <a:avLst/>
              <a:gdLst>
                <a:gd name="T0" fmla="*/ 23 w 522"/>
                <a:gd name="T1" fmla="*/ 8 h 324"/>
                <a:gd name="T2" fmla="*/ 2 w 522"/>
                <a:gd name="T3" fmla="*/ 0 h 324"/>
                <a:gd name="T4" fmla="*/ 0 w 522"/>
                <a:gd name="T5" fmla="*/ 6 h 324"/>
                <a:gd name="T6" fmla="*/ 23 w 522"/>
                <a:gd name="T7" fmla="*/ 15 h 324"/>
                <a:gd name="T8" fmla="*/ 23 w 522"/>
                <a:gd name="T9" fmla="*/ 8 h 324"/>
                <a:gd name="T10" fmla="*/ 0 60000 65536"/>
                <a:gd name="T11" fmla="*/ 0 60000 65536"/>
                <a:gd name="T12" fmla="*/ 0 60000 65536"/>
                <a:gd name="T13" fmla="*/ 0 60000 65536"/>
                <a:gd name="T14" fmla="*/ 0 60000 65536"/>
                <a:gd name="T15" fmla="*/ 0 w 522"/>
                <a:gd name="T16" fmla="*/ 0 h 324"/>
                <a:gd name="T17" fmla="*/ 522 w 522"/>
                <a:gd name="T18" fmla="*/ 324 h 324"/>
              </a:gdLst>
              <a:ahLst/>
              <a:cxnLst>
                <a:cxn ang="T10">
                  <a:pos x="T0" y="T1"/>
                </a:cxn>
                <a:cxn ang="T11">
                  <a:pos x="T2" y="T3"/>
                </a:cxn>
                <a:cxn ang="T12">
                  <a:pos x="T4" y="T5"/>
                </a:cxn>
                <a:cxn ang="T13">
                  <a:pos x="T6" y="T7"/>
                </a:cxn>
                <a:cxn ang="T14">
                  <a:pos x="T8" y="T9"/>
                </a:cxn>
              </a:cxnLst>
              <a:rect l="T15" t="T16" r="T17" b="T18"/>
              <a:pathLst>
                <a:path w="522" h="324">
                  <a:moveTo>
                    <a:pt x="522" y="173"/>
                  </a:moveTo>
                  <a:lnTo>
                    <a:pt x="50" y="0"/>
                  </a:lnTo>
                  <a:lnTo>
                    <a:pt x="0" y="134"/>
                  </a:lnTo>
                  <a:lnTo>
                    <a:pt x="522" y="324"/>
                  </a:lnTo>
                  <a:lnTo>
                    <a:pt x="522" y="1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665" name="Freeform 20"/>
            <p:cNvSpPr>
              <a:spLocks/>
            </p:cNvSpPr>
            <p:nvPr/>
          </p:nvSpPr>
          <p:spPr bwMode="auto">
            <a:xfrm>
              <a:off x="5062" y="1062"/>
              <a:ext cx="442" cy="47"/>
            </a:xfrm>
            <a:custGeom>
              <a:avLst/>
              <a:gdLst>
                <a:gd name="T0" fmla="*/ 40 w 964"/>
                <a:gd name="T1" fmla="*/ 5 h 101"/>
                <a:gd name="T2" fmla="*/ 41 w 964"/>
                <a:gd name="T3" fmla="*/ 5 h 101"/>
                <a:gd name="T4" fmla="*/ 41 w 964"/>
                <a:gd name="T5" fmla="*/ 5 h 101"/>
                <a:gd name="T6" fmla="*/ 42 w 964"/>
                <a:gd name="T7" fmla="*/ 4 h 101"/>
                <a:gd name="T8" fmla="*/ 42 w 964"/>
                <a:gd name="T9" fmla="*/ 4 h 101"/>
                <a:gd name="T10" fmla="*/ 42 w 964"/>
                <a:gd name="T11" fmla="*/ 4 h 101"/>
                <a:gd name="T12" fmla="*/ 43 w 964"/>
                <a:gd name="T13" fmla="*/ 3 h 101"/>
                <a:gd name="T14" fmla="*/ 43 w 964"/>
                <a:gd name="T15" fmla="*/ 3 h 101"/>
                <a:gd name="T16" fmla="*/ 43 w 964"/>
                <a:gd name="T17" fmla="*/ 2 h 101"/>
                <a:gd name="T18" fmla="*/ 43 w 964"/>
                <a:gd name="T19" fmla="*/ 2 h 101"/>
                <a:gd name="T20" fmla="*/ 43 w 964"/>
                <a:gd name="T21" fmla="*/ 2 h 101"/>
                <a:gd name="T22" fmla="*/ 43 w 964"/>
                <a:gd name="T23" fmla="*/ 1 h 101"/>
                <a:gd name="T24" fmla="*/ 42 w 964"/>
                <a:gd name="T25" fmla="*/ 1 h 101"/>
                <a:gd name="T26" fmla="*/ 42 w 964"/>
                <a:gd name="T27" fmla="*/ 0 h 101"/>
                <a:gd name="T28" fmla="*/ 42 w 964"/>
                <a:gd name="T29" fmla="*/ 0 h 101"/>
                <a:gd name="T30" fmla="*/ 41 w 964"/>
                <a:gd name="T31" fmla="*/ 0 h 101"/>
                <a:gd name="T32" fmla="*/ 41 w 964"/>
                <a:gd name="T33" fmla="*/ 0 h 101"/>
                <a:gd name="T34" fmla="*/ 40 w 964"/>
                <a:gd name="T35" fmla="*/ 0 h 101"/>
                <a:gd name="T36" fmla="*/ 2 w 964"/>
                <a:gd name="T37" fmla="*/ 0 h 101"/>
                <a:gd name="T38" fmla="*/ 2 w 964"/>
                <a:gd name="T39" fmla="*/ 0 h 101"/>
                <a:gd name="T40" fmla="*/ 1 w 964"/>
                <a:gd name="T41" fmla="*/ 0 h 101"/>
                <a:gd name="T42" fmla="*/ 1 w 964"/>
                <a:gd name="T43" fmla="*/ 0 h 101"/>
                <a:gd name="T44" fmla="*/ 0 w 964"/>
                <a:gd name="T45" fmla="*/ 0 h 101"/>
                <a:gd name="T46" fmla="*/ 0 w 964"/>
                <a:gd name="T47" fmla="*/ 1 h 101"/>
                <a:gd name="T48" fmla="*/ 0 w 964"/>
                <a:gd name="T49" fmla="*/ 1 h 101"/>
                <a:gd name="T50" fmla="*/ 0 w 964"/>
                <a:gd name="T51" fmla="*/ 2 h 101"/>
                <a:gd name="T52" fmla="*/ 0 w 964"/>
                <a:gd name="T53" fmla="*/ 2 h 101"/>
                <a:gd name="T54" fmla="*/ 0 w 964"/>
                <a:gd name="T55" fmla="*/ 2 h 101"/>
                <a:gd name="T56" fmla="*/ 0 w 964"/>
                <a:gd name="T57" fmla="*/ 3 h 101"/>
                <a:gd name="T58" fmla="*/ 0 w 964"/>
                <a:gd name="T59" fmla="*/ 3 h 101"/>
                <a:gd name="T60" fmla="*/ 0 w 964"/>
                <a:gd name="T61" fmla="*/ 4 h 101"/>
                <a:gd name="T62" fmla="*/ 0 w 964"/>
                <a:gd name="T63" fmla="*/ 4 h 101"/>
                <a:gd name="T64" fmla="*/ 1 w 964"/>
                <a:gd name="T65" fmla="*/ 4 h 101"/>
                <a:gd name="T66" fmla="*/ 1 w 964"/>
                <a:gd name="T67" fmla="*/ 5 h 101"/>
                <a:gd name="T68" fmla="*/ 2 w 964"/>
                <a:gd name="T69" fmla="*/ 5 h 101"/>
                <a:gd name="T70" fmla="*/ 2 w 964"/>
                <a:gd name="T71" fmla="*/ 5 h 101"/>
                <a:gd name="T72" fmla="*/ 40 w 964"/>
                <a:gd name="T73" fmla="*/ 5 h 10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64"/>
                <a:gd name="T112" fmla="*/ 0 h 101"/>
                <a:gd name="T113" fmla="*/ 964 w 964"/>
                <a:gd name="T114" fmla="*/ 101 h 10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64" h="101">
                  <a:moveTo>
                    <a:pt x="913" y="101"/>
                  </a:moveTo>
                  <a:lnTo>
                    <a:pt x="923" y="99"/>
                  </a:lnTo>
                  <a:lnTo>
                    <a:pt x="931" y="98"/>
                  </a:lnTo>
                  <a:lnTo>
                    <a:pt x="942" y="93"/>
                  </a:lnTo>
                  <a:lnTo>
                    <a:pt x="949" y="86"/>
                  </a:lnTo>
                  <a:lnTo>
                    <a:pt x="955" y="79"/>
                  </a:lnTo>
                  <a:lnTo>
                    <a:pt x="961" y="70"/>
                  </a:lnTo>
                  <a:lnTo>
                    <a:pt x="962" y="62"/>
                  </a:lnTo>
                  <a:lnTo>
                    <a:pt x="964" y="51"/>
                  </a:lnTo>
                  <a:lnTo>
                    <a:pt x="962" y="41"/>
                  </a:lnTo>
                  <a:lnTo>
                    <a:pt x="961" y="31"/>
                  </a:lnTo>
                  <a:lnTo>
                    <a:pt x="955" y="22"/>
                  </a:lnTo>
                  <a:lnTo>
                    <a:pt x="949" y="15"/>
                  </a:lnTo>
                  <a:lnTo>
                    <a:pt x="942" y="9"/>
                  </a:lnTo>
                  <a:lnTo>
                    <a:pt x="931" y="3"/>
                  </a:lnTo>
                  <a:lnTo>
                    <a:pt x="923" y="2"/>
                  </a:lnTo>
                  <a:lnTo>
                    <a:pt x="913" y="0"/>
                  </a:lnTo>
                  <a:lnTo>
                    <a:pt x="51" y="0"/>
                  </a:lnTo>
                  <a:lnTo>
                    <a:pt x="41" y="2"/>
                  </a:lnTo>
                  <a:lnTo>
                    <a:pt x="31" y="3"/>
                  </a:lnTo>
                  <a:lnTo>
                    <a:pt x="22" y="9"/>
                  </a:lnTo>
                  <a:lnTo>
                    <a:pt x="15" y="15"/>
                  </a:lnTo>
                  <a:lnTo>
                    <a:pt x="9" y="22"/>
                  </a:lnTo>
                  <a:lnTo>
                    <a:pt x="3" y="31"/>
                  </a:lnTo>
                  <a:lnTo>
                    <a:pt x="2" y="41"/>
                  </a:lnTo>
                  <a:lnTo>
                    <a:pt x="0" y="51"/>
                  </a:lnTo>
                  <a:lnTo>
                    <a:pt x="2" y="62"/>
                  </a:lnTo>
                  <a:lnTo>
                    <a:pt x="3" y="70"/>
                  </a:lnTo>
                  <a:lnTo>
                    <a:pt x="9" y="79"/>
                  </a:lnTo>
                  <a:lnTo>
                    <a:pt x="15" y="86"/>
                  </a:lnTo>
                  <a:lnTo>
                    <a:pt x="22" y="93"/>
                  </a:lnTo>
                  <a:lnTo>
                    <a:pt x="31" y="98"/>
                  </a:lnTo>
                  <a:lnTo>
                    <a:pt x="41" y="99"/>
                  </a:lnTo>
                  <a:lnTo>
                    <a:pt x="51" y="101"/>
                  </a:lnTo>
                  <a:lnTo>
                    <a:pt x="913"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666" name="Freeform 21"/>
            <p:cNvSpPr>
              <a:spLocks/>
            </p:cNvSpPr>
            <p:nvPr/>
          </p:nvSpPr>
          <p:spPr bwMode="auto">
            <a:xfrm>
              <a:off x="4999" y="766"/>
              <a:ext cx="64" cy="48"/>
            </a:xfrm>
            <a:custGeom>
              <a:avLst/>
              <a:gdLst>
                <a:gd name="T0" fmla="*/ 6 w 140"/>
                <a:gd name="T1" fmla="*/ 0 h 106"/>
                <a:gd name="T2" fmla="*/ 0 w 140"/>
                <a:gd name="T3" fmla="*/ 1 h 106"/>
                <a:gd name="T4" fmla="*/ 5 w 140"/>
                <a:gd name="T5" fmla="*/ 5 h 106"/>
                <a:gd name="T6" fmla="*/ 5 w 140"/>
                <a:gd name="T7" fmla="*/ 3 h 106"/>
                <a:gd name="T8" fmla="*/ 5 w 140"/>
                <a:gd name="T9" fmla="*/ 2 h 106"/>
                <a:gd name="T10" fmla="*/ 6 w 140"/>
                <a:gd name="T11" fmla="*/ 1 h 106"/>
                <a:gd name="T12" fmla="*/ 6 w 140"/>
                <a:gd name="T13" fmla="*/ 0 h 106"/>
                <a:gd name="T14" fmla="*/ 0 60000 65536"/>
                <a:gd name="T15" fmla="*/ 0 60000 65536"/>
                <a:gd name="T16" fmla="*/ 0 60000 65536"/>
                <a:gd name="T17" fmla="*/ 0 60000 65536"/>
                <a:gd name="T18" fmla="*/ 0 60000 65536"/>
                <a:gd name="T19" fmla="*/ 0 60000 65536"/>
                <a:gd name="T20" fmla="*/ 0 60000 65536"/>
                <a:gd name="T21" fmla="*/ 0 w 140"/>
                <a:gd name="T22" fmla="*/ 0 h 106"/>
                <a:gd name="T23" fmla="*/ 140 w 140"/>
                <a:gd name="T24" fmla="*/ 106 h 1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0" h="106">
                  <a:moveTo>
                    <a:pt x="140" y="0"/>
                  </a:moveTo>
                  <a:lnTo>
                    <a:pt x="0" y="34"/>
                  </a:lnTo>
                  <a:lnTo>
                    <a:pt x="122" y="106"/>
                  </a:lnTo>
                  <a:lnTo>
                    <a:pt x="125" y="79"/>
                  </a:lnTo>
                  <a:lnTo>
                    <a:pt x="128" y="53"/>
                  </a:lnTo>
                  <a:lnTo>
                    <a:pt x="134" y="26"/>
                  </a:lnTo>
                  <a:lnTo>
                    <a:pt x="1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667" name="Freeform 22"/>
            <p:cNvSpPr>
              <a:spLocks/>
            </p:cNvSpPr>
            <p:nvPr/>
          </p:nvSpPr>
          <p:spPr bwMode="auto">
            <a:xfrm>
              <a:off x="5070" y="611"/>
              <a:ext cx="69" cy="60"/>
            </a:xfrm>
            <a:custGeom>
              <a:avLst/>
              <a:gdLst>
                <a:gd name="T0" fmla="*/ 7 w 149"/>
                <a:gd name="T1" fmla="*/ 2 h 130"/>
                <a:gd name="T2" fmla="*/ 0 w 149"/>
                <a:gd name="T3" fmla="*/ 0 h 130"/>
                <a:gd name="T4" fmla="*/ 4 w 149"/>
                <a:gd name="T5" fmla="*/ 6 h 130"/>
                <a:gd name="T6" fmla="*/ 4 w 149"/>
                <a:gd name="T7" fmla="*/ 6 h 130"/>
                <a:gd name="T8" fmla="*/ 4 w 149"/>
                <a:gd name="T9" fmla="*/ 5 h 130"/>
                <a:gd name="T10" fmla="*/ 5 w 149"/>
                <a:gd name="T11" fmla="*/ 4 h 130"/>
                <a:gd name="T12" fmla="*/ 5 w 149"/>
                <a:gd name="T13" fmla="*/ 4 h 130"/>
                <a:gd name="T14" fmla="*/ 6 w 149"/>
                <a:gd name="T15" fmla="*/ 3 h 130"/>
                <a:gd name="T16" fmla="*/ 6 w 149"/>
                <a:gd name="T17" fmla="*/ 3 h 130"/>
                <a:gd name="T18" fmla="*/ 6 w 149"/>
                <a:gd name="T19" fmla="*/ 2 h 130"/>
                <a:gd name="T20" fmla="*/ 7 w 149"/>
                <a:gd name="T21" fmla="*/ 2 h 1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9"/>
                <a:gd name="T34" fmla="*/ 0 h 130"/>
                <a:gd name="T35" fmla="*/ 149 w 149"/>
                <a:gd name="T36" fmla="*/ 130 h 13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9" h="130">
                  <a:moveTo>
                    <a:pt x="149" y="39"/>
                  </a:moveTo>
                  <a:lnTo>
                    <a:pt x="0" y="0"/>
                  </a:lnTo>
                  <a:lnTo>
                    <a:pt x="79" y="130"/>
                  </a:lnTo>
                  <a:lnTo>
                    <a:pt x="88" y="118"/>
                  </a:lnTo>
                  <a:lnTo>
                    <a:pt x="95" y="108"/>
                  </a:lnTo>
                  <a:lnTo>
                    <a:pt x="103" y="96"/>
                  </a:lnTo>
                  <a:lnTo>
                    <a:pt x="112" y="84"/>
                  </a:lnTo>
                  <a:lnTo>
                    <a:pt x="122" y="72"/>
                  </a:lnTo>
                  <a:lnTo>
                    <a:pt x="131" y="61"/>
                  </a:lnTo>
                  <a:lnTo>
                    <a:pt x="139" y="49"/>
                  </a:lnTo>
                  <a:lnTo>
                    <a:pt x="149"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668" name="Freeform 23"/>
            <p:cNvSpPr>
              <a:spLocks/>
            </p:cNvSpPr>
            <p:nvPr/>
          </p:nvSpPr>
          <p:spPr bwMode="auto">
            <a:xfrm>
              <a:off x="5024" y="692"/>
              <a:ext cx="70" cy="48"/>
            </a:xfrm>
            <a:custGeom>
              <a:avLst/>
              <a:gdLst>
                <a:gd name="T0" fmla="*/ 7 w 153"/>
                <a:gd name="T1" fmla="*/ 0 h 104"/>
                <a:gd name="T2" fmla="*/ 0 w 153"/>
                <a:gd name="T3" fmla="*/ 0 h 104"/>
                <a:gd name="T4" fmla="*/ 5 w 153"/>
                <a:gd name="T5" fmla="*/ 5 h 104"/>
                <a:gd name="T6" fmla="*/ 5 w 153"/>
                <a:gd name="T7" fmla="*/ 4 h 104"/>
                <a:gd name="T8" fmla="*/ 5 w 153"/>
                <a:gd name="T9" fmla="*/ 2 h 104"/>
                <a:gd name="T10" fmla="*/ 6 w 153"/>
                <a:gd name="T11" fmla="*/ 1 h 104"/>
                <a:gd name="T12" fmla="*/ 7 w 153"/>
                <a:gd name="T13" fmla="*/ 0 h 104"/>
                <a:gd name="T14" fmla="*/ 0 60000 65536"/>
                <a:gd name="T15" fmla="*/ 0 60000 65536"/>
                <a:gd name="T16" fmla="*/ 0 60000 65536"/>
                <a:gd name="T17" fmla="*/ 0 60000 65536"/>
                <a:gd name="T18" fmla="*/ 0 60000 65536"/>
                <a:gd name="T19" fmla="*/ 0 60000 65536"/>
                <a:gd name="T20" fmla="*/ 0 60000 65536"/>
                <a:gd name="T21" fmla="*/ 0 w 153"/>
                <a:gd name="T22" fmla="*/ 0 h 104"/>
                <a:gd name="T23" fmla="*/ 153 w 153"/>
                <a:gd name="T24" fmla="*/ 104 h 1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3" h="104">
                  <a:moveTo>
                    <a:pt x="153" y="1"/>
                  </a:moveTo>
                  <a:lnTo>
                    <a:pt x="0" y="0"/>
                  </a:lnTo>
                  <a:lnTo>
                    <a:pt x="106" y="104"/>
                  </a:lnTo>
                  <a:lnTo>
                    <a:pt x="117" y="77"/>
                  </a:lnTo>
                  <a:lnTo>
                    <a:pt x="127" y="51"/>
                  </a:lnTo>
                  <a:lnTo>
                    <a:pt x="139" y="25"/>
                  </a:lnTo>
                  <a:lnTo>
                    <a:pt x="15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8436" name="Line 24"/>
          <p:cNvSpPr>
            <a:spLocks noChangeShapeType="1"/>
          </p:cNvSpPr>
          <p:nvPr/>
        </p:nvSpPr>
        <p:spPr bwMode="auto">
          <a:xfrm flipV="1">
            <a:off x="4500563" y="1625600"/>
            <a:ext cx="0" cy="1685925"/>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8437" name="Rectangle 25"/>
          <p:cNvSpPr>
            <a:spLocks noGrp="1" noChangeArrowheads="1"/>
          </p:cNvSpPr>
          <p:nvPr>
            <p:ph type="title"/>
          </p:nvPr>
        </p:nvSpPr>
        <p:spPr/>
        <p:txBody>
          <a:bodyPr/>
          <a:lstStyle/>
          <a:p>
            <a:r>
              <a:rPr lang="en-US" dirty="0"/>
              <a:t>Matters</a:t>
            </a:r>
          </a:p>
        </p:txBody>
      </p:sp>
      <p:sp>
        <p:nvSpPr>
          <p:cNvPr id="18438" name="Rectangle 101"/>
          <p:cNvSpPr>
            <a:spLocks noGrp="1" noChangeArrowheads="1"/>
          </p:cNvSpPr>
          <p:nvPr>
            <p:ph idx="1"/>
          </p:nvPr>
        </p:nvSpPr>
        <p:spPr>
          <a:xfrm>
            <a:off x="5298926" y="1122362"/>
            <a:ext cx="3495675" cy="1629582"/>
          </a:xfrm>
        </p:spPr>
        <p:txBody>
          <a:bodyPr/>
          <a:lstStyle/>
          <a:p>
            <a:pPr>
              <a:buFont typeface="Arial" charset="0"/>
              <a:buChar char="•"/>
            </a:pPr>
            <a:r>
              <a:rPr lang="en-US" dirty="0"/>
              <a:t>A </a:t>
            </a:r>
            <a:r>
              <a:rPr lang="en-US" b="1" dirty="0"/>
              <a:t>matter</a:t>
            </a:r>
            <a:r>
              <a:rPr lang="en-US" dirty="0"/>
              <a:t> is a set of data pertaining to a single (potential) lawsuit</a:t>
            </a:r>
          </a:p>
        </p:txBody>
      </p:sp>
      <p:grpSp>
        <p:nvGrpSpPr>
          <p:cNvPr id="18439" name="Group 26"/>
          <p:cNvGrpSpPr>
            <a:grpSpLocks/>
          </p:cNvGrpSpPr>
          <p:nvPr/>
        </p:nvGrpSpPr>
        <p:grpSpPr bwMode="auto">
          <a:xfrm>
            <a:off x="3749675" y="1974850"/>
            <a:ext cx="1512888" cy="1114425"/>
            <a:chOff x="2083" y="1606"/>
            <a:chExt cx="1489" cy="1097"/>
          </a:xfrm>
        </p:grpSpPr>
        <p:sp>
          <p:nvSpPr>
            <p:cNvPr id="18626" name="Rectangle 27"/>
            <p:cNvSpPr>
              <a:spLocks noChangeArrowheads="1"/>
            </p:cNvSpPr>
            <p:nvPr/>
          </p:nvSpPr>
          <p:spPr bwMode="auto">
            <a:xfrm>
              <a:off x="2083" y="1606"/>
              <a:ext cx="1489" cy="1097"/>
            </a:xfrm>
            <a:prstGeom prst="rect">
              <a:avLst/>
            </a:prstGeom>
            <a:solidFill>
              <a:srgbClr val="B2B2B2"/>
            </a:solidFill>
            <a:ln w="12700" algn="ctr">
              <a:solidFill>
                <a:schemeClr val="bg1"/>
              </a:solidFill>
              <a:miter lim="800000"/>
              <a:headEnd/>
              <a:tailEnd/>
            </a:ln>
          </p:spPr>
          <p:txBody>
            <a:bodyPr lIns="0" tIns="0" rIns="0" bIns="0" anchor="ctr">
              <a:spAutoFit/>
            </a:bodyPr>
            <a:lstStyle/>
            <a:p>
              <a:endParaRPr lang="en-US"/>
            </a:p>
          </p:txBody>
        </p:sp>
        <p:sp>
          <p:nvSpPr>
            <p:cNvPr id="18627" name="Freeform 28"/>
            <p:cNvSpPr>
              <a:spLocks/>
            </p:cNvSpPr>
            <p:nvPr/>
          </p:nvSpPr>
          <p:spPr bwMode="auto">
            <a:xfrm>
              <a:off x="3351" y="2073"/>
              <a:ext cx="217" cy="63"/>
            </a:xfrm>
            <a:custGeom>
              <a:avLst/>
              <a:gdLst>
                <a:gd name="T0" fmla="*/ 0 w 217"/>
                <a:gd name="T1" fmla="*/ 63 h 63"/>
                <a:gd name="T2" fmla="*/ 217 w 217"/>
                <a:gd name="T3" fmla="*/ 58 h 63"/>
                <a:gd name="T4" fmla="*/ 216 w 217"/>
                <a:gd name="T5" fmla="*/ 0 h 63"/>
                <a:gd name="T6" fmla="*/ 2 w 217"/>
                <a:gd name="T7" fmla="*/ 12 h 63"/>
                <a:gd name="T8" fmla="*/ 0 w 217"/>
                <a:gd name="T9" fmla="*/ 63 h 63"/>
                <a:gd name="T10" fmla="*/ 0 60000 65536"/>
                <a:gd name="T11" fmla="*/ 0 60000 65536"/>
                <a:gd name="T12" fmla="*/ 0 60000 65536"/>
                <a:gd name="T13" fmla="*/ 0 60000 65536"/>
                <a:gd name="T14" fmla="*/ 0 60000 65536"/>
                <a:gd name="T15" fmla="*/ 0 w 217"/>
                <a:gd name="T16" fmla="*/ 0 h 63"/>
                <a:gd name="T17" fmla="*/ 217 w 217"/>
                <a:gd name="T18" fmla="*/ 63 h 63"/>
              </a:gdLst>
              <a:ahLst/>
              <a:cxnLst>
                <a:cxn ang="T10">
                  <a:pos x="T0" y="T1"/>
                </a:cxn>
                <a:cxn ang="T11">
                  <a:pos x="T2" y="T3"/>
                </a:cxn>
                <a:cxn ang="T12">
                  <a:pos x="T4" y="T5"/>
                </a:cxn>
                <a:cxn ang="T13">
                  <a:pos x="T6" y="T7"/>
                </a:cxn>
                <a:cxn ang="T14">
                  <a:pos x="T8" y="T9"/>
                </a:cxn>
              </a:cxnLst>
              <a:rect l="T15" t="T16" r="T17" b="T18"/>
              <a:pathLst>
                <a:path w="217" h="63">
                  <a:moveTo>
                    <a:pt x="0" y="63"/>
                  </a:moveTo>
                  <a:lnTo>
                    <a:pt x="217" y="58"/>
                  </a:lnTo>
                  <a:lnTo>
                    <a:pt x="216" y="0"/>
                  </a:lnTo>
                  <a:lnTo>
                    <a:pt x="2" y="12"/>
                  </a:lnTo>
                  <a:lnTo>
                    <a:pt x="0" y="63"/>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18628" name="Freeform 29"/>
            <p:cNvSpPr>
              <a:spLocks/>
            </p:cNvSpPr>
            <p:nvPr/>
          </p:nvSpPr>
          <p:spPr bwMode="auto">
            <a:xfrm>
              <a:off x="3351" y="2259"/>
              <a:ext cx="217" cy="63"/>
            </a:xfrm>
            <a:custGeom>
              <a:avLst/>
              <a:gdLst>
                <a:gd name="T0" fmla="*/ 0 w 217"/>
                <a:gd name="T1" fmla="*/ 63 h 63"/>
                <a:gd name="T2" fmla="*/ 217 w 217"/>
                <a:gd name="T3" fmla="*/ 58 h 63"/>
                <a:gd name="T4" fmla="*/ 216 w 217"/>
                <a:gd name="T5" fmla="*/ 0 h 63"/>
                <a:gd name="T6" fmla="*/ 2 w 217"/>
                <a:gd name="T7" fmla="*/ 12 h 63"/>
                <a:gd name="T8" fmla="*/ 0 w 217"/>
                <a:gd name="T9" fmla="*/ 63 h 63"/>
                <a:gd name="T10" fmla="*/ 0 60000 65536"/>
                <a:gd name="T11" fmla="*/ 0 60000 65536"/>
                <a:gd name="T12" fmla="*/ 0 60000 65536"/>
                <a:gd name="T13" fmla="*/ 0 60000 65536"/>
                <a:gd name="T14" fmla="*/ 0 60000 65536"/>
                <a:gd name="T15" fmla="*/ 0 w 217"/>
                <a:gd name="T16" fmla="*/ 0 h 63"/>
                <a:gd name="T17" fmla="*/ 217 w 217"/>
                <a:gd name="T18" fmla="*/ 63 h 63"/>
              </a:gdLst>
              <a:ahLst/>
              <a:cxnLst>
                <a:cxn ang="T10">
                  <a:pos x="T0" y="T1"/>
                </a:cxn>
                <a:cxn ang="T11">
                  <a:pos x="T2" y="T3"/>
                </a:cxn>
                <a:cxn ang="T12">
                  <a:pos x="T4" y="T5"/>
                </a:cxn>
                <a:cxn ang="T13">
                  <a:pos x="T6" y="T7"/>
                </a:cxn>
                <a:cxn ang="T14">
                  <a:pos x="T8" y="T9"/>
                </a:cxn>
              </a:cxnLst>
              <a:rect l="T15" t="T16" r="T17" b="T18"/>
              <a:pathLst>
                <a:path w="217" h="63">
                  <a:moveTo>
                    <a:pt x="0" y="63"/>
                  </a:moveTo>
                  <a:lnTo>
                    <a:pt x="217" y="58"/>
                  </a:lnTo>
                  <a:lnTo>
                    <a:pt x="216" y="0"/>
                  </a:lnTo>
                  <a:lnTo>
                    <a:pt x="2" y="12"/>
                  </a:lnTo>
                  <a:lnTo>
                    <a:pt x="0" y="63"/>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18629" name="Freeform 30"/>
            <p:cNvSpPr>
              <a:spLocks/>
            </p:cNvSpPr>
            <p:nvPr/>
          </p:nvSpPr>
          <p:spPr bwMode="auto">
            <a:xfrm>
              <a:off x="2238" y="2493"/>
              <a:ext cx="114" cy="207"/>
            </a:xfrm>
            <a:custGeom>
              <a:avLst/>
              <a:gdLst>
                <a:gd name="T0" fmla="*/ 66 w 114"/>
                <a:gd name="T1" fmla="*/ 0 h 207"/>
                <a:gd name="T2" fmla="*/ 0 w 114"/>
                <a:gd name="T3" fmla="*/ 207 h 207"/>
                <a:gd name="T4" fmla="*/ 54 w 114"/>
                <a:gd name="T5" fmla="*/ 207 h 207"/>
                <a:gd name="T6" fmla="*/ 114 w 114"/>
                <a:gd name="T7" fmla="*/ 18 h 207"/>
                <a:gd name="T8" fmla="*/ 66 w 114"/>
                <a:gd name="T9" fmla="*/ 0 h 207"/>
                <a:gd name="T10" fmla="*/ 0 60000 65536"/>
                <a:gd name="T11" fmla="*/ 0 60000 65536"/>
                <a:gd name="T12" fmla="*/ 0 60000 65536"/>
                <a:gd name="T13" fmla="*/ 0 60000 65536"/>
                <a:gd name="T14" fmla="*/ 0 60000 65536"/>
                <a:gd name="T15" fmla="*/ 0 w 114"/>
                <a:gd name="T16" fmla="*/ 0 h 207"/>
                <a:gd name="T17" fmla="*/ 114 w 114"/>
                <a:gd name="T18" fmla="*/ 207 h 207"/>
              </a:gdLst>
              <a:ahLst/>
              <a:cxnLst>
                <a:cxn ang="T10">
                  <a:pos x="T0" y="T1"/>
                </a:cxn>
                <a:cxn ang="T11">
                  <a:pos x="T2" y="T3"/>
                </a:cxn>
                <a:cxn ang="T12">
                  <a:pos x="T4" y="T5"/>
                </a:cxn>
                <a:cxn ang="T13">
                  <a:pos x="T6" y="T7"/>
                </a:cxn>
                <a:cxn ang="T14">
                  <a:pos x="T8" y="T9"/>
                </a:cxn>
              </a:cxnLst>
              <a:rect l="T15" t="T16" r="T17" b="T18"/>
              <a:pathLst>
                <a:path w="114" h="207">
                  <a:moveTo>
                    <a:pt x="66" y="0"/>
                  </a:moveTo>
                  <a:lnTo>
                    <a:pt x="0" y="207"/>
                  </a:lnTo>
                  <a:lnTo>
                    <a:pt x="54" y="207"/>
                  </a:lnTo>
                  <a:lnTo>
                    <a:pt x="114" y="18"/>
                  </a:lnTo>
                  <a:lnTo>
                    <a:pt x="66" y="0"/>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18630" name="Freeform 31"/>
            <p:cNvSpPr>
              <a:spLocks/>
            </p:cNvSpPr>
            <p:nvPr/>
          </p:nvSpPr>
          <p:spPr bwMode="auto">
            <a:xfrm>
              <a:off x="2436" y="2541"/>
              <a:ext cx="102" cy="159"/>
            </a:xfrm>
            <a:custGeom>
              <a:avLst/>
              <a:gdLst>
                <a:gd name="T0" fmla="*/ 51 w 102"/>
                <a:gd name="T1" fmla="*/ 0 h 159"/>
                <a:gd name="T2" fmla="*/ 0 w 102"/>
                <a:gd name="T3" fmla="*/ 159 h 159"/>
                <a:gd name="T4" fmla="*/ 54 w 102"/>
                <a:gd name="T5" fmla="*/ 159 h 159"/>
                <a:gd name="T6" fmla="*/ 102 w 102"/>
                <a:gd name="T7" fmla="*/ 0 h 159"/>
                <a:gd name="T8" fmla="*/ 51 w 102"/>
                <a:gd name="T9" fmla="*/ 0 h 159"/>
                <a:gd name="T10" fmla="*/ 0 60000 65536"/>
                <a:gd name="T11" fmla="*/ 0 60000 65536"/>
                <a:gd name="T12" fmla="*/ 0 60000 65536"/>
                <a:gd name="T13" fmla="*/ 0 60000 65536"/>
                <a:gd name="T14" fmla="*/ 0 60000 65536"/>
                <a:gd name="T15" fmla="*/ 0 w 102"/>
                <a:gd name="T16" fmla="*/ 0 h 159"/>
                <a:gd name="T17" fmla="*/ 102 w 102"/>
                <a:gd name="T18" fmla="*/ 159 h 159"/>
              </a:gdLst>
              <a:ahLst/>
              <a:cxnLst>
                <a:cxn ang="T10">
                  <a:pos x="T0" y="T1"/>
                </a:cxn>
                <a:cxn ang="T11">
                  <a:pos x="T2" y="T3"/>
                </a:cxn>
                <a:cxn ang="T12">
                  <a:pos x="T4" y="T5"/>
                </a:cxn>
                <a:cxn ang="T13">
                  <a:pos x="T6" y="T7"/>
                </a:cxn>
                <a:cxn ang="T14">
                  <a:pos x="T8" y="T9"/>
                </a:cxn>
              </a:cxnLst>
              <a:rect l="T15" t="T16" r="T17" b="T18"/>
              <a:pathLst>
                <a:path w="102" h="159">
                  <a:moveTo>
                    <a:pt x="51" y="0"/>
                  </a:moveTo>
                  <a:lnTo>
                    <a:pt x="0" y="159"/>
                  </a:lnTo>
                  <a:lnTo>
                    <a:pt x="54" y="159"/>
                  </a:lnTo>
                  <a:lnTo>
                    <a:pt x="102" y="0"/>
                  </a:lnTo>
                  <a:lnTo>
                    <a:pt x="51" y="0"/>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18631" name="Rectangle 32"/>
            <p:cNvSpPr>
              <a:spLocks noChangeArrowheads="1"/>
            </p:cNvSpPr>
            <p:nvPr/>
          </p:nvSpPr>
          <p:spPr bwMode="auto">
            <a:xfrm>
              <a:off x="2762" y="1606"/>
              <a:ext cx="810" cy="248"/>
            </a:xfrm>
            <a:prstGeom prst="rect">
              <a:avLst/>
            </a:prstGeom>
            <a:solidFill>
              <a:srgbClr val="009900"/>
            </a:solidFill>
            <a:ln w="12700" algn="ctr">
              <a:solidFill>
                <a:schemeClr val="bg1"/>
              </a:solidFill>
              <a:miter lim="800000"/>
              <a:headEnd/>
              <a:tailEnd/>
            </a:ln>
          </p:spPr>
          <p:txBody>
            <a:bodyPr wrap="none" lIns="0" tIns="0" rIns="0" bIns="0" anchor="ctr">
              <a:spAutoFit/>
            </a:bodyPr>
            <a:lstStyle/>
            <a:p>
              <a:endParaRPr lang="en-US"/>
            </a:p>
          </p:txBody>
        </p:sp>
        <p:sp>
          <p:nvSpPr>
            <p:cNvPr id="18632" name="Rectangle 33"/>
            <p:cNvSpPr>
              <a:spLocks noChangeArrowheads="1"/>
            </p:cNvSpPr>
            <p:nvPr/>
          </p:nvSpPr>
          <p:spPr bwMode="auto">
            <a:xfrm>
              <a:off x="2778" y="1874"/>
              <a:ext cx="62" cy="827"/>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18633" name="AutoShape 34"/>
            <p:cNvSpPr>
              <a:spLocks noChangeArrowheads="1"/>
            </p:cNvSpPr>
            <p:nvPr/>
          </p:nvSpPr>
          <p:spPr bwMode="auto">
            <a:xfrm rot="2681173">
              <a:off x="2441" y="1752"/>
              <a:ext cx="559" cy="573"/>
            </a:xfrm>
            <a:prstGeom prst="irregularSeal2">
              <a:avLst/>
            </a:prstGeom>
            <a:gradFill rotWithShape="1">
              <a:gsLst>
                <a:gs pos="0">
                  <a:srgbClr val="FFFF66"/>
                </a:gs>
                <a:gs pos="100000">
                  <a:srgbClr val="FF0000"/>
                </a:gs>
              </a:gsLst>
              <a:path path="shape">
                <a:fillToRect l="50000" t="50000" r="50000" b="50000"/>
              </a:path>
            </a:gra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0" tIns="0" rIns="0" bIns="0" anchor="ctr">
              <a:spAutoFit/>
            </a:bodyPr>
            <a:lstStyle/>
            <a:p>
              <a:endParaRPr lang="en-US"/>
            </a:p>
          </p:txBody>
        </p:sp>
        <p:sp>
          <p:nvSpPr>
            <p:cNvPr id="18634" name="Freeform 35"/>
            <p:cNvSpPr>
              <a:spLocks/>
            </p:cNvSpPr>
            <p:nvPr/>
          </p:nvSpPr>
          <p:spPr bwMode="auto">
            <a:xfrm>
              <a:off x="2219" y="2561"/>
              <a:ext cx="369" cy="104"/>
            </a:xfrm>
            <a:custGeom>
              <a:avLst/>
              <a:gdLst>
                <a:gd name="T0" fmla="*/ 0 w 992"/>
                <a:gd name="T1" fmla="*/ 0 h 280"/>
                <a:gd name="T2" fmla="*/ 19 w 992"/>
                <a:gd name="T3" fmla="*/ 4 h 280"/>
                <a:gd name="T4" fmla="*/ 18 w 992"/>
                <a:gd name="T5" fmla="*/ 5 h 280"/>
                <a:gd name="T6" fmla="*/ 0 w 992"/>
                <a:gd name="T7" fmla="*/ 1 h 280"/>
                <a:gd name="T8" fmla="*/ 0 w 992"/>
                <a:gd name="T9" fmla="*/ 0 h 280"/>
                <a:gd name="T10" fmla="*/ 0 60000 65536"/>
                <a:gd name="T11" fmla="*/ 0 60000 65536"/>
                <a:gd name="T12" fmla="*/ 0 60000 65536"/>
                <a:gd name="T13" fmla="*/ 0 60000 65536"/>
                <a:gd name="T14" fmla="*/ 0 60000 65536"/>
                <a:gd name="T15" fmla="*/ 0 w 992"/>
                <a:gd name="T16" fmla="*/ 0 h 280"/>
                <a:gd name="T17" fmla="*/ 992 w 992"/>
                <a:gd name="T18" fmla="*/ 280 h 280"/>
              </a:gdLst>
              <a:ahLst/>
              <a:cxnLst>
                <a:cxn ang="T10">
                  <a:pos x="T0" y="T1"/>
                </a:cxn>
                <a:cxn ang="T11">
                  <a:pos x="T2" y="T3"/>
                </a:cxn>
                <a:cxn ang="T12">
                  <a:pos x="T4" y="T5"/>
                </a:cxn>
                <a:cxn ang="T13">
                  <a:pos x="T6" y="T7"/>
                </a:cxn>
                <a:cxn ang="T14">
                  <a:pos x="T8" y="T9"/>
                </a:cxn>
              </a:cxnLst>
              <a:rect l="T15" t="T16" r="T17" b="T18"/>
              <a:pathLst>
                <a:path w="992" h="280">
                  <a:moveTo>
                    <a:pt x="0" y="0"/>
                  </a:moveTo>
                  <a:lnTo>
                    <a:pt x="992" y="240"/>
                  </a:lnTo>
                  <a:lnTo>
                    <a:pt x="936" y="280"/>
                  </a:lnTo>
                  <a:lnTo>
                    <a:pt x="16" y="56"/>
                  </a:lnTo>
                  <a:lnTo>
                    <a:pt x="0" y="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18635" name="Freeform 36"/>
            <p:cNvSpPr>
              <a:spLocks/>
            </p:cNvSpPr>
            <p:nvPr/>
          </p:nvSpPr>
          <p:spPr bwMode="auto">
            <a:xfrm>
              <a:off x="3429" y="2008"/>
              <a:ext cx="51" cy="375"/>
            </a:xfrm>
            <a:custGeom>
              <a:avLst/>
              <a:gdLst>
                <a:gd name="T0" fmla="*/ 0 w 136"/>
                <a:gd name="T1" fmla="*/ 0 h 1008"/>
                <a:gd name="T2" fmla="*/ 2 w 136"/>
                <a:gd name="T3" fmla="*/ 19 h 1008"/>
                <a:gd name="T4" fmla="*/ 3 w 136"/>
                <a:gd name="T5" fmla="*/ 17 h 1008"/>
                <a:gd name="T6" fmla="*/ 1 w 136"/>
                <a:gd name="T7" fmla="*/ 1 h 1008"/>
                <a:gd name="T8" fmla="*/ 0 w 136"/>
                <a:gd name="T9" fmla="*/ 0 h 1008"/>
                <a:gd name="T10" fmla="*/ 0 60000 65536"/>
                <a:gd name="T11" fmla="*/ 0 60000 65536"/>
                <a:gd name="T12" fmla="*/ 0 60000 65536"/>
                <a:gd name="T13" fmla="*/ 0 60000 65536"/>
                <a:gd name="T14" fmla="*/ 0 60000 65536"/>
                <a:gd name="T15" fmla="*/ 0 w 136"/>
                <a:gd name="T16" fmla="*/ 0 h 1008"/>
                <a:gd name="T17" fmla="*/ 136 w 136"/>
                <a:gd name="T18" fmla="*/ 1008 h 1008"/>
              </a:gdLst>
              <a:ahLst/>
              <a:cxnLst>
                <a:cxn ang="T10">
                  <a:pos x="T0" y="T1"/>
                </a:cxn>
                <a:cxn ang="T11">
                  <a:pos x="T2" y="T3"/>
                </a:cxn>
                <a:cxn ang="T12">
                  <a:pos x="T4" y="T5"/>
                </a:cxn>
                <a:cxn ang="T13">
                  <a:pos x="T6" y="T7"/>
                </a:cxn>
                <a:cxn ang="T14">
                  <a:pos x="T8" y="T9"/>
                </a:cxn>
              </a:cxnLst>
              <a:rect l="T15" t="T16" r="T17" b="T18"/>
              <a:pathLst>
                <a:path w="136" h="1008">
                  <a:moveTo>
                    <a:pt x="0" y="0"/>
                  </a:moveTo>
                  <a:lnTo>
                    <a:pt x="80" y="1008"/>
                  </a:lnTo>
                  <a:lnTo>
                    <a:pt x="136" y="920"/>
                  </a:lnTo>
                  <a:lnTo>
                    <a:pt x="56" y="48"/>
                  </a:lnTo>
                  <a:lnTo>
                    <a:pt x="0" y="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18636" name="Rectangle 37"/>
            <p:cNvSpPr>
              <a:spLocks noChangeArrowheads="1"/>
            </p:cNvSpPr>
            <p:nvPr/>
          </p:nvSpPr>
          <p:spPr bwMode="auto">
            <a:xfrm>
              <a:off x="2124" y="1610"/>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18637" name="Rectangle 38"/>
            <p:cNvSpPr>
              <a:spLocks noChangeArrowheads="1"/>
            </p:cNvSpPr>
            <p:nvPr/>
          </p:nvSpPr>
          <p:spPr bwMode="auto">
            <a:xfrm rot="5400000">
              <a:off x="3069" y="2371"/>
              <a:ext cx="27" cy="253"/>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18638" name="Rectangle 39"/>
            <p:cNvSpPr>
              <a:spLocks noChangeArrowheads="1"/>
            </p:cNvSpPr>
            <p:nvPr/>
          </p:nvSpPr>
          <p:spPr bwMode="auto">
            <a:xfrm rot="5400000">
              <a:off x="3399" y="2371"/>
              <a:ext cx="27" cy="253"/>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grpSp>
          <p:nvGrpSpPr>
            <p:cNvPr id="18639" name="Group 40"/>
            <p:cNvGrpSpPr>
              <a:grpSpLocks/>
            </p:cNvGrpSpPr>
            <p:nvPr/>
          </p:nvGrpSpPr>
          <p:grpSpPr bwMode="auto">
            <a:xfrm>
              <a:off x="2221" y="1871"/>
              <a:ext cx="518" cy="782"/>
              <a:chOff x="2400" y="1656"/>
              <a:chExt cx="752" cy="1136"/>
            </a:xfrm>
          </p:grpSpPr>
          <p:sp>
            <p:nvSpPr>
              <p:cNvPr id="18652" name="Freeform 41"/>
              <p:cNvSpPr>
                <a:spLocks/>
              </p:cNvSpPr>
              <p:nvPr/>
            </p:nvSpPr>
            <p:spPr bwMode="auto">
              <a:xfrm>
                <a:off x="2400" y="1656"/>
                <a:ext cx="752" cy="1136"/>
              </a:xfrm>
              <a:custGeom>
                <a:avLst/>
                <a:gdLst>
                  <a:gd name="T0" fmla="*/ 240 w 752"/>
                  <a:gd name="T1" fmla="*/ 0 h 1136"/>
                  <a:gd name="T2" fmla="*/ 0 w 752"/>
                  <a:gd name="T3" fmla="*/ 1008 h 1136"/>
                  <a:gd name="T4" fmla="*/ 528 w 752"/>
                  <a:gd name="T5" fmla="*/ 1136 h 1136"/>
                  <a:gd name="T6" fmla="*/ 688 w 752"/>
                  <a:gd name="T7" fmla="*/ 384 h 1136"/>
                  <a:gd name="T8" fmla="*/ 680 w 752"/>
                  <a:gd name="T9" fmla="*/ 328 h 1136"/>
                  <a:gd name="T10" fmla="*/ 712 w 752"/>
                  <a:gd name="T11" fmla="*/ 280 h 1136"/>
                  <a:gd name="T12" fmla="*/ 752 w 752"/>
                  <a:gd name="T13" fmla="*/ 88 h 1136"/>
                  <a:gd name="T14" fmla="*/ 240 w 752"/>
                  <a:gd name="T15" fmla="*/ 0 h 1136"/>
                  <a:gd name="T16" fmla="*/ 0 60000 65536"/>
                  <a:gd name="T17" fmla="*/ 0 60000 65536"/>
                  <a:gd name="T18" fmla="*/ 0 60000 65536"/>
                  <a:gd name="T19" fmla="*/ 0 60000 65536"/>
                  <a:gd name="T20" fmla="*/ 0 60000 65536"/>
                  <a:gd name="T21" fmla="*/ 0 60000 65536"/>
                  <a:gd name="T22" fmla="*/ 0 60000 65536"/>
                  <a:gd name="T23" fmla="*/ 0 60000 65536"/>
                  <a:gd name="T24" fmla="*/ 0 w 752"/>
                  <a:gd name="T25" fmla="*/ 0 h 1136"/>
                  <a:gd name="T26" fmla="*/ 752 w 752"/>
                  <a:gd name="T27" fmla="*/ 1136 h 11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2" h="1136">
                    <a:moveTo>
                      <a:pt x="240" y="0"/>
                    </a:moveTo>
                    <a:lnTo>
                      <a:pt x="0" y="1008"/>
                    </a:lnTo>
                    <a:lnTo>
                      <a:pt x="528" y="1136"/>
                    </a:lnTo>
                    <a:lnTo>
                      <a:pt x="688" y="384"/>
                    </a:lnTo>
                    <a:lnTo>
                      <a:pt x="680" y="328"/>
                    </a:lnTo>
                    <a:lnTo>
                      <a:pt x="712" y="280"/>
                    </a:lnTo>
                    <a:lnTo>
                      <a:pt x="752" y="88"/>
                    </a:lnTo>
                    <a:lnTo>
                      <a:pt x="240" y="0"/>
                    </a:lnTo>
                    <a:close/>
                  </a:path>
                </a:pathLst>
              </a:custGeom>
              <a:solidFill>
                <a:schemeClr val="folHlink"/>
              </a:solidFill>
              <a:ln w="12700">
                <a:solidFill>
                  <a:schemeClr val="bg1"/>
                </a:solidFill>
                <a:round/>
                <a:headEnd/>
                <a:tailEnd/>
              </a:ln>
            </p:spPr>
            <p:txBody>
              <a:bodyPr wrap="none" lIns="0" tIns="0" rIns="0" bIns="0" anchor="ctr">
                <a:spAutoFit/>
              </a:bodyPr>
              <a:lstStyle/>
              <a:p>
                <a:endParaRPr lang="en-US"/>
              </a:p>
            </p:txBody>
          </p:sp>
          <p:sp>
            <p:nvSpPr>
              <p:cNvPr id="18653" name="Freeform 42"/>
              <p:cNvSpPr>
                <a:spLocks/>
              </p:cNvSpPr>
              <p:nvPr/>
            </p:nvSpPr>
            <p:spPr bwMode="auto">
              <a:xfrm>
                <a:off x="2608" y="1952"/>
                <a:ext cx="448" cy="192"/>
              </a:xfrm>
              <a:custGeom>
                <a:avLst/>
                <a:gdLst>
                  <a:gd name="T0" fmla="*/ 0 w 448"/>
                  <a:gd name="T1" fmla="*/ 8 h 192"/>
                  <a:gd name="T2" fmla="*/ 48 w 448"/>
                  <a:gd name="T3" fmla="*/ 136 h 192"/>
                  <a:gd name="T4" fmla="*/ 144 w 448"/>
                  <a:gd name="T5" fmla="*/ 136 h 192"/>
                  <a:gd name="T6" fmla="*/ 256 w 448"/>
                  <a:gd name="T7" fmla="*/ 152 h 192"/>
                  <a:gd name="T8" fmla="*/ 336 w 448"/>
                  <a:gd name="T9" fmla="*/ 192 h 192"/>
                  <a:gd name="T10" fmla="*/ 448 w 448"/>
                  <a:gd name="T11" fmla="*/ 120 h 192"/>
                  <a:gd name="T12" fmla="*/ 352 w 448"/>
                  <a:gd name="T13" fmla="*/ 48 h 192"/>
                  <a:gd name="T14" fmla="*/ 240 w 448"/>
                  <a:gd name="T15" fmla="*/ 24 h 192"/>
                  <a:gd name="T16" fmla="*/ 128 w 448"/>
                  <a:gd name="T17" fmla="*/ 0 h 192"/>
                  <a:gd name="T18" fmla="*/ 48 w 448"/>
                  <a:gd name="T19" fmla="*/ 0 h 192"/>
                  <a:gd name="T20" fmla="*/ 0 w 448"/>
                  <a:gd name="T21" fmla="*/ 8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8"/>
                  <a:gd name="T34" fmla="*/ 0 h 192"/>
                  <a:gd name="T35" fmla="*/ 448 w 448"/>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8" h="192">
                    <a:moveTo>
                      <a:pt x="0" y="8"/>
                    </a:moveTo>
                    <a:lnTo>
                      <a:pt x="48" y="136"/>
                    </a:lnTo>
                    <a:lnTo>
                      <a:pt x="144" y="136"/>
                    </a:lnTo>
                    <a:lnTo>
                      <a:pt x="256" y="152"/>
                    </a:lnTo>
                    <a:lnTo>
                      <a:pt x="336" y="192"/>
                    </a:lnTo>
                    <a:lnTo>
                      <a:pt x="448" y="120"/>
                    </a:lnTo>
                    <a:lnTo>
                      <a:pt x="352" y="48"/>
                    </a:lnTo>
                    <a:lnTo>
                      <a:pt x="240" y="24"/>
                    </a:lnTo>
                    <a:lnTo>
                      <a:pt x="128" y="0"/>
                    </a:lnTo>
                    <a:lnTo>
                      <a:pt x="48" y="0"/>
                    </a:lnTo>
                    <a:lnTo>
                      <a:pt x="0" y="8"/>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8654" name="Freeform 43"/>
              <p:cNvSpPr>
                <a:spLocks/>
              </p:cNvSpPr>
              <p:nvPr/>
            </p:nvSpPr>
            <p:spPr bwMode="auto">
              <a:xfrm>
                <a:off x="2464" y="2344"/>
                <a:ext cx="456" cy="304"/>
              </a:xfrm>
              <a:custGeom>
                <a:avLst/>
                <a:gdLst>
                  <a:gd name="T0" fmla="*/ 136 w 456"/>
                  <a:gd name="T1" fmla="*/ 0 h 304"/>
                  <a:gd name="T2" fmla="*/ 0 w 456"/>
                  <a:gd name="T3" fmla="*/ 184 h 304"/>
                  <a:gd name="T4" fmla="*/ 96 w 456"/>
                  <a:gd name="T5" fmla="*/ 256 h 304"/>
                  <a:gd name="T6" fmla="*/ 248 w 456"/>
                  <a:gd name="T7" fmla="*/ 296 h 304"/>
                  <a:gd name="T8" fmla="*/ 456 w 456"/>
                  <a:gd name="T9" fmla="*/ 304 h 304"/>
                  <a:gd name="T10" fmla="*/ 424 w 456"/>
                  <a:gd name="T11" fmla="*/ 56 h 304"/>
                  <a:gd name="T12" fmla="*/ 136 w 456"/>
                  <a:gd name="T13" fmla="*/ 0 h 304"/>
                  <a:gd name="T14" fmla="*/ 0 60000 65536"/>
                  <a:gd name="T15" fmla="*/ 0 60000 65536"/>
                  <a:gd name="T16" fmla="*/ 0 60000 65536"/>
                  <a:gd name="T17" fmla="*/ 0 60000 65536"/>
                  <a:gd name="T18" fmla="*/ 0 60000 65536"/>
                  <a:gd name="T19" fmla="*/ 0 60000 65536"/>
                  <a:gd name="T20" fmla="*/ 0 60000 65536"/>
                  <a:gd name="T21" fmla="*/ 0 w 456"/>
                  <a:gd name="T22" fmla="*/ 0 h 304"/>
                  <a:gd name="T23" fmla="*/ 456 w 456"/>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6" h="304">
                    <a:moveTo>
                      <a:pt x="136" y="0"/>
                    </a:moveTo>
                    <a:lnTo>
                      <a:pt x="0" y="184"/>
                    </a:lnTo>
                    <a:lnTo>
                      <a:pt x="96" y="256"/>
                    </a:lnTo>
                    <a:lnTo>
                      <a:pt x="248" y="296"/>
                    </a:lnTo>
                    <a:lnTo>
                      <a:pt x="456" y="304"/>
                    </a:lnTo>
                    <a:lnTo>
                      <a:pt x="424" y="56"/>
                    </a:lnTo>
                    <a:lnTo>
                      <a:pt x="136" y="0"/>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8655" name="Freeform 44"/>
              <p:cNvSpPr>
                <a:spLocks/>
              </p:cNvSpPr>
              <p:nvPr/>
            </p:nvSpPr>
            <p:spPr bwMode="auto">
              <a:xfrm>
                <a:off x="2904" y="2120"/>
                <a:ext cx="144" cy="368"/>
              </a:xfrm>
              <a:custGeom>
                <a:avLst/>
                <a:gdLst>
                  <a:gd name="T0" fmla="*/ 56 w 144"/>
                  <a:gd name="T1" fmla="*/ 72 h 368"/>
                  <a:gd name="T2" fmla="*/ 144 w 144"/>
                  <a:gd name="T3" fmla="*/ 0 h 368"/>
                  <a:gd name="T4" fmla="*/ 56 w 144"/>
                  <a:gd name="T5" fmla="*/ 368 h 368"/>
                  <a:gd name="T6" fmla="*/ 0 w 144"/>
                  <a:gd name="T7" fmla="*/ 280 h 368"/>
                  <a:gd name="T8" fmla="*/ 56 w 144"/>
                  <a:gd name="T9" fmla="*/ 72 h 368"/>
                  <a:gd name="T10" fmla="*/ 0 60000 65536"/>
                  <a:gd name="T11" fmla="*/ 0 60000 65536"/>
                  <a:gd name="T12" fmla="*/ 0 60000 65536"/>
                  <a:gd name="T13" fmla="*/ 0 60000 65536"/>
                  <a:gd name="T14" fmla="*/ 0 60000 65536"/>
                  <a:gd name="T15" fmla="*/ 0 w 144"/>
                  <a:gd name="T16" fmla="*/ 0 h 368"/>
                  <a:gd name="T17" fmla="*/ 144 w 144"/>
                  <a:gd name="T18" fmla="*/ 368 h 368"/>
                </a:gdLst>
                <a:ahLst/>
                <a:cxnLst>
                  <a:cxn ang="T10">
                    <a:pos x="T0" y="T1"/>
                  </a:cxn>
                  <a:cxn ang="T11">
                    <a:pos x="T2" y="T3"/>
                  </a:cxn>
                  <a:cxn ang="T12">
                    <a:pos x="T4" y="T5"/>
                  </a:cxn>
                  <a:cxn ang="T13">
                    <a:pos x="T6" y="T7"/>
                  </a:cxn>
                  <a:cxn ang="T14">
                    <a:pos x="T8" y="T9"/>
                  </a:cxn>
                </a:cxnLst>
                <a:rect l="T15" t="T16" r="T17" b="T18"/>
                <a:pathLst>
                  <a:path w="144" h="368">
                    <a:moveTo>
                      <a:pt x="56" y="72"/>
                    </a:moveTo>
                    <a:lnTo>
                      <a:pt x="144" y="0"/>
                    </a:lnTo>
                    <a:lnTo>
                      <a:pt x="56" y="368"/>
                    </a:lnTo>
                    <a:lnTo>
                      <a:pt x="0" y="280"/>
                    </a:lnTo>
                    <a:lnTo>
                      <a:pt x="56" y="72"/>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8656" name="Freeform 45"/>
              <p:cNvSpPr>
                <a:spLocks/>
              </p:cNvSpPr>
              <p:nvPr/>
            </p:nvSpPr>
            <p:spPr bwMode="auto">
              <a:xfrm>
                <a:off x="2504" y="2016"/>
                <a:ext cx="136" cy="376"/>
              </a:xfrm>
              <a:custGeom>
                <a:avLst/>
                <a:gdLst>
                  <a:gd name="T0" fmla="*/ 136 w 136"/>
                  <a:gd name="T1" fmla="*/ 104 h 376"/>
                  <a:gd name="T2" fmla="*/ 96 w 136"/>
                  <a:gd name="T3" fmla="*/ 312 h 376"/>
                  <a:gd name="T4" fmla="*/ 0 w 136"/>
                  <a:gd name="T5" fmla="*/ 376 h 376"/>
                  <a:gd name="T6" fmla="*/ 80 w 136"/>
                  <a:gd name="T7" fmla="*/ 0 h 376"/>
                  <a:gd name="T8" fmla="*/ 136 w 136"/>
                  <a:gd name="T9" fmla="*/ 104 h 376"/>
                  <a:gd name="T10" fmla="*/ 0 60000 65536"/>
                  <a:gd name="T11" fmla="*/ 0 60000 65536"/>
                  <a:gd name="T12" fmla="*/ 0 60000 65536"/>
                  <a:gd name="T13" fmla="*/ 0 60000 65536"/>
                  <a:gd name="T14" fmla="*/ 0 60000 65536"/>
                  <a:gd name="T15" fmla="*/ 0 w 136"/>
                  <a:gd name="T16" fmla="*/ 0 h 376"/>
                  <a:gd name="T17" fmla="*/ 136 w 136"/>
                  <a:gd name="T18" fmla="*/ 376 h 376"/>
                </a:gdLst>
                <a:ahLst/>
                <a:cxnLst>
                  <a:cxn ang="T10">
                    <a:pos x="T0" y="T1"/>
                  </a:cxn>
                  <a:cxn ang="T11">
                    <a:pos x="T2" y="T3"/>
                  </a:cxn>
                  <a:cxn ang="T12">
                    <a:pos x="T4" y="T5"/>
                  </a:cxn>
                  <a:cxn ang="T13">
                    <a:pos x="T6" y="T7"/>
                  </a:cxn>
                  <a:cxn ang="T14">
                    <a:pos x="T8" y="T9"/>
                  </a:cxn>
                </a:cxnLst>
                <a:rect l="T15" t="T16" r="T17" b="T18"/>
                <a:pathLst>
                  <a:path w="136" h="376">
                    <a:moveTo>
                      <a:pt x="136" y="104"/>
                    </a:moveTo>
                    <a:lnTo>
                      <a:pt x="96" y="312"/>
                    </a:lnTo>
                    <a:lnTo>
                      <a:pt x="0" y="376"/>
                    </a:lnTo>
                    <a:lnTo>
                      <a:pt x="80" y="0"/>
                    </a:lnTo>
                    <a:lnTo>
                      <a:pt x="136" y="104"/>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lIns="0" tIns="0" rIns="0" bIns="0" anchor="ctr">
                <a:spAutoFit/>
              </a:bodyPr>
              <a:lstStyle/>
              <a:p>
                <a:endParaRPr lang="en-US"/>
              </a:p>
            </p:txBody>
          </p:sp>
          <p:sp>
            <p:nvSpPr>
              <p:cNvPr id="18657" name="Line 46"/>
              <p:cNvSpPr>
                <a:spLocks noChangeShapeType="1"/>
              </p:cNvSpPr>
              <p:nvPr/>
            </p:nvSpPr>
            <p:spPr bwMode="auto">
              <a:xfrm flipV="1">
                <a:off x="2608" y="1680"/>
                <a:ext cx="136" cy="27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8658" name="Line 47"/>
              <p:cNvSpPr>
                <a:spLocks noChangeShapeType="1"/>
              </p:cNvSpPr>
              <p:nvPr/>
            </p:nvSpPr>
            <p:spPr bwMode="auto">
              <a:xfrm flipH="1" flipV="1">
                <a:off x="3048" y="1736"/>
                <a:ext cx="8" cy="32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nvGrpSpPr>
            <p:cNvPr id="18640" name="Group 48"/>
            <p:cNvGrpSpPr>
              <a:grpSpLocks/>
            </p:cNvGrpSpPr>
            <p:nvPr/>
          </p:nvGrpSpPr>
          <p:grpSpPr bwMode="auto">
            <a:xfrm rot="-6511945">
              <a:off x="2834" y="1842"/>
              <a:ext cx="518" cy="783"/>
              <a:chOff x="2400" y="1656"/>
              <a:chExt cx="752" cy="1136"/>
            </a:xfrm>
          </p:grpSpPr>
          <p:sp>
            <p:nvSpPr>
              <p:cNvPr id="18645" name="Freeform 49"/>
              <p:cNvSpPr>
                <a:spLocks/>
              </p:cNvSpPr>
              <p:nvPr/>
            </p:nvSpPr>
            <p:spPr bwMode="auto">
              <a:xfrm>
                <a:off x="2400" y="1656"/>
                <a:ext cx="752" cy="1136"/>
              </a:xfrm>
              <a:custGeom>
                <a:avLst/>
                <a:gdLst>
                  <a:gd name="T0" fmla="*/ 240 w 752"/>
                  <a:gd name="T1" fmla="*/ 0 h 1136"/>
                  <a:gd name="T2" fmla="*/ 0 w 752"/>
                  <a:gd name="T3" fmla="*/ 1008 h 1136"/>
                  <a:gd name="T4" fmla="*/ 528 w 752"/>
                  <a:gd name="T5" fmla="*/ 1136 h 1136"/>
                  <a:gd name="T6" fmla="*/ 688 w 752"/>
                  <a:gd name="T7" fmla="*/ 384 h 1136"/>
                  <a:gd name="T8" fmla="*/ 680 w 752"/>
                  <a:gd name="T9" fmla="*/ 328 h 1136"/>
                  <a:gd name="T10" fmla="*/ 712 w 752"/>
                  <a:gd name="T11" fmla="*/ 280 h 1136"/>
                  <a:gd name="T12" fmla="*/ 752 w 752"/>
                  <a:gd name="T13" fmla="*/ 88 h 1136"/>
                  <a:gd name="T14" fmla="*/ 240 w 752"/>
                  <a:gd name="T15" fmla="*/ 0 h 1136"/>
                  <a:gd name="T16" fmla="*/ 0 60000 65536"/>
                  <a:gd name="T17" fmla="*/ 0 60000 65536"/>
                  <a:gd name="T18" fmla="*/ 0 60000 65536"/>
                  <a:gd name="T19" fmla="*/ 0 60000 65536"/>
                  <a:gd name="T20" fmla="*/ 0 60000 65536"/>
                  <a:gd name="T21" fmla="*/ 0 60000 65536"/>
                  <a:gd name="T22" fmla="*/ 0 60000 65536"/>
                  <a:gd name="T23" fmla="*/ 0 60000 65536"/>
                  <a:gd name="T24" fmla="*/ 0 w 752"/>
                  <a:gd name="T25" fmla="*/ 0 h 1136"/>
                  <a:gd name="T26" fmla="*/ 752 w 752"/>
                  <a:gd name="T27" fmla="*/ 1136 h 11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2" h="1136">
                    <a:moveTo>
                      <a:pt x="240" y="0"/>
                    </a:moveTo>
                    <a:lnTo>
                      <a:pt x="0" y="1008"/>
                    </a:lnTo>
                    <a:lnTo>
                      <a:pt x="528" y="1136"/>
                    </a:lnTo>
                    <a:lnTo>
                      <a:pt x="688" y="384"/>
                    </a:lnTo>
                    <a:lnTo>
                      <a:pt x="680" y="328"/>
                    </a:lnTo>
                    <a:lnTo>
                      <a:pt x="712" y="280"/>
                    </a:lnTo>
                    <a:lnTo>
                      <a:pt x="752" y="88"/>
                    </a:lnTo>
                    <a:lnTo>
                      <a:pt x="240" y="0"/>
                    </a:lnTo>
                    <a:close/>
                  </a:path>
                </a:pathLst>
              </a:custGeom>
              <a:solidFill>
                <a:schemeClr val="tx1"/>
              </a:solidFill>
              <a:ln w="12700">
                <a:solidFill>
                  <a:schemeClr val="bg1"/>
                </a:solidFill>
                <a:round/>
                <a:headEnd/>
                <a:tailEnd/>
              </a:ln>
            </p:spPr>
            <p:txBody>
              <a:bodyPr wrap="none" lIns="0" tIns="0" rIns="0" bIns="0" anchor="ctr">
                <a:spAutoFit/>
              </a:bodyPr>
              <a:lstStyle/>
              <a:p>
                <a:endParaRPr lang="en-US"/>
              </a:p>
            </p:txBody>
          </p:sp>
          <p:sp>
            <p:nvSpPr>
              <p:cNvPr id="18646" name="Freeform 50"/>
              <p:cNvSpPr>
                <a:spLocks/>
              </p:cNvSpPr>
              <p:nvPr/>
            </p:nvSpPr>
            <p:spPr bwMode="auto">
              <a:xfrm>
                <a:off x="2608" y="1952"/>
                <a:ext cx="448" cy="192"/>
              </a:xfrm>
              <a:custGeom>
                <a:avLst/>
                <a:gdLst>
                  <a:gd name="T0" fmla="*/ 0 w 448"/>
                  <a:gd name="T1" fmla="*/ 8 h 192"/>
                  <a:gd name="T2" fmla="*/ 48 w 448"/>
                  <a:gd name="T3" fmla="*/ 136 h 192"/>
                  <a:gd name="T4" fmla="*/ 144 w 448"/>
                  <a:gd name="T5" fmla="*/ 136 h 192"/>
                  <a:gd name="T6" fmla="*/ 256 w 448"/>
                  <a:gd name="T7" fmla="*/ 152 h 192"/>
                  <a:gd name="T8" fmla="*/ 336 w 448"/>
                  <a:gd name="T9" fmla="*/ 192 h 192"/>
                  <a:gd name="T10" fmla="*/ 448 w 448"/>
                  <a:gd name="T11" fmla="*/ 120 h 192"/>
                  <a:gd name="T12" fmla="*/ 352 w 448"/>
                  <a:gd name="T13" fmla="*/ 48 h 192"/>
                  <a:gd name="T14" fmla="*/ 240 w 448"/>
                  <a:gd name="T15" fmla="*/ 24 h 192"/>
                  <a:gd name="T16" fmla="*/ 128 w 448"/>
                  <a:gd name="T17" fmla="*/ 0 h 192"/>
                  <a:gd name="T18" fmla="*/ 48 w 448"/>
                  <a:gd name="T19" fmla="*/ 0 h 192"/>
                  <a:gd name="T20" fmla="*/ 0 w 448"/>
                  <a:gd name="T21" fmla="*/ 8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8"/>
                  <a:gd name="T34" fmla="*/ 0 h 192"/>
                  <a:gd name="T35" fmla="*/ 448 w 448"/>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8" h="192">
                    <a:moveTo>
                      <a:pt x="0" y="8"/>
                    </a:moveTo>
                    <a:lnTo>
                      <a:pt x="48" y="136"/>
                    </a:lnTo>
                    <a:lnTo>
                      <a:pt x="144" y="136"/>
                    </a:lnTo>
                    <a:lnTo>
                      <a:pt x="256" y="152"/>
                    </a:lnTo>
                    <a:lnTo>
                      <a:pt x="336" y="192"/>
                    </a:lnTo>
                    <a:lnTo>
                      <a:pt x="448" y="120"/>
                    </a:lnTo>
                    <a:lnTo>
                      <a:pt x="352" y="48"/>
                    </a:lnTo>
                    <a:lnTo>
                      <a:pt x="240" y="24"/>
                    </a:lnTo>
                    <a:lnTo>
                      <a:pt x="128" y="0"/>
                    </a:lnTo>
                    <a:lnTo>
                      <a:pt x="48" y="0"/>
                    </a:lnTo>
                    <a:lnTo>
                      <a:pt x="0" y="8"/>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8647" name="Freeform 51"/>
              <p:cNvSpPr>
                <a:spLocks/>
              </p:cNvSpPr>
              <p:nvPr/>
            </p:nvSpPr>
            <p:spPr bwMode="auto">
              <a:xfrm>
                <a:off x="2464" y="2344"/>
                <a:ext cx="456" cy="304"/>
              </a:xfrm>
              <a:custGeom>
                <a:avLst/>
                <a:gdLst>
                  <a:gd name="T0" fmla="*/ 136 w 456"/>
                  <a:gd name="T1" fmla="*/ 0 h 304"/>
                  <a:gd name="T2" fmla="*/ 0 w 456"/>
                  <a:gd name="T3" fmla="*/ 184 h 304"/>
                  <a:gd name="T4" fmla="*/ 96 w 456"/>
                  <a:gd name="T5" fmla="*/ 256 h 304"/>
                  <a:gd name="T6" fmla="*/ 248 w 456"/>
                  <a:gd name="T7" fmla="*/ 296 h 304"/>
                  <a:gd name="T8" fmla="*/ 456 w 456"/>
                  <a:gd name="T9" fmla="*/ 304 h 304"/>
                  <a:gd name="T10" fmla="*/ 424 w 456"/>
                  <a:gd name="T11" fmla="*/ 56 h 304"/>
                  <a:gd name="T12" fmla="*/ 136 w 456"/>
                  <a:gd name="T13" fmla="*/ 0 h 304"/>
                  <a:gd name="T14" fmla="*/ 0 60000 65536"/>
                  <a:gd name="T15" fmla="*/ 0 60000 65536"/>
                  <a:gd name="T16" fmla="*/ 0 60000 65536"/>
                  <a:gd name="T17" fmla="*/ 0 60000 65536"/>
                  <a:gd name="T18" fmla="*/ 0 60000 65536"/>
                  <a:gd name="T19" fmla="*/ 0 60000 65536"/>
                  <a:gd name="T20" fmla="*/ 0 60000 65536"/>
                  <a:gd name="T21" fmla="*/ 0 w 456"/>
                  <a:gd name="T22" fmla="*/ 0 h 304"/>
                  <a:gd name="T23" fmla="*/ 456 w 456"/>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6" h="304">
                    <a:moveTo>
                      <a:pt x="136" y="0"/>
                    </a:moveTo>
                    <a:lnTo>
                      <a:pt x="0" y="184"/>
                    </a:lnTo>
                    <a:lnTo>
                      <a:pt x="96" y="256"/>
                    </a:lnTo>
                    <a:lnTo>
                      <a:pt x="248" y="296"/>
                    </a:lnTo>
                    <a:lnTo>
                      <a:pt x="456" y="304"/>
                    </a:lnTo>
                    <a:lnTo>
                      <a:pt x="424" y="56"/>
                    </a:lnTo>
                    <a:lnTo>
                      <a:pt x="136" y="0"/>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8648" name="Freeform 52"/>
              <p:cNvSpPr>
                <a:spLocks/>
              </p:cNvSpPr>
              <p:nvPr/>
            </p:nvSpPr>
            <p:spPr bwMode="auto">
              <a:xfrm>
                <a:off x="2904" y="2120"/>
                <a:ext cx="144" cy="368"/>
              </a:xfrm>
              <a:custGeom>
                <a:avLst/>
                <a:gdLst>
                  <a:gd name="T0" fmla="*/ 56 w 144"/>
                  <a:gd name="T1" fmla="*/ 72 h 368"/>
                  <a:gd name="T2" fmla="*/ 144 w 144"/>
                  <a:gd name="T3" fmla="*/ 0 h 368"/>
                  <a:gd name="T4" fmla="*/ 56 w 144"/>
                  <a:gd name="T5" fmla="*/ 368 h 368"/>
                  <a:gd name="T6" fmla="*/ 0 w 144"/>
                  <a:gd name="T7" fmla="*/ 280 h 368"/>
                  <a:gd name="T8" fmla="*/ 56 w 144"/>
                  <a:gd name="T9" fmla="*/ 72 h 368"/>
                  <a:gd name="T10" fmla="*/ 0 60000 65536"/>
                  <a:gd name="T11" fmla="*/ 0 60000 65536"/>
                  <a:gd name="T12" fmla="*/ 0 60000 65536"/>
                  <a:gd name="T13" fmla="*/ 0 60000 65536"/>
                  <a:gd name="T14" fmla="*/ 0 60000 65536"/>
                  <a:gd name="T15" fmla="*/ 0 w 144"/>
                  <a:gd name="T16" fmla="*/ 0 h 368"/>
                  <a:gd name="T17" fmla="*/ 144 w 144"/>
                  <a:gd name="T18" fmla="*/ 368 h 368"/>
                </a:gdLst>
                <a:ahLst/>
                <a:cxnLst>
                  <a:cxn ang="T10">
                    <a:pos x="T0" y="T1"/>
                  </a:cxn>
                  <a:cxn ang="T11">
                    <a:pos x="T2" y="T3"/>
                  </a:cxn>
                  <a:cxn ang="T12">
                    <a:pos x="T4" y="T5"/>
                  </a:cxn>
                  <a:cxn ang="T13">
                    <a:pos x="T6" y="T7"/>
                  </a:cxn>
                  <a:cxn ang="T14">
                    <a:pos x="T8" y="T9"/>
                  </a:cxn>
                </a:cxnLst>
                <a:rect l="T15" t="T16" r="T17" b="T18"/>
                <a:pathLst>
                  <a:path w="144" h="368">
                    <a:moveTo>
                      <a:pt x="56" y="72"/>
                    </a:moveTo>
                    <a:lnTo>
                      <a:pt x="144" y="0"/>
                    </a:lnTo>
                    <a:lnTo>
                      <a:pt x="56" y="368"/>
                    </a:lnTo>
                    <a:lnTo>
                      <a:pt x="0" y="280"/>
                    </a:lnTo>
                    <a:lnTo>
                      <a:pt x="56" y="72"/>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8649" name="Freeform 53"/>
              <p:cNvSpPr>
                <a:spLocks/>
              </p:cNvSpPr>
              <p:nvPr/>
            </p:nvSpPr>
            <p:spPr bwMode="auto">
              <a:xfrm>
                <a:off x="2504" y="2016"/>
                <a:ext cx="136" cy="376"/>
              </a:xfrm>
              <a:custGeom>
                <a:avLst/>
                <a:gdLst>
                  <a:gd name="T0" fmla="*/ 136 w 136"/>
                  <a:gd name="T1" fmla="*/ 104 h 376"/>
                  <a:gd name="T2" fmla="*/ 96 w 136"/>
                  <a:gd name="T3" fmla="*/ 312 h 376"/>
                  <a:gd name="T4" fmla="*/ 0 w 136"/>
                  <a:gd name="T5" fmla="*/ 376 h 376"/>
                  <a:gd name="T6" fmla="*/ 80 w 136"/>
                  <a:gd name="T7" fmla="*/ 0 h 376"/>
                  <a:gd name="T8" fmla="*/ 136 w 136"/>
                  <a:gd name="T9" fmla="*/ 104 h 376"/>
                  <a:gd name="T10" fmla="*/ 0 60000 65536"/>
                  <a:gd name="T11" fmla="*/ 0 60000 65536"/>
                  <a:gd name="T12" fmla="*/ 0 60000 65536"/>
                  <a:gd name="T13" fmla="*/ 0 60000 65536"/>
                  <a:gd name="T14" fmla="*/ 0 60000 65536"/>
                  <a:gd name="T15" fmla="*/ 0 w 136"/>
                  <a:gd name="T16" fmla="*/ 0 h 376"/>
                  <a:gd name="T17" fmla="*/ 136 w 136"/>
                  <a:gd name="T18" fmla="*/ 376 h 376"/>
                </a:gdLst>
                <a:ahLst/>
                <a:cxnLst>
                  <a:cxn ang="T10">
                    <a:pos x="T0" y="T1"/>
                  </a:cxn>
                  <a:cxn ang="T11">
                    <a:pos x="T2" y="T3"/>
                  </a:cxn>
                  <a:cxn ang="T12">
                    <a:pos x="T4" y="T5"/>
                  </a:cxn>
                  <a:cxn ang="T13">
                    <a:pos x="T6" y="T7"/>
                  </a:cxn>
                  <a:cxn ang="T14">
                    <a:pos x="T8" y="T9"/>
                  </a:cxn>
                </a:cxnLst>
                <a:rect l="T15" t="T16" r="T17" b="T18"/>
                <a:pathLst>
                  <a:path w="136" h="376">
                    <a:moveTo>
                      <a:pt x="136" y="104"/>
                    </a:moveTo>
                    <a:lnTo>
                      <a:pt x="96" y="312"/>
                    </a:lnTo>
                    <a:lnTo>
                      <a:pt x="0" y="376"/>
                    </a:lnTo>
                    <a:lnTo>
                      <a:pt x="80" y="0"/>
                    </a:lnTo>
                    <a:lnTo>
                      <a:pt x="136" y="104"/>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8650" name="Line 54"/>
              <p:cNvSpPr>
                <a:spLocks noChangeShapeType="1"/>
              </p:cNvSpPr>
              <p:nvPr/>
            </p:nvSpPr>
            <p:spPr bwMode="auto">
              <a:xfrm flipV="1">
                <a:off x="2608" y="1680"/>
                <a:ext cx="136" cy="27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8651" name="Line 55"/>
              <p:cNvSpPr>
                <a:spLocks noChangeShapeType="1"/>
              </p:cNvSpPr>
              <p:nvPr/>
            </p:nvSpPr>
            <p:spPr bwMode="auto">
              <a:xfrm flipH="1" flipV="1">
                <a:off x="3048" y="1736"/>
                <a:ext cx="8" cy="32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sp>
          <p:nvSpPr>
            <p:cNvPr id="18641" name="Freeform 56"/>
            <p:cNvSpPr>
              <a:spLocks/>
            </p:cNvSpPr>
            <p:nvPr/>
          </p:nvSpPr>
          <p:spPr bwMode="auto">
            <a:xfrm>
              <a:off x="2689" y="2097"/>
              <a:ext cx="62" cy="351"/>
            </a:xfrm>
            <a:custGeom>
              <a:avLst/>
              <a:gdLst>
                <a:gd name="T0" fmla="*/ 3 w 168"/>
                <a:gd name="T1" fmla="*/ 18 h 944"/>
                <a:gd name="T2" fmla="*/ 0 w 168"/>
                <a:gd name="T3" fmla="*/ 0 h 944"/>
                <a:gd name="T4" fmla="*/ 0 w 168"/>
                <a:gd name="T5" fmla="*/ 1 h 944"/>
                <a:gd name="T6" fmla="*/ 2 w 168"/>
                <a:gd name="T7" fmla="*/ 17 h 944"/>
                <a:gd name="T8" fmla="*/ 3 w 168"/>
                <a:gd name="T9" fmla="*/ 18 h 944"/>
                <a:gd name="T10" fmla="*/ 0 60000 65536"/>
                <a:gd name="T11" fmla="*/ 0 60000 65536"/>
                <a:gd name="T12" fmla="*/ 0 60000 65536"/>
                <a:gd name="T13" fmla="*/ 0 60000 65536"/>
                <a:gd name="T14" fmla="*/ 0 60000 65536"/>
                <a:gd name="T15" fmla="*/ 0 w 168"/>
                <a:gd name="T16" fmla="*/ 0 h 944"/>
                <a:gd name="T17" fmla="*/ 168 w 168"/>
                <a:gd name="T18" fmla="*/ 944 h 944"/>
              </a:gdLst>
              <a:ahLst/>
              <a:cxnLst>
                <a:cxn ang="T10">
                  <a:pos x="T0" y="T1"/>
                </a:cxn>
                <a:cxn ang="T11">
                  <a:pos x="T2" y="T3"/>
                </a:cxn>
                <a:cxn ang="T12">
                  <a:pos x="T4" y="T5"/>
                </a:cxn>
                <a:cxn ang="T13">
                  <a:pos x="T6" y="T7"/>
                </a:cxn>
                <a:cxn ang="T14">
                  <a:pos x="T8" y="T9"/>
                </a:cxn>
              </a:cxnLst>
              <a:rect l="T15" t="T16" r="T17" b="T18"/>
              <a:pathLst>
                <a:path w="168" h="944">
                  <a:moveTo>
                    <a:pt x="168" y="944"/>
                  </a:moveTo>
                  <a:lnTo>
                    <a:pt x="24" y="0"/>
                  </a:lnTo>
                  <a:lnTo>
                    <a:pt x="0" y="48"/>
                  </a:lnTo>
                  <a:lnTo>
                    <a:pt x="128" y="920"/>
                  </a:lnTo>
                  <a:lnTo>
                    <a:pt x="168" y="944"/>
                  </a:lnTo>
                  <a:close/>
                </a:path>
              </a:pathLst>
            </a:custGeom>
            <a:solidFill>
              <a:srgbClr val="B2B2B2"/>
            </a:solidFill>
            <a:ln w="12700">
              <a:solidFill>
                <a:schemeClr val="bg1"/>
              </a:solidFill>
              <a:round/>
              <a:headEnd/>
              <a:tailEnd/>
            </a:ln>
          </p:spPr>
          <p:txBody>
            <a:bodyPr lIns="0" tIns="0" rIns="0" bIns="0" anchor="ctr">
              <a:spAutoFit/>
            </a:bodyPr>
            <a:lstStyle/>
            <a:p>
              <a:endParaRPr lang="en-US"/>
            </a:p>
          </p:txBody>
        </p:sp>
        <p:sp>
          <p:nvSpPr>
            <p:cNvPr id="18642" name="Freeform 57"/>
            <p:cNvSpPr>
              <a:spLocks/>
            </p:cNvSpPr>
            <p:nvPr/>
          </p:nvSpPr>
          <p:spPr bwMode="auto">
            <a:xfrm>
              <a:off x="2382" y="1853"/>
              <a:ext cx="354" cy="78"/>
            </a:xfrm>
            <a:custGeom>
              <a:avLst/>
              <a:gdLst>
                <a:gd name="T0" fmla="*/ 0 w 952"/>
                <a:gd name="T1" fmla="*/ 1 h 208"/>
                <a:gd name="T2" fmla="*/ 1 w 952"/>
                <a:gd name="T3" fmla="*/ 0 h 208"/>
                <a:gd name="T4" fmla="*/ 18 w 952"/>
                <a:gd name="T5" fmla="*/ 3 h 208"/>
                <a:gd name="T6" fmla="*/ 18 w 952"/>
                <a:gd name="T7" fmla="*/ 4 h 208"/>
                <a:gd name="T8" fmla="*/ 0 w 952"/>
                <a:gd name="T9" fmla="*/ 1 h 208"/>
                <a:gd name="T10" fmla="*/ 0 60000 65536"/>
                <a:gd name="T11" fmla="*/ 0 60000 65536"/>
                <a:gd name="T12" fmla="*/ 0 60000 65536"/>
                <a:gd name="T13" fmla="*/ 0 60000 65536"/>
                <a:gd name="T14" fmla="*/ 0 60000 65536"/>
                <a:gd name="T15" fmla="*/ 0 w 952"/>
                <a:gd name="T16" fmla="*/ 0 h 208"/>
                <a:gd name="T17" fmla="*/ 952 w 952"/>
                <a:gd name="T18" fmla="*/ 208 h 208"/>
              </a:gdLst>
              <a:ahLst/>
              <a:cxnLst>
                <a:cxn ang="T10">
                  <a:pos x="T0" y="T1"/>
                </a:cxn>
                <a:cxn ang="T11">
                  <a:pos x="T2" y="T3"/>
                </a:cxn>
                <a:cxn ang="T12">
                  <a:pos x="T4" y="T5"/>
                </a:cxn>
                <a:cxn ang="T13">
                  <a:pos x="T6" y="T7"/>
                </a:cxn>
                <a:cxn ang="T14">
                  <a:pos x="T8" y="T9"/>
                </a:cxn>
              </a:cxnLst>
              <a:rect l="T15" t="T16" r="T17" b="T18"/>
              <a:pathLst>
                <a:path w="952" h="208">
                  <a:moveTo>
                    <a:pt x="0" y="40"/>
                  </a:moveTo>
                  <a:lnTo>
                    <a:pt x="88" y="0"/>
                  </a:lnTo>
                  <a:lnTo>
                    <a:pt x="936" y="160"/>
                  </a:lnTo>
                  <a:lnTo>
                    <a:pt x="952" y="208"/>
                  </a:lnTo>
                  <a:lnTo>
                    <a:pt x="0" y="4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18643" name="Rectangle 58"/>
            <p:cNvSpPr>
              <a:spLocks noChangeArrowheads="1"/>
            </p:cNvSpPr>
            <p:nvPr/>
          </p:nvSpPr>
          <p:spPr bwMode="auto">
            <a:xfrm>
              <a:off x="2124" y="2018"/>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18644" name="Rectangle 59"/>
            <p:cNvSpPr>
              <a:spLocks noChangeArrowheads="1"/>
            </p:cNvSpPr>
            <p:nvPr/>
          </p:nvSpPr>
          <p:spPr bwMode="auto">
            <a:xfrm>
              <a:off x="2124" y="2426"/>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grpSp>
      <p:grpSp>
        <p:nvGrpSpPr>
          <p:cNvPr id="18440" name="Group 60"/>
          <p:cNvGrpSpPr>
            <a:grpSpLocks/>
          </p:cNvGrpSpPr>
          <p:nvPr/>
        </p:nvGrpSpPr>
        <p:grpSpPr bwMode="auto">
          <a:xfrm>
            <a:off x="4146550" y="812800"/>
            <a:ext cx="760413" cy="857250"/>
            <a:chOff x="2324" y="435"/>
            <a:chExt cx="933" cy="1052"/>
          </a:xfrm>
        </p:grpSpPr>
        <p:sp>
          <p:nvSpPr>
            <p:cNvPr id="18617" name="AutoShape 61"/>
            <p:cNvSpPr>
              <a:spLocks noChangeArrowheads="1"/>
            </p:cNvSpPr>
            <p:nvPr/>
          </p:nvSpPr>
          <p:spPr bwMode="auto">
            <a:xfrm rot="-5400000">
              <a:off x="2265" y="494"/>
              <a:ext cx="1052" cy="933"/>
            </a:xfrm>
            <a:prstGeom prst="foldedCorner">
              <a:avLst>
                <a:gd name="adj" fmla="val 20287"/>
              </a:avLst>
            </a:prstGeom>
            <a:solidFill>
              <a:srgbClr val="FFFFCC"/>
            </a:solidFill>
            <a:ln w="12700">
              <a:solidFill>
                <a:schemeClr val="bg1"/>
              </a:solidFill>
              <a:round/>
              <a:headEnd/>
              <a:tailEnd/>
            </a:ln>
          </p:spPr>
          <p:txBody>
            <a:bodyPr lIns="0" tIns="0" rIns="0" bIns="0" anchor="ctr">
              <a:spAutoFit/>
            </a:bodyPr>
            <a:lstStyle/>
            <a:p>
              <a:endParaRPr lang="en-US"/>
            </a:p>
          </p:txBody>
        </p:sp>
        <p:sp>
          <p:nvSpPr>
            <p:cNvPr id="18618" name="Freeform 62"/>
            <p:cNvSpPr>
              <a:spLocks/>
            </p:cNvSpPr>
            <p:nvPr/>
          </p:nvSpPr>
          <p:spPr bwMode="auto">
            <a:xfrm>
              <a:off x="2442" y="487"/>
              <a:ext cx="229" cy="294"/>
            </a:xfrm>
            <a:custGeom>
              <a:avLst/>
              <a:gdLst>
                <a:gd name="T0" fmla="*/ 1 w 1052"/>
                <a:gd name="T1" fmla="*/ 3 h 1352"/>
                <a:gd name="T2" fmla="*/ 1 w 1052"/>
                <a:gd name="T3" fmla="*/ 3 h 1352"/>
                <a:gd name="T4" fmla="*/ 0 w 1052"/>
                <a:gd name="T5" fmla="*/ 2 h 1352"/>
                <a:gd name="T6" fmla="*/ 0 w 1052"/>
                <a:gd name="T7" fmla="*/ 1 h 1352"/>
                <a:gd name="T8" fmla="*/ 0 w 1052"/>
                <a:gd name="T9" fmla="*/ 1 h 1352"/>
                <a:gd name="T10" fmla="*/ 0 w 1052"/>
                <a:gd name="T11" fmla="*/ 0 h 1352"/>
                <a:gd name="T12" fmla="*/ 0 w 1052"/>
                <a:gd name="T13" fmla="*/ 0 h 1352"/>
                <a:gd name="T14" fmla="*/ 1 w 1052"/>
                <a:gd name="T15" fmla="*/ 0 h 1352"/>
                <a:gd name="T16" fmla="*/ 1 w 1052"/>
                <a:gd name="T17" fmla="*/ 0 h 1352"/>
                <a:gd name="T18" fmla="*/ 1 w 1052"/>
                <a:gd name="T19" fmla="*/ 0 h 1352"/>
                <a:gd name="T20" fmla="*/ 2 w 1052"/>
                <a:gd name="T21" fmla="*/ 0 h 1352"/>
                <a:gd name="T22" fmla="*/ 2 w 1052"/>
                <a:gd name="T23" fmla="*/ 0 h 1352"/>
                <a:gd name="T24" fmla="*/ 2 w 1052"/>
                <a:gd name="T25" fmla="*/ 0 h 1352"/>
                <a:gd name="T26" fmla="*/ 2 w 1052"/>
                <a:gd name="T27" fmla="*/ 1 h 1352"/>
                <a:gd name="T28" fmla="*/ 2 w 1052"/>
                <a:gd name="T29" fmla="*/ 2 h 1352"/>
                <a:gd name="T30" fmla="*/ 2 w 1052"/>
                <a:gd name="T31" fmla="*/ 2 h 1352"/>
                <a:gd name="T32" fmla="*/ 2 w 1052"/>
                <a:gd name="T33" fmla="*/ 3 h 1352"/>
                <a:gd name="T34" fmla="*/ 1 w 1052"/>
                <a:gd name="T35" fmla="*/ 3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sp>
          <p:nvSpPr>
            <p:cNvPr id="18619" name="Freeform 63"/>
            <p:cNvSpPr>
              <a:spLocks/>
            </p:cNvSpPr>
            <p:nvPr/>
          </p:nvSpPr>
          <p:spPr bwMode="auto">
            <a:xfrm>
              <a:off x="2442" y="818"/>
              <a:ext cx="229" cy="294"/>
            </a:xfrm>
            <a:custGeom>
              <a:avLst/>
              <a:gdLst>
                <a:gd name="T0" fmla="*/ 1 w 1052"/>
                <a:gd name="T1" fmla="*/ 3 h 1352"/>
                <a:gd name="T2" fmla="*/ 1 w 1052"/>
                <a:gd name="T3" fmla="*/ 3 h 1352"/>
                <a:gd name="T4" fmla="*/ 0 w 1052"/>
                <a:gd name="T5" fmla="*/ 2 h 1352"/>
                <a:gd name="T6" fmla="*/ 0 w 1052"/>
                <a:gd name="T7" fmla="*/ 1 h 1352"/>
                <a:gd name="T8" fmla="*/ 0 w 1052"/>
                <a:gd name="T9" fmla="*/ 1 h 1352"/>
                <a:gd name="T10" fmla="*/ 0 w 1052"/>
                <a:gd name="T11" fmla="*/ 0 h 1352"/>
                <a:gd name="T12" fmla="*/ 0 w 1052"/>
                <a:gd name="T13" fmla="*/ 0 h 1352"/>
                <a:gd name="T14" fmla="*/ 1 w 1052"/>
                <a:gd name="T15" fmla="*/ 0 h 1352"/>
                <a:gd name="T16" fmla="*/ 1 w 1052"/>
                <a:gd name="T17" fmla="*/ 0 h 1352"/>
                <a:gd name="T18" fmla="*/ 1 w 1052"/>
                <a:gd name="T19" fmla="*/ 0 h 1352"/>
                <a:gd name="T20" fmla="*/ 2 w 1052"/>
                <a:gd name="T21" fmla="*/ 0 h 1352"/>
                <a:gd name="T22" fmla="*/ 2 w 1052"/>
                <a:gd name="T23" fmla="*/ 0 h 1352"/>
                <a:gd name="T24" fmla="*/ 2 w 1052"/>
                <a:gd name="T25" fmla="*/ 0 h 1352"/>
                <a:gd name="T26" fmla="*/ 2 w 1052"/>
                <a:gd name="T27" fmla="*/ 1 h 1352"/>
                <a:gd name="T28" fmla="*/ 2 w 1052"/>
                <a:gd name="T29" fmla="*/ 2 h 1352"/>
                <a:gd name="T30" fmla="*/ 2 w 1052"/>
                <a:gd name="T31" fmla="*/ 2 h 1352"/>
                <a:gd name="T32" fmla="*/ 2 w 1052"/>
                <a:gd name="T33" fmla="*/ 3 h 1352"/>
                <a:gd name="T34" fmla="*/ 1 w 1052"/>
                <a:gd name="T35" fmla="*/ 3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sp>
          <p:nvSpPr>
            <p:cNvPr id="18620" name="Freeform 64"/>
            <p:cNvSpPr>
              <a:spLocks/>
            </p:cNvSpPr>
            <p:nvPr/>
          </p:nvSpPr>
          <p:spPr bwMode="auto">
            <a:xfrm>
              <a:off x="2442" y="1150"/>
              <a:ext cx="229" cy="294"/>
            </a:xfrm>
            <a:custGeom>
              <a:avLst/>
              <a:gdLst>
                <a:gd name="T0" fmla="*/ 1 w 1052"/>
                <a:gd name="T1" fmla="*/ 3 h 1352"/>
                <a:gd name="T2" fmla="*/ 1 w 1052"/>
                <a:gd name="T3" fmla="*/ 3 h 1352"/>
                <a:gd name="T4" fmla="*/ 0 w 1052"/>
                <a:gd name="T5" fmla="*/ 2 h 1352"/>
                <a:gd name="T6" fmla="*/ 0 w 1052"/>
                <a:gd name="T7" fmla="*/ 1 h 1352"/>
                <a:gd name="T8" fmla="*/ 0 w 1052"/>
                <a:gd name="T9" fmla="*/ 1 h 1352"/>
                <a:gd name="T10" fmla="*/ 0 w 1052"/>
                <a:gd name="T11" fmla="*/ 0 h 1352"/>
                <a:gd name="T12" fmla="*/ 0 w 1052"/>
                <a:gd name="T13" fmla="*/ 0 h 1352"/>
                <a:gd name="T14" fmla="*/ 1 w 1052"/>
                <a:gd name="T15" fmla="*/ 0 h 1352"/>
                <a:gd name="T16" fmla="*/ 1 w 1052"/>
                <a:gd name="T17" fmla="*/ 0 h 1352"/>
                <a:gd name="T18" fmla="*/ 1 w 1052"/>
                <a:gd name="T19" fmla="*/ 0 h 1352"/>
                <a:gd name="T20" fmla="*/ 2 w 1052"/>
                <a:gd name="T21" fmla="*/ 0 h 1352"/>
                <a:gd name="T22" fmla="*/ 2 w 1052"/>
                <a:gd name="T23" fmla="*/ 0 h 1352"/>
                <a:gd name="T24" fmla="*/ 2 w 1052"/>
                <a:gd name="T25" fmla="*/ 0 h 1352"/>
                <a:gd name="T26" fmla="*/ 2 w 1052"/>
                <a:gd name="T27" fmla="*/ 1 h 1352"/>
                <a:gd name="T28" fmla="*/ 2 w 1052"/>
                <a:gd name="T29" fmla="*/ 2 h 1352"/>
                <a:gd name="T30" fmla="*/ 2 w 1052"/>
                <a:gd name="T31" fmla="*/ 2 h 1352"/>
                <a:gd name="T32" fmla="*/ 2 w 1052"/>
                <a:gd name="T33" fmla="*/ 3 h 1352"/>
                <a:gd name="T34" fmla="*/ 1 w 1052"/>
                <a:gd name="T35" fmla="*/ 3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grpSp>
          <p:nvGrpSpPr>
            <p:cNvPr id="18621" name="Group 65"/>
            <p:cNvGrpSpPr>
              <a:grpSpLocks/>
            </p:cNvGrpSpPr>
            <p:nvPr/>
          </p:nvGrpSpPr>
          <p:grpSpPr bwMode="auto">
            <a:xfrm>
              <a:off x="2889" y="957"/>
              <a:ext cx="348" cy="510"/>
              <a:chOff x="2784" y="3210"/>
              <a:chExt cx="523" cy="772"/>
            </a:xfrm>
          </p:grpSpPr>
          <p:sp>
            <p:nvSpPr>
              <p:cNvPr id="18622" name="AutoShape 66"/>
              <p:cNvSpPr>
                <a:spLocks noChangeArrowheads="1"/>
              </p:cNvSpPr>
              <p:nvPr/>
            </p:nvSpPr>
            <p:spPr bwMode="auto">
              <a:xfrm rot="16736225" flipH="1">
                <a:off x="2714" y="3670"/>
                <a:ext cx="487" cy="138"/>
              </a:xfrm>
              <a:prstGeom prst="parallelogram">
                <a:avLst>
                  <a:gd name="adj" fmla="val 88225"/>
                </a:avLst>
              </a:prstGeom>
              <a:solidFill>
                <a:srgbClr val="00CC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spAutoFit/>
              </a:bodyPr>
              <a:lstStyle/>
              <a:p>
                <a:endParaRPr lang="en-US"/>
              </a:p>
            </p:txBody>
          </p:sp>
          <p:sp>
            <p:nvSpPr>
              <p:cNvPr id="18623" name="AutoShape 67"/>
              <p:cNvSpPr>
                <a:spLocks noChangeArrowheads="1"/>
              </p:cNvSpPr>
              <p:nvPr/>
            </p:nvSpPr>
            <p:spPr bwMode="auto">
              <a:xfrm rot="4863775">
                <a:off x="2853" y="3662"/>
                <a:ext cx="501" cy="128"/>
              </a:xfrm>
              <a:prstGeom prst="parallelogram">
                <a:avLst>
                  <a:gd name="adj" fmla="val 97852"/>
                </a:avLst>
              </a:prstGeom>
              <a:solidFill>
                <a:srgbClr val="00CC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spAutoFit/>
              </a:bodyPr>
              <a:lstStyle/>
              <a:p>
                <a:endParaRPr lang="en-US"/>
              </a:p>
            </p:txBody>
          </p:sp>
          <p:sp>
            <p:nvSpPr>
              <p:cNvPr id="18624" name="AutoShape 68"/>
              <p:cNvSpPr>
                <a:spLocks noChangeArrowheads="1"/>
              </p:cNvSpPr>
              <p:nvPr/>
            </p:nvSpPr>
            <p:spPr bwMode="auto">
              <a:xfrm>
                <a:off x="2784" y="3210"/>
                <a:ext cx="523" cy="523"/>
              </a:xfrm>
              <a:prstGeom prst="star16">
                <a:avLst>
                  <a:gd name="adj" fmla="val 37500"/>
                </a:avLst>
              </a:prstGeom>
              <a:solidFill>
                <a:srgbClr val="FF00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wrap="none" lIns="0" tIns="0" rIns="0" bIns="0" anchor="ctr">
                <a:spAutoFit/>
              </a:bodyPr>
              <a:lstStyle/>
              <a:p>
                <a:endParaRPr lang="en-US"/>
              </a:p>
            </p:txBody>
          </p:sp>
          <p:sp>
            <p:nvSpPr>
              <p:cNvPr id="18625" name="Oval 69"/>
              <p:cNvSpPr>
                <a:spLocks noChangeArrowheads="1"/>
              </p:cNvSpPr>
              <p:nvPr/>
            </p:nvSpPr>
            <p:spPr bwMode="auto">
              <a:xfrm>
                <a:off x="2880" y="3307"/>
                <a:ext cx="320" cy="320"/>
              </a:xfrm>
              <a:prstGeom prst="ellipse">
                <a:avLst/>
              </a:prstGeom>
              <a:solidFill>
                <a:srgbClr val="FFFF00"/>
              </a:solidFill>
              <a:ln>
                <a:noFill/>
              </a:ln>
              <a:extLs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endParaRPr lang="en-US"/>
              </a:p>
            </p:txBody>
          </p:sp>
        </p:grpSp>
      </p:grpSp>
      <p:sp>
        <p:nvSpPr>
          <p:cNvPr id="18443" name="Text Box 74"/>
          <p:cNvSpPr txBox="1">
            <a:spLocks noChangeArrowheads="1"/>
          </p:cNvSpPr>
          <p:nvPr/>
        </p:nvSpPr>
        <p:spPr bwMode="auto">
          <a:xfrm>
            <a:off x="7807325" y="3549650"/>
            <a:ext cx="1171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a:t>matter</a:t>
            </a:r>
          </a:p>
        </p:txBody>
      </p:sp>
      <p:sp>
        <p:nvSpPr>
          <p:cNvPr id="18447" name="Text Box 78"/>
          <p:cNvSpPr txBox="1">
            <a:spLocks noChangeArrowheads="1"/>
          </p:cNvSpPr>
          <p:nvPr/>
        </p:nvSpPr>
        <p:spPr bwMode="auto">
          <a:xfrm>
            <a:off x="2522538" y="2341563"/>
            <a:ext cx="1171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algn="r" eaLnBrk="1" hangingPunct="1"/>
            <a:r>
              <a:rPr lang="en-US" sz="2000" b="1"/>
              <a:t>claim</a:t>
            </a:r>
          </a:p>
        </p:txBody>
      </p:sp>
      <p:sp>
        <p:nvSpPr>
          <p:cNvPr id="18450" name="Line 93"/>
          <p:cNvSpPr>
            <a:spLocks noChangeShapeType="1"/>
          </p:cNvSpPr>
          <p:nvPr/>
        </p:nvSpPr>
        <p:spPr bwMode="auto">
          <a:xfrm>
            <a:off x="698500" y="3330575"/>
            <a:ext cx="7747000"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8452" name="Line 95"/>
          <p:cNvSpPr>
            <a:spLocks noChangeShapeType="1"/>
          </p:cNvSpPr>
          <p:nvPr/>
        </p:nvSpPr>
        <p:spPr bwMode="auto">
          <a:xfrm>
            <a:off x="8455025" y="3313113"/>
            <a:ext cx="0" cy="2333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8475" name="Text Box 246"/>
          <p:cNvSpPr txBox="1">
            <a:spLocks noChangeArrowheads="1"/>
          </p:cNvSpPr>
          <p:nvPr/>
        </p:nvSpPr>
        <p:spPr bwMode="auto">
          <a:xfrm>
            <a:off x="2767013" y="812800"/>
            <a:ext cx="130492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algn="r" eaLnBrk="1" hangingPunct="1"/>
            <a:r>
              <a:rPr lang="en-US" sz="1800" b="1"/>
              <a:t>policy</a:t>
            </a:r>
            <a:br>
              <a:rPr lang="en-US" sz="1800" b="1"/>
            </a:br>
            <a:r>
              <a:rPr lang="en-US" sz="1800" b="1"/>
              <a:t>and</a:t>
            </a:r>
            <a:br>
              <a:rPr lang="en-US" sz="1800" b="1"/>
            </a:br>
            <a:r>
              <a:rPr lang="en-US" sz="1800" b="1"/>
              <a:t>coverages</a:t>
            </a:r>
          </a:p>
        </p:txBody>
      </p:sp>
      <p:sp>
        <p:nvSpPr>
          <p:cNvPr id="289" name="Text Box 53"/>
          <p:cNvSpPr txBox="1">
            <a:spLocks noChangeArrowheads="1"/>
          </p:cNvSpPr>
          <p:nvPr/>
        </p:nvSpPr>
        <p:spPr bwMode="auto">
          <a:xfrm>
            <a:off x="6680200" y="3549650"/>
            <a:ext cx="1171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a:t>note</a:t>
            </a:r>
          </a:p>
        </p:txBody>
      </p:sp>
      <p:sp>
        <p:nvSpPr>
          <p:cNvPr id="290" name="Line 73"/>
          <p:cNvSpPr>
            <a:spLocks noChangeShapeType="1"/>
          </p:cNvSpPr>
          <p:nvPr/>
        </p:nvSpPr>
        <p:spPr bwMode="auto">
          <a:xfrm>
            <a:off x="7224713" y="3313113"/>
            <a:ext cx="0" cy="2333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nvGrpSpPr>
          <p:cNvPr id="291" name="Group 92"/>
          <p:cNvGrpSpPr>
            <a:grpSpLocks/>
          </p:cNvGrpSpPr>
          <p:nvPr/>
        </p:nvGrpSpPr>
        <p:grpSpPr bwMode="auto">
          <a:xfrm>
            <a:off x="6792913" y="3868738"/>
            <a:ext cx="928687" cy="2408237"/>
            <a:chOff x="4279" y="2531"/>
            <a:chExt cx="585" cy="1517"/>
          </a:xfrm>
        </p:grpSpPr>
        <p:grpSp>
          <p:nvGrpSpPr>
            <p:cNvPr id="292" name="Group 93"/>
            <p:cNvGrpSpPr>
              <a:grpSpLocks/>
            </p:cNvGrpSpPr>
            <p:nvPr/>
          </p:nvGrpSpPr>
          <p:grpSpPr bwMode="auto">
            <a:xfrm>
              <a:off x="4279" y="2531"/>
              <a:ext cx="585" cy="521"/>
              <a:chOff x="2322" y="507"/>
              <a:chExt cx="1203" cy="1071"/>
            </a:xfrm>
          </p:grpSpPr>
          <p:sp>
            <p:nvSpPr>
              <p:cNvPr id="323" name="Freeform 94"/>
              <p:cNvSpPr>
                <a:spLocks/>
              </p:cNvSpPr>
              <p:nvPr/>
            </p:nvSpPr>
            <p:spPr bwMode="auto">
              <a:xfrm>
                <a:off x="2322" y="600"/>
                <a:ext cx="1203" cy="978"/>
              </a:xfrm>
              <a:custGeom>
                <a:avLst/>
                <a:gdLst>
                  <a:gd name="T0" fmla="*/ 0 w 1203"/>
                  <a:gd name="T1" fmla="*/ 351 h 978"/>
                  <a:gd name="T2" fmla="*/ 474 w 1203"/>
                  <a:gd name="T3" fmla="*/ 168 h 978"/>
                  <a:gd name="T4" fmla="*/ 609 w 1203"/>
                  <a:gd name="T5" fmla="*/ 90 h 978"/>
                  <a:gd name="T6" fmla="*/ 723 w 1203"/>
                  <a:gd name="T7" fmla="*/ 0 h 978"/>
                  <a:gd name="T8" fmla="*/ 801 w 1203"/>
                  <a:gd name="T9" fmla="*/ 231 h 978"/>
                  <a:gd name="T10" fmla="*/ 882 w 1203"/>
                  <a:gd name="T11" fmla="*/ 405 h 978"/>
                  <a:gd name="T12" fmla="*/ 939 w 1203"/>
                  <a:gd name="T13" fmla="*/ 480 h 978"/>
                  <a:gd name="T14" fmla="*/ 1044 w 1203"/>
                  <a:gd name="T15" fmla="*/ 558 h 978"/>
                  <a:gd name="T16" fmla="*/ 1116 w 1203"/>
                  <a:gd name="T17" fmla="*/ 582 h 978"/>
                  <a:gd name="T18" fmla="*/ 1203 w 1203"/>
                  <a:gd name="T19" fmla="*/ 597 h 978"/>
                  <a:gd name="T20" fmla="*/ 1095 w 1203"/>
                  <a:gd name="T21" fmla="*/ 693 h 978"/>
                  <a:gd name="T22" fmla="*/ 957 w 1203"/>
                  <a:gd name="T23" fmla="*/ 810 h 978"/>
                  <a:gd name="T24" fmla="*/ 852 w 1203"/>
                  <a:gd name="T25" fmla="*/ 873 h 978"/>
                  <a:gd name="T26" fmla="*/ 756 w 1203"/>
                  <a:gd name="T27" fmla="*/ 918 h 978"/>
                  <a:gd name="T28" fmla="*/ 648 w 1203"/>
                  <a:gd name="T29" fmla="*/ 960 h 978"/>
                  <a:gd name="T30" fmla="*/ 555 w 1203"/>
                  <a:gd name="T31" fmla="*/ 978 h 978"/>
                  <a:gd name="T32" fmla="*/ 471 w 1203"/>
                  <a:gd name="T33" fmla="*/ 969 h 978"/>
                  <a:gd name="T34" fmla="*/ 402 w 1203"/>
                  <a:gd name="T35" fmla="*/ 927 h 978"/>
                  <a:gd name="T36" fmla="*/ 303 w 1203"/>
                  <a:gd name="T37" fmla="*/ 837 h 978"/>
                  <a:gd name="T38" fmla="*/ 213 w 1203"/>
                  <a:gd name="T39" fmla="*/ 702 h 978"/>
                  <a:gd name="T40" fmla="*/ 99 w 1203"/>
                  <a:gd name="T41" fmla="*/ 546 h 978"/>
                  <a:gd name="T42" fmla="*/ 36 w 1203"/>
                  <a:gd name="T43" fmla="*/ 435 h 978"/>
                  <a:gd name="T44" fmla="*/ 0 w 1203"/>
                  <a:gd name="T45" fmla="*/ 351 h 97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03"/>
                  <a:gd name="T70" fmla="*/ 0 h 978"/>
                  <a:gd name="T71" fmla="*/ 1203 w 1203"/>
                  <a:gd name="T72" fmla="*/ 978 h 97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03" h="978">
                    <a:moveTo>
                      <a:pt x="0" y="351"/>
                    </a:moveTo>
                    <a:lnTo>
                      <a:pt x="474" y="168"/>
                    </a:lnTo>
                    <a:lnTo>
                      <a:pt x="609" y="90"/>
                    </a:lnTo>
                    <a:lnTo>
                      <a:pt x="723" y="0"/>
                    </a:lnTo>
                    <a:lnTo>
                      <a:pt x="801" y="231"/>
                    </a:lnTo>
                    <a:lnTo>
                      <a:pt x="882" y="405"/>
                    </a:lnTo>
                    <a:lnTo>
                      <a:pt x="939" y="480"/>
                    </a:lnTo>
                    <a:lnTo>
                      <a:pt x="1044" y="558"/>
                    </a:lnTo>
                    <a:lnTo>
                      <a:pt x="1116" y="582"/>
                    </a:lnTo>
                    <a:lnTo>
                      <a:pt x="1203" y="597"/>
                    </a:lnTo>
                    <a:lnTo>
                      <a:pt x="1095" y="693"/>
                    </a:lnTo>
                    <a:lnTo>
                      <a:pt x="957" y="810"/>
                    </a:lnTo>
                    <a:lnTo>
                      <a:pt x="852" y="873"/>
                    </a:lnTo>
                    <a:lnTo>
                      <a:pt x="756" y="918"/>
                    </a:lnTo>
                    <a:lnTo>
                      <a:pt x="648" y="960"/>
                    </a:lnTo>
                    <a:lnTo>
                      <a:pt x="555" y="978"/>
                    </a:lnTo>
                    <a:lnTo>
                      <a:pt x="471" y="969"/>
                    </a:lnTo>
                    <a:lnTo>
                      <a:pt x="402" y="927"/>
                    </a:lnTo>
                    <a:lnTo>
                      <a:pt x="303" y="837"/>
                    </a:lnTo>
                    <a:lnTo>
                      <a:pt x="213" y="702"/>
                    </a:lnTo>
                    <a:lnTo>
                      <a:pt x="99" y="546"/>
                    </a:lnTo>
                    <a:lnTo>
                      <a:pt x="36" y="435"/>
                    </a:lnTo>
                    <a:lnTo>
                      <a:pt x="0" y="351"/>
                    </a:lnTo>
                    <a:close/>
                  </a:path>
                </a:pathLst>
              </a:custGeom>
              <a:solidFill>
                <a:srgbClr val="FFFFCC"/>
              </a:solidFill>
              <a:ln w="12700">
                <a:solidFill>
                  <a:schemeClr val="bg1"/>
                </a:solidFill>
                <a:round/>
                <a:headEnd/>
                <a:tailEnd/>
              </a:ln>
            </p:spPr>
            <p:txBody>
              <a:bodyPr wrap="none" lIns="0" tIns="0" rIns="0" bIns="0" anchor="ctr">
                <a:spAutoFit/>
              </a:bodyPr>
              <a:lstStyle/>
              <a:p>
                <a:endParaRPr lang="en-US"/>
              </a:p>
            </p:txBody>
          </p:sp>
          <p:sp>
            <p:nvSpPr>
              <p:cNvPr id="324" name="Oval 95"/>
              <p:cNvSpPr>
                <a:spLocks noChangeArrowheads="1"/>
              </p:cNvSpPr>
              <p:nvPr/>
            </p:nvSpPr>
            <p:spPr bwMode="auto">
              <a:xfrm>
                <a:off x="2448" y="699"/>
                <a:ext cx="375" cy="300"/>
              </a:xfrm>
              <a:prstGeom prst="ellipse">
                <a:avLst/>
              </a:prstGeom>
              <a:solidFill>
                <a:srgbClr val="FF0000"/>
              </a:solidFill>
              <a:ln w="12700" algn="ctr">
                <a:solidFill>
                  <a:schemeClr val="bg1"/>
                </a:solidFill>
                <a:round/>
                <a:headEnd/>
                <a:tailEnd/>
              </a:ln>
            </p:spPr>
            <p:txBody>
              <a:bodyPr lIns="0" tIns="0" rIns="0" bIns="0" anchor="ctr">
                <a:spAutoFit/>
              </a:bodyPr>
              <a:lstStyle/>
              <a:p>
                <a:endParaRPr lang="en-US"/>
              </a:p>
            </p:txBody>
          </p:sp>
          <p:sp>
            <p:nvSpPr>
              <p:cNvPr id="325" name="Freeform 96"/>
              <p:cNvSpPr>
                <a:spLocks/>
              </p:cNvSpPr>
              <p:nvPr/>
            </p:nvSpPr>
            <p:spPr bwMode="auto">
              <a:xfrm>
                <a:off x="2559" y="654"/>
                <a:ext cx="159" cy="216"/>
              </a:xfrm>
              <a:custGeom>
                <a:avLst/>
                <a:gdLst>
                  <a:gd name="T0" fmla="*/ 0 w 159"/>
                  <a:gd name="T1" fmla="*/ 18 h 216"/>
                  <a:gd name="T2" fmla="*/ 0 w 159"/>
                  <a:gd name="T3" fmla="*/ 180 h 216"/>
                  <a:gd name="T4" fmla="*/ 18 w 159"/>
                  <a:gd name="T5" fmla="*/ 204 h 216"/>
                  <a:gd name="T6" fmla="*/ 60 w 159"/>
                  <a:gd name="T7" fmla="*/ 216 h 216"/>
                  <a:gd name="T8" fmla="*/ 108 w 159"/>
                  <a:gd name="T9" fmla="*/ 210 h 216"/>
                  <a:gd name="T10" fmla="*/ 147 w 159"/>
                  <a:gd name="T11" fmla="*/ 189 h 216"/>
                  <a:gd name="T12" fmla="*/ 159 w 159"/>
                  <a:gd name="T13" fmla="*/ 165 h 216"/>
                  <a:gd name="T14" fmla="*/ 159 w 159"/>
                  <a:gd name="T15" fmla="*/ 0 h 216"/>
                  <a:gd name="T16" fmla="*/ 0 w 159"/>
                  <a:gd name="T17" fmla="*/ 18 h 2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9"/>
                  <a:gd name="T28" fmla="*/ 0 h 216"/>
                  <a:gd name="T29" fmla="*/ 159 w 159"/>
                  <a:gd name="T30" fmla="*/ 216 h 2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9" h="216">
                    <a:moveTo>
                      <a:pt x="0" y="18"/>
                    </a:moveTo>
                    <a:lnTo>
                      <a:pt x="0" y="180"/>
                    </a:lnTo>
                    <a:lnTo>
                      <a:pt x="18" y="204"/>
                    </a:lnTo>
                    <a:lnTo>
                      <a:pt x="60" y="216"/>
                    </a:lnTo>
                    <a:lnTo>
                      <a:pt x="108" y="210"/>
                    </a:lnTo>
                    <a:lnTo>
                      <a:pt x="147" y="189"/>
                    </a:lnTo>
                    <a:lnTo>
                      <a:pt x="159" y="165"/>
                    </a:lnTo>
                    <a:lnTo>
                      <a:pt x="159" y="0"/>
                    </a:lnTo>
                    <a:lnTo>
                      <a:pt x="0" y="18"/>
                    </a:lnTo>
                    <a:close/>
                  </a:path>
                </a:pathLst>
              </a:custGeom>
              <a:solidFill>
                <a:srgbClr val="FF0000"/>
              </a:solidFill>
              <a:ln w="12700">
                <a:solidFill>
                  <a:schemeClr val="bg1"/>
                </a:solidFill>
                <a:round/>
                <a:headEnd/>
                <a:tailEnd/>
              </a:ln>
            </p:spPr>
            <p:txBody>
              <a:bodyPr wrap="none" lIns="0" tIns="0" rIns="0" bIns="0" anchor="ctr">
                <a:spAutoFit/>
              </a:bodyPr>
              <a:lstStyle/>
              <a:p>
                <a:endParaRPr lang="en-US"/>
              </a:p>
            </p:txBody>
          </p:sp>
          <p:sp>
            <p:nvSpPr>
              <p:cNvPr id="326" name="Line 97"/>
              <p:cNvSpPr>
                <a:spLocks noChangeShapeType="1"/>
              </p:cNvSpPr>
              <p:nvPr/>
            </p:nvSpPr>
            <p:spPr bwMode="auto">
              <a:xfrm>
                <a:off x="2637" y="999"/>
                <a:ext cx="0" cy="9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27" name="Freeform 98"/>
              <p:cNvSpPr>
                <a:spLocks/>
              </p:cNvSpPr>
              <p:nvPr/>
            </p:nvSpPr>
            <p:spPr bwMode="auto">
              <a:xfrm>
                <a:off x="2622" y="1032"/>
                <a:ext cx="513" cy="249"/>
              </a:xfrm>
              <a:custGeom>
                <a:avLst/>
                <a:gdLst>
                  <a:gd name="T0" fmla="*/ 0 w 513"/>
                  <a:gd name="T1" fmla="*/ 249 h 249"/>
                  <a:gd name="T2" fmla="*/ 141 w 513"/>
                  <a:gd name="T3" fmla="*/ 216 h 249"/>
                  <a:gd name="T4" fmla="*/ 264 w 513"/>
                  <a:gd name="T5" fmla="*/ 165 h 249"/>
                  <a:gd name="T6" fmla="*/ 372 w 513"/>
                  <a:gd name="T7" fmla="*/ 99 h 249"/>
                  <a:gd name="T8" fmla="*/ 513 w 513"/>
                  <a:gd name="T9" fmla="*/ 0 h 249"/>
                  <a:gd name="T10" fmla="*/ 0 60000 65536"/>
                  <a:gd name="T11" fmla="*/ 0 60000 65536"/>
                  <a:gd name="T12" fmla="*/ 0 60000 65536"/>
                  <a:gd name="T13" fmla="*/ 0 60000 65536"/>
                  <a:gd name="T14" fmla="*/ 0 60000 65536"/>
                  <a:gd name="T15" fmla="*/ 0 w 513"/>
                  <a:gd name="T16" fmla="*/ 0 h 249"/>
                  <a:gd name="T17" fmla="*/ 513 w 513"/>
                  <a:gd name="T18" fmla="*/ 249 h 249"/>
                </a:gdLst>
                <a:ahLst/>
                <a:cxnLst>
                  <a:cxn ang="T10">
                    <a:pos x="T0" y="T1"/>
                  </a:cxn>
                  <a:cxn ang="T11">
                    <a:pos x="T2" y="T3"/>
                  </a:cxn>
                  <a:cxn ang="T12">
                    <a:pos x="T4" y="T5"/>
                  </a:cxn>
                  <a:cxn ang="T13">
                    <a:pos x="T6" y="T7"/>
                  </a:cxn>
                  <a:cxn ang="T14">
                    <a:pos x="T8" y="T9"/>
                  </a:cxn>
                </a:cxnLst>
                <a:rect l="T15" t="T16" r="T17" b="T18"/>
                <a:pathLst>
                  <a:path w="513" h="249">
                    <a:moveTo>
                      <a:pt x="0" y="249"/>
                    </a:moveTo>
                    <a:cubicBezTo>
                      <a:pt x="48" y="239"/>
                      <a:pt x="97" y="230"/>
                      <a:pt x="141" y="216"/>
                    </a:cubicBezTo>
                    <a:cubicBezTo>
                      <a:pt x="185" y="202"/>
                      <a:pt x="226" y="184"/>
                      <a:pt x="264" y="165"/>
                    </a:cubicBezTo>
                    <a:cubicBezTo>
                      <a:pt x="302" y="146"/>
                      <a:pt x="331" y="127"/>
                      <a:pt x="372" y="99"/>
                    </a:cubicBezTo>
                    <a:cubicBezTo>
                      <a:pt x="413" y="71"/>
                      <a:pt x="489" y="17"/>
                      <a:pt x="513" y="0"/>
                    </a:cubicBezTo>
                  </a:path>
                </a:pathLst>
              </a:custGeom>
              <a:noFill/>
              <a:ln w="285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328" name="Freeform 99"/>
              <p:cNvSpPr>
                <a:spLocks/>
              </p:cNvSpPr>
              <p:nvPr/>
            </p:nvSpPr>
            <p:spPr bwMode="auto">
              <a:xfrm>
                <a:off x="2685" y="1113"/>
                <a:ext cx="513" cy="249"/>
              </a:xfrm>
              <a:custGeom>
                <a:avLst/>
                <a:gdLst>
                  <a:gd name="T0" fmla="*/ 0 w 513"/>
                  <a:gd name="T1" fmla="*/ 249 h 249"/>
                  <a:gd name="T2" fmla="*/ 141 w 513"/>
                  <a:gd name="T3" fmla="*/ 216 h 249"/>
                  <a:gd name="T4" fmla="*/ 264 w 513"/>
                  <a:gd name="T5" fmla="*/ 165 h 249"/>
                  <a:gd name="T6" fmla="*/ 372 w 513"/>
                  <a:gd name="T7" fmla="*/ 99 h 249"/>
                  <a:gd name="T8" fmla="*/ 513 w 513"/>
                  <a:gd name="T9" fmla="*/ 0 h 249"/>
                  <a:gd name="T10" fmla="*/ 0 60000 65536"/>
                  <a:gd name="T11" fmla="*/ 0 60000 65536"/>
                  <a:gd name="T12" fmla="*/ 0 60000 65536"/>
                  <a:gd name="T13" fmla="*/ 0 60000 65536"/>
                  <a:gd name="T14" fmla="*/ 0 60000 65536"/>
                  <a:gd name="T15" fmla="*/ 0 w 513"/>
                  <a:gd name="T16" fmla="*/ 0 h 249"/>
                  <a:gd name="T17" fmla="*/ 513 w 513"/>
                  <a:gd name="T18" fmla="*/ 249 h 249"/>
                </a:gdLst>
                <a:ahLst/>
                <a:cxnLst>
                  <a:cxn ang="T10">
                    <a:pos x="T0" y="T1"/>
                  </a:cxn>
                  <a:cxn ang="T11">
                    <a:pos x="T2" y="T3"/>
                  </a:cxn>
                  <a:cxn ang="T12">
                    <a:pos x="T4" y="T5"/>
                  </a:cxn>
                  <a:cxn ang="T13">
                    <a:pos x="T6" y="T7"/>
                  </a:cxn>
                  <a:cxn ang="T14">
                    <a:pos x="T8" y="T9"/>
                  </a:cxn>
                </a:cxnLst>
                <a:rect l="T15" t="T16" r="T17" b="T18"/>
                <a:pathLst>
                  <a:path w="513" h="249">
                    <a:moveTo>
                      <a:pt x="0" y="249"/>
                    </a:moveTo>
                    <a:cubicBezTo>
                      <a:pt x="48" y="239"/>
                      <a:pt x="97" y="230"/>
                      <a:pt x="141" y="216"/>
                    </a:cubicBezTo>
                    <a:cubicBezTo>
                      <a:pt x="185" y="202"/>
                      <a:pt x="226" y="184"/>
                      <a:pt x="264" y="165"/>
                    </a:cubicBezTo>
                    <a:cubicBezTo>
                      <a:pt x="302" y="146"/>
                      <a:pt x="331" y="127"/>
                      <a:pt x="372" y="99"/>
                    </a:cubicBezTo>
                    <a:cubicBezTo>
                      <a:pt x="413" y="71"/>
                      <a:pt x="489" y="17"/>
                      <a:pt x="513" y="0"/>
                    </a:cubicBezTo>
                  </a:path>
                </a:pathLst>
              </a:custGeom>
              <a:noFill/>
              <a:ln w="285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329" name="Freeform 100"/>
              <p:cNvSpPr>
                <a:spLocks/>
              </p:cNvSpPr>
              <p:nvPr/>
            </p:nvSpPr>
            <p:spPr bwMode="auto">
              <a:xfrm>
                <a:off x="2679" y="1396"/>
                <a:ext cx="417" cy="110"/>
              </a:xfrm>
              <a:custGeom>
                <a:avLst/>
                <a:gdLst>
                  <a:gd name="T0" fmla="*/ 0 w 417"/>
                  <a:gd name="T1" fmla="*/ 89 h 110"/>
                  <a:gd name="T2" fmla="*/ 63 w 417"/>
                  <a:gd name="T3" fmla="*/ 95 h 110"/>
                  <a:gd name="T4" fmla="*/ 123 w 417"/>
                  <a:gd name="T5" fmla="*/ 80 h 110"/>
                  <a:gd name="T6" fmla="*/ 171 w 417"/>
                  <a:gd name="T7" fmla="*/ 47 h 110"/>
                  <a:gd name="T8" fmla="*/ 198 w 417"/>
                  <a:gd name="T9" fmla="*/ 2 h 110"/>
                  <a:gd name="T10" fmla="*/ 216 w 417"/>
                  <a:gd name="T11" fmla="*/ 32 h 110"/>
                  <a:gd name="T12" fmla="*/ 258 w 417"/>
                  <a:gd name="T13" fmla="*/ 65 h 110"/>
                  <a:gd name="T14" fmla="*/ 291 w 417"/>
                  <a:gd name="T15" fmla="*/ 89 h 110"/>
                  <a:gd name="T16" fmla="*/ 342 w 417"/>
                  <a:gd name="T17" fmla="*/ 104 h 110"/>
                  <a:gd name="T18" fmla="*/ 417 w 417"/>
                  <a:gd name="T19" fmla="*/ 11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7"/>
                  <a:gd name="T31" fmla="*/ 0 h 110"/>
                  <a:gd name="T32" fmla="*/ 417 w 417"/>
                  <a:gd name="T33" fmla="*/ 110 h 1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7" h="110">
                    <a:moveTo>
                      <a:pt x="0" y="89"/>
                    </a:moveTo>
                    <a:cubicBezTo>
                      <a:pt x="21" y="92"/>
                      <a:pt x="43" y="96"/>
                      <a:pt x="63" y="95"/>
                    </a:cubicBezTo>
                    <a:cubicBezTo>
                      <a:pt x="83" y="94"/>
                      <a:pt x="105" y="88"/>
                      <a:pt x="123" y="80"/>
                    </a:cubicBezTo>
                    <a:cubicBezTo>
                      <a:pt x="141" y="72"/>
                      <a:pt x="159" y="60"/>
                      <a:pt x="171" y="47"/>
                    </a:cubicBezTo>
                    <a:cubicBezTo>
                      <a:pt x="183" y="34"/>
                      <a:pt x="191" y="4"/>
                      <a:pt x="198" y="2"/>
                    </a:cubicBezTo>
                    <a:cubicBezTo>
                      <a:pt x="205" y="0"/>
                      <a:pt x="206" y="21"/>
                      <a:pt x="216" y="32"/>
                    </a:cubicBezTo>
                    <a:cubicBezTo>
                      <a:pt x="226" y="43"/>
                      <a:pt x="246" y="56"/>
                      <a:pt x="258" y="65"/>
                    </a:cubicBezTo>
                    <a:cubicBezTo>
                      <a:pt x="270" y="74"/>
                      <a:pt x="277" y="83"/>
                      <a:pt x="291" y="89"/>
                    </a:cubicBezTo>
                    <a:cubicBezTo>
                      <a:pt x="305" y="95"/>
                      <a:pt x="321" y="100"/>
                      <a:pt x="342" y="104"/>
                    </a:cubicBezTo>
                    <a:cubicBezTo>
                      <a:pt x="363" y="108"/>
                      <a:pt x="390" y="109"/>
                      <a:pt x="417" y="110"/>
                    </a:cubicBezTo>
                  </a:path>
                </a:pathLst>
              </a:cu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330" name="Freeform 101"/>
              <p:cNvSpPr>
                <a:spLocks/>
              </p:cNvSpPr>
              <p:nvPr/>
            </p:nvSpPr>
            <p:spPr bwMode="auto">
              <a:xfrm>
                <a:off x="2577" y="939"/>
                <a:ext cx="513" cy="249"/>
              </a:xfrm>
              <a:custGeom>
                <a:avLst/>
                <a:gdLst>
                  <a:gd name="T0" fmla="*/ 0 w 513"/>
                  <a:gd name="T1" fmla="*/ 249 h 249"/>
                  <a:gd name="T2" fmla="*/ 141 w 513"/>
                  <a:gd name="T3" fmla="*/ 216 h 249"/>
                  <a:gd name="T4" fmla="*/ 264 w 513"/>
                  <a:gd name="T5" fmla="*/ 165 h 249"/>
                  <a:gd name="T6" fmla="*/ 372 w 513"/>
                  <a:gd name="T7" fmla="*/ 99 h 249"/>
                  <a:gd name="T8" fmla="*/ 513 w 513"/>
                  <a:gd name="T9" fmla="*/ 0 h 249"/>
                  <a:gd name="T10" fmla="*/ 0 60000 65536"/>
                  <a:gd name="T11" fmla="*/ 0 60000 65536"/>
                  <a:gd name="T12" fmla="*/ 0 60000 65536"/>
                  <a:gd name="T13" fmla="*/ 0 60000 65536"/>
                  <a:gd name="T14" fmla="*/ 0 60000 65536"/>
                  <a:gd name="T15" fmla="*/ 0 w 513"/>
                  <a:gd name="T16" fmla="*/ 0 h 249"/>
                  <a:gd name="T17" fmla="*/ 513 w 513"/>
                  <a:gd name="T18" fmla="*/ 249 h 249"/>
                </a:gdLst>
                <a:ahLst/>
                <a:cxnLst>
                  <a:cxn ang="T10">
                    <a:pos x="T0" y="T1"/>
                  </a:cxn>
                  <a:cxn ang="T11">
                    <a:pos x="T2" y="T3"/>
                  </a:cxn>
                  <a:cxn ang="T12">
                    <a:pos x="T4" y="T5"/>
                  </a:cxn>
                  <a:cxn ang="T13">
                    <a:pos x="T6" y="T7"/>
                  </a:cxn>
                  <a:cxn ang="T14">
                    <a:pos x="T8" y="T9"/>
                  </a:cxn>
                </a:cxnLst>
                <a:rect l="T15" t="T16" r="T17" b="T18"/>
                <a:pathLst>
                  <a:path w="513" h="249">
                    <a:moveTo>
                      <a:pt x="0" y="249"/>
                    </a:moveTo>
                    <a:cubicBezTo>
                      <a:pt x="48" y="239"/>
                      <a:pt x="97" y="230"/>
                      <a:pt x="141" y="216"/>
                    </a:cubicBezTo>
                    <a:cubicBezTo>
                      <a:pt x="185" y="202"/>
                      <a:pt x="226" y="184"/>
                      <a:pt x="264" y="165"/>
                    </a:cubicBezTo>
                    <a:cubicBezTo>
                      <a:pt x="302" y="146"/>
                      <a:pt x="331" y="127"/>
                      <a:pt x="372" y="99"/>
                    </a:cubicBezTo>
                    <a:cubicBezTo>
                      <a:pt x="413" y="71"/>
                      <a:pt x="489" y="17"/>
                      <a:pt x="513" y="0"/>
                    </a:cubicBezTo>
                  </a:path>
                </a:pathLst>
              </a:custGeom>
              <a:noFill/>
              <a:ln w="285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331" name="Oval 102"/>
              <p:cNvSpPr>
                <a:spLocks noChangeArrowheads="1"/>
              </p:cNvSpPr>
              <p:nvPr/>
            </p:nvSpPr>
            <p:spPr bwMode="auto">
              <a:xfrm>
                <a:off x="2502" y="507"/>
                <a:ext cx="276" cy="222"/>
              </a:xfrm>
              <a:prstGeom prst="ellipse">
                <a:avLst/>
              </a:prstGeom>
              <a:solidFill>
                <a:srgbClr val="FF0000"/>
              </a:solidFill>
              <a:ln w="12700" algn="ctr">
                <a:solidFill>
                  <a:schemeClr val="bg1"/>
                </a:solidFill>
                <a:round/>
                <a:headEnd/>
                <a:tailEnd/>
              </a:ln>
            </p:spPr>
            <p:txBody>
              <a:bodyPr lIns="0" tIns="0" rIns="0" bIns="0" anchor="ctr">
                <a:spAutoFit/>
              </a:bodyPr>
              <a:lstStyle/>
              <a:p>
                <a:endParaRPr lang="en-US"/>
              </a:p>
            </p:txBody>
          </p:sp>
        </p:grpSp>
        <p:grpSp>
          <p:nvGrpSpPr>
            <p:cNvPr id="293" name="Group 103"/>
            <p:cNvGrpSpPr>
              <a:grpSpLocks/>
            </p:cNvGrpSpPr>
            <p:nvPr/>
          </p:nvGrpSpPr>
          <p:grpSpPr bwMode="auto">
            <a:xfrm>
              <a:off x="4279" y="2863"/>
              <a:ext cx="585" cy="521"/>
              <a:chOff x="2322" y="507"/>
              <a:chExt cx="1203" cy="1071"/>
            </a:xfrm>
          </p:grpSpPr>
          <p:sp>
            <p:nvSpPr>
              <p:cNvPr id="314" name="Freeform 104"/>
              <p:cNvSpPr>
                <a:spLocks/>
              </p:cNvSpPr>
              <p:nvPr/>
            </p:nvSpPr>
            <p:spPr bwMode="auto">
              <a:xfrm>
                <a:off x="2322" y="600"/>
                <a:ext cx="1203" cy="978"/>
              </a:xfrm>
              <a:custGeom>
                <a:avLst/>
                <a:gdLst>
                  <a:gd name="T0" fmla="*/ 0 w 1203"/>
                  <a:gd name="T1" fmla="*/ 351 h 978"/>
                  <a:gd name="T2" fmla="*/ 474 w 1203"/>
                  <a:gd name="T3" fmla="*/ 168 h 978"/>
                  <a:gd name="T4" fmla="*/ 609 w 1203"/>
                  <a:gd name="T5" fmla="*/ 90 h 978"/>
                  <a:gd name="T6" fmla="*/ 723 w 1203"/>
                  <a:gd name="T7" fmla="*/ 0 h 978"/>
                  <a:gd name="T8" fmla="*/ 801 w 1203"/>
                  <a:gd name="T9" fmla="*/ 231 h 978"/>
                  <a:gd name="T10" fmla="*/ 882 w 1203"/>
                  <a:gd name="T11" fmla="*/ 405 h 978"/>
                  <a:gd name="T12" fmla="*/ 939 w 1203"/>
                  <a:gd name="T13" fmla="*/ 480 h 978"/>
                  <a:gd name="T14" fmla="*/ 1044 w 1203"/>
                  <a:gd name="T15" fmla="*/ 558 h 978"/>
                  <a:gd name="T16" fmla="*/ 1116 w 1203"/>
                  <a:gd name="T17" fmla="*/ 582 h 978"/>
                  <a:gd name="T18" fmla="*/ 1203 w 1203"/>
                  <a:gd name="T19" fmla="*/ 597 h 978"/>
                  <a:gd name="T20" fmla="*/ 1095 w 1203"/>
                  <a:gd name="T21" fmla="*/ 693 h 978"/>
                  <a:gd name="T22" fmla="*/ 957 w 1203"/>
                  <a:gd name="T23" fmla="*/ 810 h 978"/>
                  <a:gd name="T24" fmla="*/ 852 w 1203"/>
                  <a:gd name="T25" fmla="*/ 873 h 978"/>
                  <a:gd name="T26" fmla="*/ 756 w 1203"/>
                  <a:gd name="T27" fmla="*/ 918 h 978"/>
                  <a:gd name="T28" fmla="*/ 648 w 1203"/>
                  <a:gd name="T29" fmla="*/ 960 h 978"/>
                  <a:gd name="T30" fmla="*/ 555 w 1203"/>
                  <a:gd name="T31" fmla="*/ 978 h 978"/>
                  <a:gd name="T32" fmla="*/ 471 w 1203"/>
                  <a:gd name="T33" fmla="*/ 969 h 978"/>
                  <a:gd name="T34" fmla="*/ 402 w 1203"/>
                  <a:gd name="T35" fmla="*/ 927 h 978"/>
                  <a:gd name="T36" fmla="*/ 303 w 1203"/>
                  <a:gd name="T37" fmla="*/ 837 h 978"/>
                  <a:gd name="T38" fmla="*/ 213 w 1203"/>
                  <a:gd name="T39" fmla="*/ 702 h 978"/>
                  <a:gd name="T40" fmla="*/ 99 w 1203"/>
                  <a:gd name="T41" fmla="*/ 546 h 978"/>
                  <a:gd name="T42" fmla="*/ 36 w 1203"/>
                  <a:gd name="T43" fmla="*/ 435 h 978"/>
                  <a:gd name="T44" fmla="*/ 0 w 1203"/>
                  <a:gd name="T45" fmla="*/ 351 h 97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03"/>
                  <a:gd name="T70" fmla="*/ 0 h 978"/>
                  <a:gd name="T71" fmla="*/ 1203 w 1203"/>
                  <a:gd name="T72" fmla="*/ 978 h 97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03" h="978">
                    <a:moveTo>
                      <a:pt x="0" y="351"/>
                    </a:moveTo>
                    <a:lnTo>
                      <a:pt x="474" y="168"/>
                    </a:lnTo>
                    <a:lnTo>
                      <a:pt x="609" y="90"/>
                    </a:lnTo>
                    <a:lnTo>
                      <a:pt x="723" y="0"/>
                    </a:lnTo>
                    <a:lnTo>
                      <a:pt x="801" y="231"/>
                    </a:lnTo>
                    <a:lnTo>
                      <a:pt x="882" y="405"/>
                    </a:lnTo>
                    <a:lnTo>
                      <a:pt x="939" y="480"/>
                    </a:lnTo>
                    <a:lnTo>
                      <a:pt x="1044" y="558"/>
                    </a:lnTo>
                    <a:lnTo>
                      <a:pt x="1116" y="582"/>
                    </a:lnTo>
                    <a:lnTo>
                      <a:pt x="1203" y="597"/>
                    </a:lnTo>
                    <a:lnTo>
                      <a:pt x="1095" y="693"/>
                    </a:lnTo>
                    <a:lnTo>
                      <a:pt x="957" y="810"/>
                    </a:lnTo>
                    <a:lnTo>
                      <a:pt x="852" y="873"/>
                    </a:lnTo>
                    <a:lnTo>
                      <a:pt x="756" y="918"/>
                    </a:lnTo>
                    <a:lnTo>
                      <a:pt x="648" y="960"/>
                    </a:lnTo>
                    <a:lnTo>
                      <a:pt x="555" y="978"/>
                    </a:lnTo>
                    <a:lnTo>
                      <a:pt x="471" y="969"/>
                    </a:lnTo>
                    <a:lnTo>
                      <a:pt x="402" y="927"/>
                    </a:lnTo>
                    <a:lnTo>
                      <a:pt x="303" y="837"/>
                    </a:lnTo>
                    <a:lnTo>
                      <a:pt x="213" y="702"/>
                    </a:lnTo>
                    <a:lnTo>
                      <a:pt x="99" y="546"/>
                    </a:lnTo>
                    <a:lnTo>
                      <a:pt x="36" y="435"/>
                    </a:lnTo>
                    <a:lnTo>
                      <a:pt x="0" y="351"/>
                    </a:lnTo>
                    <a:close/>
                  </a:path>
                </a:pathLst>
              </a:custGeom>
              <a:solidFill>
                <a:srgbClr val="FFFFCC"/>
              </a:solidFill>
              <a:ln w="12700">
                <a:solidFill>
                  <a:schemeClr val="bg1"/>
                </a:solidFill>
                <a:round/>
                <a:headEnd/>
                <a:tailEnd/>
              </a:ln>
            </p:spPr>
            <p:txBody>
              <a:bodyPr wrap="none" lIns="0" tIns="0" rIns="0" bIns="0" anchor="ctr">
                <a:spAutoFit/>
              </a:bodyPr>
              <a:lstStyle/>
              <a:p>
                <a:endParaRPr lang="en-US"/>
              </a:p>
            </p:txBody>
          </p:sp>
          <p:sp>
            <p:nvSpPr>
              <p:cNvPr id="315" name="Oval 105"/>
              <p:cNvSpPr>
                <a:spLocks noChangeArrowheads="1"/>
              </p:cNvSpPr>
              <p:nvPr/>
            </p:nvSpPr>
            <p:spPr bwMode="auto">
              <a:xfrm>
                <a:off x="2448" y="699"/>
                <a:ext cx="375" cy="300"/>
              </a:xfrm>
              <a:prstGeom prst="ellipse">
                <a:avLst/>
              </a:prstGeom>
              <a:solidFill>
                <a:srgbClr val="FF0000"/>
              </a:solidFill>
              <a:ln w="12700" algn="ctr">
                <a:solidFill>
                  <a:schemeClr val="bg1"/>
                </a:solidFill>
                <a:round/>
                <a:headEnd/>
                <a:tailEnd/>
              </a:ln>
            </p:spPr>
            <p:txBody>
              <a:bodyPr lIns="0" tIns="0" rIns="0" bIns="0" anchor="ctr">
                <a:spAutoFit/>
              </a:bodyPr>
              <a:lstStyle/>
              <a:p>
                <a:endParaRPr lang="en-US"/>
              </a:p>
            </p:txBody>
          </p:sp>
          <p:sp>
            <p:nvSpPr>
              <p:cNvPr id="316" name="Freeform 106"/>
              <p:cNvSpPr>
                <a:spLocks/>
              </p:cNvSpPr>
              <p:nvPr/>
            </p:nvSpPr>
            <p:spPr bwMode="auto">
              <a:xfrm>
                <a:off x="2559" y="654"/>
                <a:ext cx="159" cy="216"/>
              </a:xfrm>
              <a:custGeom>
                <a:avLst/>
                <a:gdLst>
                  <a:gd name="T0" fmla="*/ 0 w 159"/>
                  <a:gd name="T1" fmla="*/ 18 h 216"/>
                  <a:gd name="T2" fmla="*/ 0 w 159"/>
                  <a:gd name="T3" fmla="*/ 180 h 216"/>
                  <a:gd name="T4" fmla="*/ 18 w 159"/>
                  <a:gd name="T5" fmla="*/ 204 h 216"/>
                  <a:gd name="T6" fmla="*/ 60 w 159"/>
                  <a:gd name="T7" fmla="*/ 216 h 216"/>
                  <a:gd name="T8" fmla="*/ 108 w 159"/>
                  <a:gd name="T9" fmla="*/ 210 h 216"/>
                  <a:gd name="T10" fmla="*/ 147 w 159"/>
                  <a:gd name="T11" fmla="*/ 189 h 216"/>
                  <a:gd name="T12" fmla="*/ 159 w 159"/>
                  <a:gd name="T13" fmla="*/ 165 h 216"/>
                  <a:gd name="T14" fmla="*/ 159 w 159"/>
                  <a:gd name="T15" fmla="*/ 0 h 216"/>
                  <a:gd name="T16" fmla="*/ 0 w 159"/>
                  <a:gd name="T17" fmla="*/ 18 h 2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9"/>
                  <a:gd name="T28" fmla="*/ 0 h 216"/>
                  <a:gd name="T29" fmla="*/ 159 w 159"/>
                  <a:gd name="T30" fmla="*/ 216 h 2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9" h="216">
                    <a:moveTo>
                      <a:pt x="0" y="18"/>
                    </a:moveTo>
                    <a:lnTo>
                      <a:pt x="0" y="180"/>
                    </a:lnTo>
                    <a:lnTo>
                      <a:pt x="18" y="204"/>
                    </a:lnTo>
                    <a:lnTo>
                      <a:pt x="60" y="216"/>
                    </a:lnTo>
                    <a:lnTo>
                      <a:pt x="108" y="210"/>
                    </a:lnTo>
                    <a:lnTo>
                      <a:pt x="147" y="189"/>
                    </a:lnTo>
                    <a:lnTo>
                      <a:pt x="159" y="165"/>
                    </a:lnTo>
                    <a:lnTo>
                      <a:pt x="159" y="0"/>
                    </a:lnTo>
                    <a:lnTo>
                      <a:pt x="0" y="18"/>
                    </a:lnTo>
                    <a:close/>
                  </a:path>
                </a:pathLst>
              </a:custGeom>
              <a:solidFill>
                <a:srgbClr val="FF0000"/>
              </a:solidFill>
              <a:ln w="12700">
                <a:solidFill>
                  <a:schemeClr val="bg1"/>
                </a:solidFill>
                <a:round/>
                <a:headEnd/>
                <a:tailEnd/>
              </a:ln>
            </p:spPr>
            <p:txBody>
              <a:bodyPr wrap="none" lIns="0" tIns="0" rIns="0" bIns="0" anchor="ctr">
                <a:spAutoFit/>
              </a:bodyPr>
              <a:lstStyle/>
              <a:p>
                <a:endParaRPr lang="en-US"/>
              </a:p>
            </p:txBody>
          </p:sp>
          <p:sp>
            <p:nvSpPr>
              <p:cNvPr id="317" name="Line 107"/>
              <p:cNvSpPr>
                <a:spLocks noChangeShapeType="1"/>
              </p:cNvSpPr>
              <p:nvPr/>
            </p:nvSpPr>
            <p:spPr bwMode="auto">
              <a:xfrm>
                <a:off x="2637" y="999"/>
                <a:ext cx="0" cy="9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18" name="Freeform 108"/>
              <p:cNvSpPr>
                <a:spLocks/>
              </p:cNvSpPr>
              <p:nvPr/>
            </p:nvSpPr>
            <p:spPr bwMode="auto">
              <a:xfrm>
                <a:off x="2622" y="1032"/>
                <a:ext cx="513" cy="249"/>
              </a:xfrm>
              <a:custGeom>
                <a:avLst/>
                <a:gdLst>
                  <a:gd name="T0" fmla="*/ 0 w 513"/>
                  <a:gd name="T1" fmla="*/ 249 h 249"/>
                  <a:gd name="T2" fmla="*/ 141 w 513"/>
                  <a:gd name="T3" fmla="*/ 216 h 249"/>
                  <a:gd name="T4" fmla="*/ 264 w 513"/>
                  <a:gd name="T5" fmla="*/ 165 h 249"/>
                  <a:gd name="T6" fmla="*/ 372 w 513"/>
                  <a:gd name="T7" fmla="*/ 99 h 249"/>
                  <a:gd name="T8" fmla="*/ 513 w 513"/>
                  <a:gd name="T9" fmla="*/ 0 h 249"/>
                  <a:gd name="T10" fmla="*/ 0 60000 65536"/>
                  <a:gd name="T11" fmla="*/ 0 60000 65536"/>
                  <a:gd name="T12" fmla="*/ 0 60000 65536"/>
                  <a:gd name="T13" fmla="*/ 0 60000 65536"/>
                  <a:gd name="T14" fmla="*/ 0 60000 65536"/>
                  <a:gd name="T15" fmla="*/ 0 w 513"/>
                  <a:gd name="T16" fmla="*/ 0 h 249"/>
                  <a:gd name="T17" fmla="*/ 513 w 513"/>
                  <a:gd name="T18" fmla="*/ 249 h 249"/>
                </a:gdLst>
                <a:ahLst/>
                <a:cxnLst>
                  <a:cxn ang="T10">
                    <a:pos x="T0" y="T1"/>
                  </a:cxn>
                  <a:cxn ang="T11">
                    <a:pos x="T2" y="T3"/>
                  </a:cxn>
                  <a:cxn ang="T12">
                    <a:pos x="T4" y="T5"/>
                  </a:cxn>
                  <a:cxn ang="T13">
                    <a:pos x="T6" y="T7"/>
                  </a:cxn>
                  <a:cxn ang="T14">
                    <a:pos x="T8" y="T9"/>
                  </a:cxn>
                </a:cxnLst>
                <a:rect l="T15" t="T16" r="T17" b="T18"/>
                <a:pathLst>
                  <a:path w="513" h="249">
                    <a:moveTo>
                      <a:pt x="0" y="249"/>
                    </a:moveTo>
                    <a:cubicBezTo>
                      <a:pt x="48" y="239"/>
                      <a:pt x="97" y="230"/>
                      <a:pt x="141" y="216"/>
                    </a:cubicBezTo>
                    <a:cubicBezTo>
                      <a:pt x="185" y="202"/>
                      <a:pt x="226" y="184"/>
                      <a:pt x="264" y="165"/>
                    </a:cubicBezTo>
                    <a:cubicBezTo>
                      <a:pt x="302" y="146"/>
                      <a:pt x="331" y="127"/>
                      <a:pt x="372" y="99"/>
                    </a:cubicBezTo>
                    <a:cubicBezTo>
                      <a:pt x="413" y="71"/>
                      <a:pt x="489" y="17"/>
                      <a:pt x="513" y="0"/>
                    </a:cubicBezTo>
                  </a:path>
                </a:pathLst>
              </a:custGeom>
              <a:noFill/>
              <a:ln w="285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319" name="Freeform 109"/>
              <p:cNvSpPr>
                <a:spLocks/>
              </p:cNvSpPr>
              <p:nvPr/>
            </p:nvSpPr>
            <p:spPr bwMode="auto">
              <a:xfrm>
                <a:off x="2685" y="1113"/>
                <a:ext cx="513" cy="249"/>
              </a:xfrm>
              <a:custGeom>
                <a:avLst/>
                <a:gdLst>
                  <a:gd name="T0" fmla="*/ 0 w 513"/>
                  <a:gd name="T1" fmla="*/ 249 h 249"/>
                  <a:gd name="T2" fmla="*/ 141 w 513"/>
                  <a:gd name="T3" fmla="*/ 216 h 249"/>
                  <a:gd name="T4" fmla="*/ 264 w 513"/>
                  <a:gd name="T5" fmla="*/ 165 h 249"/>
                  <a:gd name="T6" fmla="*/ 372 w 513"/>
                  <a:gd name="T7" fmla="*/ 99 h 249"/>
                  <a:gd name="T8" fmla="*/ 513 w 513"/>
                  <a:gd name="T9" fmla="*/ 0 h 249"/>
                  <a:gd name="T10" fmla="*/ 0 60000 65536"/>
                  <a:gd name="T11" fmla="*/ 0 60000 65536"/>
                  <a:gd name="T12" fmla="*/ 0 60000 65536"/>
                  <a:gd name="T13" fmla="*/ 0 60000 65536"/>
                  <a:gd name="T14" fmla="*/ 0 60000 65536"/>
                  <a:gd name="T15" fmla="*/ 0 w 513"/>
                  <a:gd name="T16" fmla="*/ 0 h 249"/>
                  <a:gd name="T17" fmla="*/ 513 w 513"/>
                  <a:gd name="T18" fmla="*/ 249 h 249"/>
                </a:gdLst>
                <a:ahLst/>
                <a:cxnLst>
                  <a:cxn ang="T10">
                    <a:pos x="T0" y="T1"/>
                  </a:cxn>
                  <a:cxn ang="T11">
                    <a:pos x="T2" y="T3"/>
                  </a:cxn>
                  <a:cxn ang="T12">
                    <a:pos x="T4" y="T5"/>
                  </a:cxn>
                  <a:cxn ang="T13">
                    <a:pos x="T6" y="T7"/>
                  </a:cxn>
                  <a:cxn ang="T14">
                    <a:pos x="T8" y="T9"/>
                  </a:cxn>
                </a:cxnLst>
                <a:rect l="T15" t="T16" r="T17" b="T18"/>
                <a:pathLst>
                  <a:path w="513" h="249">
                    <a:moveTo>
                      <a:pt x="0" y="249"/>
                    </a:moveTo>
                    <a:cubicBezTo>
                      <a:pt x="48" y="239"/>
                      <a:pt x="97" y="230"/>
                      <a:pt x="141" y="216"/>
                    </a:cubicBezTo>
                    <a:cubicBezTo>
                      <a:pt x="185" y="202"/>
                      <a:pt x="226" y="184"/>
                      <a:pt x="264" y="165"/>
                    </a:cubicBezTo>
                    <a:cubicBezTo>
                      <a:pt x="302" y="146"/>
                      <a:pt x="331" y="127"/>
                      <a:pt x="372" y="99"/>
                    </a:cubicBezTo>
                    <a:cubicBezTo>
                      <a:pt x="413" y="71"/>
                      <a:pt x="489" y="17"/>
                      <a:pt x="513" y="0"/>
                    </a:cubicBezTo>
                  </a:path>
                </a:pathLst>
              </a:custGeom>
              <a:noFill/>
              <a:ln w="285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320" name="Freeform 110"/>
              <p:cNvSpPr>
                <a:spLocks/>
              </p:cNvSpPr>
              <p:nvPr/>
            </p:nvSpPr>
            <p:spPr bwMode="auto">
              <a:xfrm>
                <a:off x="2679" y="1396"/>
                <a:ext cx="417" cy="110"/>
              </a:xfrm>
              <a:custGeom>
                <a:avLst/>
                <a:gdLst>
                  <a:gd name="T0" fmla="*/ 0 w 417"/>
                  <a:gd name="T1" fmla="*/ 89 h 110"/>
                  <a:gd name="T2" fmla="*/ 63 w 417"/>
                  <a:gd name="T3" fmla="*/ 95 h 110"/>
                  <a:gd name="T4" fmla="*/ 123 w 417"/>
                  <a:gd name="T5" fmla="*/ 80 h 110"/>
                  <a:gd name="T6" fmla="*/ 171 w 417"/>
                  <a:gd name="T7" fmla="*/ 47 h 110"/>
                  <a:gd name="T8" fmla="*/ 198 w 417"/>
                  <a:gd name="T9" fmla="*/ 2 h 110"/>
                  <a:gd name="T10" fmla="*/ 216 w 417"/>
                  <a:gd name="T11" fmla="*/ 32 h 110"/>
                  <a:gd name="T12" fmla="*/ 258 w 417"/>
                  <a:gd name="T13" fmla="*/ 65 h 110"/>
                  <a:gd name="T14" fmla="*/ 291 w 417"/>
                  <a:gd name="T15" fmla="*/ 89 h 110"/>
                  <a:gd name="T16" fmla="*/ 342 w 417"/>
                  <a:gd name="T17" fmla="*/ 104 h 110"/>
                  <a:gd name="T18" fmla="*/ 417 w 417"/>
                  <a:gd name="T19" fmla="*/ 11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7"/>
                  <a:gd name="T31" fmla="*/ 0 h 110"/>
                  <a:gd name="T32" fmla="*/ 417 w 417"/>
                  <a:gd name="T33" fmla="*/ 110 h 1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7" h="110">
                    <a:moveTo>
                      <a:pt x="0" y="89"/>
                    </a:moveTo>
                    <a:cubicBezTo>
                      <a:pt x="21" y="92"/>
                      <a:pt x="43" y="96"/>
                      <a:pt x="63" y="95"/>
                    </a:cubicBezTo>
                    <a:cubicBezTo>
                      <a:pt x="83" y="94"/>
                      <a:pt x="105" y="88"/>
                      <a:pt x="123" y="80"/>
                    </a:cubicBezTo>
                    <a:cubicBezTo>
                      <a:pt x="141" y="72"/>
                      <a:pt x="159" y="60"/>
                      <a:pt x="171" y="47"/>
                    </a:cubicBezTo>
                    <a:cubicBezTo>
                      <a:pt x="183" y="34"/>
                      <a:pt x="191" y="4"/>
                      <a:pt x="198" y="2"/>
                    </a:cubicBezTo>
                    <a:cubicBezTo>
                      <a:pt x="205" y="0"/>
                      <a:pt x="206" y="21"/>
                      <a:pt x="216" y="32"/>
                    </a:cubicBezTo>
                    <a:cubicBezTo>
                      <a:pt x="226" y="43"/>
                      <a:pt x="246" y="56"/>
                      <a:pt x="258" y="65"/>
                    </a:cubicBezTo>
                    <a:cubicBezTo>
                      <a:pt x="270" y="74"/>
                      <a:pt x="277" y="83"/>
                      <a:pt x="291" y="89"/>
                    </a:cubicBezTo>
                    <a:cubicBezTo>
                      <a:pt x="305" y="95"/>
                      <a:pt x="321" y="100"/>
                      <a:pt x="342" y="104"/>
                    </a:cubicBezTo>
                    <a:cubicBezTo>
                      <a:pt x="363" y="108"/>
                      <a:pt x="390" y="109"/>
                      <a:pt x="417" y="110"/>
                    </a:cubicBezTo>
                  </a:path>
                </a:pathLst>
              </a:cu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321" name="Freeform 111"/>
              <p:cNvSpPr>
                <a:spLocks/>
              </p:cNvSpPr>
              <p:nvPr/>
            </p:nvSpPr>
            <p:spPr bwMode="auto">
              <a:xfrm>
                <a:off x="2577" y="939"/>
                <a:ext cx="513" cy="249"/>
              </a:xfrm>
              <a:custGeom>
                <a:avLst/>
                <a:gdLst>
                  <a:gd name="T0" fmla="*/ 0 w 513"/>
                  <a:gd name="T1" fmla="*/ 249 h 249"/>
                  <a:gd name="T2" fmla="*/ 141 w 513"/>
                  <a:gd name="T3" fmla="*/ 216 h 249"/>
                  <a:gd name="T4" fmla="*/ 264 w 513"/>
                  <a:gd name="T5" fmla="*/ 165 h 249"/>
                  <a:gd name="T6" fmla="*/ 372 w 513"/>
                  <a:gd name="T7" fmla="*/ 99 h 249"/>
                  <a:gd name="T8" fmla="*/ 513 w 513"/>
                  <a:gd name="T9" fmla="*/ 0 h 249"/>
                  <a:gd name="T10" fmla="*/ 0 60000 65536"/>
                  <a:gd name="T11" fmla="*/ 0 60000 65536"/>
                  <a:gd name="T12" fmla="*/ 0 60000 65536"/>
                  <a:gd name="T13" fmla="*/ 0 60000 65536"/>
                  <a:gd name="T14" fmla="*/ 0 60000 65536"/>
                  <a:gd name="T15" fmla="*/ 0 w 513"/>
                  <a:gd name="T16" fmla="*/ 0 h 249"/>
                  <a:gd name="T17" fmla="*/ 513 w 513"/>
                  <a:gd name="T18" fmla="*/ 249 h 249"/>
                </a:gdLst>
                <a:ahLst/>
                <a:cxnLst>
                  <a:cxn ang="T10">
                    <a:pos x="T0" y="T1"/>
                  </a:cxn>
                  <a:cxn ang="T11">
                    <a:pos x="T2" y="T3"/>
                  </a:cxn>
                  <a:cxn ang="T12">
                    <a:pos x="T4" y="T5"/>
                  </a:cxn>
                  <a:cxn ang="T13">
                    <a:pos x="T6" y="T7"/>
                  </a:cxn>
                  <a:cxn ang="T14">
                    <a:pos x="T8" y="T9"/>
                  </a:cxn>
                </a:cxnLst>
                <a:rect l="T15" t="T16" r="T17" b="T18"/>
                <a:pathLst>
                  <a:path w="513" h="249">
                    <a:moveTo>
                      <a:pt x="0" y="249"/>
                    </a:moveTo>
                    <a:cubicBezTo>
                      <a:pt x="48" y="239"/>
                      <a:pt x="97" y="230"/>
                      <a:pt x="141" y="216"/>
                    </a:cubicBezTo>
                    <a:cubicBezTo>
                      <a:pt x="185" y="202"/>
                      <a:pt x="226" y="184"/>
                      <a:pt x="264" y="165"/>
                    </a:cubicBezTo>
                    <a:cubicBezTo>
                      <a:pt x="302" y="146"/>
                      <a:pt x="331" y="127"/>
                      <a:pt x="372" y="99"/>
                    </a:cubicBezTo>
                    <a:cubicBezTo>
                      <a:pt x="413" y="71"/>
                      <a:pt x="489" y="17"/>
                      <a:pt x="513" y="0"/>
                    </a:cubicBezTo>
                  </a:path>
                </a:pathLst>
              </a:custGeom>
              <a:noFill/>
              <a:ln w="285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322" name="Oval 112"/>
              <p:cNvSpPr>
                <a:spLocks noChangeArrowheads="1"/>
              </p:cNvSpPr>
              <p:nvPr/>
            </p:nvSpPr>
            <p:spPr bwMode="auto">
              <a:xfrm>
                <a:off x="2502" y="507"/>
                <a:ext cx="276" cy="222"/>
              </a:xfrm>
              <a:prstGeom prst="ellipse">
                <a:avLst/>
              </a:prstGeom>
              <a:solidFill>
                <a:srgbClr val="FF0000"/>
              </a:solidFill>
              <a:ln w="12700" algn="ctr">
                <a:solidFill>
                  <a:schemeClr val="bg1"/>
                </a:solidFill>
                <a:round/>
                <a:headEnd/>
                <a:tailEnd/>
              </a:ln>
            </p:spPr>
            <p:txBody>
              <a:bodyPr lIns="0" tIns="0" rIns="0" bIns="0" anchor="ctr">
                <a:spAutoFit/>
              </a:bodyPr>
              <a:lstStyle/>
              <a:p>
                <a:endParaRPr lang="en-US"/>
              </a:p>
            </p:txBody>
          </p:sp>
        </p:grpSp>
        <p:grpSp>
          <p:nvGrpSpPr>
            <p:cNvPr id="294" name="Group 113"/>
            <p:cNvGrpSpPr>
              <a:grpSpLocks/>
            </p:cNvGrpSpPr>
            <p:nvPr/>
          </p:nvGrpSpPr>
          <p:grpSpPr bwMode="auto">
            <a:xfrm>
              <a:off x="4279" y="3195"/>
              <a:ext cx="585" cy="521"/>
              <a:chOff x="2322" y="507"/>
              <a:chExt cx="1203" cy="1071"/>
            </a:xfrm>
          </p:grpSpPr>
          <p:sp>
            <p:nvSpPr>
              <p:cNvPr id="305" name="Freeform 114"/>
              <p:cNvSpPr>
                <a:spLocks/>
              </p:cNvSpPr>
              <p:nvPr/>
            </p:nvSpPr>
            <p:spPr bwMode="auto">
              <a:xfrm>
                <a:off x="2322" y="600"/>
                <a:ext cx="1203" cy="978"/>
              </a:xfrm>
              <a:custGeom>
                <a:avLst/>
                <a:gdLst>
                  <a:gd name="T0" fmla="*/ 0 w 1203"/>
                  <a:gd name="T1" fmla="*/ 351 h 978"/>
                  <a:gd name="T2" fmla="*/ 474 w 1203"/>
                  <a:gd name="T3" fmla="*/ 168 h 978"/>
                  <a:gd name="T4" fmla="*/ 609 w 1203"/>
                  <a:gd name="T5" fmla="*/ 90 h 978"/>
                  <a:gd name="T6" fmla="*/ 723 w 1203"/>
                  <a:gd name="T7" fmla="*/ 0 h 978"/>
                  <a:gd name="T8" fmla="*/ 801 w 1203"/>
                  <a:gd name="T9" fmla="*/ 231 h 978"/>
                  <a:gd name="T10" fmla="*/ 882 w 1203"/>
                  <a:gd name="T11" fmla="*/ 405 h 978"/>
                  <a:gd name="T12" fmla="*/ 939 w 1203"/>
                  <a:gd name="T13" fmla="*/ 480 h 978"/>
                  <a:gd name="T14" fmla="*/ 1044 w 1203"/>
                  <a:gd name="T15" fmla="*/ 558 h 978"/>
                  <a:gd name="T16" fmla="*/ 1116 w 1203"/>
                  <a:gd name="T17" fmla="*/ 582 h 978"/>
                  <a:gd name="T18" fmla="*/ 1203 w 1203"/>
                  <a:gd name="T19" fmla="*/ 597 h 978"/>
                  <a:gd name="T20" fmla="*/ 1095 w 1203"/>
                  <a:gd name="T21" fmla="*/ 693 h 978"/>
                  <a:gd name="T22" fmla="*/ 957 w 1203"/>
                  <a:gd name="T23" fmla="*/ 810 h 978"/>
                  <a:gd name="T24" fmla="*/ 852 w 1203"/>
                  <a:gd name="T25" fmla="*/ 873 h 978"/>
                  <a:gd name="T26" fmla="*/ 756 w 1203"/>
                  <a:gd name="T27" fmla="*/ 918 h 978"/>
                  <a:gd name="T28" fmla="*/ 648 w 1203"/>
                  <a:gd name="T29" fmla="*/ 960 h 978"/>
                  <a:gd name="T30" fmla="*/ 555 w 1203"/>
                  <a:gd name="T31" fmla="*/ 978 h 978"/>
                  <a:gd name="T32" fmla="*/ 471 w 1203"/>
                  <a:gd name="T33" fmla="*/ 969 h 978"/>
                  <a:gd name="T34" fmla="*/ 402 w 1203"/>
                  <a:gd name="T35" fmla="*/ 927 h 978"/>
                  <a:gd name="T36" fmla="*/ 303 w 1203"/>
                  <a:gd name="T37" fmla="*/ 837 h 978"/>
                  <a:gd name="T38" fmla="*/ 213 w 1203"/>
                  <a:gd name="T39" fmla="*/ 702 h 978"/>
                  <a:gd name="T40" fmla="*/ 99 w 1203"/>
                  <a:gd name="T41" fmla="*/ 546 h 978"/>
                  <a:gd name="T42" fmla="*/ 36 w 1203"/>
                  <a:gd name="T43" fmla="*/ 435 h 978"/>
                  <a:gd name="T44" fmla="*/ 0 w 1203"/>
                  <a:gd name="T45" fmla="*/ 351 h 97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03"/>
                  <a:gd name="T70" fmla="*/ 0 h 978"/>
                  <a:gd name="T71" fmla="*/ 1203 w 1203"/>
                  <a:gd name="T72" fmla="*/ 978 h 97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03" h="978">
                    <a:moveTo>
                      <a:pt x="0" y="351"/>
                    </a:moveTo>
                    <a:lnTo>
                      <a:pt x="474" y="168"/>
                    </a:lnTo>
                    <a:lnTo>
                      <a:pt x="609" y="90"/>
                    </a:lnTo>
                    <a:lnTo>
                      <a:pt x="723" y="0"/>
                    </a:lnTo>
                    <a:lnTo>
                      <a:pt x="801" y="231"/>
                    </a:lnTo>
                    <a:lnTo>
                      <a:pt x="882" y="405"/>
                    </a:lnTo>
                    <a:lnTo>
                      <a:pt x="939" y="480"/>
                    </a:lnTo>
                    <a:lnTo>
                      <a:pt x="1044" y="558"/>
                    </a:lnTo>
                    <a:lnTo>
                      <a:pt x="1116" y="582"/>
                    </a:lnTo>
                    <a:lnTo>
                      <a:pt x="1203" y="597"/>
                    </a:lnTo>
                    <a:lnTo>
                      <a:pt x="1095" y="693"/>
                    </a:lnTo>
                    <a:lnTo>
                      <a:pt x="957" y="810"/>
                    </a:lnTo>
                    <a:lnTo>
                      <a:pt x="852" y="873"/>
                    </a:lnTo>
                    <a:lnTo>
                      <a:pt x="756" y="918"/>
                    </a:lnTo>
                    <a:lnTo>
                      <a:pt x="648" y="960"/>
                    </a:lnTo>
                    <a:lnTo>
                      <a:pt x="555" y="978"/>
                    </a:lnTo>
                    <a:lnTo>
                      <a:pt x="471" y="969"/>
                    </a:lnTo>
                    <a:lnTo>
                      <a:pt x="402" y="927"/>
                    </a:lnTo>
                    <a:lnTo>
                      <a:pt x="303" y="837"/>
                    </a:lnTo>
                    <a:lnTo>
                      <a:pt x="213" y="702"/>
                    </a:lnTo>
                    <a:lnTo>
                      <a:pt x="99" y="546"/>
                    </a:lnTo>
                    <a:lnTo>
                      <a:pt x="36" y="435"/>
                    </a:lnTo>
                    <a:lnTo>
                      <a:pt x="0" y="351"/>
                    </a:lnTo>
                    <a:close/>
                  </a:path>
                </a:pathLst>
              </a:custGeom>
              <a:solidFill>
                <a:srgbClr val="FFFFCC"/>
              </a:solidFill>
              <a:ln w="12700">
                <a:solidFill>
                  <a:schemeClr val="bg1"/>
                </a:solidFill>
                <a:round/>
                <a:headEnd/>
                <a:tailEnd/>
              </a:ln>
            </p:spPr>
            <p:txBody>
              <a:bodyPr wrap="none" lIns="0" tIns="0" rIns="0" bIns="0" anchor="ctr">
                <a:spAutoFit/>
              </a:bodyPr>
              <a:lstStyle/>
              <a:p>
                <a:endParaRPr lang="en-US"/>
              </a:p>
            </p:txBody>
          </p:sp>
          <p:sp>
            <p:nvSpPr>
              <p:cNvPr id="306" name="Oval 115"/>
              <p:cNvSpPr>
                <a:spLocks noChangeArrowheads="1"/>
              </p:cNvSpPr>
              <p:nvPr/>
            </p:nvSpPr>
            <p:spPr bwMode="auto">
              <a:xfrm>
                <a:off x="2448" y="699"/>
                <a:ext cx="375" cy="300"/>
              </a:xfrm>
              <a:prstGeom prst="ellipse">
                <a:avLst/>
              </a:prstGeom>
              <a:solidFill>
                <a:srgbClr val="FF0000"/>
              </a:solidFill>
              <a:ln w="12700" algn="ctr">
                <a:solidFill>
                  <a:schemeClr val="bg1"/>
                </a:solidFill>
                <a:round/>
                <a:headEnd/>
                <a:tailEnd/>
              </a:ln>
            </p:spPr>
            <p:txBody>
              <a:bodyPr lIns="0" tIns="0" rIns="0" bIns="0" anchor="ctr">
                <a:spAutoFit/>
              </a:bodyPr>
              <a:lstStyle/>
              <a:p>
                <a:endParaRPr lang="en-US"/>
              </a:p>
            </p:txBody>
          </p:sp>
          <p:sp>
            <p:nvSpPr>
              <p:cNvPr id="307" name="Freeform 116"/>
              <p:cNvSpPr>
                <a:spLocks/>
              </p:cNvSpPr>
              <p:nvPr/>
            </p:nvSpPr>
            <p:spPr bwMode="auto">
              <a:xfrm>
                <a:off x="2559" y="654"/>
                <a:ext cx="159" cy="216"/>
              </a:xfrm>
              <a:custGeom>
                <a:avLst/>
                <a:gdLst>
                  <a:gd name="T0" fmla="*/ 0 w 159"/>
                  <a:gd name="T1" fmla="*/ 18 h 216"/>
                  <a:gd name="T2" fmla="*/ 0 w 159"/>
                  <a:gd name="T3" fmla="*/ 180 h 216"/>
                  <a:gd name="T4" fmla="*/ 18 w 159"/>
                  <a:gd name="T5" fmla="*/ 204 h 216"/>
                  <a:gd name="T6" fmla="*/ 60 w 159"/>
                  <a:gd name="T7" fmla="*/ 216 h 216"/>
                  <a:gd name="T8" fmla="*/ 108 w 159"/>
                  <a:gd name="T9" fmla="*/ 210 h 216"/>
                  <a:gd name="T10" fmla="*/ 147 w 159"/>
                  <a:gd name="T11" fmla="*/ 189 h 216"/>
                  <a:gd name="T12" fmla="*/ 159 w 159"/>
                  <a:gd name="T13" fmla="*/ 165 h 216"/>
                  <a:gd name="T14" fmla="*/ 159 w 159"/>
                  <a:gd name="T15" fmla="*/ 0 h 216"/>
                  <a:gd name="T16" fmla="*/ 0 w 159"/>
                  <a:gd name="T17" fmla="*/ 18 h 2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9"/>
                  <a:gd name="T28" fmla="*/ 0 h 216"/>
                  <a:gd name="T29" fmla="*/ 159 w 159"/>
                  <a:gd name="T30" fmla="*/ 216 h 2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9" h="216">
                    <a:moveTo>
                      <a:pt x="0" y="18"/>
                    </a:moveTo>
                    <a:lnTo>
                      <a:pt x="0" y="180"/>
                    </a:lnTo>
                    <a:lnTo>
                      <a:pt x="18" y="204"/>
                    </a:lnTo>
                    <a:lnTo>
                      <a:pt x="60" y="216"/>
                    </a:lnTo>
                    <a:lnTo>
                      <a:pt x="108" y="210"/>
                    </a:lnTo>
                    <a:lnTo>
                      <a:pt x="147" y="189"/>
                    </a:lnTo>
                    <a:lnTo>
                      <a:pt x="159" y="165"/>
                    </a:lnTo>
                    <a:lnTo>
                      <a:pt x="159" y="0"/>
                    </a:lnTo>
                    <a:lnTo>
                      <a:pt x="0" y="18"/>
                    </a:lnTo>
                    <a:close/>
                  </a:path>
                </a:pathLst>
              </a:custGeom>
              <a:solidFill>
                <a:srgbClr val="FF0000"/>
              </a:solidFill>
              <a:ln w="12700">
                <a:solidFill>
                  <a:schemeClr val="bg1"/>
                </a:solidFill>
                <a:round/>
                <a:headEnd/>
                <a:tailEnd/>
              </a:ln>
            </p:spPr>
            <p:txBody>
              <a:bodyPr wrap="none" lIns="0" tIns="0" rIns="0" bIns="0" anchor="ctr">
                <a:spAutoFit/>
              </a:bodyPr>
              <a:lstStyle/>
              <a:p>
                <a:endParaRPr lang="en-US"/>
              </a:p>
            </p:txBody>
          </p:sp>
          <p:sp>
            <p:nvSpPr>
              <p:cNvPr id="308" name="Line 117"/>
              <p:cNvSpPr>
                <a:spLocks noChangeShapeType="1"/>
              </p:cNvSpPr>
              <p:nvPr/>
            </p:nvSpPr>
            <p:spPr bwMode="auto">
              <a:xfrm>
                <a:off x="2637" y="999"/>
                <a:ext cx="0" cy="9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09" name="Freeform 118"/>
              <p:cNvSpPr>
                <a:spLocks/>
              </p:cNvSpPr>
              <p:nvPr/>
            </p:nvSpPr>
            <p:spPr bwMode="auto">
              <a:xfrm>
                <a:off x="2622" y="1032"/>
                <a:ext cx="513" cy="249"/>
              </a:xfrm>
              <a:custGeom>
                <a:avLst/>
                <a:gdLst>
                  <a:gd name="T0" fmla="*/ 0 w 513"/>
                  <a:gd name="T1" fmla="*/ 249 h 249"/>
                  <a:gd name="T2" fmla="*/ 141 w 513"/>
                  <a:gd name="T3" fmla="*/ 216 h 249"/>
                  <a:gd name="T4" fmla="*/ 264 w 513"/>
                  <a:gd name="T5" fmla="*/ 165 h 249"/>
                  <a:gd name="T6" fmla="*/ 372 w 513"/>
                  <a:gd name="T7" fmla="*/ 99 h 249"/>
                  <a:gd name="T8" fmla="*/ 513 w 513"/>
                  <a:gd name="T9" fmla="*/ 0 h 249"/>
                  <a:gd name="T10" fmla="*/ 0 60000 65536"/>
                  <a:gd name="T11" fmla="*/ 0 60000 65536"/>
                  <a:gd name="T12" fmla="*/ 0 60000 65536"/>
                  <a:gd name="T13" fmla="*/ 0 60000 65536"/>
                  <a:gd name="T14" fmla="*/ 0 60000 65536"/>
                  <a:gd name="T15" fmla="*/ 0 w 513"/>
                  <a:gd name="T16" fmla="*/ 0 h 249"/>
                  <a:gd name="T17" fmla="*/ 513 w 513"/>
                  <a:gd name="T18" fmla="*/ 249 h 249"/>
                </a:gdLst>
                <a:ahLst/>
                <a:cxnLst>
                  <a:cxn ang="T10">
                    <a:pos x="T0" y="T1"/>
                  </a:cxn>
                  <a:cxn ang="T11">
                    <a:pos x="T2" y="T3"/>
                  </a:cxn>
                  <a:cxn ang="T12">
                    <a:pos x="T4" y="T5"/>
                  </a:cxn>
                  <a:cxn ang="T13">
                    <a:pos x="T6" y="T7"/>
                  </a:cxn>
                  <a:cxn ang="T14">
                    <a:pos x="T8" y="T9"/>
                  </a:cxn>
                </a:cxnLst>
                <a:rect l="T15" t="T16" r="T17" b="T18"/>
                <a:pathLst>
                  <a:path w="513" h="249">
                    <a:moveTo>
                      <a:pt x="0" y="249"/>
                    </a:moveTo>
                    <a:cubicBezTo>
                      <a:pt x="48" y="239"/>
                      <a:pt x="97" y="230"/>
                      <a:pt x="141" y="216"/>
                    </a:cubicBezTo>
                    <a:cubicBezTo>
                      <a:pt x="185" y="202"/>
                      <a:pt x="226" y="184"/>
                      <a:pt x="264" y="165"/>
                    </a:cubicBezTo>
                    <a:cubicBezTo>
                      <a:pt x="302" y="146"/>
                      <a:pt x="331" y="127"/>
                      <a:pt x="372" y="99"/>
                    </a:cubicBezTo>
                    <a:cubicBezTo>
                      <a:pt x="413" y="71"/>
                      <a:pt x="489" y="17"/>
                      <a:pt x="513" y="0"/>
                    </a:cubicBezTo>
                  </a:path>
                </a:pathLst>
              </a:custGeom>
              <a:noFill/>
              <a:ln w="285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310" name="Freeform 119"/>
              <p:cNvSpPr>
                <a:spLocks/>
              </p:cNvSpPr>
              <p:nvPr/>
            </p:nvSpPr>
            <p:spPr bwMode="auto">
              <a:xfrm>
                <a:off x="2685" y="1113"/>
                <a:ext cx="513" cy="249"/>
              </a:xfrm>
              <a:custGeom>
                <a:avLst/>
                <a:gdLst>
                  <a:gd name="T0" fmla="*/ 0 w 513"/>
                  <a:gd name="T1" fmla="*/ 249 h 249"/>
                  <a:gd name="T2" fmla="*/ 141 w 513"/>
                  <a:gd name="T3" fmla="*/ 216 h 249"/>
                  <a:gd name="T4" fmla="*/ 264 w 513"/>
                  <a:gd name="T5" fmla="*/ 165 h 249"/>
                  <a:gd name="T6" fmla="*/ 372 w 513"/>
                  <a:gd name="T7" fmla="*/ 99 h 249"/>
                  <a:gd name="T8" fmla="*/ 513 w 513"/>
                  <a:gd name="T9" fmla="*/ 0 h 249"/>
                  <a:gd name="T10" fmla="*/ 0 60000 65536"/>
                  <a:gd name="T11" fmla="*/ 0 60000 65536"/>
                  <a:gd name="T12" fmla="*/ 0 60000 65536"/>
                  <a:gd name="T13" fmla="*/ 0 60000 65536"/>
                  <a:gd name="T14" fmla="*/ 0 60000 65536"/>
                  <a:gd name="T15" fmla="*/ 0 w 513"/>
                  <a:gd name="T16" fmla="*/ 0 h 249"/>
                  <a:gd name="T17" fmla="*/ 513 w 513"/>
                  <a:gd name="T18" fmla="*/ 249 h 249"/>
                </a:gdLst>
                <a:ahLst/>
                <a:cxnLst>
                  <a:cxn ang="T10">
                    <a:pos x="T0" y="T1"/>
                  </a:cxn>
                  <a:cxn ang="T11">
                    <a:pos x="T2" y="T3"/>
                  </a:cxn>
                  <a:cxn ang="T12">
                    <a:pos x="T4" y="T5"/>
                  </a:cxn>
                  <a:cxn ang="T13">
                    <a:pos x="T6" y="T7"/>
                  </a:cxn>
                  <a:cxn ang="T14">
                    <a:pos x="T8" y="T9"/>
                  </a:cxn>
                </a:cxnLst>
                <a:rect l="T15" t="T16" r="T17" b="T18"/>
                <a:pathLst>
                  <a:path w="513" h="249">
                    <a:moveTo>
                      <a:pt x="0" y="249"/>
                    </a:moveTo>
                    <a:cubicBezTo>
                      <a:pt x="48" y="239"/>
                      <a:pt x="97" y="230"/>
                      <a:pt x="141" y="216"/>
                    </a:cubicBezTo>
                    <a:cubicBezTo>
                      <a:pt x="185" y="202"/>
                      <a:pt x="226" y="184"/>
                      <a:pt x="264" y="165"/>
                    </a:cubicBezTo>
                    <a:cubicBezTo>
                      <a:pt x="302" y="146"/>
                      <a:pt x="331" y="127"/>
                      <a:pt x="372" y="99"/>
                    </a:cubicBezTo>
                    <a:cubicBezTo>
                      <a:pt x="413" y="71"/>
                      <a:pt x="489" y="17"/>
                      <a:pt x="513" y="0"/>
                    </a:cubicBezTo>
                  </a:path>
                </a:pathLst>
              </a:custGeom>
              <a:noFill/>
              <a:ln w="285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311" name="Freeform 120"/>
              <p:cNvSpPr>
                <a:spLocks/>
              </p:cNvSpPr>
              <p:nvPr/>
            </p:nvSpPr>
            <p:spPr bwMode="auto">
              <a:xfrm>
                <a:off x="2679" y="1396"/>
                <a:ext cx="417" cy="110"/>
              </a:xfrm>
              <a:custGeom>
                <a:avLst/>
                <a:gdLst>
                  <a:gd name="T0" fmla="*/ 0 w 417"/>
                  <a:gd name="T1" fmla="*/ 89 h 110"/>
                  <a:gd name="T2" fmla="*/ 63 w 417"/>
                  <a:gd name="T3" fmla="*/ 95 h 110"/>
                  <a:gd name="T4" fmla="*/ 123 w 417"/>
                  <a:gd name="T5" fmla="*/ 80 h 110"/>
                  <a:gd name="T6" fmla="*/ 171 w 417"/>
                  <a:gd name="T7" fmla="*/ 47 h 110"/>
                  <a:gd name="T8" fmla="*/ 198 w 417"/>
                  <a:gd name="T9" fmla="*/ 2 h 110"/>
                  <a:gd name="T10" fmla="*/ 216 w 417"/>
                  <a:gd name="T11" fmla="*/ 32 h 110"/>
                  <a:gd name="T12" fmla="*/ 258 w 417"/>
                  <a:gd name="T13" fmla="*/ 65 h 110"/>
                  <a:gd name="T14" fmla="*/ 291 w 417"/>
                  <a:gd name="T15" fmla="*/ 89 h 110"/>
                  <a:gd name="T16" fmla="*/ 342 w 417"/>
                  <a:gd name="T17" fmla="*/ 104 h 110"/>
                  <a:gd name="T18" fmla="*/ 417 w 417"/>
                  <a:gd name="T19" fmla="*/ 11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7"/>
                  <a:gd name="T31" fmla="*/ 0 h 110"/>
                  <a:gd name="T32" fmla="*/ 417 w 417"/>
                  <a:gd name="T33" fmla="*/ 110 h 1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7" h="110">
                    <a:moveTo>
                      <a:pt x="0" y="89"/>
                    </a:moveTo>
                    <a:cubicBezTo>
                      <a:pt x="21" y="92"/>
                      <a:pt x="43" y="96"/>
                      <a:pt x="63" y="95"/>
                    </a:cubicBezTo>
                    <a:cubicBezTo>
                      <a:pt x="83" y="94"/>
                      <a:pt x="105" y="88"/>
                      <a:pt x="123" y="80"/>
                    </a:cubicBezTo>
                    <a:cubicBezTo>
                      <a:pt x="141" y="72"/>
                      <a:pt x="159" y="60"/>
                      <a:pt x="171" y="47"/>
                    </a:cubicBezTo>
                    <a:cubicBezTo>
                      <a:pt x="183" y="34"/>
                      <a:pt x="191" y="4"/>
                      <a:pt x="198" y="2"/>
                    </a:cubicBezTo>
                    <a:cubicBezTo>
                      <a:pt x="205" y="0"/>
                      <a:pt x="206" y="21"/>
                      <a:pt x="216" y="32"/>
                    </a:cubicBezTo>
                    <a:cubicBezTo>
                      <a:pt x="226" y="43"/>
                      <a:pt x="246" y="56"/>
                      <a:pt x="258" y="65"/>
                    </a:cubicBezTo>
                    <a:cubicBezTo>
                      <a:pt x="270" y="74"/>
                      <a:pt x="277" y="83"/>
                      <a:pt x="291" y="89"/>
                    </a:cubicBezTo>
                    <a:cubicBezTo>
                      <a:pt x="305" y="95"/>
                      <a:pt x="321" y="100"/>
                      <a:pt x="342" y="104"/>
                    </a:cubicBezTo>
                    <a:cubicBezTo>
                      <a:pt x="363" y="108"/>
                      <a:pt x="390" y="109"/>
                      <a:pt x="417" y="110"/>
                    </a:cubicBezTo>
                  </a:path>
                </a:pathLst>
              </a:cu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312" name="Freeform 121"/>
              <p:cNvSpPr>
                <a:spLocks/>
              </p:cNvSpPr>
              <p:nvPr/>
            </p:nvSpPr>
            <p:spPr bwMode="auto">
              <a:xfrm>
                <a:off x="2577" y="939"/>
                <a:ext cx="513" cy="249"/>
              </a:xfrm>
              <a:custGeom>
                <a:avLst/>
                <a:gdLst>
                  <a:gd name="T0" fmla="*/ 0 w 513"/>
                  <a:gd name="T1" fmla="*/ 249 h 249"/>
                  <a:gd name="T2" fmla="*/ 141 w 513"/>
                  <a:gd name="T3" fmla="*/ 216 h 249"/>
                  <a:gd name="T4" fmla="*/ 264 w 513"/>
                  <a:gd name="T5" fmla="*/ 165 h 249"/>
                  <a:gd name="T6" fmla="*/ 372 w 513"/>
                  <a:gd name="T7" fmla="*/ 99 h 249"/>
                  <a:gd name="T8" fmla="*/ 513 w 513"/>
                  <a:gd name="T9" fmla="*/ 0 h 249"/>
                  <a:gd name="T10" fmla="*/ 0 60000 65536"/>
                  <a:gd name="T11" fmla="*/ 0 60000 65536"/>
                  <a:gd name="T12" fmla="*/ 0 60000 65536"/>
                  <a:gd name="T13" fmla="*/ 0 60000 65536"/>
                  <a:gd name="T14" fmla="*/ 0 60000 65536"/>
                  <a:gd name="T15" fmla="*/ 0 w 513"/>
                  <a:gd name="T16" fmla="*/ 0 h 249"/>
                  <a:gd name="T17" fmla="*/ 513 w 513"/>
                  <a:gd name="T18" fmla="*/ 249 h 249"/>
                </a:gdLst>
                <a:ahLst/>
                <a:cxnLst>
                  <a:cxn ang="T10">
                    <a:pos x="T0" y="T1"/>
                  </a:cxn>
                  <a:cxn ang="T11">
                    <a:pos x="T2" y="T3"/>
                  </a:cxn>
                  <a:cxn ang="T12">
                    <a:pos x="T4" y="T5"/>
                  </a:cxn>
                  <a:cxn ang="T13">
                    <a:pos x="T6" y="T7"/>
                  </a:cxn>
                  <a:cxn ang="T14">
                    <a:pos x="T8" y="T9"/>
                  </a:cxn>
                </a:cxnLst>
                <a:rect l="T15" t="T16" r="T17" b="T18"/>
                <a:pathLst>
                  <a:path w="513" h="249">
                    <a:moveTo>
                      <a:pt x="0" y="249"/>
                    </a:moveTo>
                    <a:cubicBezTo>
                      <a:pt x="48" y="239"/>
                      <a:pt x="97" y="230"/>
                      <a:pt x="141" y="216"/>
                    </a:cubicBezTo>
                    <a:cubicBezTo>
                      <a:pt x="185" y="202"/>
                      <a:pt x="226" y="184"/>
                      <a:pt x="264" y="165"/>
                    </a:cubicBezTo>
                    <a:cubicBezTo>
                      <a:pt x="302" y="146"/>
                      <a:pt x="331" y="127"/>
                      <a:pt x="372" y="99"/>
                    </a:cubicBezTo>
                    <a:cubicBezTo>
                      <a:pt x="413" y="71"/>
                      <a:pt x="489" y="17"/>
                      <a:pt x="513" y="0"/>
                    </a:cubicBezTo>
                  </a:path>
                </a:pathLst>
              </a:custGeom>
              <a:noFill/>
              <a:ln w="285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313" name="Oval 122"/>
              <p:cNvSpPr>
                <a:spLocks noChangeArrowheads="1"/>
              </p:cNvSpPr>
              <p:nvPr/>
            </p:nvSpPr>
            <p:spPr bwMode="auto">
              <a:xfrm>
                <a:off x="2502" y="507"/>
                <a:ext cx="276" cy="222"/>
              </a:xfrm>
              <a:prstGeom prst="ellipse">
                <a:avLst/>
              </a:prstGeom>
              <a:solidFill>
                <a:srgbClr val="FF0000"/>
              </a:solidFill>
              <a:ln w="12700" algn="ctr">
                <a:solidFill>
                  <a:schemeClr val="bg1"/>
                </a:solidFill>
                <a:round/>
                <a:headEnd/>
                <a:tailEnd/>
              </a:ln>
            </p:spPr>
            <p:txBody>
              <a:bodyPr lIns="0" tIns="0" rIns="0" bIns="0" anchor="ctr">
                <a:spAutoFit/>
              </a:bodyPr>
              <a:lstStyle/>
              <a:p>
                <a:endParaRPr lang="en-US"/>
              </a:p>
            </p:txBody>
          </p:sp>
        </p:grpSp>
        <p:grpSp>
          <p:nvGrpSpPr>
            <p:cNvPr id="295" name="Group 123"/>
            <p:cNvGrpSpPr>
              <a:grpSpLocks/>
            </p:cNvGrpSpPr>
            <p:nvPr/>
          </p:nvGrpSpPr>
          <p:grpSpPr bwMode="auto">
            <a:xfrm>
              <a:off x="4279" y="3527"/>
              <a:ext cx="585" cy="521"/>
              <a:chOff x="2322" y="507"/>
              <a:chExt cx="1203" cy="1071"/>
            </a:xfrm>
          </p:grpSpPr>
          <p:sp>
            <p:nvSpPr>
              <p:cNvPr id="296" name="Freeform 124"/>
              <p:cNvSpPr>
                <a:spLocks/>
              </p:cNvSpPr>
              <p:nvPr/>
            </p:nvSpPr>
            <p:spPr bwMode="auto">
              <a:xfrm>
                <a:off x="2322" y="600"/>
                <a:ext cx="1203" cy="978"/>
              </a:xfrm>
              <a:custGeom>
                <a:avLst/>
                <a:gdLst>
                  <a:gd name="T0" fmla="*/ 0 w 1203"/>
                  <a:gd name="T1" fmla="*/ 351 h 978"/>
                  <a:gd name="T2" fmla="*/ 474 w 1203"/>
                  <a:gd name="T3" fmla="*/ 168 h 978"/>
                  <a:gd name="T4" fmla="*/ 609 w 1203"/>
                  <a:gd name="T5" fmla="*/ 90 h 978"/>
                  <a:gd name="T6" fmla="*/ 723 w 1203"/>
                  <a:gd name="T7" fmla="*/ 0 h 978"/>
                  <a:gd name="T8" fmla="*/ 801 w 1203"/>
                  <a:gd name="T9" fmla="*/ 231 h 978"/>
                  <a:gd name="T10" fmla="*/ 882 w 1203"/>
                  <a:gd name="T11" fmla="*/ 405 h 978"/>
                  <a:gd name="T12" fmla="*/ 939 w 1203"/>
                  <a:gd name="T13" fmla="*/ 480 h 978"/>
                  <a:gd name="T14" fmla="*/ 1044 w 1203"/>
                  <a:gd name="T15" fmla="*/ 558 h 978"/>
                  <a:gd name="T16" fmla="*/ 1116 w 1203"/>
                  <a:gd name="T17" fmla="*/ 582 h 978"/>
                  <a:gd name="T18" fmla="*/ 1203 w 1203"/>
                  <a:gd name="T19" fmla="*/ 597 h 978"/>
                  <a:gd name="T20" fmla="*/ 1095 w 1203"/>
                  <a:gd name="T21" fmla="*/ 693 h 978"/>
                  <a:gd name="T22" fmla="*/ 957 w 1203"/>
                  <a:gd name="T23" fmla="*/ 810 h 978"/>
                  <a:gd name="T24" fmla="*/ 852 w 1203"/>
                  <a:gd name="T25" fmla="*/ 873 h 978"/>
                  <a:gd name="T26" fmla="*/ 756 w 1203"/>
                  <a:gd name="T27" fmla="*/ 918 h 978"/>
                  <a:gd name="T28" fmla="*/ 648 w 1203"/>
                  <a:gd name="T29" fmla="*/ 960 h 978"/>
                  <a:gd name="T30" fmla="*/ 555 w 1203"/>
                  <a:gd name="T31" fmla="*/ 978 h 978"/>
                  <a:gd name="T32" fmla="*/ 471 w 1203"/>
                  <a:gd name="T33" fmla="*/ 969 h 978"/>
                  <a:gd name="T34" fmla="*/ 402 w 1203"/>
                  <a:gd name="T35" fmla="*/ 927 h 978"/>
                  <a:gd name="T36" fmla="*/ 303 w 1203"/>
                  <a:gd name="T37" fmla="*/ 837 h 978"/>
                  <a:gd name="T38" fmla="*/ 213 w 1203"/>
                  <a:gd name="T39" fmla="*/ 702 h 978"/>
                  <a:gd name="T40" fmla="*/ 99 w 1203"/>
                  <a:gd name="T41" fmla="*/ 546 h 978"/>
                  <a:gd name="T42" fmla="*/ 36 w 1203"/>
                  <a:gd name="T43" fmla="*/ 435 h 978"/>
                  <a:gd name="T44" fmla="*/ 0 w 1203"/>
                  <a:gd name="T45" fmla="*/ 351 h 97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03"/>
                  <a:gd name="T70" fmla="*/ 0 h 978"/>
                  <a:gd name="T71" fmla="*/ 1203 w 1203"/>
                  <a:gd name="T72" fmla="*/ 978 h 97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03" h="978">
                    <a:moveTo>
                      <a:pt x="0" y="351"/>
                    </a:moveTo>
                    <a:lnTo>
                      <a:pt x="474" y="168"/>
                    </a:lnTo>
                    <a:lnTo>
                      <a:pt x="609" y="90"/>
                    </a:lnTo>
                    <a:lnTo>
                      <a:pt x="723" y="0"/>
                    </a:lnTo>
                    <a:lnTo>
                      <a:pt x="801" y="231"/>
                    </a:lnTo>
                    <a:lnTo>
                      <a:pt x="882" y="405"/>
                    </a:lnTo>
                    <a:lnTo>
                      <a:pt x="939" y="480"/>
                    </a:lnTo>
                    <a:lnTo>
                      <a:pt x="1044" y="558"/>
                    </a:lnTo>
                    <a:lnTo>
                      <a:pt x="1116" y="582"/>
                    </a:lnTo>
                    <a:lnTo>
                      <a:pt x="1203" y="597"/>
                    </a:lnTo>
                    <a:lnTo>
                      <a:pt x="1095" y="693"/>
                    </a:lnTo>
                    <a:lnTo>
                      <a:pt x="957" y="810"/>
                    </a:lnTo>
                    <a:lnTo>
                      <a:pt x="852" y="873"/>
                    </a:lnTo>
                    <a:lnTo>
                      <a:pt x="756" y="918"/>
                    </a:lnTo>
                    <a:lnTo>
                      <a:pt x="648" y="960"/>
                    </a:lnTo>
                    <a:lnTo>
                      <a:pt x="555" y="978"/>
                    </a:lnTo>
                    <a:lnTo>
                      <a:pt x="471" y="969"/>
                    </a:lnTo>
                    <a:lnTo>
                      <a:pt x="402" y="927"/>
                    </a:lnTo>
                    <a:lnTo>
                      <a:pt x="303" y="837"/>
                    </a:lnTo>
                    <a:lnTo>
                      <a:pt x="213" y="702"/>
                    </a:lnTo>
                    <a:lnTo>
                      <a:pt x="99" y="546"/>
                    </a:lnTo>
                    <a:lnTo>
                      <a:pt x="36" y="435"/>
                    </a:lnTo>
                    <a:lnTo>
                      <a:pt x="0" y="351"/>
                    </a:lnTo>
                    <a:close/>
                  </a:path>
                </a:pathLst>
              </a:custGeom>
              <a:solidFill>
                <a:srgbClr val="FFFFCC"/>
              </a:solidFill>
              <a:ln w="12700">
                <a:solidFill>
                  <a:schemeClr val="bg1"/>
                </a:solidFill>
                <a:round/>
                <a:headEnd/>
                <a:tailEnd/>
              </a:ln>
            </p:spPr>
            <p:txBody>
              <a:bodyPr wrap="none" lIns="0" tIns="0" rIns="0" bIns="0" anchor="ctr">
                <a:spAutoFit/>
              </a:bodyPr>
              <a:lstStyle/>
              <a:p>
                <a:endParaRPr lang="en-US"/>
              </a:p>
            </p:txBody>
          </p:sp>
          <p:sp>
            <p:nvSpPr>
              <p:cNvPr id="297" name="Oval 125"/>
              <p:cNvSpPr>
                <a:spLocks noChangeArrowheads="1"/>
              </p:cNvSpPr>
              <p:nvPr/>
            </p:nvSpPr>
            <p:spPr bwMode="auto">
              <a:xfrm>
                <a:off x="2448" y="699"/>
                <a:ext cx="375" cy="300"/>
              </a:xfrm>
              <a:prstGeom prst="ellipse">
                <a:avLst/>
              </a:prstGeom>
              <a:solidFill>
                <a:srgbClr val="FF0000"/>
              </a:solidFill>
              <a:ln w="12700" algn="ctr">
                <a:solidFill>
                  <a:schemeClr val="bg1"/>
                </a:solidFill>
                <a:round/>
                <a:headEnd/>
                <a:tailEnd/>
              </a:ln>
            </p:spPr>
            <p:txBody>
              <a:bodyPr lIns="0" tIns="0" rIns="0" bIns="0" anchor="ctr">
                <a:spAutoFit/>
              </a:bodyPr>
              <a:lstStyle/>
              <a:p>
                <a:endParaRPr lang="en-US"/>
              </a:p>
            </p:txBody>
          </p:sp>
          <p:sp>
            <p:nvSpPr>
              <p:cNvPr id="298" name="Freeform 126"/>
              <p:cNvSpPr>
                <a:spLocks/>
              </p:cNvSpPr>
              <p:nvPr/>
            </p:nvSpPr>
            <p:spPr bwMode="auto">
              <a:xfrm>
                <a:off x="2559" y="654"/>
                <a:ext cx="159" cy="216"/>
              </a:xfrm>
              <a:custGeom>
                <a:avLst/>
                <a:gdLst>
                  <a:gd name="T0" fmla="*/ 0 w 159"/>
                  <a:gd name="T1" fmla="*/ 18 h 216"/>
                  <a:gd name="T2" fmla="*/ 0 w 159"/>
                  <a:gd name="T3" fmla="*/ 180 h 216"/>
                  <a:gd name="T4" fmla="*/ 18 w 159"/>
                  <a:gd name="T5" fmla="*/ 204 h 216"/>
                  <a:gd name="T6" fmla="*/ 60 w 159"/>
                  <a:gd name="T7" fmla="*/ 216 h 216"/>
                  <a:gd name="T8" fmla="*/ 108 w 159"/>
                  <a:gd name="T9" fmla="*/ 210 h 216"/>
                  <a:gd name="T10" fmla="*/ 147 w 159"/>
                  <a:gd name="T11" fmla="*/ 189 h 216"/>
                  <a:gd name="T12" fmla="*/ 159 w 159"/>
                  <a:gd name="T13" fmla="*/ 165 h 216"/>
                  <a:gd name="T14" fmla="*/ 159 w 159"/>
                  <a:gd name="T15" fmla="*/ 0 h 216"/>
                  <a:gd name="T16" fmla="*/ 0 w 159"/>
                  <a:gd name="T17" fmla="*/ 18 h 2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9"/>
                  <a:gd name="T28" fmla="*/ 0 h 216"/>
                  <a:gd name="T29" fmla="*/ 159 w 159"/>
                  <a:gd name="T30" fmla="*/ 216 h 2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9" h="216">
                    <a:moveTo>
                      <a:pt x="0" y="18"/>
                    </a:moveTo>
                    <a:lnTo>
                      <a:pt x="0" y="180"/>
                    </a:lnTo>
                    <a:lnTo>
                      <a:pt x="18" y="204"/>
                    </a:lnTo>
                    <a:lnTo>
                      <a:pt x="60" y="216"/>
                    </a:lnTo>
                    <a:lnTo>
                      <a:pt x="108" y="210"/>
                    </a:lnTo>
                    <a:lnTo>
                      <a:pt x="147" y="189"/>
                    </a:lnTo>
                    <a:lnTo>
                      <a:pt x="159" y="165"/>
                    </a:lnTo>
                    <a:lnTo>
                      <a:pt x="159" y="0"/>
                    </a:lnTo>
                    <a:lnTo>
                      <a:pt x="0" y="18"/>
                    </a:lnTo>
                    <a:close/>
                  </a:path>
                </a:pathLst>
              </a:custGeom>
              <a:solidFill>
                <a:srgbClr val="FF0000"/>
              </a:solidFill>
              <a:ln w="12700">
                <a:solidFill>
                  <a:schemeClr val="bg1"/>
                </a:solidFill>
                <a:round/>
                <a:headEnd/>
                <a:tailEnd/>
              </a:ln>
            </p:spPr>
            <p:txBody>
              <a:bodyPr wrap="none" lIns="0" tIns="0" rIns="0" bIns="0" anchor="ctr">
                <a:spAutoFit/>
              </a:bodyPr>
              <a:lstStyle/>
              <a:p>
                <a:endParaRPr lang="en-US"/>
              </a:p>
            </p:txBody>
          </p:sp>
          <p:sp>
            <p:nvSpPr>
              <p:cNvPr id="299" name="Line 127"/>
              <p:cNvSpPr>
                <a:spLocks noChangeShapeType="1"/>
              </p:cNvSpPr>
              <p:nvPr/>
            </p:nvSpPr>
            <p:spPr bwMode="auto">
              <a:xfrm>
                <a:off x="2637" y="999"/>
                <a:ext cx="0" cy="9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00" name="Freeform 128"/>
              <p:cNvSpPr>
                <a:spLocks/>
              </p:cNvSpPr>
              <p:nvPr/>
            </p:nvSpPr>
            <p:spPr bwMode="auto">
              <a:xfrm>
                <a:off x="2622" y="1032"/>
                <a:ext cx="513" cy="249"/>
              </a:xfrm>
              <a:custGeom>
                <a:avLst/>
                <a:gdLst>
                  <a:gd name="T0" fmla="*/ 0 w 513"/>
                  <a:gd name="T1" fmla="*/ 249 h 249"/>
                  <a:gd name="T2" fmla="*/ 141 w 513"/>
                  <a:gd name="T3" fmla="*/ 216 h 249"/>
                  <a:gd name="T4" fmla="*/ 264 w 513"/>
                  <a:gd name="T5" fmla="*/ 165 h 249"/>
                  <a:gd name="T6" fmla="*/ 372 w 513"/>
                  <a:gd name="T7" fmla="*/ 99 h 249"/>
                  <a:gd name="T8" fmla="*/ 513 w 513"/>
                  <a:gd name="T9" fmla="*/ 0 h 249"/>
                  <a:gd name="T10" fmla="*/ 0 60000 65536"/>
                  <a:gd name="T11" fmla="*/ 0 60000 65536"/>
                  <a:gd name="T12" fmla="*/ 0 60000 65536"/>
                  <a:gd name="T13" fmla="*/ 0 60000 65536"/>
                  <a:gd name="T14" fmla="*/ 0 60000 65536"/>
                  <a:gd name="T15" fmla="*/ 0 w 513"/>
                  <a:gd name="T16" fmla="*/ 0 h 249"/>
                  <a:gd name="T17" fmla="*/ 513 w 513"/>
                  <a:gd name="T18" fmla="*/ 249 h 249"/>
                </a:gdLst>
                <a:ahLst/>
                <a:cxnLst>
                  <a:cxn ang="T10">
                    <a:pos x="T0" y="T1"/>
                  </a:cxn>
                  <a:cxn ang="T11">
                    <a:pos x="T2" y="T3"/>
                  </a:cxn>
                  <a:cxn ang="T12">
                    <a:pos x="T4" y="T5"/>
                  </a:cxn>
                  <a:cxn ang="T13">
                    <a:pos x="T6" y="T7"/>
                  </a:cxn>
                  <a:cxn ang="T14">
                    <a:pos x="T8" y="T9"/>
                  </a:cxn>
                </a:cxnLst>
                <a:rect l="T15" t="T16" r="T17" b="T18"/>
                <a:pathLst>
                  <a:path w="513" h="249">
                    <a:moveTo>
                      <a:pt x="0" y="249"/>
                    </a:moveTo>
                    <a:cubicBezTo>
                      <a:pt x="48" y="239"/>
                      <a:pt x="97" y="230"/>
                      <a:pt x="141" y="216"/>
                    </a:cubicBezTo>
                    <a:cubicBezTo>
                      <a:pt x="185" y="202"/>
                      <a:pt x="226" y="184"/>
                      <a:pt x="264" y="165"/>
                    </a:cubicBezTo>
                    <a:cubicBezTo>
                      <a:pt x="302" y="146"/>
                      <a:pt x="331" y="127"/>
                      <a:pt x="372" y="99"/>
                    </a:cubicBezTo>
                    <a:cubicBezTo>
                      <a:pt x="413" y="71"/>
                      <a:pt x="489" y="17"/>
                      <a:pt x="513" y="0"/>
                    </a:cubicBezTo>
                  </a:path>
                </a:pathLst>
              </a:custGeom>
              <a:noFill/>
              <a:ln w="285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301" name="Freeform 129"/>
              <p:cNvSpPr>
                <a:spLocks/>
              </p:cNvSpPr>
              <p:nvPr/>
            </p:nvSpPr>
            <p:spPr bwMode="auto">
              <a:xfrm>
                <a:off x="2685" y="1113"/>
                <a:ext cx="513" cy="249"/>
              </a:xfrm>
              <a:custGeom>
                <a:avLst/>
                <a:gdLst>
                  <a:gd name="T0" fmla="*/ 0 w 513"/>
                  <a:gd name="T1" fmla="*/ 249 h 249"/>
                  <a:gd name="T2" fmla="*/ 141 w 513"/>
                  <a:gd name="T3" fmla="*/ 216 h 249"/>
                  <a:gd name="T4" fmla="*/ 264 w 513"/>
                  <a:gd name="T5" fmla="*/ 165 h 249"/>
                  <a:gd name="T6" fmla="*/ 372 w 513"/>
                  <a:gd name="T7" fmla="*/ 99 h 249"/>
                  <a:gd name="T8" fmla="*/ 513 w 513"/>
                  <a:gd name="T9" fmla="*/ 0 h 249"/>
                  <a:gd name="T10" fmla="*/ 0 60000 65536"/>
                  <a:gd name="T11" fmla="*/ 0 60000 65536"/>
                  <a:gd name="T12" fmla="*/ 0 60000 65536"/>
                  <a:gd name="T13" fmla="*/ 0 60000 65536"/>
                  <a:gd name="T14" fmla="*/ 0 60000 65536"/>
                  <a:gd name="T15" fmla="*/ 0 w 513"/>
                  <a:gd name="T16" fmla="*/ 0 h 249"/>
                  <a:gd name="T17" fmla="*/ 513 w 513"/>
                  <a:gd name="T18" fmla="*/ 249 h 249"/>
                </a:gdLst>
                <a:ahLst/>
                <a:cxnLst>
                  <a:cxn ang="T10">
                    <a:pos x="T0" y="T1"/>
                  </a:cxn>
                  <a:cxn ang="T11">
                    <a:pos x="T2" y="T3"/>
                  </a:cxn>
                  <a:cxn ang="T12">
                    <a:pos x="T4" y="T5"/>
                  </a:cxn>
                  <a:cxn ang="T13">
                    <a:pos x="T6" y="T7"/>
                  </a:cxn>
                  <a:cxn ang="T14">
                    <a:pos x="T8" y="T9"/>
                  </a:cxn>
                </a:cxnLst>
                <a:rect l="T15" t="T16" r="T17" b="T18"/>
                <a:pathLst>
                  <a:path w="513" h="249">
                    <a:moveTo>
                      <a:pt x="0" y="249"/>
                    </a:moveTo>
                    <a:cubicBezTo>
                      <a:pt x="48" y="239"/>
                      <a:pt x="97" y="230"/>
                      <a:pt x="141" y="216"/>
                    </a:cubicBezTo>
                    <a:cubicBezTo>
                      <a:pt x="185" y="202"/>
                      <a:pt x="226" y="184"/>
                      <a:pt x="264" y="165"/>
                    </a:cubicBezTo>
                    <a:cubicBezTo>
                      <a:pt x="302" y="146"/>
                      <a:pt x="331" y="127"/>
                      <a:pt x="372" y="99"/>
                    </a:cubicBezTo>
                    <a:cubicBezTo>
                      <a:pt x="413" y="71"/>
                      <a:pt x="489" y="17"/>
                      <a:pt x="513" y="0"/>
                    </a:cubicBezTo>
                  </a:path>
                </a:pathLst>
              </a:custGeom>
              <a:noFill/>
              <a:ln w="285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302" name="Freeform 130"/>
              <p:cNvSpPr>
                <a:spLocks/>
              </p:cNvSpPr>
              <p:nvPr/>
            </p:nvSpPr>
            <p:spPr bwMode="auto">
              <a:xfrm>
                <a:off x="2679" y="1396"/>
                <a:ext cx="417" cy="110"/>
              </a:xfrm>
              <a:custGeom>
                <a:avLst/>
                <a:gdLst>
                  <a:gd name="T0" fmla="*/ 0 w 417"/>
                  <a:gd name="T1" fmla="*/ 89 h 110"/>
                  <a:gd name="T2" fmla="*/ 63 w 417"/>
                  <a:gd name="T3" fmla="*/ 95 h 110"/>
                  <a:gd name="T4" fmla="*/ 123 w 417"/>
                  <a:gd name="T5" fmla="*/ 80 h 110"/>
                  <a:gd name="T6" fmla="*/ 171 w 417"/>
                  <a:gd name="T7" fmla="*/ 47 h 110"/>
                  <a:gd name="T8" fmla="*/ 198 w 417"/>
                  <a:gd name="T9" fmla="*/ 2 h 110"/>
                  <a:gd name="T10" fmla="*/ 216 w 417"/>
                  <a:gd name="T11" fmla="*/ 32 h 110"/>
                  <a:gd name="T12" fmla="*/ 258 w 417"/>
                  <a:gd name="T13" fmla="*/ 65 h 110"/>
                  <a:gd name="T14" fmla="*/ 291 w 417"/>
                  <a:gd name="T15" fmla="*/ 89 h 110"/>
                  <a:gd name="T16" fmla="*/ 342 w 417"/>
                  <a:gd name="T17" fmla="*/ 104 h 110"/>
                  <a:gd name="T18" fmla="*/ 417 w 417"/>
                  <a:gd name="T19" fmla="*/ 11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7"/>
                  <a:gd name="T31" fmla="*/ 0 h 110"/>
                  <a:gd name="T32" fmla="*/ 417 w 417"/>
                  <a:gd name="T33" fmla="*/ 110 h 1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7" h="110">
                    <a:moveTo>
                      <a:pt x="0" y="89"/>
                    </a:moveTo>
                    <a:cubicBezTo>
                      <a:pt x="21" y="92"/>
                      <a:pt x="43" y="96"/>
                      <a:pt x="63" y="95"/>
                    </a:cubicBezTo>
                    <a:cubicBezTo>
                      <a:pt x="83" y="94"/>
                      <a:pt x="105" y="88"/>
                      <a:pt x="123" y="80"/>
                    </a:cubicBezTo>
                    <a:cubicBezTo>
                      <a:pt x="141" y="72"/>
                      <a:pt x="159" y="60"/>
                      <a:pt x="171" y="47"/>
                    </a:cubicBezTo>
                    <a:cubicBezTo>
                      <a:pt x="183" y="34"/>
                      <a:pt x="191" y="4"/>
                      <a:pt x="198" y="2"/>
                    </a:cubicBezTo>
                    <a:cubicBezTo>
                      <a:pt x="205" y="0"/>
                      <a:pt x="206" y="21"/>
                      <a:pt x="216" y="32"/>
                    </a:cubicBezTo>
                    <a:cubicBezTo>
                      <a:pt x="226" y="43"/>
                      <a:pt x="246" y="56"/>
                      <a:pt x="258" y="65"/>
                    </a:cubicBezTo>
                    <a:cubicBezTo>
                      <a:pt x="270" y="74"/>
                      <a:pt x="277" y="83"/>
                      <a:pt x="291" y="89"/>
                    </a:cubicBezTo>
                    <a:cubicBezTo>
                      <a:pt x="305" y="95"/>
                      <a:pt x="321" y="100"/>
                      <a:pt x="342" y="104"/>
                    </a:cubicBezTo>
                    <a:cubicBezTo>
                      <a:pt x="363" y="108"/>
                      <a:pt x="390" y="109"/>
                      <a:pt x="417" y="110"/>
                    </a:cubicBezTo>
                  </a:path>
                </a:pathLst>
              </a:cu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303" name="Freeform 131"/>
              <p:cNvSpPr>
                <a:spLocks/>
              </p:cNvSpPr>
              <p:nvPr/>
            </p:nvSpPr>
            <p:spPr bwMode="auto">
              <a:xfrm>
                <a:off x="2577" y="939"/>
                <a:ext cx="513" cy="249"/>
              </a:xfrm>
              <a:custGeom>
                <a:avLst/>
                <a:gdLst>
                  <a:gd name="T0" fmla="*/ 0 w 513"/>
                  <a:gd name="T1" fmla="*/ 249 h 249"/>
                  <a:gd name="T2" fmla="*/ 141 w 513"/>
                  <a:gd name="T3" fmla="*/ 216 h 249"/>
                  <a:gd name="T4" fmla="*/ 264 w 513"/>
                  <a:gd name="T5" fmla="*/ 165 h 249"/>
                  <a:gd name="T6" fmla="*/ 372 w 513"/>
                  <a:gd name="T7" fmla="*/ 99 h 249"/>
                  <a:gd name="T8" fmla="*/ 513 w 513"/>
                  <a:gd name="T9" fmla="*/ 0 h 249"/>
                  <a:gd name="T10" fmla="*/ 0 60000 65536"/>
                  <a:gd name="T11" fmla="*/ 0 60000 65536"/>
                  <a:gd name="T12" fmla="*/ 0 60000 65536"/>
                  <a:gd name="T13" fmla="*/ 0 60000 65536"/>
                  <a:gd name="T14" fmla="*/ 0 60000 65536"/>
                  <a:gd name="T15" fmla="*/ 0 w 513"/>
                  <a:gd name="T16" fmla="*/ 0 h 249"/>
                  <a:gd name="T17" fmla="*/ 513 w 513"/>
                  <a:gd name="T18" fmla="*/ 249 h 249"/>
                </a:gdLst>
                <a:ahLst/>
                <a:cxnLst>
                  <a:cxn ang="T10">
                    <a:pos x="T0" y="T1"/>
                  </a:cxn>
                  <a:cxn ang="T11">
                    <a:pos x="T2" y="T3"/>
                  </a:cxn>
                  <a:cxn ang="T12">
                    <a:pos x="T4" y="T5"/>
                  </a:cxn>
                  <a:cxn ang="T13">
                    <a:pos x="T6" y="T7"/>
                  </a:cxn>
                  <a:cxn ang="T14">
                    <a:pos x="T8" y="T9"/>
                  </a:cxn>
                </a:cxnLst>
                <a:rect l="T15" t="T16" r="T17" b="T18"/>
                <a:pathLst>
                  <a:path w="513" h="249">
                    <a:moveTo>
                      <a:pt x="0" y="249"/>
                    </a:moveTo>
                    <a:cubicBezTo>
                      <a:pt x="48" y="239"/>
                      <a:pt x="97" y="230"/>
                      <a:pt x="141" y="216"/>
                    </a:cubicBezTo>
                    <a:cubicBezTo>
                      <a:pt x="185" y="202"/>
                      <a:pt x="226" y="184"/>
                      <a:pt x="264" y="165"/>
                    </a:cubicBezTo>
                    <a:cubicBezTo>
                      <a:pt x="302" y="146"/>
                      <a:pt x="331" y="127"/>
                      <a:pt x="372" y="99"/>
                    </a:cubicBezTo>
                    <a:cubicBezTo>
                      <a:pt x="413" y="71"/>
                      <a:pt x="489" y="17"/>
                      <a:pt x="513" y="0"/>
                    </a:cubicBezTo>
                  </a:path>
                </a:pathLst>
              </a:custGeom>
              <a:noFill/>
              <a:ln w="285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304" name="Oval 132"/>
              <p:cNvSpPr>
                <a:spLocks noChangeArrowheads="1"/>
              </p:cNvSpPr>
              <p:nvPr/>
            </p:nvSpPr>
            <p:spPr bwMode="auto">
              <a:xfrm>
                <a:off x="2502" y="507"/>
                <a:ext cx="276" cy="222"/>
              </a:xfrm>
              <a:prstGeom prst="ellipse">
                <a:avLst/>
              </a:prstGeom>
              <a:solidFill>
                <a:srgbClr val="FF0000"/>
              </a:solidFill>
              <a:ln w="12700" algn="ctr">
                <a:solidFill>
                  <a:schemeClr val="bg1"/>
                </a:solidFill>
                <a:round/>
                <a:headEnd/>
                <a:tailEnd/>
              </a:ln>
            </p:spPr>
            <p:txBody>
              <a:bodyPr lIns="0" tIns="0" rIns="0" bIns="0" anchor="ctr">
                <a:spAutoFit/>
              </a:bodyPr>
              <a:lstStyle/>
              <a:p>
                <a:endParaRPr lang="en-US"/>
              </a:p>
            </p:txBody>
          </p:sp>
        </p:grpSp>
      </p:grpSp>
      <p:sp>
        <p:nvSpPr>
          <p:cNvPr id="332" name="Line 3"/>
          <p:cNvSpPr>
            <a:spLocks noChangeShapeType="1"/>
          </p:cNvSpPr>
          <p:nvPr/>
        </p:nvSpPr>
        <p:spPr bwMode="auto">
          <a:xfrm>
            <a:off x="698499" y="3330575"/>
            <a:ext cx="6530966"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grpSp>
        <p:nvGrpSpPr>
          <p:cNvPr id="333" name="Group 2"/>
          <p:cNvGrpSpPr>
            <a:grpSpLocks/>
          </p:cNvGrpSpPr>
          <p:nvPr/>
        </p:nvGrpSpPr>
        <p:grpSpPr bwMode="auto">
          <a:xfrm>
            <a:off x="5942013" y="3887788"/>
            <a:ext cx="644525" cy="727075"/>
            <a:chOff x="3445" y="2543"/>
            <a:chExt cx="406" cy="458"/>
          </a:xfrm>
        </p:grpSpPr>
        <p:sp>
          <p:nvSpPr>
            <p:cNvPr id="334" name="AutoShape 3"/>
            <p:cNvSpPr>
              <a:spLocks noChangeArrowheads="1"/>
            </p:cNvSpPr>
            <p:nvPr/>
          </p:nvSpPr>
          <p:spPr bwMode="auto">
            <a:xfrm rot="10800000" flipH="1">
              <a:off x="3445" y="2543"/>
              <a:ext cx="406" cy="458"/>
            </a:xfrm>
            <a:prstGeom prst="foldedCorner">
              <a:avLst>
                <a:gd name="adj" fmla="val 26509"/>
              </a:avLst>
            </a:prstGeom>
            <a:solidFill>
              <a:srgbClr val="FFFFCC"/>
            </a:solidFill>
            <a:ln w="12700">
              <a:solidFill>
                <a:schemeClr val="bg1"/>
              </a:solidFill>
              <a:round/>
              <a:headEnd/>
              <a:tailEnd/>
            </a:ln>
          </p:spPr>
          <p:txBody>
            <a:bodyPr lIns="0" tIns="0" rIns="0" bIns="0" anchor="ctr">
              <a:spAutoFit/>
            </a:bodyPr>
            <a:lstStyle/>
            <a:p>
              <a:endParaRPr lang="en-US"/>
            </a:p>
          </p:txBody>
        </p:sp>
        <p:sp>
          <p:nvSpPr>
            <p:cNvPr id="335" name="Line 4"/>
            <p:cNvSpPr>
              <a:spLocks noChangeShapeType="1"/>
            </p:cNvSpPr>
            <p:nvPr/>
          </p:nvSpPr>
          <p:spPr bwMode="auto">
            <a:xfrm>
              <a:off x="3502" y="2736"/>
              <a:ext cx="29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36" name="Line 5"/>
            <p:cNvSpPr>
              <a:spLocks noChangeShapeType="1"/>
            </p:cNvSpPr>
            <p:nvPr/>
          </p:nvSpPr>
          <p:spPr bwMode="auto">
            <a:xfrm>
              <a:off x="3502" y="2804"/>
              <a:ext cx="29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37" name="Line 6"/>
            <p:cNvSpPr>
              <a:spLocks noChangeShapeType="1"/>
            </p:cNvSpPr>
            <p:nvPr/>
          </p:nvSpPr>
          <p:spPr bwMode="auto">
            <a:xfrm>
              <a:off x="3502" y="2871"/>
              <a:ext cx="29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38" name="Line 7"/>
            <p:cNvSpPr>
              <a:spLocks noChangeShapeType="1"/>
            </p:cNvSpPr>
            <p:nvPr/>
          </p:nvSpPr>
          <p:spPr bwMode="auto">
            <a:xfrm>
              <a:off x="3502" y="2937"/>
              <a:ext cx="29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39" name="Freeform 8"/>
            <p:cNvSpPr>
              <a:spLocks/>
            </p:cNvSpPr>
            <p:nvPr/>
          </p:nvSpPr>
          <p:spPr bwMode="auto">
            <a:xfrm>
              <a:off x="3498" y="2568"/>
              <a:ext cx="293" cy="132"/>
            </a:xfrm>
            <a:custGeom>
              <a:avLst/>
              <a:gdLst>
                <a:gd name="T0" fmla="*/ 0 w 609"/>
                <a:gd name="T1" fmla="*/ 11 h 275"/>
                <a:gd name="T2" fmla="*/ 3 w 609"/>
                <a:gd name="T3" fmla="*/ 4 h 275"/>
                <a:gd name="T4" fmla="*/ 4 w 609"/>
                <a:gd name="T5" fmla="*/ 14 h 275"/>
                <a:gd name="T6" fmla="*/ 5 w 609"/>
                <a:gd name="T7" fmla="*/ 7 h 275"/>
                <a:gd name="T8" fmla="*/ 8 w 609"/>
                <a:gd name="T9" fmla="*/ 13 h 275"/>
                <a:gd name="T10" fmla="*/ 9 w 609"/>
                <a:gd name="T11" fmla="*/ 0 h 275"/>
                <a:gd name="T12" fmla="*/ 11 w 609"/>
                <a:gd name="T13" fmla="*/ 8 h 275"/>
                <a:gd name="T14" fmla="*/ 16 w 609"/>
                <a:gd name="T15" fmla="*/ 7 h 275"/>
                <a:gd name="T16" fmla="*/ 17 w 609"/>
                <a:gd name="T17" fmla="*/ 12 h 275"/>
                <a:gd name="T18" fmla="*/ 20 w 609"/>
                <a:gd name="T19" fmla="*/ 10 h 275"/>
                <a:gd name="T20" fmla="*/ 25 w 609"/>
                <a:gd name="T21" fmla="*/ 9 h 275"/>
                <a:gd name="T22" fmla="*/ 29 w 609"/>
                <a:gd name="T23" fmla="*/ 12 h 275"/>
                <a:gd name="T24" fmla="*/ 33 w 609"/>
                <a:gd name="T25" fmla="*/ 11 h 2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09"/>
                <a:gd name="T40" fmla="*/ 0 h 275"/>
                <a:gd name="T41" fmla="*/ 609 w 609"/>
                <a:gd name="T42" fmla="*/ 275 h 27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09" h="275">
                  <a:moveTo>
                    <a:pt x="0" y="207"/>
                  </a:moveTo>
                  <a:cubicBezTo>
                    <a:pt x="26" y="135"/>
                    <a:pt x="52" y="63"/>
                    <a:pt x="66" y="73"/>
                  </a:cubicBezTo>
                  <a:cubicBezTo>
                    <a:pt x="80" y="83"/>
                    <a:pt x="77" y="255"/>
                    <a:pt x="83" y="265"/>
                  </a:cubicBezTo>
                  <a:cubicBezTo>
                    <a:pt x="89" y="275"/>
                    <a:pt x="90" y="135"/>
                    <a:pt x="100" y="132"/>
                  </a:cubicBezTo>
                  <a:cubicBezTo>
                    <a:pt x="110" y="129"/>
                    <a:pt x="131" y="267"/>
                    <a:pt x="141" y="248"/>
                  </a:cubicBezTo>
                  <a:cubicBezTo>
                    <a:pt x="151" y="229"/>
                    <a:pt x="148" y="30"/>
                    <a:pt x="158" y="15"/>
                  </a:cubicBezTo>
                  <a:cubicBezTo>
                    <a:pt x="168" y="0"/>
                    <a:pt x="176" y="137"/>
                    <a:pt x="200" y="157"/>
                  </a:cubicBezTo>
                  <a:cubicBezTo>
                    <a:pt x="224" y="177"/>
                    <a:pt x="279" y="121"/>
                    <a:pt x="300" y="132"/>
                  </a:cubicBezTo>
                  <a:cubicBezTo>
                    <a:pt x="321" y="143"/>
                    <a:pt x="312" y="213"/>
                    <a:pt x="325" y="223"/>
                  </a:cubicBezTo>
                  <a:cubicBezTo>
                    <a:pt x="338" y="233"/>
                    <a:pt x="353" y="200"/>
                    <a:pt x="375" y="190"/>
                  </a:cubicBezTo>
                  <a:cubicBezTo>
                    <a:pt x="397" y="180"/>
                    <a:pt x="431" y="158"/>
                    <a:pt x="459" y="165"/>
                  </a:cubicBezTo>
                  <a:cubicBezTo>
                    <a:pt x="487" y="172"/>
                    <a:pt x="517" y="227"/>
                    <a:pt x="542" y="232"/>
                  </a:cubicBezTo>
                  <a:cubicBezTo>
                    <a:pt x="567" y="237"/>
                    <a:pt x="598" y="204"/>
                    <a:pt x="609" y="198"/>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grpSp>
      <p:grpSp>
        <p:nvGrpSpPr>
          <p:cNvPr id="340" name="Group 9"/>
          <p:cNvGrpSpPr>
            <a:grpSpLocks/>
          </p:cNvGrpSpPr>
          <p:nvPr/>
        </p:nvGrpSpPr>
        <p:grpSpPr bwMode="auto">
          <a:xfrm>
            <a:off x="6132513" y="4268788"/>
            <a:ext cx="644525" cy="727075"/>
            <a:chOff x="3541" y="2795"/>
            <a:chExt cx="406" cy="458"/>
          </a:xfrm>
        </p:grpSpPr>
        <p:sp>
          <p:nvSpPr>
            <p:cNvPr id="341" name="AutoShape 10"/>
            <p:cNvSpPr>
              <a:spLocks noChangeArrowheads="1"/>
            </p:cNvSpPr>
            <p:nvPr/>
          </p:nvSpPr>
          <p:spPr bwMode="auto">
            <a:xfrm rot="10800000" flipH="1">
              <a:off x="3541" y="2795"/>
              <a:ext cx="406" cy="458"/>
            </a:xfrm>
            <a:prstGeom prst="foldedCorner">
              <a:avLst>
                <a:gd name="adj" fmla="val 26509"/>
              </a:avLst>
            </a:prstGeom>
            <a:solidFill>
              <a:srgbClr val="FFFFCC"/>
            </a:solidFill>
            <a:ln w="12700">
              <a:solidFill>
                <a:schemeClr val="bg1"/>
              </a:solidFill>
              <a:round/>
              <a:headEnd/>
              <a:tailEnd/>
            </a:ln>
          </p:spPr>
          <p:txBody>
            <a:bodyPr lIns="0" tIns="0" rIns="0" bIns="0" anchor="ctr">
              <a:spAutoFit/>
            </a:bodyPr>
            <a:lstStyle/>
            <a:p>
              <a:endParaRPr lang="en-US"/>
            </a:p>
          </p:txBody>
        </p:sp>
        <p:sp>
          <p:nvSpPr>
            <p:cNvPr id="342" name="Line 11"/>
            <p:cNvSpPr>
              <a:spLocks noChangeShapeType="1"/>
            </p:cNvSpPr>
            <p:nvPr/>
          </p:nvSpPr>
          <p:spPr bwMode="auto">
            <a:xfrm>
              <a:off x="3598" y="2988"/>
              <a:ext cx="29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43" name="Line 12"/>
            <p:cNvSpPr>
              <a:spLocks noChangeShapeType="1"/>
            </p:cNvSpPr>
            <p:nvPr/>
          </p:nvSpPr>
          <p:spPr bwMode="auto">
            <a:xfrm>
              <a:off x="3598" y="3056"/>
              <a:ext cx="29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44" name="Line 13"/>
            <p:cNvSpPr>
              <a:spLocks noChangeShapeType="1"/>
            </p:cNvSpPr>
            <p:nvPr/>
          </p:nvSpPr>
          <p:spPr bwMode="auto">
            <a:xfrm>
              <a:off x="3598" y="3123"/>
              <a:ext cx="29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45" name="Line 14"/>
            <p:cNvSpPr>
              <a:spLocks noChangeShapeType="1"/>
            </p:cNvSpPr>
            <p:nvPr/>
          </p:nvSpPr>
          <p:spPr bwMode="auto">
            <a:xfrm>
              <a:off x="3598" y="3189"/>
              <a:ext cx="29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46" name="Freeform 15"/>
            <p:cNvSpPr>
              <a:spLocks/>
            </p:cNvSpPr>
            <p:nvPr/>
          </p:nvSpPr>
          <p:spPr bwMode="auto">
            <a:xfrm>
              <a:off x="3594" y="2820"/>
              <a:ext cx="293" cy="132"/>
            </a:xfrm>
            <a:custGeom>
              <a:avLst/>
              <a:gdLst>
                <a:gd name="T0" fmla="*/ 0 w 609"/>
                <a:gd name="T1" fmla="*/ 11 h 275"/>
                <a:gd name="T2" fmla="*/ 3 w 609"/>
                <a:gd name="T3" fmla="*/ 4 h 275"/>
                <a:gd name="T4" fmla="*/ 4 w 609"/>
                <a:gd name="T5" fmla="*/ 14 h 275"/>
                <a:gd name="T6" fmla="*/ 5 w 609"/>
                <a:gd name="T7" fmla="*/ 7 h 275"/>
                <a:gd name="T8" fmla="*/ 8 w 609"/>
                <a:gd name="T9" fmla="*/ 13 h 275"/>
                <a:gd name="T10" fmla="*/ 9 w 609"/>
                <a:gd name="T11" fmla="*/ 0 h 275"/>
                <a:gd name="T12" fmla="*/ 11 w 609"/>
                <a:gd name="T13" fmla="*/ 8 h 275"/>
                <a:gd name="T14" fmla="*/ 16 w 609"/>
                <a:gd name="T15" fmla="*/ 7 h 275"/>
                <a:gd name="T16" fmla="*/ 17 w 609"/>
                <a:gd name="T17" fmla="*/ 12 h 275"/>
                <a:gd name="T18" fmla="*/ 20 w 609"/>
                <a:gd name="T19" fmla="*/ 10 h 275"/>
                <a:gd name="T20" fmla="*/ 25 w 609"/>
                <a:gd name="T21" fmla="*/ 9 h 275"/>
                <a:gd name="T22" fmla="*/ 29 w 609"/>
                <a:gd name="T23" fmla="*/ 12 h 275"/>
                <a:gd name="T24" fmla="*/ 33 w 609"/>
                <a:gd name="T25" fmla="*/ 11 h 2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09"/>
                <a:gd name="T40" fmla="*/ 0 h 275"/>
                <a:gd name="T41" fmla="*/ 609 w 609"/>
                <a:gd name="T42" fmla="*/ 275 h 27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09" h="275">
                  <a:moveTo>
                    <a:pt x="0" y="207"/>
                  </a:moveTo>
                  <a:cubicBezTo>
                    <a:pt x="26" y="135"/>
                    <a:pt x="52" y="63"/>
                    <a:pt x="66" y="73"/>
                  </a:cubicBezTo>
                  <a:cubicBezTo>
                    <a:pt x="80" y="83"/>
                    <a:pt x="77" y="255"/>
                    <a:pt x="83" y="265"/>
                  </a:cubicBezTo>
                  <a:cubicBezTo>
                    <a:pt x="89" y="275"/>
                    <a:pt x="90" y="135"/>
                    <a:pt x="100" y="132"/>
                  </a:cubicBezTo>
                  <a:cubicBezTo>
                    <a:pt x="110" y="129"/>
                    <a:pt x="131" y="267"/>
                    <a:pt x="141" y="248"/>
                  </a:cubicBezTo>
                  <a:cubicBezTo>
                    <a:pt x="151" y="229"/>
                    <a:pt x="148" y="30"/>
                    <a:pt x="158" y="15"/>
                  </a:cubicBezTo>
                  <a:cubicBezTo>
                    <a:pt x="168" y="0"/>
                    <a:pt x="176" y="137"/>
                    <a:pt x="200" y="157"/>
                  </a:cubicBezTo>
                  <a:cubicBezTo>
                    <a:pt x="224" y="177"/>
                    <a:pt x="279" y="121"/>
                    <a:pt x="300" y="132"/>
                  </a:cubicBezTo>
                  <a:cubicBezTo>
                    <a:pt x="321" y="143"/>
                    <a:pt x="312" y="213"/>
                    <a:pt x="325" y="223"/>
                  </a:cubicBezTo>
                  <a:cubicBezTo>
                    <a:pt x="338" y="233"/>
                    <a:pt x="353" y="200"/>
                    <a:pt x="375" y="190"/>
                  </a:cubicBezTo>
                  <a:cubicBezTo>
                    <a:pt x="397" y="180"/>
                    <a:pt x="431" y="158"/>
                    <a:pt x="459" y="165"/>
                  </a:cubicBezTo>
                  <a:cubicBezTo>
                    <a:pt x="487" y="172"/>
                    <a:pt x="517" y="227"/>
                    <a:pt x="542" y="232"/>
                  </a:cubicBezTo>
                  <a:cubicBezTo>
                    <a:pt x="567" y="237"/>
                    <a:pt x="598" y="204"/>
                    <a:pt x="609" y="198"/>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grpSp>
      <p:sp>
        <p:nvSpPr>
          <p:cNvPr id="347" name="Text Box 67"/>
          <p:cNvSpPr txBox="1">
            <a:spLocks noChangeArrowheads="1"/>
          </p:cNvSpPr>
          <p:nvPr/>
        </p:nvSpPr>
        <p:spPr bwMode="auto">
          <a:xfrm>
            <a:off x="5745163" y="3549650"/>
            <a:ext cx="1171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dirty="0"/>
              <a:t>document</a:t>
            </a:r>
          </a:p>
        </p:txBody>
      </p:sp>
      <p:sp>
        <p:nvSpPr>
          <p:cNvPr id="348" name="Line 85"/>
          <p:cNvSpPr>
            <a:spLocks noChangeShapeType="1"/>
          </p:cNvSpPr>
          <p:nvPr/>
        </p:nvSpPr>
        <p:spPr bwMode="auto">
          <a:xfrm>
            <a:off x="6065838" y="3313113"/>
            <a:ext cx="0" cy="2333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349" name="Line 3"/>
          <p:cNvSpPr>
            <a:spLocks noChangeShapeType="1"/>
          </p:cNvSpPr>
          <p:nvPr/>
        </p:nvSpPr>
        <p:spPr bwMode="auto">
          <a:xfrm>
            <a:off x="698499" y="3330575"/>
            <a:ext cx="5367339"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grpSp>
        <p:nvGrpSpPr>
          <p:cNvPr id="350" name="Group 39"/>
          <p:cNvGrpSpPr>
            <a:grpSpLocks/>
          </p:cNvGrpSpPr>
          <p:nvPr/>
        </p:nvGrpSpPr>
        <p:grpSpPr bwMode="auto">
          <a:xfrm>
            <a:off x="4759325" y="3887788"/>
            <a:ext cx="620713" cy="788987"/>
            <a:chOff x="2401" y="425"/>
            <a:chExt cx="907" cy="1154"/>
          </a:xfrm>
        </p:grpSpPr>
        <p:sp>
          <p:nvSpPr>
            <p:cNvPr id="351" name="Rectangle 40"/>
            <p:cNvSpPr>
              <a:spLocks noChangeArrowheads="1"/>
            </p:cNvSpPr>
            <p:nvPr/>
          </p:nvSpPr>
          <p:spPr bwMode="auto">
            <a:xfrm>
              <a:off x="2401" y="591"/>
              <a:ext cx="907" cy="988"/>
            </a:xfrm>
            <a:prstGeom prst="rect">
              <a:avLst/>
            </a:prstGeom>
            <a:solidFill>
              <a:srgbClr val="FFFFCC"/>
            </a:solidFill>
            <a:ln w="12700">
              <a:solidFill>
                <a:schemeClr val="bg1"/>
              </a:solidFill>
              <a:miter lim="800000"/>
              <a:headEnd/>
              <a:tailEnd/>
            </a:ln>
          </p:spPr>
          <p:txBody>
            <a:bodyPr wrap="none" anchor="ctr"/>
            <a:lstStyle/>
            <a:p>
              <a:endParaRPr lang="en-US"/>
            </a:p>
          </p:txBody>
        </p:sp>
        <p:sp>
          <p:nvSpPr>
            <p:cNvPr id="352" name="Line 41"/>
            <p:cNvSpPr>
              <a:spLocks noChangeShapeType="1"/>
            </p:cNvSpPr>
            <p:nvPr/>
          </p:nvSpPr>
          <p:spPr bwMode="auto">
            <a:xfrm>
              <a:off x="2582" y="1384"/>
              <a:ext cx="550"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53" name="Line 42"/>
            <p:cNvSpPr>
              <a:spLocks noChangeShapeType="1"/>
            </p:cNvSpPr>
            <p:nvPr/>
          </p:nvSpPr>
          <p:spPr bwMode="auto">
            <a:xfrm>
              <a:off x="2577" y="1154"/>
              <a:ext cx="550"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54" name="Rectangle 43"/>
            <p:cNvSpPr>
              <a:spLocks noChangeArrowheads="1"/>
            </p:cNvSpPr>
            <p:nvPr/>
          </p:nvSpPr>
          <p:spPr bwMode="auto">
            <a:xfrm rot="2658430">
              <a:off x="2944" y="425"/>
              <a:ext cx="225" cy="506"/>
            </a:xfrm>
            <a:prstGeom prst="rect">
              <a:avLst/>
            </a:prstGeom>
            <a:solidFill>
              <a:srgbClr val="FF0000"/>
            </a:solidFill>
            <a:ln w="28575" algn="ctr">
              <a:solidFill>
                <a:srgbClr val="969696"/>
              </a:solidFill>
              <a:miter lim="800000"/>
              <a:headEnd/>
              <a:tailEnd/>
            </a:ln>
          </p:spPr>
          <p:txBody>
            <a:bodyPr wrap="none" lIns="0" tIns="0" rIns="0" bIns="0" anchor="ctr">
              <a:spAutoFit/>
            </a:bodyPr>
            <a:lstStyle/>
            <a:p>
              <a:endParaRPr lang="en-US"/>
            </a:p>
          </p:txBody>
        </p:sp>
        <p:sp>
          <p:nvSpPr>
            <p:cNvPr id="355" name="Freeform 44"/>
            <p:cNvSpPr>
              <a:spLocks/>
            </p:cNvSpPr>
            <p:nvPr/>
          </p:nvSpPr>
          <p:spPr bwMode="auto">
            <a:xfrm>
              <a:off x="2643" y="789"/>
              <a:ext cx="309" cy="257"/>
            </a:xfrm>
            <a:custGeom>
              <a:avLst/>
              <a:gdLst>
                <a:gd name="T0" fmla="*/ 374 w 234"/>
                <a:gd name="T1" fmla="*/ 0 h 195"/>
                <a:gd name="T2" fmla="*/ 83 w 234"/>
                <a:gd name="T3" fmla="*/ 125 h 195"/>
                <a:gd name="T4" fmla="*/ 0 w 234"/>
                <a:gd name="T5" fmla="*/ 589 h 195"/>
                <a:gd name="T6" fmla="*/ 548 w 234"/>
                <a:gd name="T7" fmla="*/ 589 h 195"/>
                <a:gd name="T8" fmla="*/ 712 w 234"/>
                <a:gd name="T9" fmla="*/ 333 h 195"/>
                <a:gd name="T10" fmla="*/ 374 w 234"/>
                <a:gd name="T11" fmla="*/ 0 h 195"/>
                <a:gd name="T12" fmla="*/ 0 60000 65536"/>
                <a:gd name="T13" fmla="*/ 0 60000 65536"/>
                <a:gd name="T14" fmla="*/ 0 60000 65536"/>
                <a:gd name="T15" fmla="*/ 0 60000 65536"/>
                <a:gd name="T16" fmla="*/ 0 60000 65536"/>
                <a:gd name="T17" fmla="*/ 0 60000 65536"/>
                <a:gd name="T18" fmla="*/ 0 w 234"/>
                <a:gd name="T19" fmla="*/ 0 h 195"/>
                <a:gd name="T20" fmla="*/ 234 w 234"/>
                <a:gd name="T21" fmla="*/ 195 h 195"/>
              </a:gdLst>
              <a:ahLst/>
              <a:cxnLst>
                <a:cxn ang="T12">
                  <a:pos x="T0" y="T1"/>
                </a:cxn>
                <a:cxn ang="T13">
                  <a:pos x="T2" y="T3"/>
                </a:cxn>
                <a:cxn ang="T14">
                  <a:pos x="T4" y="T5"/>
                </a:cxn>
                <a:cxn ang="T15">
                  <a:pos x="T6" y="T7"/>
                </a:cxn>
                <a:cxn ang="T16">
                  <a:pos x="T8" y="T9"/>
                </a:cxn>
                <a:cxn ang="T17">
                  <a:pos x="T10" y="T11"/>
                </a:cxn>
              </a:cxnLst>
              <a:rect l="T18" t="T19" r="T20" b="T21"/>
              <a:pathLst>
                <a:path w="234" h="195">
                  <a:moveTo>
                    <a:pt x="123" y="0"/>
                  </a:moveTo>
                  <a:lnTo>
                    <a:pt x="27" y="42"/>
                  </a:lnTo>
                  <a:lnTo>
                    <a:pt x="0" y="195"/>
                  </a:lnTo>
                  <a:lnTo>
                    <a:pt x="180" y="195"/>
                  </a:lnTo>
                  <a:lnTo>
                    <a:pt x="234" y="111"/>
                  </a:lnTo>
                  <a:lnTo>
                    <a:pt x="123" y="0"/>
                  </a:lnTo>
                  <a:close/>
                </a:path>
              </a:pathLst>
            </a:custGeom>
            <a:solidFill>
              <a:srgbClr val="FFFFFF"/>
            </a:solidFill>
            <a:ln w="28575">
              <a:solidFill>
                <a:srgbClr val="969696"/>
              </a:solidFill>
              <a:round/>
              <a:headEnd/>
              <a:tailEnd/>
            </a:ln>
          </p:spPr>
          <p:txBody>
            <a:bodyPr wrap="none" lIns="0" tIns="0" rIns="0" bIns="0" anchor="ctr">
              <a:spAutoFit/>
            </a:bodyPr>
            <a:lstStyle/>
            <a:p>
              <a:endParaRPr lang="en-US"/>
            </a:p>
          </p:txBody>
        </p:sp>
        <p:sp>
          <p:nvSpPr>
            <p:cNvPr id="356" name="Line 45"/>
            <p:cNvSpPr>
              <a:spLocks noChangeShapeType="1"/>
            </p:cNvSpPr>
            <p:nvPr/>
          </p:nvSpPr>
          <p:spPr bwMode="auto">
            <a:xfrm flipH="1">
              <a:off x="2703" y="891"/>
              <a:ext cx="147" cy="106"/>
            </a:xfrm>
            <a:prstGeom prst="line">
              <a:avLst/>
            </a:prstGeom>
            <a:noFill/>
            <a:ln w="2857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sp>
        <p:nvSpPr>
          <p:cNvPr id="357" name="Text Box 61"/>
          <p:cNvSpPr txBox="1">
            <a:spLocks noChangeArrowheads="1"/>
          </p:cNvSpPr>
          <p:nvPr/>
        </p:nvSpPr>
        <p:spPr bwMode="auto">
          <a:xfrm>
            <a:off x="4664075" y="3549650"/>
            <a:ext cx="1171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dirty="0"/>
              <a:t>activity</a:t>
            </a:r>
          </a:p>
        </p:txBody>
      </p:sp>
      <p:grpSp>
        <p:nvGrpSpPr>
          <p:cNvPr id="358" name="Group 63"/>
          <p:cNvGrpSpPr>
            <a:grpSpLocks/>
          </p:cNvGrpSpPr>
          <p:nvPr/>
        </p:nvGrpSpPr>
        <p:grpSpPr bwMode="auto">
          <a:xfrm>
            <a:off x="4918075" y="4289425"/>
            <a:ext cx="620713" cy="788988"/>
            <a:chOff x="2401" y="425"/>
            <a:chExt cx="907" cy="1154"/>
          </a:xfrm>
        </p:grpSpPr>
        <p:sp>
          <p:nvSpPr>
            <p:cNvPr id="359" name="Rectangle 64"/>
            <p:cNvSpPr>
              <a:spLocks noChangeArrowheads="1"/>
            </p:cNvSpPr>
            <p:nvPr/>
          </p:nvSpPr>
          <p:spPr bwMode="auto">
            <a:xfrm>
              <a:off x="2401" y="591"/>
              <a:ext cx="907" cy="988"/>
            </a:xfrm>
            <a:prstGeom prst="rect">
              <a:avLst/>
            </a:prstGeom>
            <a:solidFill>
              <a:srgbClr val="FFFFCC"/>
            </a:solidFill>
            <a:ln w="12700">
              <a:solidFill>
                <a:schemeClr val="bg1"/>
              </a:solidFill>
              <a:miter lim="800000"/>
              <a:headEnd/>
              <a:tailEnd/>
            </a:ln>
          </p:spPr>
          <p:txBody>
            <a:bodyPr wrap="none" anchor="ctr"/>
            <a:lstStyle/>
            <a:p>
              <a:endParaRPr lang="en-US"/>
            </a:p>
          </p:txBody>
        </p:sp>
        <p:sp>
          <p:nvSpPr>
            <p:cNvPr id="360" name="Line 65"/>
            <p:cNvSpPr>
              <a:spLocks noChangeShapeType="1"/>
            </p:cNvSpPr>
            <p:nvPr/>
          </p:nvSpPr>
          <p:spPr bwMode="auto">
            <a:xfrm>
              <a:off x="2582" y="1384"/>
              <a:ext cx="550"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61" name="Line 66"/>
            <p:cNvSpPr>
              <a:spLocks noChangeShapeType="1"/>
            </p:cNvSpPr>
            <p:nvPr/>
          </p:nvSpPr>
          <p:spPr bwMode="auto">
            <a:xfrm>
              <a:off x="2577" y="1154"/>
              <a:ext cx="550"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62" name="Rectangle 67"/>
            <p:cNvSpPr>
              <a:spLocks noChangeArrowheads="1"/>
            </p:cNvSpPr>
            <p:nvPr/>
          </p:nvSpPr>
          <p:spPr bwMode="auto">
            <a:xfrm rot="2658430">
              <a:off x="2944" y="425"/>
              <a:ext cx="225" cy="506"/>
            </a:xfrm>
            <a:prstGeom prst="rect">
              <a:avLst/>
            </a:prstGeom>
            <a:solidFill>
              <a:srgbClr val="FF0000"/>
            </a:solidFill>
            <a:ln w="28575" algn="ctr">
              <a:solidFill>
                <a:srgbClr val="969696"/>
              </a:solidFill>
              <a:miter lim="800000"/>
              <a:headEnd/>
              <a:tailEnd/>
            </a:ln>
          </p:spPr>
          <p:txBody>
            <a:bodyPr wrap="none" lIns="0" tIns="0" rIns="0" bIns="0" anchor="ctr">
              <a:spAutoFit/>
            </a:bodyPr>
            <a:lstStyle/>
            <a:p>
              <a:endParaRPr lang="en-US"/>
            </a:p>
          </p:txBody>
        </p:sp>
        <p:sp>
          <p:nvSpPr>
            <p:cNvPr id="363" name="Freeform 68"/>
            <p:cNvSpPr>
              <a:spLocks/>
            </p:cNvSpPr>
            <p:nvPr/>
          </p:nvSpPr>
          <p:spPr bwMode="auto">
            <a:xfrm>
              <a:off x="2643" y="789"/>
              <a:ext cx="309" cy="257"/>
            </a:xfrm>
            <a:custGeom>
              <a:avLst/>
              <a:gdLst>
                <a:gd name="T0" fmla="*/ 374 w 234"/>
                <a:gd name="T1" fmla="*/ 0 h 195"/>
                <a:gd name="T2" fmla="*/ 83 w 234"/>
                <a:gd name="T3" fmla="*/ 125 h 195"/>
                <a:gd name="T4" fmla="*/ 0 w 234"/>
                <a:gd name="T5" fmla="*/ 589 h 195"/>
                <a:gd name="T6" fmla="*/ 548 w 234"/>
                <a:gd name="T7" fmla="*/ 589 h 195"/>
                <a:gd name="T8" fmla="*/ 712 w 234"/>
                <a:gd name="T9" fmla="*/ 333 h 195"/>
                <a:gd name="T10" fmla="*/ 374 w 234"/>
                <a:gd name="T11" fmla="*/ 0 h 195"/>
                <a:gd name="T12" fmla="*/ 0 60000 65536"/>
                <a:gd name="T13" fmla="*/ 0 60000 65536"/>
                <a:gd name="T14" fmla="*/ 0 60000 65536"/>
                <a:gd name="T15" fmla="*/ 0 60000 65536"/>
                <a:gd name="T16" fmla="*/ 0 60000 65536"/>
                <a:gd name="T17" fmla="*/ 0 60000 65536"/>
                <a:gd name="T18" fmla="*/ 0 w 234"/>
                <a:gd name="T19" fmla="*/ 0 h 195"/>
                <a:gd name="T20" fmla="*/ 234 w 234"/>
                <a:gd name="T21" fmla="*/ 195 h 195"/>
              </a:gdLst>
              <a:ahLst/>
              <a:cxnLst>
                <a:cxn ang="T12">
                  <a:pos x="T0" y="T1"/>
                </a:cxn>
                <a:cxn ang="T13">
                  <a:pos x="T2" y="T3"/>
                </a:cxn>
                <a:cxn ang="T14">
                  <a:pos x="T4" y="T5"/>
                </a:cxn>
                <a:cxn ang="T15">
                  <a:pos x="T6" y="T7"/>
                </a:cxn>
                <a:cxn ang="T16">
                  <a:pos x="T8" y="T9"/>
                </a:cxn>
                <a:cxn ang="T17">
                  <a:pos x="T10" y="T11"/>
                </a:cxn>
              </a:cxnLst>
              <a:rect l="T18" t="T19" r="T20" b="T21"/>
              <a:pathLst>
                <a:path w="234" h="195">
                  <a:moveTo>
                    <a:pt x="123" y="0"/>
                  </a:moveTo>
                  <a:lnTo>
                    <a:pt x="27" y="42"/>
                  </a:lnTo>
                  <a:lnTo>
                    <a:pt x="0" y="195"/>
                  </a:lnTo>
                  <a:lnTo>
                    <a:pt x="180" y="195"/>
                  </a:lnTo>
                  <a:lnTo>
                    <a:pt x="234" y="111"/>
                  </a:lnTo>
                  <a:lnTo>
                    <a:pt x="123" y="0"/>
                  </a:lnTo>
                  <a:close/>
                </a:path>
              </a:pathLst>
            </a:custGeom>
            <a:solidFill>
              <a:srgbClr val="FFFFFF"/>
            </a:solidFill>
            <a:ln w="28575">
              <a:solidFill>
                <a:srgbClr val="969696"/>
              </a:solidFill>
              <a:round/>
              <a:headEnd/>
              <a:tailEnd/>
            </a:ln>
          </p:spPr>
          <p:txBody>
            <a:bodyPr wrap="none" lIns="0" tIns="0" rIns="0" bIns="0" anchor="ctr">
              <a:spAutoFit/>
            </a:bodyPr>
            <a:lstStyle/>
            <a:p>
              <a:endParaRPr lang="en-US"/>
            </a:p>
          </p:txBody>
        </p:sp>
        <p:sp>
          <p:nvSpPr>
            <p:cNvPr id="364" name="Line 69"/>
            <p:cNvSpPr>
              <a:spLocks noChangeShapeType="1"/>
            </p:cNvSpPr>
            <p:nvPr/>
          </p:nvSpPr>
          <p:spPr bwMode="auto">
            <a:xfrm flipH="1">
              <a:off x="2703" y="891"/>
              <a:ext cx="147" cy="106"/>
            </a:xfrm>
            <a:prstGeom prst="line">
              <a:avLst/>
            </a:prstGeom>
            <a:noFill/>
            <a:ln w="2857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nvGrpSpPr>
          <p:cNvPr id="365" name="Group 70"/>
          <p:cNvGrpSpPr>
            <a:grpSpLocks/>
          </p:cNvGrpSpPr>
          <p:nvPr/>
        </p:nvGrpSpPr>
        <p:grpSpPr bwMode="auto">
          <a:xfrm>
            <a:off x="5075238" y="4689475"/>
            <a:ext cx="620712" cy="788988"/>
            <a:chOff x="2401" y="425"/>
            <a:chExt cx="907" cy="1154"/>
          </a:xfrm>
        </p:grpSpPr>
        <p:sp>
          <p:nvSpPr>
            <p:cNvPr id="366" name="Rectangle 71"/>
            <p:cNvSpPr>
              <a:spLocks noChangeArrowheads="1"/>
            </p:cNvSpPr>
            <p:nvPr/>
          </p:nvSpPr>
          <p:spPr bwMode="auto">
            <a:xfrm>
              <a:off x="2401" y="591"/>
              <a:ext cx="907" cy="988"/>
            </a:xfrm>
            <a:prstGeom prst="rect">
              <a:avLst/>
            </a:prstGeom>
            <a:solidFill>
              <a:srgbClr val="FFFFCC"/>
            </a:solidFill>
            <a:ln w="12700">
              <a:solidFill>
                <a:schemeClr val="bg1"/>
              </a:solidFill>
              <a:miter lim="800000"/>
              <a:headEnd/>
              <a:tailEnd/>
            </a:ln>
          </p:spPr>
          <p:txBody>
            <a:bodyPr wrap="none" anchor="ctr"/>
            <a:lstStyle/>
            <a:p>
              <a:endParaRPr lang="en-US"/>
            </a:p>
          </p:txBody>
        </p:sp>
        <p:sp>
          <p:nvSpPr>
            <p:cNvPr id="367" name="Line 72"/>
            <p:cNvSpPr>
              <a:spLocks noChangeShapeType="1"/>
            </p:cNvSpPr>
            <p:nvPr/>
          </p:nvSpPr>
          <p:spPr bwMode="auto">
            <a:xfrm>
              <a:off x="2582" y="1384"/>
              <a:ext cx="550"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68" name="Line 73"/>
            <p:cNvSpPr>
              <a:spLocks noChangeShapeType="1"/>
            </p:cNvSpPr>
            <p:nvPr/>
          </p:nvSpPr>
          <p:spPr bwMode="auto">
            <a:xfrm>
              <a:off x="2577" y="1154"/>
              <a:ext cx="550"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69" name="Rectangle 74"/>
            <p:cNvSpPr>
              <a:spLocks noChangeArrowheads="1"/>
            </p:cNvSpPr>
            <p:nvPr/>
          </p:nvSpPr>
          <p:spPr bwMode="auto">
            <a:xfrm rot="2658430">
              <a:off x="2944" y="425"/>
              <a:ext cx="225" cy="506"/>
            </a:xfrm>
            <a:prstGeom prst="rect">
              <a:avLst/>
            </a:prstGeom>
            <a:solidFill>
              <a:srgbClr val="FF0000"/>
            </a:solidFill>
            <a:ln w="28575" algn="ctr">
              <a:solidFill>
                <a:srgbClr val="969696"/>
              </a:solidFill>
              <a:miter lim="800000"/>
              <a:headEnd/>
              <a:tailEnd/>
            </a:ln>
          </p:spPr>
          <p:txBody>
            <a:bodyPr wrap="none" lIns="0" tIns="0" rIns="0" bIns="0" anchor="ctr">
              <a:spAutoFit/>
            </a:bodyPr>
            <a:lstStyle/>
            <a:p>
              <a:endParaRPr lang="en-US"/>
            </a:p>
          </p:txBody>
        </p:sp>
        <p:sp>
          <p:nvSpPr>
            <p:cNvPr id="370" name="Freeform 75"/>
            <p:cNvSpPr>
              <a:spLocks/>
            </p:cNvSpPr>
            <p:nvPr/>
          </p:nvSpPr>
          <p:spPr bwMode="auto">
            <a:xfrm>
              <a:off x="2643" y="789"/>
              <a:ext cx="309" cy="257"/>
            </a:xfrm>
            <a:custGeom>
              <a:avLst/>
              <a:gdLst>
                <a:gd name="T0" fmla="*/ 374 w 234"/>
                <a:gd name="T1" fmla="*/ 0 h 195"/>
                <a:gd name="T2" fmla="*/ 83 w 234"/>
                <a:gd name="T3" fmla="*/ 125 h 195"/>
                <a:gd name="T4" fmla="*/ 0 w 234"/>
                <a:gd name="T5" fmla="*/ 589 h 195"/>
                <a:gd name="T6" fmla="*/ 548 w 234"/>
                <a:gd name="T7" fmla="*/ 589 h 195"/>
                <a:gd name="T8" fmla="*/ 712 w 234"/>
                <a:gd name="T9" fmla="*/ 333 h 195"/>
                <a:gd name="T10" fmla="*/ 374 w 234"/>
                <a:gd name="T11" fmla="*/ 0 h 195"/>
                <a:gd name="T12" fmla="*/ 0 60000 65536"/>
                <a:gd name="T13" fmla="*/ 0 60000 65536"/>
                <a:gd name="T14" fmla="*/ 0 60000 65536"/>
                <a:gd name="T15" fmla="*/ 0 60000 65536"/>
                <a:gd name="T16" fmla="*/ 0 60000 65536"/>
                <a:gd name="T17" fmla="*/ 0 60000 65536"/>
                <a:gd name="T18" fmla="*/ 0 w 234"/>
                <a:gd name="T19" fmla="*/ 0 h 195"/>
                <a:gd name="T20" fmla="*/ 234 w 234"/>
                <a:gd name="T21" fmla="*/ 195 h 195"/>
              </a:gdLst>
              <a:ahLst/>
              <a:cxnLst>
                <a:cxn ang="T12">
                  <a:pos x="T0" y="T1"/>
                </a:cxn>
                <a:cxn ang="T13">
                  <a:pos x="T2" y="T3"/>
                </a:cxn>
                <a:cxn ang="T14">
                  <a:pos x="T4" y="T5"/>
                </a:cxn>
                <a:cxn ang="T15">
                  <a:pos x="T6" y="T7"/>
                </a:cxn>
                <a:cxn ang="T16">
                  <a:pos x="T8" y="T9"/>
                </a:cxn>
                <a:cxn ang="T17">
                  <a:pos x="T10" y="T11"/>
                </a:cxn>
              </a:cxnLst>
              <a:rect l="T18" t="T19" r="T20" b="T21"/>
              <a:pathLst>
                <a:path w="234" h="195">
                  <a:moveTo>
                    <a:pt x="123" y="0"/>
                  </a:moveTo>
                  <a:lnTo>
                    <a:pt x="27" y="42"/>
                  </a:lnTo>
                  <a:lnTo>
                    <a:pt x="0" y="195"/>
                  </a:lnTo>
                  <a:lnTo>
                    <a:pt x="180" y="195"/>
                  </a:lnTo>
                  <a:lnTo>
                    <a:pt x="234" y="111"/>
                  </a:lnTo>
                  <a:lnTo>
                    <a:pt x="123" y="0"/>
                  </a:lnTo>
                  <a:close/>
                </a:path>
              </a:pathLst>
            </a:custGeom>
            <a:solidFill>
              <a:srgbClr val="FFFFFF"/>
            </a:solidFill>
            <a:ln w="28575">
              <a:solidFill>
                <a:srgbClr val="969696"/>
              </a:solidFill>
              <a:round/>
              <a:headEnd/>
              <a:tailEnd/>
            </a:ln>
          </p:spPr>
          <p:txBody>
            <a:bodyPr wrap="none" lIns="0" tIns="0" rIns="0" bIns="0" anchor="ctr">
              <a:spAutoFit/>
            </a:bodyPr>
            <a:lstStyle/>
            <a:p>
              <a:endParaRPr lang="en-US"/>
            </a:p>
          </p:txBody>
        </p:sp>
        <p:sp>
          <p:nvSpPr>
            <p:cNvPr id="371" name="Line 76"/>
            <p:cNvSpPr>
              <a:spLocks noChangeShapeType="1"/>
            </p:cNvSpPr>
            <p:nvPr/>
          </p:nvSpPr>
          <p:spPr bwMode="auto">
            <a:xfrm flipH="1">
              <a:off x="2703" y="891"/>
              <a:ext cx="147" cy="106"/>
            </a:xfrm>
            <a:prstGeom prst="line">
              <a:avLst/>
            </a:prstGeom>
            <a:noFill/>
            <a:ln w="2857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nvGrpSpPr>
          <p:cNvPr id="375" name="Group 73"/>
          <p:cNvGrpSpPr>
            <a:grpSpLocks/>
          </p:cNvGrpSpPr>
          <p:nvPr/>
        </p:nvGrpSpPr>
        <p:grpSpPr bwMode="auto">
          <a:xfrm>
            <a:off x="3851275" y="3895725"/>
            <a:ext cx="781050" cy="776288"/>
            <a:chOff x="3360" y="800"/>
            <a:chExt cx="620" cy="616"/>
          </a:xfrm>
        </p:grpSpPr>
        <p:sp>
          <p:nvSpPr>
            <p:cNvPr id="376" name="AutoShape 74"/>
            <p:cNvSpPr>
              <a:spLocks noChangeArrowheads="1"/>
            </p:cNvSpPr>
            <p:nvPr/>
          </p:nvSpPr>
          <p:spPr bwMode="auto">
            <a:xfrm>
              <a:off x="3360" y="800"/>
              <a:ext cx="620" cy="616"/>
            </a:xfrm>
            <a:prstGeom prst="roundRect">
              <a:avLst>
                <a:gd name="adj" fmla="val 16667"/>
              </a:avLst>
            </a:prstGeom>
            <a:solidFill>
              <a:srgbClr val="CCFFCC"/>
            </a:solidFill>
            <a:ln w="12700" algn="ctr">
              <a:solidFill>
                <a:schemeClr val="bg1"/>
              </a:solidFill>
              <a:round/>
              <a:headEnd/>
              <a:tailEnd/>
            </a:ln>
          </p:spPr>
          <p:txBody>
            <a:bodyPr lIns="0" tIns="0" rIns="0" bIns="0" anchor="ctr">
              <a:spAutoFit/>
            </a:bodyPr>
            <a:lstStyle/>
            <a:p>
              <a:endParaRPr lang="en-US"/>
            </a:p>
          </p:txBody>
        </p:sp>
        <p:sp>
          <p:nvSpPr>
            <p:cNvPr id="377" name="Freeform 75"/>
            <p:cNvSpPr>
              <a:spLocks/>
            </p:cNvSpPr>
            <p:nvPr/>
          </p:nvSpPr>
          <p:spPr bwMode="auto">
            <a:xfrm>
              <a:off x="3403" y="830"/>
              <a:ext cx="212" cy="274"/>
            </a:xfrm>
            <a:custGeom>
              <a:avLst/>
              <a:gdLst>
                <a:gd name="T0" fmla="*/ 1 w 1052"/>
                <a:gd name="T1" fmla="*/ 2 h 1352"/>
                <a:gd name="T2" fmla="*/ 0 w 1052"/>
                <a:gd name="T3" fmla="*/ 2 h 1352"/>
                <a:gd name="T4" fmla="*/ 0 w 1052"/>
                <a:gd name="T5" fmla="*/ 1 h 1352"/>
                <a:gd name="T6" fmla="*/ 0 w 1052"/>
                <a:gd name="T7" fmla="*/ 1 h 1352"/>
                <a:gd name="T8" fmla="*/ 0 w 1052"/>
                <a:gd name="T9" fmla="*/ 1 h 1352"/>
                <a:gd name="T10" fmla="*/ 0 w 1052"/>
                <a:gd name="T11" fmla="*/ 0 h 1352"/>
                <a:gd name="T12" fmla="*/ 0 w 1052"/>
                <a:gd name="T13" fmla="*/ 0 h 1352"/>
                <a:gd name="T14" fmla="*/ 0 w 1052"/>
                <a:gd name="T15" fmla="*/ 0 h 1352"/>
                <a:gd name="T16" fmla="*/ 1 w 1052"/>
                <a:gd name="T17" fmla="*/ 0 h 1352"/>
                <a:gd name="T18" fmla="*/ 1 w 1052"/>
                <a:gd name="T19" fmla="*/ 0 h 1352"/>
                <a:gd name="T20" fmla="*/ 1 w 1052"/>
                <a:gd name="T21" fmla="*/ 0 h 1352"/>
                <a:gd name="T22" fmla="*/ 1 w 1052"/>
                <a:gd name="T23" fmla="*/ 0 h 1352"/>
                <a:gd name="T24" fmla="*/ 2 w 1052"/>
                <a:gd name="T25" fmla="*/ 0 h 1352"/>
                <a:gd name="T26" fmla="*/ 2 w 1052"/>
                <a:gd name="T27" fmla="*/ 1 h 1352"/>
                <a:gd name="T28" fmla="*/ 2 w 1052"/>
                <a:gd name="T29" fmla="*/ 1 h 1352"/>
                <a:gd name="T30" fmla="*/ 1 w 1052"/>
                <a:gd name="T31" fmla="*/ 2 h 1352"/>
                <a:gd name="T32" fmla="*/ 1 w 1052"/>
                <a:gd name="T33" fmla="*/ 2 h 1352"/>
                <a:gd name="T34" fmla="*/ 1 w 1052"/>
                <a:gd name="T35" fmla="*/ 2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grpSp>
          <p:nvGrpSpPr>
            <p:cNvPr id="378" name="Group 76"/>
            <p:cNvGrpSpPr>
              <a:grpSpLocks/>
            </p:cNvGrpSpPr>
            <p:nvPr/>
          </p:nvGrpSpPr>
          <p:grpSpPr bwMode="auto">
            <a:xfrm flipH="1">
              <a:off x="3749" y="1171"/>
              <a:ext cx="212" cy="213"/>
              <a:chOff x="1350" y="686"/>
              <a:chExt cx="1132" cy="1132"/>
            </a:xfrm>
          </p:grpSpPr>
          <p:sp>
            <p:nvSpPr>
              <p:cNvPr id="380" name="AutoShape 77"/>
              <p:cNvSpPr>
                <a:spLocks noChangeArrowheads="1"/>
              </p:cNvSpPr>
              <p:nvPr/>
            </p:nvSpPr>
            <p:spPr bwMode="auto">
              <a:xfrm>
                <a:off x="1350" y="686"/>
                <a:ext cx="1132" cy="1132"/>
              </a:xfrm>
              <a:prstGeom prst="smileyFace">
                <a:avLst>
                  <a:gd name="adj" fmla="val -4653"/>
                </a:avLst>
              </a:prstGeom>
              <a:solidFill>
                <a:srgbClr val="FFCC99"/>
              </a:solidFill>
              <a:ln w="12700">
                <a:solidFill>
                  <a:srgbClr val="000000"/>
                </a:solidFill>
                <a:round/>
                <a:headEnd/>
                <a:tailEnd/>
              </a:ln>
            </p:spPr>
            <p:txBody>
              <a:bodyPr wrap="none" anchor="ctr"/>
              <a:lstStyle/>
              <a:p>
                <a:endParaRPr lang="en-US"/>
              </a:p>
            </p:txBody>
          </p:sp>
          <p:pic>
            <p:nvPicPr>
              <p:cNvPr id="381" name="Picture 78" descr="j015193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3" y="783"/>
                <a:ext cx="38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79" name="Picture 79" descr="BS01887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81" y="829"/>
              <a:ext cx="382"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82" name="Text Box 80"/>
          <p:cNvSpPr txBox="1">
            <a:spLocks noChangeArrowheads="1"/>
          </p:cNvSpPr>
          <p:nvPr/>
        </p:nvSpPr>
        <p:spPr bwMode="auto">
          <a:xfrm>
            <a:off x="3650082" y="3549650"/>
            <a:ext cx="1171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dirty="0"/>
              <a:t>exposure</a:t>
            </a:r>
          </a:p>
        </p:txBody>
      </p:sp>
      <p:grpSp>
        <p:nvGrpSpPr>
          <p:cNvPr id="383" name="Group 81"/>
          <p:cNvGrpSpPr>
            <a:grpSpLocks/>
          </p:cNvGrpSpPr>
          <p:nvPr/>
        </p:nvGrpSpPr>
        <p:grpSpPr bwMode="auto">
          <a:xfrm>
            <a:off x="3851275" y="4764088"/>
            <a:ext cx="781050" cy="776287"/>
            <a:chOff x="3360" y="800"/>
            <a:chExt cx="620" cy="616"/>
          </a:xfrm>
        </p:grpSpPr>
        <p:sp>
          <p:nvSpPr>
            <p:cNvPr id="384" name="AutoShape 82"/>
            <p:cNvSpPr>
              <a:spLocks noChangeArrowheads="1"/>
            </p:cNvSpPr>
            <p:nvPr/>
          </p:nvSpPr>
          <p:spPr bwMode="auto">
            <a:xfrm>
              <a:off x="3360" y="800"/>
              <a:ext cx="620" cy="616"/>
            </a:xfrm>
            <a:prstGeom prst="roundRect">
              <a:avLst>
                <a:gd name="adj" fmla="val 16667"/>
              </a:avLst>
            </a:prstGeom>
            <a:solidFill>
              <a:srgbClr val="CCFFCC"/>
            </a:solidFill>
            <a:ln w="12700" algn="ctr">
              <a:solidFill>
                <a:schemeClr val="bg1"/>
              </a:solidFill>
              <a:round/>
              <a:headEnd/>
              <a:tailEnd/>
            </a:ln>
          </p:spPr>
          <p:txBody>
            <a:bodyPr lIns="0" tIns="0" rIns="0" bIns="0" anchor="ctr">
              <a:spAutoFit/>
            </a:bodyPr>
            <a:lstStyle/>
            <a:p>
              <a:endParaRPr lang="en-US"/>
            </a:p>
          </p:txBody>
        </p:sp>
        <p:sp>
          <p:nvSpPr>
            <p:cNvPr id="385" name="Freeform 83"/>
            <p:cNvSpPr>
              <a:spLocks/>
            </p:cNvSpPr>
            <p:nvPr/>
          </p:nvSpPr>
          <p:spPr bwMode="auto">
            <a:xfrm>
              <a:off x="3403" y="830"/>
              <a:ext cx="212" cy="274"/>
            </a:xfrm>
            <a:custGeom>
              <a:avLst/>
              <a:gdLst>
                <a:gd name="T0" fmla="*/ 1 w 1052"/>
                <a:gd name="T1" fmla="*/ 2 h 1352"/>
                <a:gd name="T2" fmla="*/ 0 w 1052"/>
                <a:gd name="T3" fmla="*/ 2 h 1352"/>
                <a:gd name="T4" fmla="*/ 0 w 1052"/>
                <a:gd name="T5" fmla="*/ 1 h 1352"/>
                <a:gd name="T6" fmla="*/ 0 w 1052"/>
                <a:gd name="T7" fmla="*/ 1 h 1352"/>
                <a:gd name="T8" fmla="*/ 0 w 1052"/>
                <a:gd name="T9" fmla="*/ 1 h 1352"/>
                <a:gd name="T10" fmla="*/ 0 w 1052"/>
                <a:gd name="T11" fmla="*/ 0 h 1352"/>
                <a:gd name="T12" fmla="*/ 0 w 1052"/>
                <a:gd name="T13" fmla="*/ 0 h 1352"/>
                <a:gd name="T14" fmla="*/ 0 w 1052"/>
                <a:gd name="T15" fmla="*/ 0 h 1352"/>
                <a:gd name="T16" fmla="*/ 1 w 1052"/>
                <a:gd name="T17" fmla="*/ 0 h 1352"/>
                <a:gd name="T18" fmla="*/ 1 w 1052"/>
                <a:gd name="T19" fmla="*/ 0 h 1352"/>
                <a:gd name="T20" fmla="*/ 1 w 1052"/>
                <a:gd name="T21" fmla="*/ 0 h 1352"/>
                <a:gd name="T22" fmla="*/ 1 w 1052"/>
                <a:gd name="T23" fmla="*/ 0 h 1352"/>
                <a:gd name="T24" fmla="*/ 2 w 1052"/>
                <a:gd name="T25" fmla="*/ 0 h 1352"/>
                <a:gd name="T26" fmla="*/ 2 w 1052"/>
                <a:gd name="T27" fmla="*/ 1 h 1352"/>
                <a:gd name="T28" fmla="*/ 2 w 1052"/>
                <a:gd name="T29" fmla="*/ 1 h 1352"/>
                <a:gd name="T30" fmla="*/ 1 w 1052"/>
                <a:gd name="T31" fmla="*/ 2 h 1352"/>
                <a:gd name="T32" fmla="*/ 1 w 1052"/>
                <a:gd name="T33" fmla="*/ 2 h 1352"/>
                <a:gd name="T34" fmla="*/ 1 w 1052"/>
                <a:gd name="T35" fmla="*/ 2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grpSp>
          <p:nvGrpSpPr>
            <p:cNvPr id="386" name="Group 84"/>
            <p:cNvGrpSpPr>
              <a:grpSpLocks/>
            </p:cNvGrpSpPr>
            <p:nvPr/>
          </p:nvGrpSpPr>
          <p:grpSpPr bwMode="auto">
            <a:xfrm flipH="1">
              <a:off x="3749" y="1171"/>
              <a:ext cx="212" cy="213"/>
              <a:chOff x="1350" y="686"/>
              <a:chExt cx="1132" cy="1132"/>
            </a:xfrm>
          </p:grpSpPr>
          <p:sp>
            <p:nvSpPr>
              <p:cNvPr id="388" name="AutoShape 85"/>
              <p:cNvSpPr>
                <a:spLocks noChangeArrowheads="1"/>
              </p:cNvSpPr>
              <p:nvPr/>
            </p:nvSpPr>
            <p:spPr bwMode="auto">
              <a:xfrm>
                <a:off x="1350" y="686"/>
                <a:ext cx="1132" cy="1132"/>
              </a:xfrm>
              <a:prstGeom prst="smileyFace">
                <a:avLst>
                  <a:gd name="adj" fmla="val -4653"/>
                </a:avLst>
              </a:prstGeom>
              <a:solidFill>
                <a:srgbClr val="FFCC99"/>
              </a:solidFill>
              <a:ln w="12700">
                <a:solidFill>
                  <a:srgbClr val="000000"/>
                </a:solidFill>
                <a:round/>
                <a:headEnd/>
                <a:tailEnd/>
              </a:ln>
            </p:spPr>
            <p:txBody>
              <a:bodyPr wrap="none" anchor="ctr"/>
              <a:lstStyle/>
              <a:p>
                <a:endParaRPr lang="en-US"/>
              </a:p>
            </p:txBody>
          </p:sp>
          <p:pic>
            <p:nvPicPr>
              <p:cNvPr id="389" name="Picture 86" descr="j015193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3" y="783"/>
                <a:ext cx="38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87" name="Picture 87" descr="BS01887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81" y="829"/>
              <a:ext cx="382"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0" name="Group 88"/>
          <p:cNvGrpSpPr>
            <a:grpSpLocks/>
          </p:cNvGrpSpPr>
          <p:nvPr/>
        </p:nvGrpSpPr>
        <p:grpSpPr bwMode="auto">
          <a:xfrm>
            <a:off x="3851275" y="5634038"/>
            <a:ext cx="781050" cy="776287"/>
            <a:chOff x="3360" y="800"/>
            <a:chExt cx="620" cy="616"/>
          </a:xfrm>
        </p:grpSpPr>
        <p:sp>
          <p:nvSpPr>
            <p:cNvPr id="391" name="AutoShape 89"/>
            <p:cNvSpPr>
              <a:spLocks noChangeArrowheads="1"/>
            </p:cNvSpPr>
            <p:nvPr/>
          </p:nvSpPr>
          <p:spPr bwMode="auto">
            <a:xfrm>
              <a:off x="3360" y="800"/>
              <a:ext cx="620" cy="616"/>
            </a:xfrm>
            <a:prstGeom prst="roundRect">
              <a:avLst>
                <a:gd name="adj" fmla="val 16667"/>
              </a:avLst>
            </a:prstGeom>
            <a:solidFill>
              <a:srgbClr val="CCFFCC"/>
            </a:solidFill>
            <a:ln w="12700" algn="ctr">
              <a:solidFill>
                <a:schemeClr val="bg1"/>
              </a:solidFill>
              <a:round/>
              <a:headEnd/>
              <a:tailEnd/>
            </a:ln>
          </p:spPr>
          <p:txBody>
            <a:bodyPr lIns="0" tIns="0" rIns="0" bIns="0" anchor="ctr">
              <a:spAutoFit/>
            </a:bodyPr>
            <a:lstStyle/>
            <a:p>
              <a:endParaRPr lang="en-US"/>
            </a:p>
          </p:txBody>
        </p:sp>
        <p:sp>
          <p:nvSpPr>
            <p:cNvPr id="392" name="Freeform 90"/>
            <p:cNvSpPr>
              <a:spLocks/>
            </p:cNvSpPr>
            <p:nvPr/>
          </p:nvSpPr>
          <p:spPr bwMode="auto">
            <a:xfrm>
              <a:off x="3403" y="830"/>
              <a:ext cx="212" cy="274"/>
            </a:xfrm>
            <a:custGeom>
              <a:avLst/>
              <a:gdLst>
                <a:gd name="T0" fmla="*/ 1 w 1052"/>
                <a:gd name="T1" fmla="*/ 2 h 1352"/>
                <a:gd name="T2" fmla="*/ 0 w 1052"/>
                <a:gd name="T3" fmla="*/ 2 h 1352"/>
                <a:gd name="T4" fmla="*/ 0 w 1052"/>
                <a:gd name="T5" fmla="*/ 1 h 1352"/>
                <a:gd name="T6" fmla="*/ 0 w 1052"/>
                <a:gd name="T7" fmla="*/ 1 h 1352"/>
                <a:gd name="T8" fmla="*/ 0 w 1052"/>
                <a:gd name="T9" fmla="*/ 1 h 1352"/>
                <a:gd name="T10" fmla="*/ 0 w 1052"/>
                <a:gd name="T11" fmla="*/ 0 h 1352"/>
                <a:gd name="T12" fmla="*/ 0 w 1052"/>
                <a:gd name="T13" fmla="*/ 0 h 1352"/>
                <a:gd name="T14" fmla="*/ 0 w 1052"/>
                <a:gd name="T15" fmla="*/ 0 h 1352"/>
                <a:gd name="T16" fmla="*/ 1 w 1052"/>
                <a:gd name="T17" fmla="*/ 0 h 1352"/>
                <a:gd name="T18" fmla="*/ 1 w 1052"/>
                <a:gd name="T19" fmla="*/ 0 h 1352"/>
                <a:gd name="T20" fmla="*/ 1 w 1052"/>
                <a:gd name="T21" fmla="*/ 0 h 1352"/>
                <a:gd name="T22" fmla="*/ 1 w 1052"/>
                <a:gd name="T23" fmla="*/ 0 h 1352"/>
                <a:gd name="T24" fmla="*/ 2 w 1052"/>
                <a:gd name="T25" fmla="*/ 0 h 1352"/>
                <a:gd name="T26" fmla="*/ 2 w 1052"/>
                <a:gd name="T27" fmla="*/ 1 h 1352"/>
                <a:gd name="T28" fmla="*/ 2 w 1052"/>
                <a:gd name="T29" fmla="*/ 1 h 1352"/>
                <a:gd name="T30" fmla="*/ 1 w 1052"/>
                <a:gd name="T31" fmla="*/ 2 h 1352"/>
                <a:gd name="T32" fmla="*/ 1 w 1052"/>
                <a:gd name="T33" fmla="*/ 2 h 1352"/>
                <a:gd name="T34" fmla="*/ 1 w 1052"/>
                <a:gd name="T35" fmla="*/ 2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grpSp>
          <p:nvGrpSpPr>
            <p:cNvPr id="393" name="Group 91"/>
            <p:cNvGrpSpPr>
              <a:grpSpLocks/>
            </p:cNvGrpSpPr>
            <p:nvPr/>
          </p:nvGrpSpPr>
          <p:grpSpPr bwMode="auto">
            <a:xfrm flipH="1">
              <a:off x="3749" y="1171"/>
              <a:ext cx="212" cy="213"/>
              <a:chOff x="1350" y="686"/>
              <a:chExt cx="1132" cy="1132"/>
            </a:xfrm>
          </p:grpSpPr>
          <p:sp>
            <p:nvSpPr>
              <p:cNvPr id="395" name="AutoShape 92"/>
              <p:cNvSpPr>
                <a:spLocks noChangeArrowheads="1"/>
              </p:cNvSpPr>
              <p:nvPr/>
            </p:nvSpPr>
            <p:spPr bwMode="auto">
              <a:xfrm>
                <a:off x="1350" y="686"/>
                <a:ext cx="1132" cy="1132"/>
              </a:xfrm>
              <a:prstGeom prst="smileyFace">
                <a:avLst>
                  <a:gd name="adj" fmla="val -4653"/>
                </a:avLst>
              </a:prstGeom>
              <a:solidFill>
                <a:srgbClr val="FFCC99"/>
              </a:solidFill>
              <a:ln w="12700">
                <a:solidFill>
                  <a:srgbClr val="000000"/>
                </a:solidFill>
                <a:round/>
                <a:headEnd/>
                <a:tailEnd/>
              </a:ln>
            </p:spPr>
            <p:txBody>
              <a:bodyPr wrap="none" anchor="ctr"/>
              <a:lstStyle/>
              <a:p>
                <a:endParaRPr lang="en-US"/>
              </a:p>
            </p:txBody>
          </p:sp>
          <p:pic>
            <p:nvPicPr>
              <p:cNvPr id="396" name="Picture 93" descr="j015193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3" y="783"/>
                <a:ext cx="38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94" name="Picture 94" descr="BS01887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81" y="829"/>
              <a:ext cx="382"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97" name="Line 70"/>
          <p:cNvSpPr>
            <a:spLocks noChangeShapeType="1"/>
          </p:cNvSpPr>
          <p:nvPr/>
        </p:nvSpPr>
        <p:spPr bwMode="auto">
          <a:xfrm flipH="1" flipV="1">
            <a:off x="2499095" y="6116531"/>
            <a:ext cx="213571" cy="0"/>
          </a:xfrm>
          <a:prstGeom prst="line">
            <a:avLst/>
          </a:prstGeom>
          <a:noFill/>
          <a:ln w="28575">
            <a:solidFill>
              <a:srgbClr val="777777"/>
            </a:solidFill>
            <a:prstDash val="sysDash"/>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398" name="Line 70"/>
          <p:cNvSpPr>
            <a:spLocks noChangeShapeType="1"/>
          </p:cNvSpPr>
          <p:nvPr/>
        </p:nvSpPr>
        <p:spPr bwMode="auto">
          <a:xfrm flipH="1" flipV="1">
            <a:off x="2499095" y="5256206"/>
            <a:ext cx="213571" cy="0"/>
          </a:xfrm>
          <a:prstGeom prst="line">
            <a:avLst/>
          </a:prstGeom>
          <a:noFill/>
          <a:ln w="28575">
            <a:solidFill>
              <a:srgbClr val="777777"/>
            </a:solidFill>
            <a:prstDash val="sysDash"/>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399" name="Text Box 52"/>
          <p:cNvSpPr txBox="1">
            <a:spLocks noChangeArrowheads="1"/>
          </p:cNvSpPr>
          <p:nvPr/>
        </p:nvSpPr>
        <p:spPr bwMode="auto">
          <a:xfrm>
            <a:off x="247650" y="3549650"/>
            <a:ext cx="9588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a:t>contact</a:t>
            </a:r>
          </a:p>
        </p:txBody>
      </p:sp>
      <p:sp>
        <p:nvSpPr>
          <p:cNvPr id="400" name="Text Box 80"/>
          <p:cNvSpPr txBox="1">
            <a:spLocks noChangeArrowheads="1"/>
          </p:cNvSpPr>
          <p:nvPr/>
        </p:nvSpPr>
        <p:spPr bwMode="auto">
          <a:xfrm>
            <a:off x="2553361" y="3549650"/>
            <a:ext cx="1171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dirty="0"/>
              <a:t>service</a:t>
            </a:r>
          </a:p>
        </p:txBody>
      </p:sp>
      <p:grpSp>
        <p:nvGrpSpPr>
          <p:cNvPr id="401" name="Group 48"/>
          <p:cNvGrpSpPr>
            <a:grpSpLocks/>
          </p:cNvGrpSpPr>
          <p:nvPr/>
        </p:nvGrpSpPr>
        <p:grpSpPr bwMode="auto">
          <a:xfrm>
            <a:off x="346123" y="3807029"/>
            <a:ext cx="651326" cy="651327"/>
            <a:chOff x="1350" y="686"/>
            <a:chExt cx="1132" cy="1132"/>
          </a:xfrm>
        </p:grpSpPr>
        <p:sp>
          <p:nvSpPr>
            <p:cNvPr id="402" name="AutoShape 49"/>
            <p:cNvSpPr>
              <a:spLocks noChangeArrowheads="1"/>
            </p:cNvSpPr>
            <p:nvPr/>
          </p:nvSpPr>
          <p:spPr bwMode="auto">
            <a:xfrm>
              <a:off x="1350" y="686"/>
              <a:ext cx="1132" cy="1132"/>
            </a:xfrm>
            <a:prstGeom prst="smileyFace">
              <a:avLst>
                <a:gd name="adj" fmla="val -4653"/>
              </a:avLst>
            </a:prstGeom>
            <a:solidFill>
              <a:srgbClr val="FFCC99"/>
            </a:solidFill>
            <a:ln w="12700">
              <a:solidFill>
                <a:srgbClr val="000000"/>
              </a:solidFill>
              <a:round/>
              <a:headEnd/>
              <a:tailEnd/>
            </a:ln>
          </p:spPr>
          <p:txBody>
            <a:bodyPr wrap="none" anchor="ctr"/>
            <a:lstStyle/>
            <a:p>
              <a:endParaRPr lang="en-US"/>
            </a:p>
          </p:txBody>
        </p:sp>
        <p:pic>
          <p:nvPicPr>
            <p:cNvPr id="403" name="Picture 50" descr="j015193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3" y="783"/>
              <a:ext cx="38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4" name="Group 53"/>
          <p:cNvGrpSpPr>
            <a:grpSpLocks/>
          </p:cNvGrpSpPr>
          <p:nvPr/>
        </p:nvGrpSpPr>
        <p:grpSpPr bwMode="auto">
          <a:xfrm>
            <a:off x="333569" y="4346247"/>
            <a:ext cx="805498" cy="730318"/>
            <a:chOff x="2780" y="1585"/>
            <a:chExt cx="668" cy="605"/>
          </a:xfrm>
        </p:grpSpPr>
        <p:sp>
          <p:nvSpPr>
            <p:cNvPr id="405" name="AutoShape 54"/>
            <p:cNvSpPr>
              <a:spLocks noChangeArrowheads="1"/>
            </p:cNvSpPr>
            <p:nvPr/>
          </p:nvSpPr>
          <p:spPr bwMode="auto">
            <a:xfrm>
              <a:off x="2780" y="1585"/>
              <a:ext cx="558" cy="558"/>
            </a:xfrm>
            <a:prstGeom prst="smileyFace">
              <a:avLst>
                <a:gd name="adj" fmla="val 602"/>
              </a:avLst>
            </a:prstGeom>
            <a:solidFill>
              <a:srgbClr val="FFCC99"/>
            </a:solidFill>
            <a:ln w="12700">
              <a:solidFill>
                <a:srgbClr val="000000"/>
              </a:solidFill>
              <a:round/>
              <a:headEnd/>
              <a:tailEnd/>
            </a:ln>
          </p:spPr>
          <p:txBody>
            <a:bodyPr wrap="none" anchor="ctr"/>
            <a:lstStyle/>
            <a:p>
              <a:endParaRPr lang="en-US"/>
            </a:p>
          </p:txBody>
        </p:sp>
        <p:grpSp>
          <p:nvGrpSpPr>
            <p:cNvPr id="406" name="Group 55"/>
            <p:cNvGrpSpPr>
              <a:grpSpLocks/>
            </p:cNvGrpSpPr>
            <p:nvPr/>
          </p:nvGrpSpPr>
          <p:grpSpPr bwMode="auto">
            <a:xfrm flipH="1">
              <a:off x="3089" y="1738"/>
              <a:ext cx="359" cy="452"/>
              <a:chOff x="4325" y="1984"/>
              <a:chExt cx="359" cy="452"/>
            </a:xfrm>
          </p:grpSpPr>
          <p:sp>
            <p:nvSpPr>
              <p:cNvPr id="407" name="Freeform 56"/>
              <p:cNvSpPr>
                <a:spLocks/>
              </p:cNvSpPr>
              <p:nvPr/>
            </p:nvSpPr>
            <p:spPr bwMode="auto">
              <a:xfrm>
                <a:off x="4325" y="1984"/>
                <a:ext cx="359" cy="452"/>
              </a:xfrm>
              <a:custGeom>
                <a:avLst/>
                <a:gdLst>
                  <a:gd name="T0" fmla="*/ 36 w 717"/>
                  <a:gd name="T1" fmla="*/ 37 h 906"/>
                  <a:gd name="T2" fmla="*/ 31 w 717"/>
                  <a:gd name="T3" fmla="*/ 41 h 906"/>
                  <a:gd name="T4" fmla="*/ 19 w 717"/>
                  <a:gd name="T5" fmla="*/ 25 h 906"/>
                  <a:gd name="T6" fmla="*/ 23 w 717"/>
                  <a:gd name="T7" fmla="*/ 22 h 906"/>
                  <a:gd name="T8" fmla="*/ 12 w 717"/>
                  <a:gd name="T9" fmla="*/ 8 h 906"/>
                  <a:gd name="T10" fmla="*/ 10 w 717"/>
                  <a:gd name="T11" fmla="*/ 10 h 906"/>
                  <a:gd name="T12" fmla="*/ 3 w 717"/>
                  <a:gd name="T13" fmla="*/ 0 h 906"/>
                  <a:gd name="T14" fmla="*/ 2 w 717"/>
                  <a:gd name="T15" fmla="*/ 0 h 906"/>
                  <a:gd name="T16" fmla="*/ 2 w 717"/>
                  <a:gd name="T17" fmla="*/ 0 h 906"/>
                  <a:gd name="T18" fmla="*/ 1 w 717"/>
                  <a:gd name="T19" fmla="*/ 0 h 906"/>
                  <a:gd name="T20" fmla="*/ 1 w 717"/>
                  <a:gd name="T21" fmla="*/ 0 h 906"/>
                  <a:gd name="T22" fmla="*/ 1 w 717"/>
                  <a:gd name="T23" fmla="*/ 0 h 906"/>
                  <a:gd name="T24" fmla="*/ 0 w 717"/>
                  <a:gd name="T25" fmla="*/ 0 h 906"/>
                  <a:gd name="T26" fmla="*/ 0 w 717"/>
                  <a:gd name="T27" fmla="*/ 1 h 906"/>
                  <a:gd name="T28" fmla="*/ 1 w 717"/>
                  <a:gd name="T29" fmla="*/ 1 h 906"/>
                  <a:gd name="T30" fmla="*/ 8 w 717"/>
                  <a:gd name="T31" fmla="*/ 11 h 906"/>
                  <a:gd name="T32" fmla="*/ 5 w 717"/>
                  <a:gd name="T33" fmla="*/ 13 h 906"/>
                  <a:gd name="T34" fmla="*/ 5 w 717"/>
                  <a:gd name="T35" fmla="*/ 14 h 906"/>
                  <a:gd name="T36" fmla="*/ 5 w 717"/>
                  <a:gd name="T37" fmla="*/ 14 h 906"/>
                  <a:gd name="T38" fmla="*/ 5 w 717"/>
                  <a:gd name="T39" fmla="*/ 15 h 906"/>
                  <a:gd name="T40" fmla="*/ 5 w 717"/>
                  <a:gd name="T41" fmla="*/ 16 h 906"/>
                  <a:gd name="T42" fmla="*/ 5 w 717"/>
                  <a:gd name="T43" fmla="*/ 18 h 906"/>
                  <a:gd name="T44" fmla="*/ 6 w 717"/>
                  <a:gd name="T45" fmla="*/ 20 h 906"/>
                  <a:gd name="T46" fmla="*/ 6 w 717"/>
                  <a:gd name="T47" fmla="*/ 23 h 906"/>
                  <a:gd name="T48" fmla="*/ 7 w 717"/>
                  <a:gd name="T49" fmla="*/ 26 h 906"/>
                  <a:gd name="T50" fmla="*/ 9 w 717"/>
                  <a:gd name="T51" fmla="*/ 29 h 906"/>
                  <a:gd name="T52" fmla="*/ 10 w 717"/>
                  <a:gd name="T53" fmla="*/ 32 h 906"/>
                  <a:gd name="T54" fmla="*/ 12 w 717"/>
                  <a:gd name="T55" fmla="*/ 35 h 906"/>
                  <a:gd name="T56" fmla="*/ 15 w 717"/>
                  <a:gd name="T57" fmla="*/ 39 h 906"/>
                  <a:gd name="T58" fmla="*/ 18 w 717"/>
                  <a:gd name="T59" fmla="*/ 42 h 906"/>
                  <a:gd name="T60" fmla="*/ 22 w 717"/>
                  <a:gd name="T61" fmla="*/ 46 h 906"/>
                  <a:gd name="T62" fmla="*/ 26 w 717"/>
                  <a:gd name="T63" fmla="*/ 49 h 906"/>
                  <a:gd name="T64" fmla="*/ 31 w 717"/>
                  <a:gd name="T65" fmla="*/ 53 h 906"/>
                  <a:gd name="T66" fmla="*/ 36 w 717"/>
                  <a:gd name="T67" fmla="*/ 56 h 906"/>
                  <a:gd name="T68" fmla="*/ 37 w 717"/>
                  <a:gd name="T69" fmla="*/ 56 h 906"/>
                  <a:gd name="T70" fmla="*/ 45 w 717"/>
                  <a:gd name="T71" fmla="*/ 50 h 906"/>
                  <a:gd name="T72" fmla="*/ 36 w 717"/>
                  <a:gd name="T73" fmla="*/ 37 h 90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17"/>
                  <a:gd name="T112" fmla="*/ 0 h 906"/>
                  <a:gd name="T113" fmla="*/ 717 w 717"/>
                  <a:gd name="T114" fmla="*/ 906 h 90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17" h="906">
                    <a:moveTo>
                      <a:pt x="568" y="604"/>
                    </a:moveTo>
                    <a:lnTo>
                      <a:pt x="488" y="663"/>
                    </a:lnTo>
                    <a:lnTo>
                      <a:pt x="302" y="411"/>
                    </a:lnTo>
                    <a:lnTo>
                      <a:pt x="362" y="367"/>
                    </a:lnTo>
                    <a:lnTo>
                      <a:pt x="189" y="133"/>
                    </a:lnTo>
                    <a:lnTo>
                      <a:pt x="148" y="164"/>
                    </a:lnTo>
                    <a:lnTo>
                      <a:pt x="33" y="7"/>
                    </a:lnTo>
                    <a:lnTo>
                      <a:pt x="27" y="3"/>
                    </a:lnTo>
                    <a:lnTo>
                      <a:pt x="21" y="0"/>
                    </a:lnTo>
                    <a:lnTo>
                      <a:pt x="14" y="0"/>
                    </a:lnTo>
                    <a:lnTo>
                      <a:pt x="7" y="4"/>
                    </a:lnTo>
                    <a:lnTo>
                      <a:pt x="3" y="10"/>
                    </a:lnTo>
                    <a:lnTo>
                      <a:pt x="0" y="15"/>
                    </a:lnTo>
                    <a:lnTo>
                      <a:pt x="0" y="22"/>
                    </a:lnTo>
                    <a:lnTo>
                      <a:pt x="4" y="29"/>
                    </a:lnTo>
                    <a:lnTo>
                      <a:pt x="119" y="185"/>
                    </a:lnTo>
                    <a:lnTo>
                      <a:pt x="71" y="220"/>
                    </a:lnTo>
                    <a:lnTo>
                      <a:pt x="71" y="229"/>
                    </a:lnTo>
                    <a:lnTo>
                      <a:pt x="71" y="234"/>
                    </a:lnTo>
                    <a:lnTo>
                      <a:pt x="72" y="248"/>
                    </a:lnTo>
                    <a:lnTo>
                      <a:pt x="74" y="270"/>
                    </a:lnTo>
                    <a:lnTo>
                      <a:pt x="79" y="299"/>
                    </a:lnTo>
                    <a:lnTo>
                      <a:pt x="86" y="335"/>
                    </a:lnTo>
                    <a:lnTo>
                      <a:pt x="96" y="375"/>
                    </a:lnTo>
                    <a:lnTo>
                      <a:pt x="112" y="420"/>
                    </a:lnTo>
                    <a:lnTo>
                      <a:pt x="133" y="468"/>
                    </a:lnTo>
                    <a:lnTo>
                      <a:pt x="158" y="520"/>
                    </a:lnTo>
                    <a:lnTo>
                      <a:pt x="192" y="575"/>
                    </a:lnTo>
                    <a:lnTo>
                      <a:pt x="232" y="631"/>
                    </a:lnTo>
                    <a:lnTo>
                      <a:pt x="280" y="687"/>
                    </a:lnTo>
                    <a:lnTo>
                      <a:pt x="338" y="742"/>
                    </a:lnTo>
                    <a:lnTo>
                      <a:pt x="405" y="798"/>
                    </a:lnTo>
                    <a:lnTo>
                      <a:pt x="482" y="851"/>
                    </a:lnTo>
                    <a:lnTo>
                      <a:pt x="571" y="901"/>
                    </a:lnTo>
                    <a:lnTo>
                      <a:pt x="580" y="906"/>
                    </a:lnTo>
                    <a:lnTo>
                      <a:pt x="717" y="806"/>
                    </a:lnTo>
                    <a:lnTo>
                      <a:pt x="568" y="6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8" name="Freeform 57"/>
              <p:cNvSpPr>
                <a:spLocks/>
              </p:cNvSpPr>
              <p:nvPr/>
            </p:nvSpPr>
            <p:spPr bwMode="auto">
              <a:xfrm>
                <a:off x="4378" y="2075"/>
                <a:ext cx="281" cy="341"/>
              </a:xfrm>
              <a:custGeom>
                <a:avLst/>
                <a:gdLst>
                  <a:gd name="T0" fmla="*/ 29 w 562"/>
                  <a:gd name="T1" fmla="*/ 43 h 682"/>
                  <a:gd name="T2" fmla="*/ 24 w 562"/>
                  <a:gd name="T3" fmla="*/ 40 h 682"/>
                  <a:gd name="T4" fmla="*/ 20 w 562"/>
                  <a:gd name="T5" fmla="*/ 37 h 682"/>
                  <a:gd name="T6" fmla="*/ 17 w 562"/>
                  <a:gd name="T7" fmla="*/ 34 h 682"/>
                  <a:gd name="T8" fmla="*/ 13 w 562"/>
                  <a:gd name="T9" fmla="*/ 31 h 682"/>
                  <a:gd name="T10" fmla="*/ 10 w 562"/>
                  <a:gd name="T11" fmla="*/ 27 h 682"/>
                  <a:gd name="T12" fmla="*/ 9 w 562"/>
                  <a:gd name="T13" fmla="*/ 24 h 682"/>
                  <a:gd name="T14" fmla="*/ 6 w 562"/>
                  <a:gd name="T15" fmla="*/ 21 h 682"/>
                  <a:gd name="T16" fmla="*/ 4 w 562"/>
                  <a:gd name="T17" fmla="*/ 20 h 682"/>
                  <a:gd name="T18" fmla="*/ 3 w 562"/>
                  <a:gd name="T19" fmla="*/ 17 h 682"/>
                  <a:gd name="T20" fmla="*/ 2 w 562"/>
                  <a:gd name="T21" fmla="*/ 13 h 682"/>
                  <a:gd name="T22" fmla="*/ 1 w 562"/>
                  <a:gd name="T23" fmla="*/ 11 h 682"/>
                  <a:gd name="T24" fmla="*/ 1 w 562"/>
                  <a:gd name="T25" fmla="*/ 10 h 682"/>
                  <a:gd name="T26" fmla="*/ 1 w 562"/>
                  <a:gd name="T27" fmla="*/ 7 h 682"/>
                  <a:gd name="T28" fmla="*/ 1 w 562"/>
                  <a:gd name="T29" fmla="*/ 5 h 682"/>
                  <a:gd name="T30" fmla="*/ 1 w 562"/>
                  <a:gd name="T31" fmla="*/ 5 h 682"/>
                  <a:gd name="T32" fmla="*/ 0 w 562"/>
                  <a:gd name="T33" fmla="*/ 3 h 682"/>
                  <a:gd name="T34" fmla="*/ 4 w 562"/>
                  <a:gd name="T35" fmla="*/ 0 h 682"/>
                  <a:gd name="T36" fmla="*/ 12 w 562"/>
                  <a:gd name="T37" fmla="*/ 11 h 682"/>
                  <a:gd name="T38" fmla="*/ 9 w 562"/>
                  <a:gd name="T39" fmla="*/ 13 h 682"/>
                  <a:gd name="T40" fmla="*/ 23 w 562"/>
                  <a:gd name="T41" fmla="*/ 34 h 682"/>
                  <a:gd name="T42" fmla="*/ 28 w 562"/>
                  <a:gd name="T43" fmla="*/ 29 h 682"/>
                  <a:gd name="T44" fmla="*/ 35 w 562"/>
                  <a:gd name="T45" fmla="*/ 39 h 682"/>
                  <a:gd name="T46" fmla="*/ 29 w 562"/>
                  <a:gd name="T47" fmla="*/ 43 h 68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62"/>
                  <a:gd name="T73" fmla="*/ 0 h 682"/>
                  <a:gd name="T74" fmla="*/ 562 w 562"/>
                  <a:gd name="T75" fmla="*/ 682 h 68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62" h="682">
                    <a:moveTo>
                      <a:pt x="472" y="682"/>
                    </a:moveTo>
                    <a:lnTo>
                      <a:pt x="394" y="637"/>
                    </a:lnTo>
                    <a:lnTo>
                      <a:pt x="328" y="591"/>
                    </a:lnTo>
                    <a:lnTo>
                      <a:pt x="268" y="544"/>
                    </a:lnTo>
                    <a:lnTo>
                      <a:pt x="216" y="496"/>
                    </a:lnTo>
                    <a:lnTo>
                      <a:pt x="171" y="446"/>
                    </a:lnTo>
                    <a:lnTo>
                      <a:pt x="133" y="398"/>
                    </a:lnTo>
                    <a:lnTo>
                      <a:pt x="101" y="351"/>
                    </a:lnTo>
                    <a:lnTo>
                      <a:pt x="75" y="305"/>
                    </a:lnTo>
                    <a:lnTo>
                      <a:pt x="53" y="260"/>
                    </a:lnTo>
                    <a:lnTo>
                      <a:pt x="37" y="218"/>
                    </a:lnTo>
                    <a:lnTo>
                      <a:pt x="23" y="180"/>
                    </a:lnTo>
                    <a:lnTo>
                      <a:pt x="14" y="146"/>
                    </a:lnTo>
                    <a:lnTo>
                      <a:pt x="8" y="116"/>
                    </a:lnTo>
                    <a:lnTo>
                      <a:pt x="4" y="90"/>
                    </a:lnTo>
                    <a:lnTo>
                      <a:pt x="1" y="70"/>
                    </a:lnTo>
                    <a:lnTo>
                      <a:pt x="0" y="56"/>
                    </a:lnTo>
                    <a:lnTo>
                      <a:pt x="76" y="0"/>
                    </a:lnTo>
                    <a:lnTo>
                      <a:pt x="205" y="178"/>
                    </a:lnTo>
                    <a:lnTo>
                      <a:pt x="147" y="222"/>
                    </a:lnTo>
                    <a:lnTo>
                      <a:pt x="374" y="532"/>
                    </a:lnTo>
                    <a:lnTo>
                      <a:pt x="456" y="472"/>
                    </a:lnTo>
                    <a:lnTo>
                      <a:pt x="562" y="616"/>
                    </a:lnTo>
                    <a:lnTo>
                      <a:pt x="472" y="682"/>
                    </a:lnTo>
                    <a:close/>
                  </a:path>
                </a:pathLst>
              </a:custGeom>
              <a:solidFill>
                <a:srgbClr val="D39E5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nvGrpSpPr>
          <p:cNvPr id="409" name="Group 58"/>
          <p:cNvGrpSpPr>
            <a:grpSpLocks/>
          </p:cNvGrpSpPr>
          <p:nvPr/>
        </p:nvGrpSpPr>
        <p:grpSpPr bwMode="auto">
          <a:xfrm>
            <a:off x="239790" y="4869645"/>
            <a:ext cx="782501" cy="775661"/>
            <a:chOff x="2461" y="1618"/>
            <a:chExt cx="635" cy="629"/>
          </a:xfrm>
        </p:grpSpPr>
        <p:sp>
          <p:nvSpPr>
            <p:cNvPr id="410" name="AutoShape 59"/>
            <p:cNvSpPr>
              <a:spLocks noChangeArrowheads="1"/>
            </p:cNvSpPr>
            <p:nvPr/>
          </p:nvSpPr>
          <p:spPr bwMode="auto">
            <a:xfrm>
              <a:off x="2538" y="1689"/>
              <a:ext cx="558" cy="558"/>
            </a:xfrm>
            <a:prstGeom prst="smileyFace">
              <a:avLst>
                <a:gd name="adj" fmla="val 602"/>
              </a:avLst>
            </a:prstGeom>
            <a:solidFill>
              <a:srgbClr val="FFCC99"/>
            </a:solidFill>
            <a:ln w="12700">
              <a:solidFill>
                <a:srgbClr val="000000"/>
              </a:solidFill>
              <a:round/>
              <a:headEnd/>
              <a:tailEnd/>
            </a:ln>
          </p:spPr>
          <p:txBody>
            <a:bodyPr wrap="none" anchor="ctr"/>
            <a:lstStyle/>
            <a:p>
              <a:endParaRPr lang="en-US"/>
            </a:p>
          </p:txBody>
        </p:sp>
        <p:sp>
          <p:nvSpPr>
            <p:cNvPr id="411" name="Freeform 60"/>
            <p:cNvSpPr>
              <a:spLocks/>
            </p:cNvSpPr>
            <p:nvPr/>
          </p:nvSpPr>
          <p:spPr bwMode="auto">
            <a:xfrm>
              <a:off x="2676" y="1758"/>
              <a:ext cx="381" cy="69"/>
            </a:xfrm>
            <a:custGeom>
              <a:avLst/>
              <a:gdLst>
                <a:gd name="T0" fmla="*/ 18 w 381"/>
                <a:gd name="T1" fmla="*/ 0 h 69"/>
                <a:gd name="T2" fmla="*/ 327 w 381"/>
                <a:gd name="T3" fmla="*/ 0 h 69"/>
                <a:gd name="T4" fmla="*/ 381 w 381"/>
                <a:gd name="T5" fmla="*/ 69 h 69"/>
                <a:gd name="T6" fmla="*/ 0 w 381"/>
                <a:gd name="T7" fmla="*/ 69 h 69"/>
                <a:gd name="T8" fmla="*/ 18 w 381"/>
                <a:gd name="T9" fmla="*/ 0 h 69"/>
                <a:gd name="T10" fmla="*/ 0 60000 65536"/>
                <a:gd name="T11" fmla="*/ 0 60000 65536"/>
                <a:gd name="T12" fmla="*/ 0 60000 65536"/>
                <a:gd name="T13" fmla="*/ 0 60000 65536"/>
                <a:gd name="T14" fmla="*/ 0 60000 65536"/>
                <a:gd name="T15" fmla="*/ 0 w 381"/>
                <a:gd name="T16" fmla="*/ 0 h 69"/>
                <a:gd name="T17" fmla="*/ 381 w 381"/>
                <a:gd name="T18" fmla="*/ 69 h 69"/>
              </a:gdLst>
              <a:ahLst/>
              <a:cxnLst>
                <a:cxn ang="T10">
                  <a:pos x="T0" y="T1"/>
                </a:cxn>
                <a:cxn ang="T11">
                  <a:pos x="T2" y="T3"/>
                </a:cxn>
                <a:cxn ang="T12">
                  <a:pos x="T4" y="T5"/>
                </a:cxn>
                <a:cxn ang="T13">
                  <a:pos x="T6" y="T7"/>
                </a:cxn>
                <a:cxn ang="T14">
                  <a:pos x="T8" y="T9"/>
                </a:cxn>
              </a:cxnLst>
              <a:rect l="T15" t="T16" r="T17" b="T18"/>
              <a:pathLst>
                <a:path w="381" h="69">
                  <a:moveTo>
                    <a:pt x="18" y="0"/>
                  </a:moveTo>
                  <a:lnTo>
                    <a:pt x="327" y="0"/>
                  </a:lnTo>
                  <a:lnTo>
                    <a:pt x="381" y="69"/>
                  </a:lnTo>
                  <a:lnTo>
                    <a:pt x="0" y="69"/>
                  </a:lnTo>
                  <a:lnTo>
                    <a:pt x="18" y="0"/>
                  </a:lnTo>
                  <a:close/>
                </a:path>
              </a:pathLst>
            </a:custGeom>
            <a:solidFill>
              <a:schemeClr val="tx1"/>
            </a:solidFill>
            <a:ln w="28575">
              <a:solidFill>
                <a:schemeClr val="bg1"/>
              </a:solidFill>
              <a:round/>
              <a:headEnd/>
              <a:tailEnd/>
            </a:ln>
          </p:spPr>
          <p:txBody>
            <a:bodyPr wrap="none" lIns="0" tIns="0" rIns="0" bIns="0" anchor="ctr">
              <a:spAutoFit/>
            </a:bodyPr>
            <a:lstStyle/>
            <a:p>
              <a:endParaRPr lang="en-US"/>
            </a:p>
          </p:txBody>
        </p:sp>
        <p:grpSp>
          <p:nvGrpSpPr>
            <p:cNvPr id="412" name="Group 61"/>
            <p:cNvGrpSpPr>
              <a:grpSpLocks/>
            </p:cNvGrpSpPr>
            <p:nvPr/>
          </p:nvGrpSpPr>
          <p:grpSpPr bwMode="auto">
            <a:xfrm>
              <a:off x="2461" y="1618"/>
              <a:ext cx="275" cy="318"/>
              <a:chOff x="2983" y="1384"/>
              <a:chExt cx="275" cy="318"/>
            </a:xfrm>
          </p:grpSpPr>
          <p:sp>
            <p:nvSpPr>
              <p:cNvPr id="413" name="Freeform 62"/>
              <p:cNvSpPr>
                <a:spLocks/>
              </p:cNvSpPr>
              <p:nvPr/>
            </p:nvSpPr>
            <p:spPr bwMode="auto">
              <a:xfrm>
                <a:off x="2983" y="1384"/>
                <a:ext cx="275" cy="318"/>
              </a:xfrm>
              <a:custGeom>
                <a:avLst/>
                <a:gdLst>
                  <a:gd name="T0" fmla="*/ 0 w 343"/>
                  <a:gd name="T1" fmla="*/ 82 h 396"/>
                  <a:gd name="T2" fmla="*/ 2 w 343"/>
                  <a:gd name="T3" fmla="*/ 99 h 396"/>
                  <a:gd name="T4" fmla="*/ 5 w 343"/>
                  <a:gd name="T5" fmla="*/ 114 h 396"/>
                  <a:gd name="T6" fmla="*/ 11 w 343"/>
                  <a:gd name="T7" fmla="*/ 128 h 396"/>
                  <a:gd name="T8" fmla="*/ 21 w 343"/>
                  <a:gd name="T9" fmla="*/ 141 h 396"/>
                  <a:gd name="T10" fmla="*/ 31 w 343"/>
                  <a:gd name="T11" fmla="*/ 151 h 396"/>
                  <a:gd name="T12" fmla="*/ 43 w 343"/>
                  <a:gd name="T13" fmla="*/ 158 h 396"/>
                  <a:gd name="T14" fmla="*/ 57 w 343"/>
                  <a:gd name="T15" fmla="*/ 163 h 396"/>
                  <a:gd name="T16" fmla="*/ 71 w 343"/>
                  <a:gd name="T17" fmla="*/ 165 h 396"/>
                  <a:gd name="T18" fmla="*/ 85 w 343"/>
                  <a:gd name="T19" fmla="*/ 163 h 396"/>
                  <a:gd name="T20" fmla="*/ 99 w 343"/>
                  <a:gd name="T21" fmla="*/ 158 h 396"/>
                  <a:gd name="T22" fmla="*/ 111 w 343"/>
                  <a:gd name="T23" fmla="*/ 151 h 396"/>
                  <a:gd name="T24" fmla="*/ 121 w 343"/>
                  <a:gd name="T25" fmla="*/ 141 h 396"/>
                  <a:gd name="T26" fmla="*/ 130 w 343"/>
                  <a:gd name="T27" fmla="*/ 128 h 396"/>
                  <a:gd name="T28" fmla="*/ 136 w 343"/>
                  <a:gd name="T29" fmla="*/ 114 h 396"/>
                  <a:gd name="T30" fmla="*/ 141 w 343"/>
                  <a:gd name="T31" fmla="*/ 99 h 396"/>
                  <a:gd name="T32" fmla="*/ 141 w 343"/>
                  <a:gd name="T33" fmla="*/ 82 h 396"/>
                  <a:gd name="T34" fmla="*/ 141 w 343"/>
                  <a:gd name="T35" fmla="*/ 66 h 396"/>
                  <a:gd name="T36" fmla="*/ 136 w 343"/>
                  <a:gd name="T37" fmla="*/ 50 h 396"/>
                  <a:gd name="T38" fmla="*/ 130 w 343"/>
                  <a:gd name="T39" fmla="*/ 36 h 396"/>
                  <a:gd name="T40" fmla="*/ 121 w 343"/>
                  <a:gd name="T41" fmla="*/ 25 h 396"/>
                  <a:gd name="T42" fmla="*/ 111 w 343"/>
                  <a:gd name="T43" fmla="*/ 14 h 396"/>
                  <a:gd name="T44" fmla="*/ 99 w 343"/>
                  <a:gd name="T45" fmla="*/ 6 h 396"/>
                  <a:gd name="T46" fmla="*/ 85 w 343"/>
                  <a:gd name="T47" fmla="*/ 2 h 396"/>
                  <a:gd name="T48" fmla="*/ 71 w 343"/>
                  <a:gd name="T49" fmla="*/ 0 h 396"/>
                  <a:gd name="T50" fmla="*/ 57 w 343"/>
                  <a:gd name="T51" fmla="*/ 2 h 396"/>
                  <a:gd name="T52" fmla="*/ 43 w 343"/>
                  <a:gd name="T53" fmla="*/ 6 h 396"/>
                  <a:gd name="T54" fmla="*/ 31 w 343"/>
                  <a:gd name="T55" fmla="*/ 14 h 396"/>
                  <a:gd name="T56" fmla="*/ 21 w 343"/>
                  <a:gd name="T57" fmla="*/ 25 h 396"/>
                  <a:gd name="T58" fmla="*/ 11 w 343"/>
                  <a:gd name="T59" fmla="*/ 36 h 396"/>
                  <a:gd name="T60" fmla="*/ 5 w 343"/>
                  <a:gd name="T61" fmla="*/ 50 h 396"/>
                  <a:gd name="T62" fmla="*/ 2 w 343"/>
                  <a:gd name="T63" fmla="*/ 66 h 396"/>
                  <a:gd name="T64" fmla="*/ 0 w 343"/>
                  <a:gd name="T65" fmla="*/ 82 h 3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43"/>
                  <a:gd name="T100" fmla="*/ 0 h 396"/>
                  <a:gd name="T101" fmla="*/ 343 w 343"/>
                  <a:gd name="T102" fmla="*/ 396 h 3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43" h="396">
                    <a:moveTo>
                      <a:pt x="0" y="197"/>
                    </a:moveTo>
                    <a:lnTo>
                      <a:pt x="3" y="238"/>
                    </a:lnTo>
                    <a:lnTo>
                      <a:pt x="13" y="274"/>
                    </a:lnTo>
                    <a:lnTo>
                      <a:pt x="29" y="309"/>
                    </a:lnTo>
                    <a:lnTo>
                      <a:pt x="51" y="338"/>
                    </a:lnTo>
                    <a:lnTo>
                      <a:pt x="76" y="363"/>
                    </a:lnTo>
                    <a:lnTo>
                      <a:pt x="105" y="380"/>
                    </a:lnTo>
                    <a:lnTo>
                      <a:pt x="137" y="392"/>
                    </a:lnTo>
                    <a:lnTo>
                      <a:pt x="171" y="396"/>
                    </a:lnTo>
                    <a:lnTo>
                      <a:pt x="206" y="392"/>
                    </a:lnTo>
                    <a:lnTo>
                      <a:pt x="238" y="380"/>
                    </a:lnTo>
                    <a:lnTo>
                      <a:pt x="267" y="363"/>
                    </a:lnTo>
                    <a:lnTo>
                      <a:pt x="292" y="338"/>
                    </a:lnTo>
                    <a:lnTo>
                      <a:pt x="314" y="309"/>
                    </a:lnTo>
                    <a:lnTo>
                      <a:pt x="330" y="274"/>
                    </a:lnTo>
                    <a:lnTo>
                      <a:pt x="340" y="238"/>
                    </a:lnTo>
                    <a:lnTo>
                      <a:pt x="343" y="197"/>
                    </a:lnTo>
                    <a:lnTo>
                      <a:pt x="340" y="158"/>
                    </a:lnTo>
                    <a:lnTo>
                      <a:pt x="330" y="120"/>
                    </a:lnTo>
                    <a:lnTo>
                      <a:pt x="314" y="87"/>
                    </a:lnTo>
                    <a:lnTo>
                      <a:pt x="292" y="58"/>
                    </a:lnTo>
                    <a:lnTo>
                      <a:pt x="267" y="33"/>
                    </a:lnTo>
                    <a:lnTo>
                      <a:pt x="238" y="16"/>
                    </a:lnTo>
                    <a:lnTo>
                      <a:pt x="206" y="4"/>
                    </a:lnTo>
                    <a:lnTo>
                      <a:pt x="171" y="0"/>
                    </a:lnTo>
                    <a:lnTo>
                      <a:pt x="137" y="4"/>
                    </a:lnTo>
                    <a:lnTo>
                      <a:pt x="105" y="16"/>
                    </a:lnTo>
                    <a:lnTo>
                      <a:pt x="76" y="33"/>
                    </a:lnTo>
                    <a:lnTo>
                      <a:pt x="51" y="58"/>
                    </a:lnTo>
                    <a:lnTo>
                      <a:pt x="29" y="87"/>
                    </a:lnTo>
                    <a:lnTo>
                      <a:pt x="13" y="120"/>
                    </a:lnTo>
                    <a:lnTo>
                      <a:pt x="3" y="158"/>
                    </a:lnTo>
                    <a:lnTo>
                      <a:pt x="0" y="1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4" name="Freeform 63"/>
              <p:cNvSpPr>
                <a:spLocks/>
              </p:cNvSpPr>
              <p:nvPr/>
            </p:nvSpPr>
            <p:spPr bwMode="auto">
              <a:xfrm>
                <a:off x="2999" y="1400"/>
                <a:ext cx="243" cy="286"/>
              </a:xfrm>
              <a:custGeom>
                <a:avLst/>
                <a:gdLst>
                  <a:gd name="T0" fmla="*/ 0 w 303"/>
                  <a:gd name="T1" fmla="*/ 74 h 356"/>
                  <a:gd name="T2" fmla="*/ 2 w 303"/>
                  <a:gd name="T3" fmla="*/ 59 h 356"/>
                  <a:gd name="T4" fmla="*/ 5 w 303"/>
                  <a:gd name="T5" fmla="*/ 46 h 356"/>
                  <a:gd name="T6" fmla="*/ 11 w 303"/>
                  <a:gd name="T7" fmla="*/ 33 h 356"/>
                  <a:gd name="T8" fmla="*/ 18 w 303"/>
                  <a:gd name="T9" fmla="*/ 22 h 356"/>
                  <a:gd name="T10" fmla="*/ 27 w 303"/>
                  <a:gd name="T11" fmla="*/ 13 h 356"/>
                  <a:gd name="T12" fmla="*/ 38 w 303"/>
                  <a:gd name="T13" fmla="*/ 6 h 356"/>
                  <a:gd name="T14" fmla="*/ 51 w 303"/>
                  <a:gd name="T15" fmla="*/ 2 h 356"/>
                  <a:gd name="T16" fmla="*/ 63 w 303"/>
                  <a:gd name="T17" fmla="*/ 0 h 356"/>
                  <a:gd name="T18" fmla="*/ 75 w 303"/>
                  <a:gd name="T19" fmla="*/ 2 h 356"/>
                  <a:gd name="T20" fmla="*/ 87 w 303"/>
                  <a:gd name="T21" fmla="*/ 6 h 356"/>
                  <a:gd name="T22" fmla="*/ 98 w 303"/>
                  <a:gd name="T23" fmla="*/ 13 h 356"/>
                  <a:gd name="T24" fmla="*/ 107 w 303"/>
                  <a:gd name="T25" fmla="*/ 22 h 356"/>
                  <a:gd name="T26" fmla="*/ 114 w 303"/>
                  <a:gd name="T27" fmla="*/ 33 h 356"/>
                  <a:gd name="T28" fmla="*/ 120 w 303"/>
                  <a:gd name="T29" fmla="*/ 46 h 356"/>
                  <a:gd name="T30" fmla="*/ 124 w 303"/>
                  <a:gd name="T31" fmla="*/ 59 h 356"/>
                  <a:gd name="T32" fmla="*/ 125 w 303"/>
                  <a:gd name="T33" fmla="*/ 74 h 356"/>
                  <a:gd name="T34" fmla="*/ 124 w 303"/>
                  <a:gd name="T35" fmla="*/ 89 h 356"/>
                  <a:gd name="T36" fmla="*/ 120 w 303"/>
                  <a:gd name="T37" fmla="*/ 103 h 356"/>
                  <a:gd name="T38" fmla="*/ 114 w 303"/>
                  <a:gd name="T39" fmla="*/ 116 h 356"/>
                  <a:gd name="T40" fmla="*/ 107 w 303"/>
                  <a:gd name="T41" fmla="*/ 126 h 356"/>
                  <a:gd name="T42" fmla="*/ 98 w 303"/>
                  <a:gd name="T43" fmla="*/ 136 h 356"/>
                  <a:gd name="T44" fmla="*/ 87 w 303"/>
                  <a:gd name="T45" fmla="*/ 143 h 356"/>
                  <a:gd name="T46" fmla="*/ 75 w 303"/>
                  <a:gd name="T47" fmla="*/ 147 h 356"/>
                  <a:gd name="T48" fmla="*/ 63 w 303"/>
                  <a:gd name="T49" fmla="*/ 149 h 356"/>
                  <a:gd name="T50" fmla="*/ 51 w 303"/>
                  <a:gd name="T51" fmla="*/ 147 h 356"/>
                  <a:gd name="T52" fmla="*/ 38 w 303"/>
                  <a:gd name="T53" fmla="*/ 143 h 356"/>
                  <a:gd name="T54" fmla="*/ 27 w 303"/>
                  <a:gd name="T55" fmla="*/ 136 h 356"/>
                  <a:gd name="T56" fmla="*/ 18 w 303"/>
                  <a:gd name="T57" fmla="*/ 126 h 356"/>
                  <a:gd name="T58" fmla="*/ 11 w 303"/>
                  <a:gd name="T59" fmla="*/ 116 h 356"/>
                  <a:gd name="T60" fmla="*/ 5 w 303"/>
                  <a:gd name="T61" fmla="*/ 103 h 356"/>
                  <a:gd name="T62" fmla="*/ 2 w 303"/>
                  <a:gd name="T63" fmla="*/ 89 h 356"/>
                  <a:gd name="T64" fmla="*/ 0 w 303"/>
                  <a:gd name="T65" fmla="*/ 74 h 3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03"/>
                  <a:gd name="T100" fmla="*/ 0 h 356"/>
                  <a:gd name="T101" fmla="*/ 303 w 303"/>
                  <a:gd name="T102" fmla="*/ 356 h 35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03" h="356">
                    <a:moveTo>
                      <a:pt x="0" y="177"/>
                    </a:moveTo>
                    <a:lnTo>
                      <a:pt x="3" y="142"/>
                    </a:lnTo>
                    <a:lnTo>
                      <a:pt x="12" y="109"/>
                    </a:lnTo>
                    <a:lnTo>
                      <a:pt x="26" y="79"/>
                    </a:lnTo>
                    <a:lnTo>
                      <a:pt x="45" y="52"/>
                    </a:lnTo>
                    <a:lnTo>
                      <a:pt x="67" y="31"/>
                    </a:lnTo>
                    <a:lnTo>
                      <a:pt x="93" y="15"/>
                    </a:lnTo>
                    <a:lnTo>
                      <a:pt x="121" y="3"/>
                    </a:lnTo>
                    <a:lnTo>
                      <a:pt x="151" y="0"/>
                    </a:lnTo>
                    <a:lnTo>
                      <a:pt x="182" y="3"/>
                    </a:lnTo>
                    <a:lnTo>
                      <a:pt x="211" y="15"/>
                    </a:lnTo>
                    <a:lnTo>
                      <a:pt x="236" y="31"/>
                    </a:lnTo>
                    <a:lnTo>
                      <a:pt x="259" y="52"/>
                    </a:lnTo>
                    <a:lnTo>
                      <a:pt x="276" y="79"/>
                    </a:lnTo>
                    <a:lnTo>
                      <a:pt x="291" y="109"/>
                    </a:lnTo>
                    <a:lnTo>
                      <a:pt x="300" y="142"/>
                    </a:lnTo>
                    <a:lnTo>
                      <a:pt x="303" y="177"/>
                    </a:lnTo>
                    <a:lnTo>
                      <a:pt x="300" y="214"/>
                    </a:lnTo>
                    <a:lnTo>
                      <a:pt x="291" y="247"/>
                    </a:lnTo>
                    <a:lnTo>
                      <a:pt x="276" y="278"/>
                    </a:lnTo>
                    <a:lnTo>
                      <a:pt x="259" y="304"/>
                    </a:lnTo>
                    <a:lnTo>
                      <a:pt x="236" y="326"/>
                    </a:lnTo>
                    <a:lnTo>
                      <a:pt x="211" y="342"/>
                    </a:lnTo>
                    <a:lnTo>
                      <a:pt x="182" y="353"/>
                    </a:lnTo>
                    <a:lnTo>
                      <a:pt x="151" y="356"/>
                    </a:lnTo>
                    <a:lnTo>
                      <a:pt x="121" y="353"/>
                    </a:lnTo>
                    <a:lnTo>
                      <a:pt x="93" y="342"/>
                    </a:lnTo>
                    <a:lnTo>
                      <a:pt x="67" y="326"/>
                    </a:lnTo>
                    <a:lnTo>
                      <a:pt x="45" y="304"/>
                    </a:lnTo>
                    <a:lnTo>
                      <a:pt x="26" y="278"/>
                    </a:lnTo>
                    <a:lnTo>
                      <a:pt x="12" y="247"/>
                    </a:lnTo>
                    <a:lnTo>
                      <a:pt x="3" y="214"/>
                    </a:lnTo>
                    <a:lnTo>
                      <a:pt x="0" y="177"/>
                    </a:lnTo>
                    <a:close/>
                  </a:path>
                </a:pathLst>
              </a:custGeom>
              <a:solidFill>
                <a:srgbClr val="FF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5" name="Freeform 64"/>
              <p:cNvSpPr>
                <a:spLocks/>
              </p:cNvSpPr>
              <p:nvPr/>
            </p:nvSpPr>
            <p:spPr bwMode="auto">
              <a:xfrm>
                <a:off x="3127" y="1444"/>
                <a:ext cx="77" cy="167"/>
              </a:xfrm>
              <a:custGeom>
                <a:avLst/>
                <a:gdLst>
                  <a:gd name="T0" fmla="*/ 0 w 95"/>
                  <a:gd name="T1" fmla="*/ 8 h 208"/>
                  <a:gd name="T2" fmla="*/ 2 w 95"/>
                  <a:gd name="T3" fmla="*/ 8 h 208"/>
                  <a:gd name="T4" fmla="*/ 3 w 95"/>
                  <a:gd name="T5" fmla="*/ 9 h 208"/>
                  <a:gd name="T6" fmla="*/ 7 w 95"/>
                  <a:gd name="T7" fmla="*/ 10 h 208"/>
                  <a:gd name="T8" fmla="*/ 11 w 95"/>
                  <a:gd name="T9" fmla="*/ 11 h 208"/>
                  <a:gd name="T10" fmla="*/ 15 w 95"/>
                  <a:gd name="T11" fmla="*/ 14 h 208"/>
                  <a:gd name="T12" fmla="*/ 20 w 95"/>
                  <a:gd name="T13" fmla="*/ 18 h 208"/>
                  <a:gd name="T14" fmla="*/ 24 w 95"/>
                  <a:gd name="T15" fmla="*/ 21 h 208"/>
                  <a:gd name="T16" fmla="*/ 28 w 95"/>
                  <a:gd name="T17" fmla="*/ 26 h 208"/>
                  <a:gd name="T18" fmla="*/ 32 w 95"/>
                  <a:gd name="T19" fmla="*/ 38 h 208"/>
                  <a:gd name="T20" fmla="*/ 32 w 95"/>
                  <a:gd name="T21" fmla="*/ 51 h 208"/>
                  <a:gd name="T22" fmla="*/ 28 w 95"/>
                  <a:gd name="T23" fmla="*/ 67 h 208"/>
                  <a:gd name="T24" fmla="*/ 20 w 95"/>
                  <a:gd name="T25" fmla="*/ 83 h 208"/>
                  <a:gd name="T26" fmla="*/ 28 w 95"/>
                  <a:gd name="T27" fmla="*/ 87 h 208"/>
                  <a:gd name="T28" fmla="*/ 36 w 95"/>
                  <a:gd name="T29" fmla="*/ 67 h 208"/>
                  <a:gd name="T30" fmla="*/ 41 w 95"/>
                  <a:gd name="T31" fmla="*/ 51 h 208"/>
                  <a:gd name="T32" fmla="*/ 40 w 95"/>
                  <a:gd name="T33" fmla="*/ 35 h 208"/>
                  <a:gd name="T34" fmla="*/ 36 w 95"/>
                  <a:gd name="T35" fmla="*/ 23 h 208"/>
                  <a:gd name="T36" fmla="*/ 32 w 95"/>
                  <a:gd name="T37" fmla="*/ 17 h 208"/>
                  <a:gd name="T38" fmla="*/ 26 w 95"/>
                  <a:gd name="T39" fmla="*/ 11 h 208"/>
                  <a:gd name="T40" fmla="*/ 21 w 95"/>
                  <a:gd name="T41" fmla="*/ 7 h 208"/>
                  <a:gd name="T42" fmla="*/ 15 w 95"/>
                  <a:gd name="T43" fmla="*/ 4 h 208"/>
                  <a:gd name="T44" fmla="*/ 10 w 95"/>
                  <a:gd name="T45" fmla="*/ 2 h 208"/>
                  <a:gd name="T46" fmla="*/ 6 w 95"/>
                  <a:gd name="T47" fmla="*/ 2 h 208"/>
                  <a:gd name="T48" fmla="*/ 3 w 95"/>
                  <a:gd name="T49" fmla="*/ 0 h 208"/>
                  <a:gd name="T50" fmla="*/ 2 w 95"/>
                  <a:gd name="T51" fmla="*/ 0 h 208"/>
                  <a:gd name="T52" fmla="*/ 0 w 95"/>
                  <a:gd name="T53" fmla="*/ 8 h 20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5"/>
                  <a:gd name="T82" fmla="*/ 0 h 208"/>
                  <a:gd name="T83" fmla="*/ 95 w 95"/>
                  <a:gd name="T84" fmla="*/ 208 h 20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5" h="208">
                    <a:moveTo>
                      <a:pt x="0" y="19"/>
                    </a:moveTo>
                    <a:lnTo>
                      <a:pt x="3" y="19"/>
                    </a:lnTo>
                    <a:lnTo>
                      <a:pt x="7" y="21"/>
                    </a:lnTo>
                    <a:lnTo>
                      <a:pt x="16" y="24"/>
                    </a:lnTo>
                    <a:lnTo>
                      <a:pt x="26" y="28"/>
                    </a:lnTo>
                    <a:lnTo>
                      <a:pt x="36" y="34"/>
                    </a:lnTo>
                    <a:lnTo>
                      <a:pt x="47" y="42"/>
                    </a:lnTo>
                    <a:lnTo>
                      <a:pt x="57" y="51"/>
                    </a:lnTo>
                    <a:lnTo>
                      <a:pt x="66" y="64"/>
                    </a:lnTo>
                    <a:lnTo>
                      <a:pt x="73" y="92"/>
                    </a:lnTo>
                    <a:lnTo>
                      <a:pt x="73" y="122"/>
                    </a:lnTo>
                    <a:lnTo>
                      <a:pt x="64" y="159"/>
                    </a:lnTo>
                    <a:lnTo>
                      <a:pt x="47" y="199"/>
                    </a:lnTo>
                    <a:lnTo>
                      <a:pt x="66" y="208"/>
                    </a:lnTo>
                    <a:lnTo>
                      <a:pt x="84" y="163"/>
                    </a:lnTo>
                    <a:lnTo>
                      <a:pt x="95" y="122"/>
                    </a:lnTo>
                    <a:lnTo>
                      <a:pt x="93" y="86"/>
                    </a:lnTo>
                    <a:lnTo>
                      <a:pt x="83" y="56"/>
                    </a:lnTo>
                    <a:lnTo>
                      <a:pt x="73" y="40"/>
                    </a:lnTo>
                    <a:lnTo>
                      <a:pt x="61" y="28"/>
                    </a:lnTo>
                    <a:lnTo>
                      <a:pt x="48" y="18"/>
                    </a:lnTo>
                    <a:lnTo>
                      <a:pt x="35" y="10"/>
                    </a:lnTo>
                    <a:lnTo>
                      <a:pt x="23" y="6"/>
                    </a:lnTo>
                    <a:lnTo>
                      <a:pt x="13" y="2"/>
                    </a:lnTo>
                    <a:lnTo>
                      <a:pt x="7" y="0"/>
                    </a:lnTo>
                    <a:lnTo>
                      <a:pt x="4" y="0"/>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6" name="Freeform 65"/>
              <p:cNvSpPr>
                <a:spLocks/>
              </p:cNvSpPr>
              <p:nvPr/>
            </p:nvSpPr>
            <p:spPr bwMode="auto">
              <a:xfrm>
                <a:off x="3074" y="1506"/>
                <a:ext cx="72" cy="95"/>
              </a:xfrm>
              <a:custGeom>
                <a:avLst/>
                <a:gdLst>
                  <a:gd name="T0" fmla="*/ 0 w 90"/>
                  <a:gd name="T1" fmla="*/ 25 h 118"/>
                  <a:gd name="T2" fmla="*/ 2 w 90"/>
                  <a:gd name="T3" fmla="*/ 30 h 118"/>
                  <a:gd name="T4" fmla="*/ 2 w 90"/>
                  <a:gd name="T5" fmla="*/ 35 h 118"/>
                  <a:gd name="T6" fmla="*/ 3 w 90"/>
                  <a:gd name="T7" fmla="*/ 39 h 118"/>
                  <a:gd name="T8" fmla="*/ 5 w 90"/>
                  <a:gd name="T9" fmla="*/ 42 h 118"/>
                  <a:gd name="T10" fmla="*/ 9 w 90"/>
                  <a:gd name="T11" fmla="*/ 45 h 118"/>
                  <a:gd name="T12" fmla="*/ 11 w 90"/>
                  <a:gd name="T13" fmla="*/ 48 h 118"/>
                  <a:gd name="T14" fmla="*/ 15 w 90"/>
                  <a:gd name="T15" fmla="*/ 49 h 118"/>
                  <a:gd name="T16" fmla="*/ 18 w 90"/>
                  <a:gd name="T17" fmla="*/ 49 h 118"/>
                  <a:gd name="T18" fmla="*/ 22 w 90"/>
                  <a:gd name="T19" fmla="*/ 49 h 118"/>
                  <a:gd name="T20" fmla="*/ 26 w 90"/>
                  <a:gd name="T21" fmla="*/ 48 h 118"/>
                  <a:gd name="T22" fmla="*/ 29 w 90"/>
                  <a:gd name="T23" fmla="*/ 45 h 118"/>
                  <a:gd name="T24" fmla="*/ 32 w 90"/>
                  <a:gd name="T25" fmla="*/ 42 h 118"/>
                  <a:gd name="T26" fmla="*/ 34 w 90"/>
                  <a:gd name="T27" fmla="*/ 39 h 118"/>
                  <a:gd name="T28" fmla="*/ 36 w 90"/>
                  <a:gd name="T29" fmla="*/ 35 h 118"/>
                  <a:gd name="T30" fmla="*/ 37 w 90"/>
                  <a:gd name="T31" fmla="*/ 30 h 118"/>
                  <a:gd name="T32" fmla="*/ 37 w 90"/>
                  <a:gd name="T33" fmla="*/ 25 h 118"/>
                  <a:gd name="T34" fmla="*/ 37 w 90"/>
                  <a:gd name="T35" fmla="*/ 20 h 118"/>
                  <a:gd name="T36" fmla="*/ 36 w 90"/>
                  <a:gd name="T37" fmla="*/ 15 h 118"/>
                  <a:gd name="T38" fmla="*/ 34 w 90"/>
                  <a:gd name="T39" fmla="*/ 11 h 118"/>
                  <a:gd name="T40" fmla="*/ 32 w 90"/>
                  <a:gd name="T41" fmla="*/ 7 h 118"/>
                  <a:gd name="T42" fmla="*/ 29 w 90"/>
                  <a:gd name="T43" fmla="*/ 4 h 118"/>
                  <a:gd name="T44" fmla="*/ 26 w 90"/>
                  <a:gd name="T45" fmla="*/ 2 h 118"/>
                  <a:gd name="T46" fmla="*/ 22 w 90"/>
                  <a:gd name="T47" fmla="*/ 2 h 118"/>
                  <a:gd name="T48" fmla="*/ 18 w 90"/>
                  <a:gd name="T49" fmla="*/ 0 h 118"/>
                  <a:gd name="T50" fmla="*/ 15 w 90"/>
                  <a:gd name="T51" fmla="*/ 2 h 118"/>
                  <a:gd name="T52" fmla="*/ 11 w 90"/>
                  <a:gd name="T53" fmla="*/ 2 h 118"/>
                  <a:gd name="T54" fmla="*/ 9 w 90"/>
                  <a:gd name="T55" fmla="*/ 4 h 118"/>
                  <a:gd name="T56" fmla="*/ 5 w 90"/>
                  <a:gd name="T57" fmla="*/ 7 h 118"/>
                  <a:gd name="T58" fmla="*/ 3 w 90"/>
                  <a:gd name="T59" fmla="*/ 11 h 118"/>
                  <a:gd name="T60" fmla="*/ 2 w 90"/>
                  <a:gd name="T61" fmla="*/ 15 h 118"/>
                  <a:gd name="T62" fmla="*/ 2 w 90"/>
                  <a:gd name="T63" fmla="*/ 20 h 118"/>
                  <a:gd name="T64" fmla="*/ 0 w 90"/>
                  <a:gd name="T65" fmla="*/ 25 h 1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0"/>
                  <a:gd name="T100" fmla="*/ 0 h 118"/>
                  <a:gd name="T101" fmla="*/ 90 w 90"/>
                  <a:gd name="T102" fmla="*/ 118 h 11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0" h="118">
                    <a:moveTo>
                      <a:pt x="0" y="60"/>
                    </a:moveTo>
                    <a:lnTo>
                      <a:pt x="2" y="71"/>
                    </a:lnTo>
                    <a:lnTo>
                      <a:pt x="3" y="83"/>
                    </a:lnTo>
                    <a:lnTo>
                      <a:pt x="8" y="92"/>
                    </a:lnTo>
                    <a:lnTo>
                      <a:pt x="13" y="101"/>
                    </a:lnTo>
                    <a:lnTo>
                      <a:pt x="21" y="108"/>
                    </a:lnTo>
                    <a:lnTo>
                      <a:pt x="28" y="114"/>
                    </a:lnTo>
                    <a:lnTo>
                      <a:pt x="37" y="117"/>
                    </a:lnTo>
                    <a:lnTo>
                      <a:pt x="45" y="118"/>
                    </a:lnTo>
                    <a:lnTo>
                      <a:pt x="54" y="117"/>
                    </a:lnTo>
                    <a:lnTo>
                      <a:pt x="63" y="114"/>
                    </a:lnTo>
                    <a:lnTo>
                      <a:pt x="70" y="108"/>
                    </a:lnTo>
                    <a:lnTo>
                      <a:pt x="77" y="101"/>
                    </a:lnTo>
                    <a:lnTo>
                      <a:pt x="83" y="92"/>
                    </a:lnTo>
                    <a:lnTo>
                      <a:pt x="87" y="83"/>
                    </a:lnTo>
                    <a:lnTo>
                      <a:pt x="89" y="71"/>
                    </a:lnTo>
                    <a:lnTo>
                      <a:pt x="90" y="60"/>
                    </a:lnTo>
                    <a:lnTo>
                      <a:pt x="89" y="48"/>
                    </a:lnTo>
                    <a:lnTo>
                      <a:pt x="87" y="37"/>
                    </a:lnTo>
                    <a:lnTo>
                      <a:pt x="83" y="26"/>
                    </a:lnTo>
                    <a:lnTo>
                      <a:pt x="77" y="18"/>
                    </a:lnTo>
                    <a:lnTo>
                      <a:pt x="70" y="10"/>
                    </a:lnTo>
                    <a:lnTo>
                      <a:pt x="63" y="5"/>
                    </a:lnTo>
                    <a:lnTo>
                      <a:pt x="54" y="2"/>
                    </a:lnTo>
                    <a:lnTo>
                      <a:pt x="45" y="0"/>
                    </a:lnTo>
                    <a:lnTo>
                      <a:pt x="37" y="2"/>
                    </a:lnTo>
                    <a:lnTo>
                      <a:pt x="28" y="5"/>
                    </a:lnTo>
                    <a:lnTo>
                      <a:pt x="21" y="10"/>
                    </a:lnTo>
                    <a:lnTo>
                      <a:pt x="13" y="18"/>
                    </a:lnTo>
                    <a:lnTo>
                      <a:pt x="8" y="26"/>
                    </a:lnTo>
                    <a:lnTo>
                      <a:pt x="3" y="37"/>
                    </a:lnTo>
                    <a:lnTo>
                      <a:pt x="2" y="48"/>
                    </a:ln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7" name="Freeform 66"/>
              <p:cNvSpPr>
                <a:spLocks/>
              </p:cNvSpPr>
              <p:nvPr/>
            </p:nvSpPr>
            <p:spPr bwMode="auto">
              <a:xfrm>
                <a:off x="3082" y="1514"/>
                <a:ext cx="56" cy="79"/>
              </a:xfrm>
              <a:custGeom>
                <a:avLst/>
                <a:gdLst>
                  <a:gd name="T0" fmla="*/ 0 w 70"/>
                  <a:gd name="T1" fmla="*/ 21 h 98"/>
                  <a:gd name="T2" fmla="*/ 2 w 70"/>
                  <a:gd name="T3" fmla="*/ 13 h 98"/>
                  <a:gd name="T4" fmla="*/ 5 w 70"/>
                  <a:gd name="T5" fmla="*/ 6 h 98"/>
                  <a:gd name="T6" fmla="*/ 9 w 70"/>
                  <a:gd name="T7" fmla="*/ 2 h 98"/>
                  <a:gd name="T8" fmla="*/ 14 w 70"/>
                  <a:gd name="T9" fmla="*/ 0 h 98"/>
                  <a:gd name="T10" fmla="*/ 19 w 70"/>
                  <a:gd name="T11" fmla="*/ 2 h 98"/>
                  <a:gd name="T12" fmla="*/ 24 w 70"/>
                  <a:gd name="T13" fmla="*/ 6 h 98"/>
                  <a:gd name="T14" fmla="*/ 27 w 70"/>
                  <a:gd name="T15" fmla="*/ 13 h 98"/>
                  <a:gd name="T16" fmla="*/ 29 w 70"/>
                  <a:gd name="T17" fmla="*/ 21 h 98"/>
                  <a:gd name="T18" fmla="*/ 27 w 70"/>
                  <a:gd name="T19" fmla="*/ 29 h 98"/>
                  <a:gd name="T20" fmla="*/ 24 w 70"/>
                  <a:gd name="T21" fmla="*/ 35 h 98"/>
                  <a:gd name="T22" fmla="*/ 19 w 70"/>
                  <a:gd name="T23" fmla="*/ 39 h 98"/>
                  <a:gd name="T24" fmla="*/ 14 w 70"/>
                  <a:gd name="T25" fmla="*/ 42 h 98"/>
                  <a:gd name="T26" fmla="*/ 9 w 70"/>
                  <a:gd name="T27" fmla="*/ 39 h 98"/>
                  <a:gd name="T28" fmla="*/ 5 w 70"/>
                  <a:gd name="T29" fmla="*/ 35 h 98"/>
                  <a:gd name="T30" fmla="*/ 2 w 70"/>
                  <a:gd name="T31" fmla="*/ 29 h 98"/>
                  <a:gd name="T32" fmla="*/ 0 w 70"/>
                  <a:gd name="T33" fmla="*/ 21 h 9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0"/>
                  <a:gd name="T52" fmla="*/ 0 h 98"/>
                  <a:gd name="T53" fmla="*/ 70 w 70"/>
                  <a:gd name="T54" fmla="*/ 98 h 9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0" h="98">
                    <a:moveTo>
                      <a:pt x="0" y="50"/>
                    </a:moveTo>
                    <a:lnTo>
                      <a:pt x="3" y="31"/>
                    </a:lnTo>
                    <a:lnTo>
                      <a:pt x="11" y="15"/>
                    </a:lnTo>
                    <a:lnTo>
                      <a:pt x="21" y="5"/>
                    </a:lnTo>
                    <a:lnTo>
                      <a:pt x="35" y="0"/>
                    </a:lnTo>
                    <a:lnTo>
                      <a:pt x="48" y="5"/>
                    </a:lnTo>
                    <a:lnTo>
                      <a:pt x="60" y="15"/>
                    </a:lnTo>
                    <a:lnTo>
                      <a:pt x="67" y="31"/>
                    </a:lnTo>
                    <a:lnTo>
                      <a:pt x="70" y="50"/>
                    </a:lnTo>
                    <a:lnTo>
                      <a:pt x="67" y="69"/>
                    </a:lnTo>
                    <a:lnTo>
                      <a:pt x="60" y="83"/>
                    </a:lnTo>
                    <a:lnTo>
                      <a:pt x="48" y="93"/>
                    </a:lnTo>
                    <a:lnTo>
                      <a:pt x="35" y="98"/>
                    </a:lnTo>
                    <a:lnTo>
                      <a:pt x="21" y="93"/>
                    </a:lnTo>
                    <a:lnTo>
                      <a:pt x="11" y="83"/>
                    </a:lnTo>
                    <a:lnTo>
                      <a:pt x="3" y="69"/>
                    </a:lnTo>
                    <a:lnTo>
                      <a:pt x="0"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nvGrpSpPr>
          <p:cNvPr id="418" name="Group 417"/>
          <p:cNvGrpSpPr/>
          <p:nvPr/>
        </p:nvGrpSpPr>
        <p:grpSpPr>
          <a:xfrm>
            <a:off x="314349" y="5604315"/>
            <a:ext cx="927168" cy="676638"/>
            <a:chOff x="346122" y="5885642"/>
            <a:chExt cx="1049373" cy="765822"/>
          </a:xfrm>
        </p:grpSpPr>
        <p:grpSp>
          <p:nvGrpSpPr>
            <p:cNvPr id="419" name="Group 18"/>
            <p:cNvGrpSpPr>
              <a:grpSpLocks/>
            </p:cNvGrpSpPr>
            <p:nvPr/>
          </p:nvGrpSpPr>
          <p:grpSpPr bwMode="auto">
            <a:xfrm>
              <a:off x="346122" y="5885642"/>
              <a:ext cx="859923" cy="571787"/>
              <a:chOff x="2496" y="1641"/>
              <a:chExt cx="767" cy="510"/>
            </a:xfrm>
          </p:grpSpPr>
          <p:sp>
            <p:nvSpPr>
              <p:cNvPr id="439" name="AutoShape 19"/>
              <p:cNvSpPr>
                <a:spLocks noChangeArrowheads="1"/>
              </p:cNvSpPr>
              <p:nvPr/>
            </p:nvSpPr>
            <p:spPr bwMode="auto">
              <a:xfrm>
                <a:off x="2496" y="1641"/>
                <a:ext cx="767" cy="510"/>
              </a:xfrm>
              <a:prstGeom prst="cube">
                <a:avLst>
                  <a:gd name="adj" fmla="val 18921"/>
                </a:avLst>
              </a:prstGeom>
              <a:solidFill>
                <a:srgbClr val="FFCC99"/>
              </a:solidFill>
              <a:ln w="12700">
                <a:solidFill>
                  <a:schemeClr val="bg1"/>
                </a:solidFill>
                <a:miter lim="800000"/>
                <a:headEnd/>
                <a:tailEnd/>
              </a:ln>
            </p:spPr>
            <p:txBody>
              <a:bodyPr wrap="none" anchor="ctr"/>
              <a:lstStyle/>
              <a:p>
                <a:endParaRPr lang="en-US"/>
              </a:p>
            </p:txBody>
          </p:sp>
          <p:sp>
            <p:nvSpPr>
              <p:cNvPr id="440" name="Rectangle 20"/>
              <p:cNvSpPr>
                <a:spLocks noChangeArrowheads="1"/>
              </p:cNvSpPr>
              <p:nvPr/>
            </p:nvSpPr>
            <p:spPr bwMode="auto">
              <a:xfrm>
                <a:off x="2718" y="1797"/>
                <a:ext cx="221" cy="354"/>
              </a:xfrm>
              <a:prstGeom prst="rect">
                <a:avLst/>
              </a:prstGeom>
              <a:solidFill>
                <a:srgbClr val="CC9900"/>
              </a:solidFill>
              <a:ln w="12700">
                <a:solidFill>
                  <a:schemeClr val="bg1"/>
                </a:solidFill>
                <a:miter lim="800000"/>
                <a:headEnd/>
                <a:tailEnd/>
              </a:ln>
            </p:spPr>
            <p:txBody>
              <a:bodyPr wrap="none" anchor="ctr"/>
              <a:lstStyle/>
              <a:p>
                <a:endParaRPr lang="en-US"/>
              </a:p>
            </p:txBody>
          </p:sp>
          <p:sp>
            <p:nvSpPr>
              <p:cNvPr id="441" name="Rectangle 21"/>
              <p:cNvSpPr>
                <a:spLocks noChangeArrowheads="1"/>
              </p:cNvSpPr>
              <p:nvPr/>
            </p:nvSpPr>
            <p:spPr bwMode="auto">
              <a:xfrm>
                <a:off x="2543" y="1797"/>
                <a:ext cx="112" cy="165"/>
              </a:xfrm>
              <a:prstGeom prst="rect">
                <a:avLst/>
              </a:prstGeom>
              <a:solidFill>
                <a:srgbClr val="FFFFCC"/>
              </a:solidFill>
              <a:ln w="12700">
                <a:solidFill>
                  <a:schemeClr val="bg1"/>
                </a:solidFill>
                <a:miter lim="800000"/>
                <a:headEnd/>
                <a:tailEnd/>
              </a:ln>
            </p:spPr>
            <p:txBody>
              <a:bodyPr wrap="none" anchor="ctr"/>
              <a:lstStyle/>
              <a:p>
                <a:endParaRPr lang="en-US"/>
              </a:p>
            </p:txBody>
          </p:sp>
          <p:sp>
            <p:nvSpPr>
              <p:cNvPr id="442" name="Rectangle 22"/>
              <p:cNvSpPr>
                <a:spLocks noChangeArrowheads="1"/>
              </p:cNvSpPr>
              <p:nvPr/>
            </p:nvSpPr>
            <p:spPr bwMode="auto">
              <a:xfrm>
                <a:off x="2987" y="1797"/>
                <a:ext cx="112" cy="165"/>
              </a:xfrm>
              <a:prstGeom prst="rect">
                <a:avLst/>
              </a:prstGeom>
              <a:solidFill>
                <a:srgbClr val="FFFFCC"/>
              </a:solidFill>
              <a:ln w="12700">
                <a:solidFill>
                  <a:schemeClr val="bg1"/>
                </a:solidFill>
                <a:miter lim="800000"/>
                <a:headEnd/>
                <a:tailEnd/>
              </a:ln>
            </p:spPr>
            <p:txBody>
              <a:bodyPr wrap="none" anchor="ctr"/>
              <a:lstStyle/>
              <a:p>
                <a:endParaRPr lang="en-US"/>
              </a:p>
            </p:txBody>
          </p:sp>
        </p:grpSp>
        <p:grpSp>
          <p:nvGrpSpPr>
            <p:cNvPr id="420" name="Group 29"/>
            <p:cNvGrpSpPr>
              <a:grpSpLocks/>
            </p:cNvGrpSpPr>
            <p:nvPr/>
          </p:nvGrpSpPr>
          <p:grpSpPr bwMode="auto">
            <a:xfrm>
              <a:off x="582661" y="6151431"/>
              <a:ext cx="812834" cy="500033"/>
              <a:chOff x="2943" y="3239"/>
              <a:chExt cx="725" cy="446"/>
            </a:xfrm>
          </p:grpSpPr>
          <p:sp>
            <p:nvSpPr>
              <p:cNvPr id="421" name="Freeform 30"/>
              <p:cNvSpPr>
                <a:spLocks/>
              </p:cNvSpPr>
              <p:nvPr/>
            </p:nvSpPr>
            <p:spPr bwMode="auto">
              <a:xfrm>
                <a:off x="3485" y="3548"/>
                <a:ext cx="87" cy="137"/>
              </a:xfrm>
              <a:custGeom>
                <a:avLst/>
                <a:gdLst>
                  <a:gd name="T0" fmla="*/ 0 w 530"/>
                  <a:gd name="T1" fmla="*/ 0 h 849"/>
                  <a:gd name="T2" fmla="*/ 0 w 530"/>
                  <a:gd name="T3" fmla="*/ 0 h 849"/>
                  <a:gd name="T4" fmla="*/ 0 w 530"/>
                  <a:gd name="T5" fmla="*/ 0 h 849"/>
                  <a:gd name="T6" fmla="*/ 0 w 530"/>
                  <a:gd name="T7" fmla="*/ 0 h 849"/>
                  <a:gd name="T8" fmla="*/ 0 w 530"/>
                  <a:gd name="T9" fmla="*/ 0 h 849"/>
                  <a:gd name="T10" fmla="*/ 0 w 530"/>
                  <a:gd name="T11" fmla="*/ 0 h 849"/>
                  <a:gd name="T12" fmla="*/ 0 w 530"/>
                  <a:gd name="T13" fmla="*/ 0 h 849"/>
                  <a:gd name="T14" fmla="*/ 0 w 530"/>
                  <a:gd name="T15" fmla="*/ 0 h 849"/>
                  <a:gd name="T16" fmla="*/ 0 w 530"/>
                  <a:gd name="T17" fmla="*/ 0 h 849"/>
                  <a:gd name="T18" fmla="*/ 0 w 530"/>
                  <a:gd name="T19" fmla="*/ 0 h 849"/>
                  <a:gd name="T20" fmla="*/ 0 w 530"/>
                  <a:gd name="T21" fmla="*/ 0 h 849"/>
                  <a:gd name="T22" fmla="*/ 0 w 530"/>
                  <a:gd name="T23" fmla="*/ 0 h 849"/>
                  <a:gd name="T24" fmla="*/ 0 w 530"/>
                  <a:gd name="T25" fmla="*/ 0 h 849"/>
                  <a:gd name="T26" fmla="*/ 0 w 530"/>
                  <a:gd name="T27" fmla="*/ 0 h 849"/>
                  <a:gd name="T28" fmla="*/ 0 w 530"/>
                  <a:gd name="T29" fmla="*/ 0 h 849"/>
                  <a:gd name="T30" fmla="*/ 0 w 530"/>
                  <a:gd name="T31" fmla="*/ 0 h 849"/>
                  <a:gd name="T32" fmla="*/ 0 w 530"/>
                  <a:gd name="T33" fmla="*/ 0 h 849"/>
                  <a:gd name="T34" fmla="*/ 0 w 530"/>
                  <a:gd name="T35" fmla="*/ 0 h 849"/>
                  <a:gd name="T36" fmla="*/ 0 w 530"/>
                  <a:gd name="T37" fmla="*/ 0 h 849"/>
                  <a:gd name="T38" fmla="*/ 0 w 530"/>
                  <a:gd name="T39" fmla="*/ 0 h 849"/>
                  <a:gd name="T40" fmla="*/ 0 w 530"/>
                  <a:gd name="T41" fmla="*/ 0 h 849"/>
                  <a:gd name="T42" fmla="*/ 0 w 530"/>
                  <a:gd name="T43" fmla="*/ 0 h 849"/>
                  <a:gd name="T44" fmla="*/ 0 w 530"/>
                  <a:gd name="T45" fmla="*/ 0 h 8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30"/>
                  <a:gd name="T70" fmla="*/ 0 h 849"/>
                  <a:gd name="T71" fmla="*/ 530 w 530"/>
                  <a:gd name="T72" fmla="*/ 849 h 8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30" h="849">
                    <a:moveTo>
                      <a:pt x="302" y="838"/>
                    </a:moveTo>
                    <a:lnTo>
                      <a:pt x="222" y="849"/>
                    </a:lnTo>
                    <a:lnTo>
                      <a:pt x="148" y="821"/>
                    </a:lnTo>
                    <a:lnTo>
                      <a:pt x="81" y="756"/>
                    </a:lnTo>
                    <a:lnTo>
                      <a:pt x="34" y="665"/>
                    </a:lnTo>
                    <a:lnTo>
                      <a:pt x="5" y="551"/>
                    </a:lnTo>
                    <a:lnTo>
                      <a:pt x="0" y="425"/>
                    </a:lnTo>
                    <a:lnTo>
                      <a:pt x="19" y="300"/>
                    </a:lnTo>
                    <a:lnTo>
                      <a:pt x="59" y="184"/>
                    </a:lnTo>
                    <a:lnTo>
                      <a:pt x="118" y="93"/>
                    </a:lnTo>
                    <a:lnTo>
                      <a:pt x="190" y="28"/>
                    </a:lnTo>
                    <a:lnTo>
                      <a:pt x="268" y="0"/>
                    </a:lnTo>
                    <a:lnTo>
                      <a:pt x="346" y="9"/>
                    </a:lnTo>
                    <a:lnTo>
                      <a:pt x="416" y="55"/>
                    </a:lnTo>
                    <a:lnTo>
                      <a:pt x="473" y="133"/>
                    </a:lnTo>
                    <a:lnTo>
                      <a:pt x="513" y="237"/>
                    </a:lnTo>
                    <a:lnTo>
                      <a:pt x="530" y="359"/>
                    </a:lnTo>
                    <a:lnTo>
                      <a:pt x="522" y="484"/>
                    </a:lnTo>
                    <a:lnTo>
                      <a:pt x="494" y="606"/>
                    </a:lnTo>
                    <a:lnTo>
                      <a:pt x="445" y="712"/>
                    </a:lnTo>
                    <a:lnTo>
                      <a:pt x="378" y="790"/>
                    </a:lnTo>
                    <a:lnTo>
                      <a:pt x="302" y="8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2" name="Freeform 31"/>
              <p:cNvSpPr>
                <a:spLocks/>
              </p:cNvSpPr>
              <p:nvPr/>
            </p:nvSpPr>
            <p:spPr bwMode="auto">
              <a:xfrm>
                <a:off x="3357" y="3450"/>
                <a:ext cx="9" cy="7"/>
              </a:xfrm>
              <a:custGeom>
                <a:avLst/>
                <a:gdLst>
                  <a:gd name="T0" fmla="*/ 0 w 53"/>
                  <a:gd name="T1" fmla="*/ 0 h 43"/>
                  <a:gd name="T2" fmla="*/ 0 w 53"/>
                  <a:gd name="T3" fmla="*/ 0 h 43"/>
                  <a:gd name="T4" fmla="*/ 0 w 53"/>
                  <a:gd name="T5" fmla="*/ 0 h 43"/>
                  <a:gd name="T6" fmla="*/ 0 w 53"/>
                  <a:gd name="T7" fmla="*/ 0 h 43"/>
                  <a:gd name="T8" fmla="*/ 0 w 53"/>
                  <a:gd name="T9" fmla="*/ 0 h 43"/>
                  <a:gd name="T10" fmla="*/ 0 w 53"/>
                  <a:gd name="T11" fmla="*/ 0 h 43"/>
                  <a:gd name="T12" fmla="*/ 0 60000 65536"/>
                  <a:gd name="T13" fmla="*/ 0 60000 65536"/>
                  <a:gd name="T14" fmla="*/ 0 60000 65536"/>
                  <a:gd name="T15" fmla="*/ 0 60000 65536"/>
                  <a:gd name="T16" fmla="*/ 0 60000 65536"/>
                  <a:gd name="T17" fmla="*/ 0 60000 65536"/>
                  <a:gd name="T18" fmla="*/ 0 w 53"/>
                  <a:gd name="T19" fmla="*/ 0 h 43"/>
                  <a:gd name="T20" fmla="*/ 53 w 5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3" h="43">
                    <a:moveTo>
                      <a:pt x="53" y="28"/>
                    </a:moveTo>
                    <a:lnTo>
                      <a:pt x="30" y="0"/>
                    </a:lnTo>
                    <a:lnTo>
                      <a:pt x="0" y="26"/>
                    </a:lnTo>
                    <a:lnTo>
                      <a:pt x="9" y="43"/>
                    </a:lnTo>
                    <a:lnTo>
                      <a:pt x="5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3" name="Freeform 32"/>
              <p:cNvSpPr>
                <a:spLocks/>
              </p:cNvSpPr>
              <p:nvPr/>
            </p:nvSpPr>
            <p:spPr bwMode="auto">
              <a:xfrm>
                <a:off x="2943" y="3288"/>
                <a:ext cx="725" cy="336"/>
              </a:xfrm>
              <a:custGeom>
                <a:avLst/>
                <a:gdLst>
                  <a:gd name="T0" fmla="*/ 1 w 1140"/>
                  <a:gd name="T1" fmla="*/ 1 h 526"/>
                  <a:gd name="T2" fmla="*/ 1 w 1140"/>
                  <a:gd name="T3" fmla="*/ 1 h 526"/>
                  <a:gd name="T4" fmla="*/ 0 w 1140"/>
                  <a:gd name="T5" fmla="*/ 1 h 526"/>
                  <a:gd name="T6" fmla="*/ 1 w 1140"/>
                  <a:gd name="T7" fmla="*/ 1 h 526"/>
                  <a:gd name="T8" fmla="*/ 1 w 1140"/>
                  <a:gd name="T9" fmla="*/ 1 h 526"/>
                  <a:gd name="T10" fmla="*/ 1 w 1140"/>
                  <a:gd name="T11" fmla="*/ 1 h 526"/>
                  <a:gd name="T12" fmla="*/ 1 w 1140"/>
                  <a:gd name="T13" fmla="*/ 1 h 526"/>
                  <a:gd name="T14" fmla="*/ 1 w 1140"/>
                  <a:gd name="T15" fmla="*/ 1 h 526"/>
                  <a:gd name="T16" fmla="*/ 1 w 1140"/>
                  <a:gd name="T17" fmla="*/ 1 h 526"/>
                  <a:gd name="T18" fmla="*/ 1 w 1140"/>
                  <a:gd name="T19" fmla="*/ 1 h 526"/>
                  <a:gd name="T20" fmla="*/ 1 w 1140"/>
                  <a:gd name="T21" fmla="*/ 1 h 526"/>
                  <a:gd name="T22" fmla="*/ 1 w 1140"/>
                  <a:gd name="T23" fmla="*/ 1 h 526"/>
                  <a:gd name="T24" fmla="*/ 1 w 1140"/>
                  <a:gd name="T25" fmla="*/ 1 h 526"/>
                  <a:gd name="T26" fmla="*/ 1 w 1140"/>
                  <a:gd name="T27" fmla="*/ 0 h 526"/>
                  <a:gd name="T28" fmla="*/ 1 w 1140"/>
                  <a:gd name="T29" fmla="*/ 0 h 526"/>
                  <a:gd name="T30" fmla="*/ 1 w 1140"/>
                  <a:gd name="T31" fmla="*/ 1 h 526"/>
                  <a:gd name="T32" fmla="*/ 1 w 1140"/>
                  <a:gd name="T33" fmla="*/ 1 h 526"/>
                  <a:gd name="T34" fmla="*/ 1 w 1140"/>
                  <a:gd name="T35" fmla="*/ 1 h 526"/>
                  <a:gd name="T36" fmla="*/ 2 w 1140"/>
                  <a:gd name="T37" fmla="*/ 1 h 526"/>
                  <a:gd name="T38" fmla="*/ 2 w 1140"/>
                  <a:gd name="T39" fmla="*/ 1 h 526"/>
                  <a:gd name="T40" fmla="*/ 2 w 1140"/>
                  <a:gd name="T41" fmla="*/ 1 h 526"/>
                  <a:gd name="T42" fmla="*/ 2 w 1140"/>
                  <a:gd name="T43" fmla="*/ 1 h 526"/>
                  <a:gd name="T44" fmla="*/ 2 w 1140"/>
                  <a:gd name="T45" fmla="*/ 1 h 526"/>
                  <a:gd name="T46" fmla="*/ 2 w 1140"/>
                  <a:gd name="T47" fmla="*/ 1 h 526"/>
                  <a:gd name="T48" fmla="*/ 2 w 1140"/>
                  <a:gd name="T49" fmla="*/ 1 h 526"/>
                  <a:gd name="T50" fmla="*/ 2 w 1140"/>
                  <a:gd name="T51" fmla="*/ 1 h 526"/>
                  <a:gd name="T52" fmla="*/ 2 w 1140"/>
                  <a:gd name="T53" fmla="*/ 1 h 526"/>
                  <a:gd name="T54" fmla="*/ 2 w 1140"/>
                  <a:gd name="T55" fmla="*/ 1 h 526"/>
                  <a:gd name="T56" fmla="*/ 2 w 1140"/>
                  <a:gd name="T57" fmla="*/ 1 h 526"/>
                  <a:gd name="T58" fmla="*/ 2 w 1140"/>
                  <a:gd name="T59" fmla="*/ 1 h 526"/>
                  <a:gd name="T60" fmla="*/ 2 w 1140"/>
                  <a:gd name="T61" fmla="*/ 1 h 526"/>
                  <a:gd name="T62" fmla="*/ 2 w 1140"/>
                  <a:gd name="T63" fmla="*/ 1 h 526"/>
                  <a:gd name="T64" fmla="*/ 2 w 1140"/>
                  <a:gd name="T65" fmla="*/ 1 h 526"/>
                  <a:gd name="T66" fmla="*/ 2 w 1140"/>
                  <a:gd name="T67" fmla="*/ 1 h 526"/>
                  <a:gd name="T68" fmla="*/ 2 w 1140"/>
                  <a:gd name="T69" fmla="*/ 1 h 526"/>
                  <a:gd name="T70" fmla="*/ 2 w 1140"/>
                  <a:gd name="T71" fmla="*/ 1 h 526"/>
                  <a:gd name="T72" fmla="*/ 2 w 1140"/>
                  <a:gd name="T73" fmla="*/ 1 h 526"/>
                  <a:gd name="T74" fmla="*/ 2 w 1140"/>
                  <a:gd name="T75" fmla="*/ 1 h 526"/>
                  <a:gd name="T76" fmla="*/ 2 w 1140"/>
                  <a:gd name="T77" fmla="*/ 1 h 526"/>
                  <a:gd name="T78" fmla="*/ 2 w 1140"/>
                  <a:gd name="T79" fmla="*/ 1 h 526"/>
                  <a:gd name="T80" fmla="*/ 2 w 1140"/>
                  <a:gd name="T81" fmla="*/ 1 h 526"/>
                  <a:gd name="T82" fmla="*/ 1 w 1140"/>
                  <a:gd name="T83" fmla="*/ 1 h 526"/>
                  <a:gd name="T84" fmla="*/ 1 w 1140"/>
                  <a:gd name="T85" fmla="*/ 1 h 526"/>
                  <a:gd name="T86" fmla="*/ 1 w 1140"/>
                  <a:gd name="T87" fmla="*/ 1 h 526"/>
                  <a:gd name="T88" fmla="*/ 1 w 1140"/>
                  <a:gd name="T89" fmla="*/ 1 h 526"/>
                  <a:gd name="T90" fmla="*/ 1 w 1140"/>
                  <a:gd name="T91" fmla="*/ 1 h 526"/>
                  <a:gd name="T92" fmla="*/ 1 w 1140"/>
                  <a:gd name="T93" fmla="*/ 1 h 526"/>
                  <a:gd name="T94" fmla="*/ 1 w 1140"/>
                  <a:gd name="T95" fmla="*/ 1 h 526"/>
                  <a:gd name="T96" fmla="*/ 1 w 1140"/>
                  <a:gd name="T97" fmla="*/ 1 h 526"/>
                  <a:gd name="T98" fmla="*/ 1 w 1140"/>
                  <a:gd name="T99" fmla="*/ 1 h 52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40"/>
                  <a:gd name="T151" fmla="*/ 0 h 526"/>
                  <a:gd name="T152" fmla="*/ 1140 w 1140"/>
                  <a:gd name="T153" fmla="*/ 526 h 52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40" h="526">
                    <a:moveTo>
                      <a:pt x="90" y="501"/>
                    </a:moveTo>
                    <a:lnTo>
                      <a:pt x="19" y="463"/>
                    </a:lnTo>
                    <a:lnTo>
                      <a:pt x="0" y="379"/>
                    </a:lnTo>
                    <a:lnTo>
                      <a:pt x="33" y="286"/>
                    </a:lnTo>
                    <a:lnTo>
                      <a:pt x="121" y="219"/>
                    </a:lnTo>
                    <a:lnTo>
                      <a:pt x="213" y="187"/>
                    </a:lnTo>
                    <a:lnTo>
                      <a:pt x="231" y="85"/>
                    </a:lnTo>
                    <a:lnTo>
                      <a:pt x="244" y="55"/>
                    </a:lnTo>
                    <a:lnTo>
                      <a:pt x="261" y="36"/>
                    </a:lnTo>
                    <a:lnTo>
                      <a:pt x="289" y="21"/>
                    </a:lnTo>
                    <a:lnTo>
                      <a:pt x="321" y="12"/>
                    </a:lnTo>
                    <a:lnTo>
                      <a:pt x="402" y="6"/>
                    </a:lnTo>
                    <a:lnTo>
                      <a:pt x="492" y="3"/>
                    </a:lnTo>
                    <a:lnTo>
                      <a:pt x="579" y="0"/>
                    </a:lnTo>
                    <a:lnTo>
                      <a:pt x="652" y="0"/>
                    </a:lnTo>
                    <a:lnTo>
                      <a:pt x="685" y="7"/>
                    </a:lnTo>
                    <a:lnTo>
                      <a:pt x="720" y="22"/>
                    </a:lnTo>
                    <a:lnTo>
                      <a:pt x="774" y="192"/>
                    </a:lnTo>
                    <a:lnTo>
                      <a:pt x="822" y="204"/>
                    </a:lnTo>
                    <a:lnTo>
                      <a:pt x="873" y="181"/>
                    </a:lnTo>
                    <a:lnTo>
                      <a:pt x="886" y="256"/>
                    </a:lnTo>
                    <a:lnTo>
                      <a:pt x="928" y="180"/>
                    </a:lnTo>
                    <a:lnTo>
                      <a:pt x="946" y="252"/>
                    </a:lnTo>
                    <a:lnTo>
                      <a:pt x="988" y="187"/>
                    </a:lnTo>
                    <a:lnTo>
                      <a:pt x="1000" y="252"/>
                    </a:lnTo>
                    <a:lnTo>
                      <a:pt x="1056" y="195"/>
                    </a:lnTo>
                    <a:lnTo>
                      <a:pt x="1077" y="262"/>
                    </a:lnTo>
                    <a:lnTo>
                      <a:pt x="1140" y="327"/>
                    </a:lnTo>
                    <a:lnTo>
                      <a:pt x="1134" y="429"/>
                    </a:lnTo>
                    <a:lnTo>
                      <a:pt x="1078" y="513"/>
                    </a:lnTo>
                    <a:lnTo>
                      <a:pt x="1021" y="519"/>
                    </a:lnTo>
                    <a:lnTo>
                      <a:pt x="1008" y="384"/>
                    </a:lnTo>
                    <a:lnTo>
                      <a:pt x="996" y="364"/>
                    </a:lnTo>
                    <a:lnTo>
                      <a:pt x="982" y="351"/>
                    </a:lnTo>
                    <a:lnTo>
                      <a:pt x="937" y="336"/>
                    </a:lnTo>
                    <a:lnTo>
                      <a:pt x="901" y="340"/>
                    </a:lnTo>
                    <a:lnTo>
                      <a:pt x="882" y="352"/>
                    </a:lnTo>
                    <a:lnTo>
                      <a:pt x="858" y="381"/>
                    </a:lnTo>
                    <a:lnTo>
                      <a:pt x="847" y="418"/>
                    </a:lnTo>
                    <a:lnTo>
                      <a:pt x="841" y="463"/>
                    </a:lnTo>
                    <a:lnTo>
                      <a:pt x="843" y="523"/>
                    </a:lnTo>
                    <a:lnTo>
                      <a:pt x="354" y="526"/>
                    </a:lnTo>
                    <a:lnTo>
                      <a:pt x="346" y="477"/>
                    </a:lnTo>
                    <a:lnTo>
                      <a:pt x="324" y="430"/>
                    </a:lnTo>
                    <a:lnTo>
                      <a:pt x="289" y="405"/>
                    </a:lnTo>
                    <a:lnTo>
                      <a:pt x="238" y="388"/>
                    </a:lnTo>
                    <a:lnTo>
                      <a:pt x="184" y="391"/>
                    </a:lnTo>
                    <a:lnTo>
                      <a:pt x="136" y="412"/>
                    </a:lnTo>
                    <a:lnTo>
                      <a:pt x="100" y="456"/>
                    </a:lnTo>
                    <a:lnTo>
                      <a:pt x="90" y="501"/>
                    </a:lnTo>
                    <a:close/>
                  </a:path>
                </a:pathLst>
              </a:custGeom>
              <a:solidFill>
                <a:schemeClr val="folHlink"/>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424" name="Freeform 33"/>
              <p:cNvSpPr>
                <a:spLocks/>
              </p:cNvSpPr>
              <p:nvPr/>
            </p:nvSpPr>
            <p:spPr bwMode="auto">
              <a:xfrm>
                <a:off x="3113" y="3325"/>
                <a:ext cx="121" cy="130"/>
              </a:xfrm>
              <a:custGeom>
                <a:avLst/>
                <a:gdLst>
                  <a:gd name="T0" fmla="*/ 0 w 189"/>
                  <a:gd name="T1" fmla="*/ 1 h 204"/>
                  <a:gd name="T2" fmla="*/ 1 w 189"/>
                  <a:gd name="T3" fmla="*/ 1 h 204"/>
                  <a:gd name="T4" fmla="*/ 1 w 189"/>
                  <a:gd name="T5" fmla="*/ 1 h 204"/>
                  <a:gd name="T6" fmla="*/ 1 w 189"/>
                  <a:gd name="T7" fmla="*/ 1 h 204"/>
                  <a:gd name="T8" fmla="*/ 1 w 189"/>
                  <a:gd name="T9" fmla="*/ 1 h 204"/>
                  <a:gd name="T10" fmla="*/ 1 w 189"/>
                  <a:gd name="T11" fmla="*/ 1 h 204"/>
                  <a:gd name="T12" fmla="*/ 1 w 189"/>
                  <a:gd name="T13" fmla="*/ 0 h 204"/>
                  <a:gd name="T14" fmla="*/ 1 w 189"/>
                  <a:gd name="T15" fmla="*/ 1 h 204"/>
                  <a:gd name="T16" fmla="*/ 0 w 189"/>
                  <a:gd name="T17" fmla="*/ 1 h 2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9"/>
                  <a:gd name="T28" fmla="*/ 0 h 204"/>
                  <a:gd name="T29" fmla="*/ 189 w 189"/>
                  <a:gd name="T30" fmla="*/ 204 h 20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9" h="204">
                    <a:moveTo>
                      <a:pt x="0" y="195"/>
                    </a:moveTo>
                    <a:lnTo>
                      <a:pt x="15" y="69"/>
                    </a:lnTo>
                    <a:lnTo>
                      <a:pt x="29" y="45"/>
                    </a:lnTo>
                    <a:lnTo>
                      <a:pt x="41" y="30"/>
                    </a:lnTo>
                    <a:lnTo>
                      <a:pt x="63" y="16"/>
                    </a:lnTo>
                    <a:lnTo>
                      <a:pt x="89" y="9"/>
                    </a:lnTo>
                    <a:lnTo>
                      <a:pt x="189" y="0"/>
                    </a:lnTo>
                    <a:lnTo>
                      <a:pt x="189" y="204"/>
                    </a:lnTo>
                    <a:lnTo>
                      <a:pt x="0" y="195"/>
                    </a:lnTo>
                    <a:close/>
                  </a:path>
                </a:pathLst>
              </a:custGeom>
              <a:solidFill>
                <a:schemeClr val="tx1"/>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425" name="Freeform 34"/>
              <p:cNvSpPr>
                <a:spLocks/>
              </p:cNvSpPr>
              <p:nvPr/>
            </p:nvSpPr>
            <p:spPr bwMode="auto">
              <a:xfrm>
                <a:off x="3255" y="3322"/>
                <a:ext cx="160" cy="135"/>
              </a:xfrm>
              <a:custGeom>
                <a:avLst/>
                <a:gdLst>
                  <a:gd name="T0" fmla="*/ 1 w 252"/>
                  <a:gd name="T1" fmla="*/ 1 h 213"/>
                  <a:gd name="T2" fmla="*/ 0 w 252"/>
                  <a:gd name="T3" fmla="*/ 0 h 213"/>
                  <a:gd name="T4" fmla="*/ 1 w 252"/>
                  <a:gd name="T5" fmla="*/ 0 h 213"/>
                  <a:gd name="T6" fmla="*/ 1 w 252"/>
                  <a:gd name="T7" fmla="*/ 1 h 213"/>
                  <a:gd name="T8" fmla="*/ 1 w 252"/>
                  <a:gd name="T9" fmla="*/ 1 h 213"/>
                  <a:gd name="T10" fmla="*/ 1 w 252"/>
                  <a:gd name="T11" fmla="*/ 1 h 213"/>
                  <a:gd name="T12" fmla="*/ 1 w 252"/>
                  <a:gd name="T13" fmla="*/ 1 h 213"/>
                  <a:gd name="T14" fmla="*/ 0 60000 65536"/>
                  <a:gd name="T15" fmla="*/ 0 60000 65536"/>
                  <a:gd name="T16" fmla="*/ 0 60000 65536"/>
                  <a:gd name="T17" fmla="*/ 0 60000 65536"/>
                  <a:gd name="T18" fmla="*/ 0 60000 65536"/>
                  <a:gd name="T19" fmla="*/ 0 60000 65536"/>
                  <a:gd name="T20" fmla="*/ 0 60000 65536"/>
                  <a:gd name="T21" fmla="*/ 0 w 252"/>
                  <a:gd name="T22" fmla="*/ 0 h 213"/>
                  <a:gd name="T23" fmla="*/ 252 w 252"/>
                  <a:gd name="T24" fmla="*/ 213 h 2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2" h="213">
                    <a:moveTo>
                      <a:pt x="3" y="207"/>
                    </a:moveTo>
                    <a:lnTo>
                      <a:pt x="0" y="0"/>
                    </a:lnTo>
                    <a:lnTo>
                      <a:pt x="210" y="0"/>
                    </a:lnTo>
                    <a:lnTo>
                      <a:pt x="252" y="149"/>
                    </a:lnTo>
                    <a:lnTo>
                      <a:pt x="215" y="191"/>
                    </a:lnTo>
                    <a:lnTo>
                      <a:pt x="99" y="213"/>
                    </a:lnTo>
                    <a:lnTo>
                      <a:pt x="3" y="207"/>
                    </a:lnTo>
                    <a:close/>
                  </a:path>
                </a:pathLst>
              </a:custGeom>
              <a:solidFill>
                <a:schemeClr val="tx1"/>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426" name="Freeform 35"/>
              <p:cNvSpPr>
                <a:spLocks/>
              </p:cNvSpPr>
              <p:nvPr/>
            </p:nvSpPr>
            <p:spPr bwMode="auto">
              <a:xfrm>
                <a:off x="3360" y="3383"/>
                <a:ext cx="45" cy="63"/>
              </a:xfrm>
              <a:custGeom>
                <a:avLst/>
                <a:gdLst>
                  <a:gd name="T0" fmla="*/ 0 w 276"/>
                  <a:gd name="T1" fmla="*/ 0 h 388"/>
                  <a:gd name="T2" fmla="*/ 0 w 276"/>
                  <a:gd name="T3" fmla="*/ 0 h 388"/>
                  <a:gd name="T4" fmla="*/ 0 w 276"/>
                  <a:gd name="T5" fmla="*/ 0 h 388"/>
                  <a:gd name="T6" fmla="*/ 0 w 276"/>
                  <a:gd name="T7" fmla="*/ 0 h 388"/>
                  <a:gd name="T8" fmla="*/ 0 w 276"/>
                  <a:gd name="T9" fmla="*/ 0 h 388"/>
                  <a:gd name="T10" fmla="*/ 0 w 276"/>
                  <a:gd name="T11" fmla="*/ 0 h 388"/>
                  <a:gd name="T12" fmla="*/ 0 w 276"/>
                  <a:gd name="T13" fmla="*/ 0 h 388"/>
                  <a:gd name="T14" fmla="*/ 0 w 276"/>
                  <a:gd name="T15" fmla="*/ 0 h 388"/>
                  <a:gd name="T16" fmla="*/ 0 w 276"/>
                  <a:gd name="T17" fmla="*/ 0 h 388"/>
                  <a:gd name="T18" fmla="*/ 0 w 276"/>
                  <a:gd name="T19" fmla="*/ 0 h 388"/>
                  <a:gd name="T20" fmla="*/ 0 w 276"/>
                  <a:gd name="T21" fmla="*/ 0 h 388"/>
                  <a:gd name="T22" fmla="*/ 0 w 276"/>
                  <a:gd name="T23" fmla="*/ 0 h 388"/>
                  <a:gd name="T24" fmla="*/ 0 w 276"/>
                  <a:gd name="T25" fmla="*/ 0 h 388"/>
                  <a:gd name="T26" fmla="*/ 0 w 276"/>
                  <a:gd name="T27" fmla="*/ 0 h 388"/>
                  <a:gd name="T28" fmla="*/ 0 w 276"/>
                  <a:gd name="T29" fmla="*/ 0 h 388"/>
                  <a:gd name="T30" fmla="*/ 0 w 276"/>
                  <a:gd name="T31" fmla="*/ 0 h 388"/>
                  <a:gd name="T32" fmla="*/ 0 w 276"/>
                  <a:gd name="T33" fmla="*/ 0 h 388"/>
                  <a:gd name="T34" fmla="*/ 0 w 276"/>
                  <a:gd name="T35" fmla="*/ 0 h 388"/>
                  <a:gd name="T36" fmla="*/ 0 w 276"/>
                  <a:gd name="T37" fmla="*/ 0 h 388"/>
                  <a:gd name="T38" fmla="*/ 0 w 276"/>
                  <a:gd name="T39" fmla="*/ 0 h 388"/>
                  <a:gd name="T40" fmla="*/ 0 w 276"/>
                  <a:gd name="T41" fmla="*/ 0 h 388"/>
                  <a:gd name="T42" fmla="*/ 0 w 276"/>
                  <a:gd name="T43" fmla="*/ 0 h 388"/>
                  <a:gd name="T44" fmla="*/ 0 w 276"/>
                  <a:gd name="T45" fmla="*/ 0 h 388"/>
                  <a:gd name="T46" fmla="*/ 0 w 276"/>
                  <a:gd name="T47" fmla="*/ 0 h 388"/>
                  <a:gd name="T48" fmla="*/ 0 w 276"/>
                  <a:gd name="T49" fmla="*/ 0 h 388"/>
                  <a:gd name="T50" fmla="*/ 0 w 276"/>
                  <a:gd name="T51" fmla="*/ 0 h 388"/>
                  <a:gd name="T52" fmla="*/ 0 w 276"/>
                  <a:gd name="T53" fmla="*/ 0 h 388"/>
                  <a:gd name="T54" fmla="*/ 0 w 276"/>
                  <a:gd name="T55" fmla="*/ 0 h 388"/>
                  <a:gd name="T56" fmla="*/ 0 w 276"/>
                  <a:gd name="T57" fmla="*/ 0 h 388"/>
                  <a:gd name="T58" fmla="*/ 0 w 276"/>
                  <a:gd name="T59" fmla="*/ 0 h 388"/>
                  <a:gd name="T60" fmla="*/ 0 w 276"/>
                  <a:gd name="T61" fmla="*/ 0 h 388"/>
                  <a:gd name="T62" fmla="*/ 0 w 276"/>
                  <a:gd name="T63" fmla="*/ 0 h 388"/>
                  <a:gd name="T64" fmla="*/ 0 w 276"/>
                  <a:gd name="T65" fmla="*/ 0 h 388"/>
                  <a:gd name="T66" fmla="*/ 0 w 276"/>
                  <a:gd name="T67" fmla="*/ 0 h 388"/>
                  <a:gd name="T68" fmla="*/ 0 w 276"/>
                  <a:gd name="T69" fmla="*/ 0 h 388"/>
                  <a:gd name="T70" fmla="*/ 0 w 276"/>
                  <a:gd name="T71" fmla="*/ 0 h 388"/>
                  <a:gd name="T72" fmla="*/ 0 w 276"/>
                  <a:gd name="T73" fmla="*/ 0 h 388"/>
                  <a:gd name="T74" fmla="*/ 0 w 276"/>
                  <a:gd name="T75" fmla="*/ 0 h 388"/>
                  <a:gd name="T76" fmla="*/ 0 w 276"/>
                  <a:gd name="T77" fmla="*/ 0 h 388"/>
                  <a:gd name="T78" fmla="*/ 0 w 276"/>
                  <a:gd name="T79" fmla="*/ 0 h 388"/>
                  <a:gd name="T80" fmla="*/ 0 w 276"/>
                  <a:gd name="T81" fmla="*/ 0 h 388"/>
                  <a:gd name="T82" fmla="*/ 0 w 276"/>
                  <a:gd name="T83" fmla="*/ 0 h 388"/>
                  <a:gd name="T84" fmla="*/ 0 w 276"/>
                  <a:gd name="T85" fmla="*/ 0 h 388"/>
                  <a:gd name="T86" fmla="*/ 0 w 276"/>
                  <a:gd name="T87" fmla="*/ 0 h 388"/>
                  <a:gd name="T88" fmla="*/ 0 w 276"/>
                  <a:gd name="T89" fmla="*/ 0 h 388"/>
                  <a:gd name="T90" fmla="*/ 0 w 276"/>
                  <a:gd name="T91" fmla="*/ 0 h 388"/>
                  <a:gd name="T92" fmla="*/ 0 w 276"/>
                  <a:gd name="T93" fmla="*/ 0 h 388"/>
                  <a:gd name="T94" fmla="*/ 0 w 276"/>
                  <a:gd name="T95" fmla="*/ 0 h 388"/>
                  <a:gd name="T96" fmla="*/ 0 w 276"/>
                  <a:gd name="T97" fmla="*/ 0 h 388"/>
                  <a:gd name="T98" fmla="*/ 0 w 276"/>
                  <a:gd name="T99" fmla="*/ 0 h 388"/>
                  <a:gd name="T100" fmla="*/ 0 w 276"/>
                  <a:gd name="T101" fmla="*/ 0 h 388"/>
                  <a:gd name="T102" fmla="*/ 0 w 276"/>
                  <a:gd name="T103" fmla="*/ 0 h 388"/>
                  <a:gd name="T104" fmla="*/ 0 w 276"/>
                  <a:gd name="T105" fmla="*/ 0 h 388"/>
                  <a:gd name="T106" fmla="*/ 0 w 276"/>
                  <a:gd name="T107" fmla="*/ 0 h 388"/>
                  <a:gd name="T108" fmla="*/ 0 w 276"/>
                  <a:gd name="T109" fmla="*/ 0 h 38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76"/>
                  <a:gd name="T166" fmla="*/ 0 h 388"/>
                  <a:gd name="T167" fmla="*/ 276 w 276"/>
                  <a:gd name="T168" fmla="*/ 388 h 38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76" h="388">
                    <a:moveTo>
                      <a:pt x="14" y="325"/>
                    </a:moveTo>
                    <a:lnTo>
                      <a:pt x="6" y="304"/>
                    </a:lnTo>
                    <a:lnTo>
                      <a:pt x="0" y="262"/>
                    </a:lnTo>
                    <a:lnTo>
                      <a:pt x="2" y="217"/>
                    </a:lnTo>
                    <a:lnTo>
                      <a:pt x="12" y="171"/>
                    </a:lnTo>
                    <a:lnTo>
                      <a:pt x="29" y="125"/>
                    </a:lnTo>
                    <a:lnTo>
                      <a:pt x="52" y="84"/>
                    </a:lnTo>
                    <a:lnTo>
                      <a:pt x="80" y="49"/>
                    </a:lnTo>
                    <a:lnTo>
                      <a:pt x="113" y="23"/>
                    </a:lnTo>
                    <a:lnTo>
                      <a:pt x="145" y="6"/>
                    </a:lnTo>
                    <a:lnTo>
                      <a:pt x="179" y="0"/>
                    </a:lnTo>
                    <a:lnTo>
                      <a:pt x="208" y="6"/>
                    </a:lnTo>
                    <a:lnTo>
                      <a:pt x="236" y="23"/>
                    </a:lnTo>
                    <a:lnTo>
                      <a:pt x="255" y="49"/>
                    </a:lnTo>
                    <a:lnTo>
                      <a:pt x="268" y="84"/>
                    </a:lnTo>
                    <a:lnTo>
                      <a:pt x="276" y="125"/>
                    </a:lnTo>
                    <a:lnTo>
                      <a:pt x="274" y="171"/>
                    </a:lnTo>
                    <a:lnTo>
                      <a:pt x="265" y="219"/>
                    </a:lnTo>
                    <a:lnTo>
                      <a:pt x="248" y="264"/>
                    </a:lnTo>
                    <a:lnTo>
                      <a:pt x="225" y="304"/>
                    </a:lnTo>
                    <a:lnTo>
                      <a:pt x="196" y="340"/>
                    </a:lnTo>
                    <a:lnTo>
                      <a:pt x="164" y="367"/>
                    </a:lnTo>
                    <a:lnTo>
                      <a:pt x="130" y="382"/>
                    </a:lnTo>
                    <a:lnTo>
                      <a:pt x="97" y="388"/>
                    </a:lnTo>
                    <a:lnTo>
                      <a:pt x="67" y="382"/>
                    </a:lnTo>
                    <a:lnTo>
                      <a:pt x="40" y="365"/>
                    </a:lnTo>
                    <a:lnTo>
                      <a:pt x="19" y="340"/>
                    </a:lnTo>
                    <a:lnTo>
                      <a:pt x="57" y="319"/>
                    </a:lnTo>
                    <a:lnTo>
                      <a:pt x="80" y="335"/>
                    </a:lnTo>
                    <a:lnTo>
                      <a:pt x="103" y="340"/>
                    </a:lnTo>
                    <a:lnTo>
                      <a:pt x="128" y="338"/>
                    </a:lnTo>
                    <a:lnTo>
                      <a:pt x="152" y="327"/>
                    </a:lnTo>
                    <a:lnTo>
                      <a:pt x="177" y="308"/>
                    </a:lnTo>
                    <a:lnTo>
                      <a:pt x="200" y="283"/>
                    </a:lnTo>
                    <a:lnTo>
                      <a:pt x="217" y="253"/>
                    </a:lnTo>
                    <a:lnTo>
                      <a:pt x="232" y="219"/>
                    </a:lnTo>
                    <a:lnTo>
                      <a:pt x="240" y="183"/>
                    </a:lnTo>
                    <a:lnTo>
                      <a:pt x="242" y="148"/>
                    </a:lnTo>
                    <a:lnTo>
                      <a:pt x="238" y="116"/>
                    </a:lnTo>
                    <a:lnTo>
                      <a:pt x="229" y="89"/>
                    </a:lnTo>
                    <a:lnTo>
                      <a:pt x="213" y="68"/>
                    </a:lnTo>
                    <a:lnTo>
                      <a:pt x="194" y="53"/>
                    </a:lnTo>
                    <a:lnTo>
                      <a:pt x="173" y="49"/>
                    </a:lnTo>
                    <a:lnTo>
                      <a:pt x="147" y="51"/>
                    </a:lnTo>
                    <a:lnTo>
                      <a:pt x="122" y="63"/>
                    </a:lnTo>
                    <a:lnTo>
                      <a:pt x="99" y="82"/>
                    </a:lnTo>
                    <a:lnTo>
                      <a:pt x="76" y="106"/>
                    </a:lnTo>
                    <a:lnTo>
                      <a:pt x="59" y="137"/>
                    </a:lnTo>
                    <a:lnTo>
                      <a:pt x="44" y="171"/>
                    </a:lnTo>
                    <a:lnTo>
                      <a:pt x="35" y="205"/>
                    </a:lnTo>
                    <a:lnTo>
                      <a:pt x="33" y="240"/>
                    </a:lnTo>
                    <a:lnTo>
                      <a:pt x="37" y="272"/>
                    </a:lnTo>
                    <a:lnTo>
                      <a:pt x="48" y="304"/>
                    </a:lnTo>
                    <a:lnTo>
                      <a:pt x="1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7" name="Freeform 36"/>
              <p:cNvSpPr>
                <a:spLocks/>
              </p:cNvSpPr>
              <p:nvPr/>
            </p:nvSpPr>
            <p:spPr bwMode="auto">
              <a:xfrm>
                <a:off x="3362" y="3431"/>
                <a:ext cx="9" cy="7"/>
              </a:xfrm>
              <a:custGeom>
                <a:avLst/>
                <a:gdLst>
                  <a:gd name="T0" fmla="*/ 0 w 53"/>
                  <a:gd name="T1" fmla="*/ 0 h 43"/>
                  <a:gd name="T2" fmla="*/ 0 w 53"/>
                  <a:gd name="T3" fmla="*/ 0 h 43"/>
                  <a:gd name="T4" fmla="*/ 0 w 53"/>
                  <a:gd name="T5" fmla="*/ 0 h 43"/>
                  <a:gd name="T6" fmla="*/ 0 w 53"/>
                  <a:gd name="T7" fmla="*/ 0 h 43"/>
                  <a:gd name="T8" fmla="*/ 0 w 53"/>
                  <a:gd name="T9" fmla="*/ 0 h 43"/>
                  <a:gd name="T10" fmla="*/ 0 w 53"/>
                  <a:gd name="T11" fmla="*/ 0 h 43"/>
                  <a:gd name="T12" fmla="*/ 0 60000 65536"/>
                  <a:gd name="T13" fmla="*/ 0 60000 65536"/>
                  <a:gd name="T14" fmla="*/ 0 60000 65536"/>
                  <a:gd name="T15" fmla="*/ 0 60000 65536"/>
                  <a:gd name="T16" fmla="*/ 0 60000 65536"/>
                  <a:gd name="T17" fmla="*/ 0 60000 65536"/>
                  <a:gd name="T18" fmla="*/ 0 w 53"/>
                  <a:gd name="T19" fmla="*/ 0 h 43"/>
                  <a:gd name="T20" fmla="*/ 53 w 5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3" h="43">
                    <a:moveTo>
                      <a:pt x="53" y="28"/>
                    </a:moveTo>
                    <a:lnTo>
                      <a:pt x="30" y="0"/>
                    </a:lnTo>
                    <a:lnTo>
                      <a:pt x="0" y="26"/>
                    </a:lnTo>
                    <a:lnTo>
                      <a:pt x="9" y="43"/>
                    </a:lnTo>
                    <a:lnTo>
                      <a:pt x="5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8" name="Freeform 37"/>
              <p:cNvSpPr>
                <a:spLocks/>
              </p:cNvSpPr>
              <p:nvPr/>
            </p:nvSpPr>
            <p:spPr bwMode="auto">
              <a:xfrm>
                <a:off x="3367" y="3401"/>
                <a:ext cx="33" cy="23"/>
              </a:xfrm>
              <a:custGeom>
                <a:avLst/>
                <a:gdLst>
                  <a:gd name="T0" fmla="*/ 0 w 202"/>
                  <a:gd name="T1" fmla="*/ 0 h 141"/>
                  <a:gd name="T2" fmla="*/ 0 w 202"/>
                  <a:gd name="T3" fmla="*/ 0 h 141"/>
                  <a:gd name="T4" fmla="*/ 0 w 202"/>
                  <a:gd name="T5" fmla="*/ 0 h 141"/>
                  <a:gd name="T6" fmla="*/ 0 w 202"/>
                  <a:gd name="T7" fmla="*/ 0 h 141"/>
                  <a:gd name="T8" fmla="*/ 0 w 202"/>
                  <a:gd name="T9" fmla="*/ 0 h 141"/>
                  <a:gd name="T10" fmla="*/ 0 w 202"/>
                  <a:gd name="T11" fmla="*/ 0 h 141"/>
                  <a:gd name="T12" fmla="*/ 0 w 202"/>
                  <a:gd name="T13" fmla="*/ 0 h 141"/>
                  <a:gd name="T14" fmla="*/ 0 60000 65536"/>
                  <a:gd name="T15" fmla="*/ 0 60000 65536"/>
                  <a:gd name="T16" fmla="*/ 0 60000 65536"/>
                  <a:gd name="T17" fmla="*/ 0 60000 65536"/>
                  <a:gd name="T18" fmla="*/ 0 60000 65536"/>
                  <a:gd name="T19" fmla="*/ 0 60000 65536"/>
                  <a:gd name="T20" fmla="*/ 0 60000 65536"/>
                  <a:gd name="T21" fmla="*/ 0 w 202"/>
                  <a:gd name="T22" fmla="*/ 0 h 141"/>
                  <a:gd name="T23" fmla="*/ 202 w 202"/>
                  <a:gd name="T24" fmla="*/ 141 h 1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2" h="141">
                    <a:moveTo>
                      <a:pt x="202" y="78"/>
                    </a:moveTo>
                    <a:lnTo>
                      <a:pt x="23" y="0"/>
                    </a:lnTo>
                    <a:lnTo>
                      <a:pt x="0" y="38"/>
                    </a:lnTo>
                    <a:lnTo>
                      <a:pt x="71" y="141"/>
                    </a:lnTo>
                    <a:lnTo>
                      <a:pt x="202" y="122"/>
                    </a:lnTo>
                    <a:lnTo>
                      <a:pt x="202"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9" name="Freeform 38"/>
              <p:cNvSpPr>
                <a:spLocks/>
              </p:cNvSpPr>
              <p:nvPr/>
            </p:nvSpPr>
            <p:spPr bwMode="auto">
              <a:xfrm>
                <a:off x="3245" y="3415"/>
                <a:ext cx="195" cy="185"/>
              </a:xfrm>
              <a:custGeom>
                <a:avLst/>
                <a:gdLst>
                  <a:gd name="T0" fmla="*/ 0 w 306"/>
                  <a:gd name="T1" fmla="*/ 1 h 290"/>
                  <a:gd name="T2" fmla="*/ 1 w 306"/>
                  <a:gd name="T3" fmla="*/ 1 h 290"/>
                  <a:gd name="T4" fmla="*/ 1 w 306"/>
                  <a:gd name="T5" fmla="*/ 1 h 290"/>
                  <a:gd name="T6" fmla="*/ 1 w 306"/>
                  <a:gd name="T7" fmla="*/ 1 h 290"/>
                  <a:gd name="T8" fmla="*/ 1 w 306"/>
                  <a:gd name="T9" fmla="*/ 1 h 290"/>
                  <a:gd name="T10" fmla="*/ 1 w 306"/>
                  <a:gd name="T11" fmla="*/ 1 h 290"/>
                  <a:gd name="T12" fmla="*/ 1 w 306"/>
                  <a:gd name="T13" fmla="*/ 0 h 290"/>
                  <a:gd name="T14" fmla="*/ 0 60000 65536"/>
                  <a:gd name="T15" fmla="*/ 0 60000 65536"/>
                  <a:gd name="T16" fmla="*/ 0 60000 65536"/>
                  <a:gd name="T17" fmla="*/ 0 60000 65536"/>
                  <a:gd name="T18" fmla="*/ 0 60000 65536"/>
                  <a:gd name="T19" fmla="*/ 0 60000 65536"/>
                  <a:gd name="T20" fmla="*/ 0 60000 65536"/>
                  <a:gd name="T21" fmla="*/ 0 w 306"/>
                  <a:gd name="T22" fmla="*/ 0 h 290"/>
                  <a:gd name="T23" fmla="*/ 306 w 306"/>
                  <a:gd name="T24" fmla="*/ 290 h 2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6" h="290">
                    <a:moveTo>
                      <a:pt x="0" y="71"/>
                    </a:moveTo>
                    <a:lnTo>
                      <a:pt x="3" y="290"/>
                    </a:lnTo>
                    <a:lnTo>
                      <a:pt x="279" y="287"/>
                    </a:lnTo>
                    <a:lnTo>
                      <a:pt x="299" y="272"/>
                    </a:lnTo>
                    <a:lnTo>
                      <a:pt x="306" y="248"/>
                    </a:lnTo>
                    <a:lnTo>
                      <a:pt x="299" y="48"/>
                    </a:lnTo>
                    <a:lnTo>
                      <a:pt x="284" y="0"/>
                    </a:lnTo>
                  </a:path>
                </a:pathLst>
              </a:custGeom>
              <a:noFill/>
              <a:ln w="12700" cap="flat" cmpd="sng">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430" name="Freeform 39"/>
              <p:cNvSpPr>
                <a:spLocks/>
              </p:cNvSpPr>
              <p:nvPr/>
            </p:nvSpPr>
            <p:spPr bwMode="auto">
              <a:xfrm rot="1661969">
                <a:off x="3494" y="3239"/>
                <a:ext cx="130" cy="102"/>
              </a:xfrm>
              <a:custGeom>
                <a:avLst/>
                <a:gdLst>
                  <a:gd name="T0" fmla="*/ 0 w 530"/>
                  <a:gd name="T1" fmla="*/ 0 h 342"/>
                  <a:gd name="T2" fmla="*/ 0 w 530"/>
                  <a:gd name="T3" fmla="*/ 0 h 342"/>
                  <a:gd name="T4" fmla="*/ 0 w 530"/>
                  <a:gd name="T5" fmla="*/ 0 h 342"/>
                  <a:gd name="T6" fmla="*/ 0 w 530"/>
                  <a:gd name="T7" fmla="*/ 0 h 342"/>
                  <a:gd name="T8" fmla="*/ 0 w 530"/>
                  <a:gd name="T9" fmla="*/ 0 h 342"/>
                  <a:gd name="T10" fmla="*/ 0 w 530"/>
                  <a:gd name="T11" fmla="*/ 0 h 342"/>
                  <a:gd name="T12" fmla="*/ 0 w 530"/>
                  <a:gd name="T13" fmla="*/ 0 h 342"/>
                  <a:gd name="T14" fmla="*/ 0 w 530"/>
                  <a:gd name="T15" fmla="*/ 0 h 342"/>
                  <a:gd name="T16" fmla="*/ 0 w 530"/>
                  <a:gd name="T17" fmla="*/ 0 h 342"/>
                  <a:gd name="T18" fmla="*/ 0 w 530"/>
                  <a:gd name="T19" fmla="*/ 0 h 342"/>
                  <a:gd name="T20" fmla="*/ 0 w 530"/>
                  <a:gd name="T21" fmla="*/ 0 h 342"/>
                  <a:gd name="T22" fmla="*/ 0 w 530"/>
                  <a:gd name="T23" fmla="*/ 0 h 342"/>
                  <a:gd name="T24" fmla="*/ 0 w 530"/>
                  <a:gd name="T25" fmla="*/ 0 h 342"/>
                  <a:gd name="T26" fmla="*/ 0 w 530"/>
                  <a:gd name="T27" fmla="*/ 0 h 342"/>
                  <a:gd name="T28" fmla="*/ 0 w 530"/>
                  <a:gd name="T29" fmla="*/ 0 h 342"/>
                  <a:gd name="T30" fmla="*/ 0 w 530"/>
                  <a:gd name="T31" fmla="*/ 0 h 342"/>
                  <a:gd name="T32" fmla="*/ 0 w 530"/>
                  <a:gd name="T33" fmla="*/ 0 h 342"/>
                  <a:gd name="T34" fmla="*/ 0 w 530"/>
                  <a:gd name="T35" fmla="*/ 0 h 342"/>
                  <a:gd name="T36" fmla="*/ 0 w 530"/>
                  <a:gd name="T37" fmla="*/ 0 h 342"/>
                  <a:gd name="T38" fmla="*/ 0 w 530"/>
                  <a:gd name="T39" fmla="*/ 0 h 342"/>
                  <a:gd name="T40" fmla="*/ 0 w 530"/>
                  <a:gd name="T41" fmla="*/ 0 h 342"/>
                  <a:gd name="T42" fmla="*/ 0 w 530"/>
                  <a:gd name="T43" fmla="*/ 0 h 342"/>
                  <a:gd name="T44" fmla="*/ 0 w 530"/>
                  <a:gd name="T45" fmla="*/ 0 h 342"/>
                  <a:gd name="T46" fmla="*/ 0 w 530"/>
                  <a:gd name="T47" fmla="*/ 0 h 342"/>
                  <a:gd name="T48" fmla="*/ 0 w 530"/>
                  <a:gd name="T49" fmla="*/ 0 h 342"/>
                  <a:gd name="T50" fmla="*/ 0 w 530"/>
                  <a:gd name="T51" fmla="*/ 0 h 342"/>
                  <a:gd name="T52" fmla="*/ 0 w 530"/>
                  <a:gd name="T53" fmla="*/ 0 h 342"/>
                  <a:gd name="T54" fmla="*/ 0 w 530"/>
                  <a:gd name="T55" fmla="*/ 0 h 342"/>
                  <a:gd name="T56" fmla="*/ 0 w 530"/>
                  <a:gd name="T57" fmla="*/ 0 h 342"/>
                  <a:gd name="T58" fmla="*/ 0 w 530"/>
                  <a:gd name="T59" fmla="*/ 0 h 342"/>
                  <a:gd name="T60" fmla="*/ 0 w 530"/>
                  <a:gd name="T61" fmla="*/ 0 h 342"/>
                  <a:gd name="T62" fmla="*/ 0 w 530"/>
                  <a:gd name="T63" fmla="*/ 0 h 342"/>
                  <a:gd name="T64" fmla="*/ 0 w 530"/>
                  <a:gd name="T65" fmla="*/ 0 h 342"/>
                  <a:gd name="T66" fmla="*/ 0 w 530"/>
                  <a:gd name="T67" fmla="*/ 0 h 342"/>
                  <a:gd name="T68" fmla="*/ 0 w 530"/>
                  <a:gd name="T69" fmla="*/ 0 h 342"/>
                  <a:gd name="T70" fmla="*/ 0 w 530"/>
                  <a:gd name="T71" fmla="*/ 0 h 342"/>
                  <a:gd name="T72" fmla="*/ 0 w 530"/>
                  <a:gd name="T73" fmla="*/ 0 h 342"/>
                  <a:gd name="T74" fmla="*/ 0 w 530"/>
                  <a:gd name="T75" fmla="*/ 0 h 342"/>
                  <a:gd name="T76" fmla="*/ 0 w 530"/>
                  <a:gd name="T77" fmla="*/ 0 h 342"/>
                  <a:gd name="T78" fmla="*/ 0 w 530"/>
                  <a:gd name="T79" fmla="*/ 0 h 342"/>
                  <a:gd name="T80" fmla="*/ 0 w 530"/>
                  <a:gd name="T81" fmla="*/ 0 h 342"/>
                  <a:gd name="T82" fmla="*/ 0 w 530"/>
                  <a:gd name="T83" fmla="*/ 0 h 342"/>
                  <a:gd name="T84" fmla="*/ 0 w 530"/>
                  <a:gd name="T85" fmla="*/ 0 h 342"/>
                  <a:gd name="T86" fmla="*/ 0 w 530"/>
                  <a:gd name="T87" fmla="*/ 0 h 342"/>
                  <a:gd name="T88" fmla="*/ 0 w 530"/>
                  <a:gd name="T89" fmla="*/ 0 h 342"/>
                  <a:gd name="T90" fmla="*/ 0 w 530"/>
                  <a:gd name="T91" fmla="*/ 0 h 342"/>
                  <a:gd name="T92" fmla="*/ 0 w 530"/>
                  <a:gd name="T93" fmla="*/ 0 h 342"/>
                  <a:gd name="T94" fmla="*/ 0 w 530"/>
                  <a:gd name="T95" fmla="*/ 0 h 342"/>
                  <a:gd name="T96" fmla="*/ 0 w 530"/>
                  <a:gd name="T97" fmla="*/ 0 h 342"/>
                  <a:gd name="T98" fmla="*/ 0 w 530"/>
                  <a:gd name="T99" fmla="*/ 0 h 342"/>
                  <a:gd name="T100" fmla="*/ 0 w 530"/>
                  <a:gd name="T101" fmla="*/ 0 h 3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30"/>
                  <a:gd name="T154" fmla="*/ 0 h 342"/>
                  <a:gd name="T155" fmla="*/ 530 w 530"/>
                  <a:gd name="T156" fmla="*/ 342 h 3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30" h="342">
                    <a:moveTo>
                      <a:pt x="101" y="183"/>
                    </a:moveTo>
                    <a:lnTo>
                      <a:pt x="99" y="183"/>
                    </a:lnTo>
                    <a:lnTo>
                      <a:pt x="91" y="184"/>
                    </a:lnTo>
                    <a:lnTo>
                      <a:pt x="86" y="184"/>
                    </a:lnTo>
                    <a:lnTo>
                      <a:pt x="82" y="186"/>
                    </a:lnTo>
                    <a:lnTo>
                      <a:pt x="76" y="188"/>
                    </a:lnTo>
                    <a:lnTo>
                      <a:pt x="70" y="192"/>
                    </a:lnTo>
                    <a:lnTo>
                      <a:pt x="63" y="194"/>
                    </a:lnTo>
                    <a:lnTo>
                      <a:pt x="55" y="198"/>
                    </a:lnTo>
                    <a:lnTo>
                      <a:pt x="49" y="200"/>
                    </a:lnTo>
                    <a:lnTo>
                      <a:pt x="44" y="203"/>
                    </a:lnTo>
                    <a:lnTo>
                      <a:pt x="36" y="205"/>
                    </a:lnTo>
                    <a:lnTo>
                      <a:pt x="30" y="211"/>
                    </a:lnTo>
                    <a:lnTo>
                      <a:pt x="23" y="215"/>
                    </a:lnTo>
                    <a:lnTo>
                      <a:pt x="19" y="221"/>
                    </a:lnTo>
                    <a:lnTo>
                      <a:pt x="13" y="224"/>
                    </a:lnTo>
                    <a:lnTo>
                      <a:pt x="8" y="230"/>
                    </a:lnTo>
                    <a:lnTo>
                      <a:pt x="4" y="236"/>
                    </a:lnTo>
                    <a:lnTo>
                      <a:pt x="2" y="241"/>
                    </a:lnTo>
                    <a:lnTo>
                      <a:pt x="0" y="249"/>
                    </a:lnTo>
                    <a:lnTo>
                      <a:pt x="0" y="255"/>
                    </a:lnTo>
                    <a:lnTo>
                      <a:pt x="0" y="262"/>
                    </a:lnTo>
                    <a:lnTo>
                      <a:pt x="4" y="270"/>
                    </a:lnTo>
                    <a:lnTo>
                      <a:pt x="6" y="278"/>
                    </a:lnTo>
                    <a:lnTo>
                      <a:pt x="11" y="285"/>
                    </a:lnTo>
                    <a:lnTo>
                      <a:pt x="17" y="295"/>
                    </a:lnTo>
                    <a:lnTo>
                      <a:pt x="29" y="304"/>
                    </a:lnTo>
                    <a:lnTo>
                      <a:pt x="32" y="308"/>
                    </a:lnTo>
                    <a:lnTo>
                      <a:pt x="38" y="314"/>
                    </a:lnTo>
                    <a:lnTo>
                      <a:pt x="44" y="318"/>
                    </a:lnTo>
                    <a:lnTo>
                      <a:pt x="51" y="321"/>
                    </a:lnTo>
                    <a:lnTo>
                      <a:pt x="59" y="327"/>
                    </a:lnTo>
                    <a:lnTo>
                      <a:pt x="67" y="333"/>
                    </a:lnTo>
                    <a:lnTo>
                      <a:pt x="76" y="337"/>
                    </a:lnTo>
                    <a:lnTo>
                      <a:pt x="86" y="342"/>
                    </a:lnTo>
                    <a:lnTo>
                      <a:pt x="89" y="342"/>
                    </a:lnTo>
                    <a:lnTo>
                      <a:pt x="97" y="342"/>
                    </a:lnTo>
                    <a:lnTo>
                      <a:pt x="105" y="342"/>
                    </a:lnTo>
                    <a:lnTo>
                      <a:pt x="108" y="340"/>
                    </a:lnTo>
                    <a:lnTo>
                      <a:pt x="116" y="340"/>
                    </a:lnTo>
                    <a:lnTo>
                      <a:pt x="122" y="338"/>
                    </a:lnTo>
                    <a:lnTo>
                      <a:pt x="127" y="338"/>
                    </a:lnTo>
                    <a:lnTo>
                      <a:pt x="133" y="337"/>
                    </a:lnTo>
                    <a:lnTo>
                      <a:pt x="139" y="337"/>
                    </a:lnTo>
                    <a:lnTo>
                      <a:pt x="146" y="335"/>
                    </a:lnTo>
                    <a:lnTo>
                      <a:pt x="154" y="333"/>
                    </a:lnTo>
                    <a:lnTo>
                      <a:pt x="162" y="331"/>
                    </a:lnTo>
                    <a:lnTo>
                      <a:pt x="167" y="327"/>
                    </a:lnTo>
                    <a:lnTo>
                      <a:pt x="175" y="323"/>
                    </a:lnTo>
                    <a:lnTo>
                      <a:pt x="183" y="321"/>
                    </a:lnTo>
                    <a:lnTo>
                      <a:pt x="188" y="316"/>
                    </a:lnTo>
                    <a:lnTo>
                      <a:pt x="194" y="312"/>
                    </a:lnTo>
                    <a:lnTo>
                      <a:pt x="202" y="306"/>
                    </a:lnTo>
                    <a:lnTo>
                      <a:pt x="209" y="302"/>
                    </a:lnTo>
                    <a:lnTo>
                      <a:pt x="215" y="297"/>
                    </a:lnTo>
                    <a:lnTo>
                      <a:pt x="221" y="289"/>
                    </a:lnTo>
                    <a:lnTo>
                      <a:pt x="226" y="283"/>
                    </a:lnTo>
                    <a:lnTo>
                      <a:pt x="232" y="276"/>
                    </a:lnTo>
                    <a:lnTo>
                      <a:pt x="236" y="266"/>
                    </a:lnTo>
                    <a:lnTo>
                      <a:pt x="240" y="259"/>
                    </a:lnTo>
                    <a:lnTo>
                      <a:pt x="245" y="249"/>
                    </a:lnTo>
                    <a:lnTo>
                      <a:pt x="249" y="240"/>
                    </a:lnTo>
                    <a:lnTo>
                      <a:pt x="251" y="241"/>
                    </a:lnTo>
                    <a:lnTo>
                      <a:pt x="255" y="245"/>
                    </a:lnTo>
                    <a:lnTo>
                      <a:pt x="259" y="251"/>
                    </a:lnTo>
                    <a:lnTo>
                      <a:pt x="268" y="259"/>
                    </a:lnTo>
                    <a:lnTo>
                      <a:pt x="278" y="266"/>
                    </a:lnTo>
                    <a:lnTo>
                      <a:pt x="289" y="274"/>
                    </a:lnTo>
                    <a:lnTo>
                      <a:pt x="295" y="278"/>
                    </a:lnTo>
                    <a:lnTo>
                      <a:pt x="300" y="281"/>
                    </a:lnTo>
                    <a:lnTo>
                      <a:pt x="306" y="283"/>
                    </a:lnTo>
                    <a:lnTo>
                      <a:pt x="314" y="287"/>
                    </a:lnTo>
                    <a:lnTo>
                      <a:pt x="319" y="287"/>
                    </a:lnTo>
                    <a:lnTo>
                      <a:pt x="325" y="289"/>
                    </a:lnTo>
                    <a:lnTo>
                      <a:pt x="331" y="289"/>
                    </a:lnTo>
                    <a:lnTo>
                      <a:pt x="337" y="289"/>
                    </a:lnTo>
                    <a:lnTo>
                      <a:pt x="342" y="287"/>
                    </a:lnTo>
                    <a:lnTo>
                      <a:pt x="348" y="285"/>
                    </a:lnTo>
                    <a:lnTo>
                      <a:pt x="354" y="283"/>
                    </a:lnTo>
                    <a:lnTo>
                      <a:pt x="359" y="280"/>
                    </a:lnTo>
                    <a:lnTo>
                      <a:pt x="365" y="274"/>
                    </a:lnTo>
                    <a:lnTo>
                      <a:pt x="369" y="268"/>
                    </a:lnTo>
                    <a:lnTo>
                      <a:pt x="373" y="259"/>
                    </a:lnTo>
                    <a:lnTo>
                      <a:pt x="376" y="251"/>
                    </a:lnTo>
                    <a:lnTo>
                      <a:pt x="378" y="245"/>
                    </a:lnTo>
                    <a:lnTo>
                      <a:pt x="380" y="240"/>
                    </a:lnTo>
                    <a:lnTo>
                      <a:pt x="380" y="234"/>
                    </a:lnTo>
                    <a:lnTo>
                      <a:pt x="384" y="228"/>
                    </a:lnTo>
                    <a:lnTo>
                      <a:pt x="384" y="221"/>
                    </a:lnTo>
                    <a:lnTo>
                      <a:pt x="386" y="213"/>
                    </a:lnTo>
                    <a:lnTo>
                      <a:pt x="386" y="205"/>
                    </a:lnTo>
                    <a:lnTo>
                      <a:pt x="388" y="198"/>
                    </a:lnTo>
                    <a:lnTo>
                      <a:pt x="390" y="198"/>
                    </a:lnTo>
                    <a:lnTo>
                      <a:pt x="394" y="200"/>
                    </a:lnTo>
                    <a:lnTo>
                      <a:pt x="399" y="200"/>
                    </a:lnTo>
                    <a:lnTo>
                      <a:pt x="409" y="203"/>
                    </a:lnTo>
                    <a:lnTo>
                      <a:pt x="413" y="203"/>
                    </a:lnTo>
                    <a:lnTo>
                      <a:pt x="418" y="205"/>
                    </a:lnTo>
                    <a:lnTo>
                      <a:pt x="424" y="205"/>
                    </a:lnTo>
                    <a:lnTo>
                      <a:pt x="432" y="207"/>
                    </a:lnTo>
                    <a:lnTo>
                      <a:pt x="437" y="207"/>
                    </a:lnTo>
                    <a:lnTo>
                      <a:pt x="443" y="209"/>
                    </a:lnTo>
                    <a:lnTo>
                      <a:pt x="449" y="209"/>
                    </a:lnTo>
                    <a:lnTo>
                      <a:pt x="456" y="211"/>
                    </a:lnTo>
                    <a:lnTo>
                      <a:pt x="462" y="209"/>
                    </a:lnTo>
                    <a:lnTo>
                      <a:pt x="468" y="209"/>
                    </a:lnTo>
                    <a:lnTo>
                      <a:pt x="473" y="209"/>
                    </a:lnTo>
                    <a:lnTo>
                      <a:pt x="481" y="209"/>
                    </a:lnTo>
                    <a:lnTo>
                      <a:pt x="487" y="207"/>
                    </a:lnTo>
                    <a:lnTo>
                      <a:pt x="492" y="207"/>
                    </a:lnTo>
                    <a:lnTo>
                      <a:pt x="498" y="205"/>
                    </a:lnTo>
                    <a:lnTo>
                      <a:pt x="504" y="203"/>
                    </a:lnTo>
                    <a:lnTo>
                      <a:pt x="513" y="198"/>
                    </a:lnTo>
                    <a:lnTo>
                      <a:pt x="521" y="190"/>
                    </a:lnTo>
                    <a:lnTo>
                      <a:pt x="525" y="184"/>
                    </a:lnTo>
                    <a:lnTo>
                      <a:pt x="527" y="181"/>
                    </a:lnTo>
                    <a:lnTo>
                      <a:pt x="529" y="173"/>
                    </a:lnTo>
                    <a:lnTo>
                      <a:pt x="530" y="167"/>
                    </a:lnTo>
                    <a:lnTo>
                      <a:pt x="530" y="158"/>
                    </a:lnTo>
                    <a:lnTo>
                      <a:pt x="530" y="150"/>
                    </a:lnTo>
                    <a:lnTo>
                      <a:pt x="530" y="141"/>
                    </a:lnTo>
                    <a:lnTo>
                      <a:pt x="530" y="133"/>
                    </a:lnTo>
                    <a:lnTo>
                      <a:pt x="529" y="124"/>
                    </a:lnTo>
                    <a:lnTo>
                      <a:pt x="529" y="116"/>
                    </a:lnTo>
                    <a:lnTo>
                      <a:pt x="527" y="106"/>
                    </a:lnTo>
                    <a:lnTo>
                      <a:pt x="527" y="97"/>
                    </a:lnTo>
                    <a:lnTo>
                      <a:pt x="525" y="87"/>
                    </a:lnTo>
                    <a:lnTo>
                      <a:pt x="523" y="78"/>
                    </a:lnTo>
                    <a:lnTo>
                      <a:pt x="519" y="68"/>
                    </a:lnTo>
                    <a:lnTo>
                      <a:pt x="517" y="59"/>
                    </a:lnTo>
                    <a:lnTo>
                      <a:pt x="513" y="51"/>
                    </a:lnTo>
                    <a:lnTo>
                      <a:pt x="510" y="44"/>
                    </a:lnTo>
                    <a:lnTo>
                      <a:pt x="506" y="36"/>
                    </a:lnTo>
                    <a:lnTo>
                      <a:pt x="504" y="30"/>
                    </a:lnTo>
                    <a:lnTo>
                      <a:pt x="498" y="23"/>
                    </a:lnTo>
                    <a:lnTo>
                      <a:pt x="492" y="17"/>
                    </a:lnTo>
                    <a:lnTo>
                      <a:pt x="487" y="10"/>
                    </a:lnTo>
                    <a:lnTo>
                      <a:pt x="481" y="8"/>
                    </a:lnTo>
                    <a:lnTo>
                      <a:pt x="475" y="4"/>
                    </a:lnTo>
                    <a:lnTo>
                      <a:pt x="470" y="2"/>
                    </a:lnTo>
                    <a:lnTo>
                      <a:pt x="462" y="0"/>
                    </a:lnTo>
                    <a:lnTo>
                      <a:pt x="454" y="0"/>
                    </a:lnTo>
                    <a:lnTo>
                      <a:pt x="445" y="0"/>
                    </a:lnTo>
                    <a:lnTo>
                      <a:pt x="437" y="4"/>
                    </a:lnTo>
                    <a:lnTo>
                      <a:pt x="428" y="6"/>
                    </a:lnTo>
                    <a:lnTo>
                      <a:pt x="420" y="13"/>
                    </a:lnTo>
                    <a:lnTo>
                      <a:pt x="411" y="17"/>
                    </a:lnTo>
                    <a:lnTo>
                      <a:pt x="401" y="27"/>
                    </a:lnTo>
                    <a:lnTo>
                      <a:pt x="395" y="30"/>
                    </a:lnTo>
                    <a:lnTo>
                      <a:pt x="390" y="36"/>
                    </a:lnTo>
                    <a:lnTo>
                      <a:pt x="386" y="42"/>
                    </a:lnTo>
                    <a:lnTo>
                      <a:pt x="380" y="49"/>
                    </a:lnTo>
                    <a:lnTo>
                      <a:pt x="378" y="48"/>
                    </a:lnTo>
                    <a:lnTo>
                      <a:pt x="373" y="46"/>
                    </a:lnTo>
                    <a:lnTo>
                      <a:pt x="367" y="42"/>
                    </a:lnTo>
                    <a:lnTo>
                      <a:pt x="357" y="40"/>
                    </a:lnTo>
                    <a:lnTo>
                      <a:pt x="352" y="38"/>
                    </a:lnTo>
                    <a:lnTo>
                      <a:pt x="346" y="36"/>
                    </a:lnTo>
                    <a:lnTo>
                      <a:pt x="338" y="34"/>
                    </a:lnTo>
                    <a:lnTo>
                      <a:pt x="333" y="34"/>
                    </a:lnTo>
                    <a:lnTo>
                      <a:pt x="325" y="32"/>
                    </a:lnTo>
                    <a:lnTo>
                      <a:pt x="319" y="30"/>
                    </a:lnTo>
                    <a:lnTo>
                      <a:pt x="314" y="30"/>
                    </a:lnTo>
                    <a:lnTo>
                      <a:pt x="306" y="30"/>
                    </a:lnTo>
                    <a:lnTo>
                      <a:pt x="298" y="29"/>
                    </a:lnTo>
                    <a:lnTo>
                      <a:pt x="291" y="27"/>
                    </a:lnTo>
                    <a:lnTo>
                      <a:pt x="285" y="27"/>
                    </a:lnTo>
                    <a:lnTo>
                      <a:pt x="278" y="29"/>
                    </a:lnTo>
                    <a:lnTo>
                      <a:pt x="272" y="29"/>
                    </a:lnTo>
                    <a:lnTo>
                      <a:pt x="266" y="30"/>
                    </a:lnTo>
                    <a:lnTo>
                      <a:pt x="259" y="30"/>
                    </a:lnTo>
                    <a:lnTo>
                      <a:pt x="255" y="34"/>
                    </a:lnTo>
                    <a:lnTo>
                      <a:pt x="249" y="34"/>
                    </a:lnTo>
                    <a:lnTo>
                      <a:pt x="243" y="38"/>
                    </a:lnTo>
                    <a:lnTo>
                      <a:pt x="238" y="40"/>
                    </a:lnTo>
                    <a:lnTo>
                      <a:pt x="236" y="46"/>
                    </a:lnTo>
                    <a:lnTo>
                      <a:pt x="232" y="51"/>
                    </a:lnTo>
                    <a:lnTo>
                      <a:pt x="230" y="57"/>
                    </a:lnTo>
                    <a:lnTo>
                      <a:pt x="226" y="63"/>
                    </a:lnTo>
                    <a:lnTo>
                      <a:pt x="226" y="70"/>
                    </a:lnTo>
                    <a:lnTo>
                      <a:pt x="224" y="78"/>
                    </a:lnTo>
                    <a:lnTo>
                      <a:pt x="224" y="86"/>
                    </a:lnTo>
                    <a:lnTo>
                      <a:pt x="221" y="91"/>
                    </a:lnTo>
                    <a:lnTo>
                      <a:pt x="219" y="99"/>
                    </a:lnTo>
                    <a:lnTo>
                      <a:pt x="215" y="105"/>
                    </a:lnTo>
                    <a:lnTo>
                      <a:pt x="211" y="110"/>
                    </a:lnTo>
                    <a:lnTo>
                      <a:pt x="207" y="116"/>
                    </a:lnTo>
                    <a:lnTo>
                      <a:pt x="203" y="122"/>
                    </a:lnTo>
                    <a:lnTo>
                      <a:pt x="192" y="131"/>
                    </a:lnTo>
                    <a:lnTo>
                      <a:pt x="183" y="141"/>
                    </a:lnTo>
                    <a:lnTo>
                      <a:pt x="177" y="145"/>
                    </a:lnTo>
                    <a:lnTo>
                      <a:pt x="171" y="148"/>
                    </a:lnTo>
                    <a:lnTo>
                      <a:pt x="165" y="152"/>
                    </a:lnTo>
                    <a:lnTo>
                      <a:pt x="162" y="156"/>
                    </a:lnTo>
                    <a:lnTo>
                      <a:pt x="154" y="158"/>
                    </a:lnTo>
                    <a:lnTo>
                      <a:pt x="148" y="162"/>
                    </a:lnTo>
                    <a:lnTo>
                      <a:pt x="145" y="165"/>
                    </a:lnTo>
                    <a:lnTo>
                      <a:pt x="139" y="167"/>
                    </a:lnTo>
                    <a:lnTo>
                      <a:pt x="127" y="171"/>
                    </a:lnTo>
                    <a:lnTo>
                      <a:pt x="120" y="175"/>
                    </a:lnTo>
                    <a:lnTo>
                      <a:pt x="112" y="177"/>
                    </a:lnTo>
                    <a:lnTo>
                      <a:pt x="105" y="181"/>
                    </a:lnTo>
                    <a:lnTo>
                      <a:pt x="101" y="183"/>
                    </a:lnTo>
                    <a:close/>
                  </a:path>
                </a:pathLst>
              </a:custGeom>
              <a:solidFill>
                <a:schemeClr val="hlink"/>
              </a:solidFill>
              <a:ln w="12700" cmpd="sng">
                <a:solidFill>
                  <a:schemeClr val="bg1"/>
                </a:solidFill>
                <a:round/>
                <a:headEnd/>
                <a:tailEnd/>
              </a:ln>
            </p:spPr>
            <p:txBody>
              <a:bodyPr/>
              <a:lstStyle/>
              <a:p>
                <a:endParaRPr lang="en-US"/>
              </a:p>
            </p:txBody>
          </p:sp>
          <p:sp>
            <p:nvSpPr>
              <p:cNvPr id="431" name="Line 40"/>
              <p:cNvSpPr>
                <a:spLocks noChangeShapeType="1"/>
              </p:cNvSpPr>
              <p:nvPr/>
            </p:nvSpPr>
            <p:spPr bwMode="auto">
              <a:xfrm flipH="1" flipV="1">
                <a:off x="3544" y="3332"/>
                <a:ext cx="5" cy="7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432" name="Line 41"/>
              <p:cNvSpPr>
                <a:spLocks noChangeShapeType="1"/>
              </p:cNvSpPr>
              <p:nvPr/>
            </p:nvSpPr>
            <p:spPr bwMode="auto">
              <a:xfrm flipV="1">
                <a:off x="3565" y="3332"/>
                <a:ext cx="22" cy="76"/>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433" name="Oval 42"/>
              <p:cNvSpPr>
                <a:spLocks noChangeArrowheads="1"/>
              </p:cNvSpPr>
              <p:nvPr/>
            </p:nvSpPr>
            <p:spPr bwMode="auto">
              <a:xfrm>
                <a:off x="3034" y="3568"/>
                <a:ext cx="103" cy="101"/>
              </a:xfrm>
              <a:prstGeom prst="ellipse">
                <a:avLst/>
              </a:prstGeom>
              <a:solidFill>
                <a:schemeClr val="folHlink"/>
              </a:solidFill>
              <a:ln>
                <a:noFill/>
              </a:ln>
              <a:extLst>
                <a:ext uri="{91240B29-F687-4F45-9708-019B960494DF}">
                  <a14:hiddenLine xmlns:a14="http://schemas.microsoft.com/office/drawing/2010/main" w="28575" algn="ctr">
                    <a:solidFill>
                      <a:srgbClr val="000000"/>
                    </a:solidFill>
                    <a:round/>
                    <a:headEnd/>
                    <a:tailEnd/>
                  </a14:hiddenLine>
                </a:ext>
              </a:extLst>
            </p:spPr>
            <p:txBody>
              <a:bodyPr lIns="0" tIns="0" rIns="0" bIns="0" anchor="ctr">
                <a:spAutoFit/>
              </a:bodyPr>
              <a:lstStyle/>
              <a:p>
                <a:endParaRPr lang="en-US"/>
              </a:p>
            </p:txBody>
          </p:sp>
          <p:sp>
            <p:nvSpPr>
              <p:cNvPr id="434" name="Freeform 43"/>
              <p:cNvSpPr>
                <a:spLocks/>
              </p:cNvSpPr>
              <p:nvPr/>
            </p:nvSpPr>
            <p:spPr bwMode="auto">
              <a:xfrm>
                <a:off x="3022" y="3556"/>
                <a:ext cx="126" cy="126"/>
              </a:xfrm>
              <a:custGeom>
                <a:avLst/>
                <a:gdLst>
                  <a:gd name="T0" fmla="*/ 0 w 770"/>
                  <a:gd name="T1" fmla="*/ 0 h 778"/>
                  <a:gd name="T2" fmla="*/ 0 w 770"/>
                  <a:gd name="T3" fmla="*/ 0 h 778"/>
                  <a:gd name="T4" fmla="*/ 0 w 770"/>
                  <a:gd name="T5" fmla="*/ 0 h 778"/>
                  <a:gd name="T6" fmla="*/ 0 w 770"/>
                  <a:gd name="T7" fmla="*/ 0 h 778"/>
                  <a:gd name="T8" fmla="*/ 0 w 770"/>
                  <a:gd name="T9" fmla="*/ 0 h 778"/>
                  <a:gd name="T10" fmla="*/ 0 w 770"/>
                  <a:gd name="T11" fmla="*/ 0 h 778"/>
                  <a:gd name="T12" fmla="*/ 0 w 770"/>
                  <a:gd name="T13" fmla="*/ 0 h 778"/>
                  <a:gd name="T14" fmla="*/ 0 w 770"/>
                  <a:gd name="T15" fmla="*/ 0 h 778"/>
                  <a:gd name="T16" fmla="*/ 0 w 770"/>
                  <a:gd name="T17" fmla="*/ 0 h 778"/>
                  <a:gd name="T18" fmla="*/ 0 w 770"/>
                  <a:gd name="T19" fmla="*/ 0 h 778"/>
                  <a:gd name="T20" fmla="*/ 0 w 770"/>
                  <a:gd name="T21" fmla="*/ 0 h 778"/>
                  <a:gd name="T22" fmla="*/ 0 w 770"/>
                  <a:gd name="T23" fmla="*/ 0 h 778"/>
                  <a:gd name="T24" fmla="*/ 0 w 770"/>
                  <a:gd name="T25" fmla="*/ 0 h 778"/>
                  <a:gd name="T26" fmla="*/ 0 w 770"/>
                  <a:gd name="T27" fmla="*/ 0 h 778"/>
                  <a:gd name="T28" fmla="*/ 0 w 770"/>
                  <a:gd name="T29" fmla="*/ 0 h 778"/>
                  <a:gd name="T30" fmla="*/ 0 w 770"/>
                  <a:gd name="T31" fmla="*/ 0 h 778"/>
                  <a:gd name="T32" fmla="*/ 0 w 770"/>
                  <a:gd name="T33" fmla="*/ 0 h 778"/>
                  <a:gd name="T34" fmla="*/ 0 w 770"/>
                  <a:gd name="T35" fmla="*/ 0 h 778"/>
                  <a:gd name="T36" fmla="*/ 0 w 770"/>
                  <a:gd name="T37" fmla="*/ 0 h 778"/>
                  <a:gd name="T38" fmla="*/ 0 w 770"/>
                  <a:gd name="T39" fmla="*/ 0 h 778"/>
                  <a:gd name="T40" fmla="*/ 0 w 770"/>
                  <a:gd name="T41" fmla="*/ 0 h 778"/>
                  <a:gd name="T42" fmla="*/ 0 w 770"/>
                  <a:gd name="T43" fmla="*/ 0 h 778"/>
                  <a:gd name="T44" fmla="*/ 0 w 770"/>
                  <a:gd name="T45" fmla="*/ 0 h 778"/>
                  <a:gd name="T46" fmla="*/ 0 w 770"/>
                  <a:gd name="T47" fmla="*/ 0 h 778"/>
                  <a:gd name="T48" fmla="*/ 0 w 770"/>
                  <a:gd name="T49" fmla="*/ 0 h 778"/>
                  <a:gd name="T50" fmla="*/ 0 w 770"/>
                  <a:gd name="T51" fmla="*/ 0 h 778"/>
                  <a:gd name="T52" fmla="*/ 0 w 770"/>
                  <a:gd name="T53" fmla="*/ 0 h 778"/>
                  <a:gd name="T54" fmla="*/ 0 w 770"/>
                  <a:gd name="T55" fmla="*/ 0 h 778"/>
                  <a:gd name="T56" fmla="*/ 0 w 770"/>
                  <a:gd name="T57" fmla="*/ 0 h 778"/>
                  <a:gd name="T58" fmla="*/ 0 w 770"/>
                  <a:gd name="T59" fmla="*/ 0 h 778"/>
                  <a:gd name="T60" fmla="*/ 0 w 770"/>
                  <a:gd name="T61" fmla="*/ 0 h 778"/>
                  <a:gd name="T62" fmla="*/ 0 w 770"/>
                  <a:gd name="T63" fmla="*/ 0 h 778"/>
                  <a:gd name="T64" fmla="*/ 0 w 770"/>
                  <a:gd name="T65" fmla="*/ 0 h 778"/>
                  <a:gd name="T66" fmla="*/ 0 w 770"/>
                  <a:gd name="T67" fmla="*/ 0 h 778"/>
                  <a:gd name="T68" fmla="*/ 0 w 770"/>
                  <a:gd name="T69" fmla="*/ 0 h 778"/>
                  <a:gd name="T70" fmla="*/ 0 w 770"/>
                  <a:gd name="T71" fmla="*/ 0 h 778"/>
                  <a:gd name="T72" fmla="*/ 0 w 770"/>
                  <a:gd name="T73" fmla="*/ 0 h 778"/>
                  <a:gd name="T74" fmla="*/ 0 w 770"/>
                  <a:gd name="T75" fmla="*/ 0 h 778"/>
                  <a:gd name="T76" fmla="*/ 0 w 770"/>
                  <a:gd name="T77" fmla="*/ 0 h 778"/>
                  <a:gd name="T78" fmla="*/ 0 w 770"/>
                  <a:gd name="T79" fmla="*/ 0 h 778"/>
                  <a:gd name="T80" fmla="*/ 0 w 770"/>
                  <a:gd name="T81" fmla="*/ 0 h 778"/>
                  <a:gd name="T82" fmla="*/ 0 w 770"/>
                  <a:gd name="T83" fmla="*/ 0 h 778"/>
                  <a:gd name="T84" fmla="*/ 0 w 770"/>
                  <a:gd name="T85" fmla="*/ 0 h 778"/>
                  <a:gd name="T86" fmla="*/ 0 w 770"/>
                  <a:gd name="T87" fmla="*/ 0 h 778"/>
                  <a:gd name="T88" fmla="*/ 0 w 770"/>
                  <a:gd name="T89" fmla="*/ 0 h 778"/>
                  <a:gd name="T90" fmla="*/ 0 w 770"/>
                  <a:gd name="T91" fmla="*/ 0 h 778"/>
                  <a:gd name="T92" fmla="*/ 0 w 770"/>
                  <a:gd name="T93" fmla="*/ 0 h 778"/>
                  <a:gd name="T94" fmla="*/ 0 w 770"/>
                  <a:gd name="T95" fmla="*/ 0 h 778"/>
                  <a:gd name="T96" fmla="*/ 0 w 770"/>
                  <a:gd name="T97" fmla="*/ 0 h 778"/>
                  <a:gd name="T98" fmla="*/ 0 w 770"/>
                  <a:gd name="T99" fmla="*/ 0 h 778"/>
                  <a:gd name="T100" fmla="*/ 0 w 770"/>
                  <a:gd name="T101" fmla="*/ 0 h 778"/>
                  <a:gd name="T102" fmla="*/ 0 w 770"/>
                  <a:gd name="T103" fmla="*/ 0 h 778"/>
                  <a:gd name="T104" fmla="*/ 0 w 770"/>
                  <a:gd name="T105" fmla="*/ 0 h 778"/>
                  <a:gd name="T106" fmla="*/ 0 w 770"/>
                  <a:gd name="T107" fmla="*/ 0 h 778"/>
                  <a:gd name="T108" fmla="*/ 0 w 770"/>
                  <a:gd name="T109" fmla="*/ 0 h 77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70"/>
                  <a:gd name="T166" fmla="*/ 0 h 778"/>
                  <a:gd name="T167" fmla="*/ 770 w 770"/>
                  <a:gd name="T168" fmla="*/ 778 h 77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70" h="778">
                    <a:moveTo>
                      <a:pt x="165" y="708"/>
                    </a:moveTo>
                    <a:lnTo>
                      <a:pt x="123" y="675"/>
                    </a:lnTo>
                    <a:lnTo>
                      <a:pt x="60" y="605"/>
                    </a:lnTo>
                    <a:lnTo>
                      <a:pt x="20" y="521"/>
                    </a:lnTo>
                    <a:lnTo>
                      <a:pt x="0" y="430"/>
                    </a:lnTo>
                    <a:lnTo>
                      <a:pt x="0" y="337"/>
                    </a:lnTo>
                    <a:lnTo>
                      <a:pt x="24" y="246"/>
                    </a:lnTo>
                    <a:lnTo>
                      <a:pt x="68" y="164"/>
                    </a:lnTo>
                    <a:lnTo>
                      <a:pt x="131" y="96"/>
                    </a:lnTo>
                    <a:lnTo>
                      <a:pt x="209" y="42"/>
                    </a:lnTo>
                    <a:lnTo>
                      <a:pt x="296" y="10"/>
                    </a:lnTo>
                    <a:lnTo>
                      <a:pt x="389" y="0"/>
                    </a:lnTo>
                    <a:lnTo>
                      <a:pt x="482" y="14"/>
                    </a:lnTo>
                    <a:lnTo>
                      <a:pt x="570" y="48"/>
                    </a:lnTo>
                    <a:lnTo>
                      <a:pt x="644" y="103"/>
                    </a:lnTo>
                    <a:lnTo>
                      <a:pt x="707" y="173"/>
                    </a:lnTo>
                    <a:lnTo>
                      <a:pt x="749" y="255"/>
                    </a:lnTo>
                    <a:lnTo>
                      <a:pt x="770" y="346"/>
                    </a:lnTo>
                    <a:lnTo>
                      <a:pt x="768" y="441"/>
                    </a:lnTo>
                    <a:lnTo>
                      <a:pt x="745" y="531"/>
                    </a:lnTo>
                    <a:lnTo>
                      <a:pt x="699" y="614"/>
                    </a:lnTo>
                    <a:lnTo>
                      <a:pt x="636" y="683"/>
                    </a:lnTo>
                    <a:lnTo>
                      <a:pt x="559" y="736"/>
                    </a:lnTo>
                    <a:lnTo>
                      <a:pt x="471" y="767"/>
                    </a:lnTo>
                    <a:lnTo>
                      <a:pt x="378" y="778"/>
                    </a:lnTo>
                    <a:lnTo>
                      <a:pt x="287" y="765"/>
                    </a:lnTo>
                    <a:lnTo>
                      <a:pt x="199" y="732"/>
                    </a:lnTo>
                    <a:lnTo>
                      <a:pt x="287" y="668"/>
                    </a:lnTo>
                    <a:lnTo>
                      <a:pt x="366" y="681"/>
                    </a:lnTo>
                    <a:lnTo>
                      <a:pt x="437" y="677"/>
                    </a:lnTo>
                    <a:lnTo>
                      <a:pt x="505" y="656"/>
                    </a:lnTo>
                    <a:lnTo>
                      <a:pt x="564" y="618"/>
                    </a:lnTo>
                    <a:lnTo>
                      <a:pt x="614" y="569"/>
                    </a:lnTo>
                    <a:lnTo>
                      <a:pt x="652" y="508"/>
                    </a:lnTo>
                    <a:lnTo>
                      <a:pt x="671" y="441"/>
                    </a:lnTo>
                    <a:lnTo>
                      <a:pt x="676" y="371"/>
                    </a:lnTo>
                    <a:lnTo>
                      <a:pt x="663" y="301"/>
                    </a:lnTo>
                    <a:lnTo>
                      <a:pt x="635" y="236"/>
                    </a:lnTo>
                    <a:lnTo>
                      <a:pt x="591" y="181"/>
                    </a:lnTo>
                    <a:lnTo>
                      <a:pt x="534" y="137"/>
                    </a:lnTo>
                    <a:lnTo>
                      <a:pt x="471" y="109"/>
                    </a:lnTo>
                    <a:lnTo>
                      <a:pt x="401" y="97"/>
                    </a:lnTo>
                    <a:lnTo>
                      <a:pt x="330" y="101"/>
                    </a:lnTo>
                    <a:lnTo>
                      <a:pt x="264" y="122"/>
                    </a:lnTo>
                    <a:lnTo>
                      <a:pt x="203" y="160"/>
                    </a:lnTo>
                    <a:lnTo>
                      <a:pt x="154" y="210"/>
                    </a:lnTo>
                    <a:lnTo>
                      <a:pt x="116" y="269"/>
                    </a:lnTo>
                    <a:lnTo>
                      <a:pt x="97" y="337"/>
                    </a:lnTo>
                    <a:lnTo>
                      <a:pt x="91" y="407"/>
                    </a:lnTo>
                    <a:lnTo>
                      <a:pt x="104" y="478"/>
                    </a:lnTo>
                    <a:lnTo>
                      <a:pt x="135" y="540"/>
                    </a:lnTo>
                    <a:lnTo>
                      <a:pt x="176" y="597"/>
                    </a:lnTo>
                    <a:lnTo>
                      <a:pt x="243" y="647"/>
                    </a:lnTo>
                    <a:lnTo>
                      <a:pt x="165" y="7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5" name="Freeform 44"/>
              <p:cNvSpPr>
                <a:spLocks/>
              </p:cNvSpPr>
              <p:nvPr/>
            </p:nvSpPr>
            <p:spPr bwMode="auto">
              <a:xfrm>
                <a:off x="3049" y="3661"/>
                <a:ext cx="24" cy="15"/>
              </a:xfrm>
              <a:custGeom>
                <a:avLst/>
                <a:gdLst>
                  <a:gd name="T0" fmla="*/ 0 w 150"/>
                  <a:gd name="T1" fmla="*/ 0 h 93"/>
                  <a:gd name="T2" fmla="*/ 0 w 150"/>
                  <a:gd name="T3" fmla="*/ 0 h 93"/>
                  <a:gd name="T4" fmla="*/ 0 w 150"/>
                  <a:gd name="T5" fmla="*/ 0 h 93"/>
                  <a:gd name="T6" fmla="*/ 0 w 150"/>
                  <a:gd name="T7" fmla="*/ 0 h 93"/>
                  <a:gd name="T8" fmla="*/ 0 w 150"/>
                  <a:gd name="T9" fmla="*/ 0 h 93"/>
                  <a:gd name="T10" fmla="*/ 0 w 150"/>
                  <a:gd name="T11" fmla="*/ 0 h 93"/>
                  <a:gd name="T12" fmla="*/ 0 60000 65536"/>
                  <a:gd name="T13" fmla="*/ 0 60000 65536"/>
                  <a:gd name="T14" fmla="*/ 0 60000 65536"/>
                  <a:gd name="T15" fmla="*/ 0 60000 65536"/>
                  <a:gd name="T16" fmla="*/ 0 60000 65536"/>
                  <a:gd name="T17" fmla="*/ 0 60000 65536"/>
                  <a:gd name="T18" fmla="*/ 0 w 150"/>
                  <a:gd name="T19" fmla="*/ 0 h 93"/>
                  <a:gd name="T20" fmla="*/ 150 w 150"/>
                  <a:gd name="T21" fmla="*/ 93 h 93"/>
                </a:gdLst>
                <a:ahLst/>
                <a:cxnLst>
                  <a:cxn ang="T12">
                    <a:pos x="T0" y="T1"/>
                  </a:cxn>
                  <a:cxn ang="T13">
                    <a:pos x="T2" y="T3"/>
                  </a:cxn>
                  <a:cxn ang="T14">
                    <a:pos x="T4" y="T5"/>
                  </a:cxn>
                  <a:cxn ang="T15">
                    <a:pos x="T6" y="T7"/>
                  </a:cxn>
                  <a:cxn ang="T16">
                    <a:pos x="T8" y="T9"/>
                  </a:cxn>
                  <a:cxn ang="T17">
                    <a:pos x="T10" y="T11"/>
                  </a:cxn>
                </a:cxnLst>
                <a:rect l="T18" t="T19" r="T20" b="T21"/>
                <a:pathLst>
                  <a:path w="150" h="93">
                    <a:moveTo>
                      <a:pt x="150" y="36"/>
                    </a:moveTo>
                    <a:lnTo>
                      <a:pt x="59" y="0"/>
                    </a:lnTo>
                    <a:lnTo>
                      <a:pt x="0" y="67"/>
                    </a:lnTo>
                    <a:lnTo>
                      <a:pt x="42" y="93"/>
                    </a:lnTo>
                    <a:lnTo>
                      <a:pt x="15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6" name="Oval 45"/>
              <p:cNvSpPr>
                <a:spLocks noChangeArrowheads="1"/>
              </p:cNvSpPr>
              <p:nvPr/>
            </p:nvSpPr>
            <p:spPr bwMode="auto">
              <a:xfrm>
                <a:off x="3492" y="3528"/>
                <a:ext cx="80" cy="138"/>
              </a:xfrm>
              <a:prstGeom prst="ellipse">
                <a:avLst/>
              </a:prstGeom>
              <a:solidFill>
                <a:schemeClr val="folHlink"/>
              </a:solidFill>
              <a:ln>
                <a:noFill/>
              </a:ln>
              <a:extLs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endParaRPr lang="en-US"/>
              </a:p>
            </p:txBody>
          </p:sp>
          <p:sp>
            <p:nvSpPr>
              <p:cNvPr id="437" name="Freeform 46"/>
              <p:cNvSpPr>
                <a:spLocks/>
              </p:cNvSpPr>
              <p:nvPr/>
            </p:nvSpPr>
            <p:spPr bwMode="auto">
              <a:xfrm>
                <a:off x="3484" y="3518"/>
                <a:ext cx="99" cy="158"/>
              </a:xfrm>
              <a:custGeom>
                <a:avLst/>
                <a:gdLst>
                  <a:gd name="T0" fmla="*/ 0 w 606"/>
                  <a:gd name="T1" fmla="*/ 0 h 969"/>
                  <a:gd name="T2" fmla="*/ 0 w 606"/>
                  <a:gd name="T3" fmla="*/ 0 h 969"/>
                  <a:gd name="T4" fmla="*/ 0 w 606"/>
                  <a:gd name="T5" fmla="*/ 0 h 969"/>
                  <a:gd name="T6" fmla="*/ 0 w 606"/>
                  <a:gd name="T7" fmla="*/ 0 h 969"/>
                  <a:gd name="T8" fmla="*/ 0 w 606"/>
                  <a:gd name="T9" fmla="*/ 0 h 969"/>
                  <a:gd name="T10" fmla="*/ 0 w 606"/>
                  <a:gd name="T11" fmla="*/ 0 h 969"/>
                  <a:gd name="T12" fmla="*/ 0 w 606"/>
                  <a:gd name="T13" fmla="*/ 0 h 969"/>
                  <a:gd name="T14" fmla="*/ 0 w 606"/>
                  <a:gd name="T15" fmla="*/ 0 h 969"/>
                  <a:gd name="T16" fmla="*/ 0 w 606"/>
                  <a:gd name="T17" fmla="*/ 0 h 969"/>
                  <a:gd name="T18" fmla="*/ 0 w 606"/>
                  <a:gd name="T19" fmla="*/ 0 h 969"/>
                  <a:gd name="T20" fmla="*/ 0 w 606"/>
                  <a:gd name="T21" fmla="*/ 0 h 969"/>
                  <a:gd name="T22" fmla="*/ 0 w 606"/>
                  <a:gd name="T23" fmla="*/ 0 h 969"/>
                  <a:gd name="T24" fmla="*/ 0 w 606"/>
                  <a:gd name="T25" fmla="*/ 0 h 969"/>
                  <a:gd name="T26" fmla="*/ 0 w 606"/>
                  <a:gd name="T27" fmla="*/ 0 h 969"/>
                  <a:gd name="T28" fmla="*/ 0 w 606"/>
                  <a:gd name="T29" fmla="*/ 0 h 969"/>
                  <a:gd name="T30" fmla="*/ 0 w 606"/>
                  <a:gd name="T31" fmla="*/ 0 h 969"/>
                  <a:gd name="T32" fmla="*/ 0 w 606"/>
                  <a:gd name="T33" fmla="*/ 0 h 969"/>
                  <a:gd name="T34" fmla="*/ 0 w 606"/>
                  <a:gd name="T35" fmla="*/ 0 h 969"/>
                  <a:gd name="T36" fmla="*/ 0 w 606"/>
                  <a:gd name="T37" fmla="*/ 0 h 969"/>
                  <a:gd name="T38" fmla="*/ 0 w 606"/>
                  <a:gd name="T39" fmla="*/ 0 h 969"/>
                  <a:gd name="T40" fmla="*/ 0 w 606"/>
                  <a:gd name="T41" fmla="*/ 0 h 969"/>
                  <a:gd name="T42" fmla="*/ 0 w 606"/>
                  <a:gd name="T43" fmla="*/ 0 h 969"/>
                  <a:gd name="T44" fmla="*/ 0 w 606"/>
                  <a:gd name="T45" fmla="*/ 0 h 969"/>
                  <a:gd name="T46" fmla="*/ 0 w 606"/>
                  <a:gd name="T47" fmla="*/ 0 h 969"/>
                  <a:gd name="T48" fmla="*/ 0 w 606"/>
                  <a:gd name="T49" fmla="*/ 0 h 969"/>
                  <a:gd name="T50" fmla="*/ 0 w 606"/>
                  <a:gd name="T51" fmla="*/ 0 h 969"/>
                  <a:gd name="T52" fmla="*/ 0 w 606"/>
                  <a:gd name="T53" fmla="*/ 0 h 969"/>
                  <a:gd name="T54" fmla="*/ 0 w 606"/>
                  <a:gd name="T55" fmla="*/ 0 h 969"/>
                  <a:gd name="T56" fmla="*/ 0 w 606"/>
                  <a:gd name="T57" fmla="*/ 0 h 969"/>
                  <a:gd name="T58" fmla="*/ 0 w 606"/>
                  <a:gd name="T59" fmla="*/ 0 h 969"/>
                  <a:gd name="T60" fmla="*/ 0 w 606"/>
                  <a:gd name="T61" fmla="*/ 0 h 969"/>
                  <a:gd name="T62" fmla="*/ 0 w 606"/>
                  <a:gd name="T63" fmla="*/ 0 h 969"/>
                  <a:gd name="T64" fmla="*/ 0 w 606"/>
                  <a:gd name="T65" fmla="*/ 0 h 969"/>
                  <a:gd name="T66" fmla="*/ 0 w 606"/>
                  <a:gd name="T67" fmla="*/ 0 h 969"/>
                  <a:gd name="T68" fmla="*/ 0 w 606"/>
                  <a:gd name="T69" fmla="*/ 0 h 969"/>
                  <a:gd name="T70" fmla="*/ 0 w 606"/>
                  <a:gd name="T71" fmla="*/ 0 h 969"/>
                  <a:gd name="T72" fmla="*/ 0 w 606"/>
                  <a:gd name="T73" fmla="*/ 0 h 969"/>
                  <a:gd name="T74" fmla="*/ 0 w 606"/>
                  <a:gd name="T75" fmla="*/ 0 h 969"/>
                  <a:gd name="T76" fmla="*/ 0 w 606"/>
                  <a:gd name="T77" fmla="*/ 0 h 969"/>
                  <a:gd name="T78" fmla="*/ 0 w 606"/>
                  <a:gd name="T79" fmla="*/ 0 h 969"/>
                  <a:gd name="T80" fmla="*/ 0 w 606"/>
                  <a:gd name="T81" fmla="*/ 0 h 969"/>
                  <a:gd name="T82" fmla="*/ 0 w 606"/>
                  <a:gd name="T83" fmla="*/ 0 h 969"/>
                  <a:gd name="T84" fmla="*/ 0 w 606"/>
                  <a:gd name="T85" fmla="*/ 0 h 969"/>
                  <a:gd name="T86" fmla="*/ 0 w 606"/>
                  <a:gd name="T87" fmla="*/ 0 h 969"/>
                  <a:gd name="T88" fmla="*/ 0 w 606"/>
                  <a:gd name="T89" fmla="*/ 0 h 969"/>
                  <a:gd name="T90" fmla="*/ 0 w 606"/>
                  <a:gd name="T91" fmla="*/ 0 h 969"/>
                  <a:gd name="T92" fmla="*/ 0 w 606"/>
                  <a:gd name="T93" fmla="*/ 0 h 969"/>
                  <a:gd name="T94" fmla="*/ 0 w 606"/>
                  <a:gd name="T95" fmla="*/ 0 h 969"/>
                  <a:gd name="T96" fmla="*/ 0 w 606"/>
                  <a:gd name="T97" fmla="*/ 0 h 969"/>
                  <a:gd name="T98" fmla="*/ 0 w 606"/>
                  <a:gd name="T99" fmla="*/ 0 h 969"/>
                  <a:gd name="T100" fmla="*/ 0 w 606"/>
                  <a:gd name="T101" fmla="*/ 0 h 969"/>
                  <a:gd name="T102" fmla="*/ 0 w 606"/>
                  <a:gd name="T103" fmla="*/ 0 h 969"/>
                  <a:gd name="T104" fmla="*/ 0 w 606"/>
                  <a:gd name="T105" fmla="*/ 0 h 969"/>
                  <a:gd name="T106" fmla="*/ 0 w 606"/>
                  <a:gd name="T107" fmla="*/ 0 h 969"/>
                  <a:gd name="T108" fmla="*/ 0 w 606"/>
                  <a:gd name="T109" fmla="*/ 0 h 96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06"/>
                  <a:gd name="T166" fmla="*/ 0 h 969"/>
                  <a:gd name="T167" fmla="*/ 606 w 606"/>
                  <a:gd name="T168" fmla="*/ 969 h 96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06" h="969">
                    <a:moveTo>
                      <a:pt x="99" y="866"/>
                    </a:moveTo>
                    <a:lnTo>
                      <a:pt x="70" y="825"/>
                    </a:lnTo>
                    <a:lnTo>
                      <a:pt x="30" y="732"/>
                    </a:lnTo>
                    <a:lnTo>
                      <a:pt x="7" y="625"/>
                    </a:lnTo>
                    <a:lnTo>
                      <a:pt x="0" y="509"/>
                    </a:lnTo>
                    <a:lnTo>
                      <a:pt x="13" y="393"/>
                    </a:lnTo>
                    <a:lnTo>
                      <a:pt x="42" y="279"/>
                    </a:lnTo>
                    <a:lnTo>
                      <a:pt x="83" y="180"/>
                    </a:lnTo>
                    <a:lnTo>
                      <a:pt x="141" y="99"/>
                    </a:lnTo>
                    <a:lnTo>
                      <a:pt x="207" y="38"/>
                    </a:lnTo>
                    <a:lnTo>
                      <a:pt x="279" y="5"/>
                    </a:lnTo>
                    <a:lnTo>
                      <a:pt x="352" y="0"/>
                    </a:lnTo>
                    <a:lnTo>
                      <a:pt x="422" y="21"/>
                    </a:lnTo>
                    <a:lnTo>
                      <a:pt x="487" y="70"/>
                    </a:lnTo>
                    <a:lnTo>
                      <a:pt x="540" y="144"/>
                    </a:lnTo>
                    <a:lnTo>
                      <a:pt x="578" y="237"/>
                    </a:lnTo>
                    <a:lnTo>
                      <a:pt x="601" y="344"/>
                    </a:lnTo>
                    <a:lnTo>
                      <a:pt x="606" y="460"/>
                    </a:lnTo>
                    <a:lnTo>
                      <a:pt x="595" y="576"/>
                    </a:lnTo>
                    <a:lnTo>
                      <a:pt x="566" y="688"/>
                    </a:lnTo>
                    <a:lnTo>
                      <a:pt x="523" y="787"/>
                    </a:lnTo>
                    <a:lnTo>
                      <a:pt x="466" y="870"/>
                    </a:lnTo>
                    <a:lnTo>
                      <a:pt x="401" y="929"/>
                    </a:lnTo>
                    <a:lnTo>
                      <a:pt x="329" y="963"/>
                    </a:lnTo>
                    <a:lnTo>
                      <a:pt x="256" y="969"/>
                    </a:lnTo>
                    <a:lnTo>
                      <a:pt x="186" y="946"/>
                    </a:lnTo>
                    <a:lnTo>
                      <a:pt x="123" y="901"/>
                    </a:lnTo>
                    <a:lnTo>
                      <a:pt x="198" y="825"/>
                    </a:lnTo>
                    <a:lnTo>
                      <a:pt x="258" y="849"/>
                    </a:lnTo>
                    <a:lnTo>
                      <a:pt x="314" y="847"/>
                    </a:lnTo>
                    <a:lnTo>
                      <a:pt x="367" y="827"/>
                    </a:lnTo>
                    <a:lnTo>
                      <a:pt x="418" y="785"/>
                    </a:lnTo>
                    <a:lnTo>
                      <a:pt x="462" y="726"/>
                    </a:lnTo>
                    <a:lnTo>
                      <a:pt x="498" y="654"/>
                    </a:lnTo>
                    <a:lnTo>
                      <a:pt x="521" y="570"/>
                    </a:lnTo>
                    <a:lnTo>
                      <a:pt x="532" y="483"/>
                    </a:lnTo>
                    <a:lnTo>
                      <a:pt x="530" y="393"/>
                    </a:lnTo>
                    <a:lnTo>
                      <a:pt x="515" y="311"/>
                    </a:lnTo>
                    <a:lnTo>
                      <a:pt x="487" y="239"/>
                    </a:lnTo>
                    <a:lnTo>
                      <a:pt x="448" y="180"/>
                    </a:lnTo>
                    <a:lnTo>
                      <a:pt x="403" y="140"/>
                    </a:lnTo>
                    <a:lnTo>
                      <a:pt x="350" y="119"/>
                    </a:lnTo>
                    <a:lnTo>
                      <a:pt x="294" y="121"/>
                    </a:lnTo>
                    <a:lnTo>
                      <a:pt x="241" y="142"/>
                    </a:lnTo>
                    <a:lnTo>
                      <a:pt x="190" y="184"/>
                    </a:lnTo>
                    <a:lnTo>
                      <a:pt x="146" y="243"/>
                    </a:lnTo>
                    <a:lnTo>
                      <a:pt x="112" y="315"/>
                    </a:lnTo>
                    <a:lnTo>
                      <a:pt x="87" y="399"/>
                    </a:lnTo>
                    <a:lnTo>
                      <a:pt x="76" y="486"/>
                    </a:lnTo>
                    <a:lnTo>
                      <a:pt x="78" y="576"/>
                    </a:lnTo>
                    <a:lnTo>
                      <a:pt x="93" y="657"/>
                    </a:lnTo>
                    <a:lnTo>
                      <a:pt x="120" y="730"/>
                    </a:lnTo>
                    <a:lnTo>
                      <a:pt x="165" y="796"/>
                    </a:lnTo>
                    <a:lnTo>
                      <a:pt x="99" y="8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8" name="Freeform 47"/>
              <p:cNvSpPr>
                <a:spLocks/>
              </p:cNvSpPr>
              <p:nvPr/>
            </p:nvSpPr>
            <p:spPr bwMode="auto">
              <a:xfrm>
                <a:off x="3499" y="3646"/>
                <a:ext cx="21" cy="19"/>
              </a:xfrm>
              <a:custGeom>
                <a:avLst/>
                <a:gdLst>
                  <a:gd name="T0" fmla="*/ 0 w 122"/>
                  <a:gd name="T1" fmla="*/ 0 h 116"/>
                  <a:gd name="T2" fmla="*/ 0 w 122"/>
                  <a:gd name="T3" fmla="*/ 0 h 116"/>
                  <a:gd name="T4" fmla="*/ 0 w 122"/>
                  <a:gd name="T5" fmla="*/ 0 h 116"/>
                  <a:gd name="T6" fmla="*/ 0 w 122"/>
                  <a:gd name="T7" fmla="*/ 0 h 116"/>
                  <a:gd name="T8" fmla="*/ 0 w 122"/>
                  <a:gd name="T9" fmla="*/ 0 h 116"/>
                  <a:gd name="T10" fmla="*/ 0 w 122"/>
                  <a:gd name="T11" fmla="*/ 0 h 116"/>
                  <a:gd name="T12" fmla="*/ 0 60000 65536"/>
                  <a:gd name="T13" fmla="*/ 0 60000 65536"/>
                  <a:gd name="T14" fmla="*/ 0 60000 65536"/>
                  <a:gd name="T15" fmla="*/ 0 60000 65536"/>
                  <a:gd name="T16" fmla="*/ 0 60000 65536"/>
                  <a:gd name="T17" fmla="*/ 0 60000 65536"/>
                  <a:gd name="T18" fmla="*/ 0 w 122"/>
                  <a:gd name="T19" fmla="*/ 0 h 116"/>
                  <a:gd name="T20" fmla="*/ 122 w 122"/>
                  <a:gd name="T21" fmla="*/ 116 h 116"/>
                </a:gdLst>
                <a:ahLst/>
                <a:cxnLst>
                  <a:cxn ang="T12">
                    <a:pos x="T0" y="T1"/>
                  </a:cxn>
                  <a:cxn ang="T13">
                    <a:pos x="T2" y="T3"/>
                  </a:cxn>
                  <a:cxn ang="T14">
                    <a:pos x="T4" y="T5"/>
                  </a:cxn>
                  <a:cxn ang="T15">
                    <a:pos x="T6" y="T7"/>
                  </a:cxn>
                  <a:cxn ang="T16">
                    <a:pos x="T8" y="T9"/>
                  </a:cxn>
                  <a:cxn ang="T17">
                    <a:pos x="T10" y="T11"/>
                  </a:cxn>
                </a:cxnLst>
                <a:rect l="T18" t="T19" r="T20" b="T21"/>
                <a:pathLst>
                  <a:path w="122" h="116">
                    <a:moveTo>
                      <a:pt x="122" y="53"/>
                    </a:moveTo>
                    <a:lnTo>
                      <a:pt x="55" y="0"/>
                    </a:lnTo>
                    <a:lnTo>
                      <a:pt x="0" y="80"/>
                    </a:lnTo>
                    <a:lnTo>
                      <a:pt x="30" y="116"/>
                    </a:lnTo>
                    <a:lnTo>
                      <a:pt x="122"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443" name="Line 70"/>
          <p:cNvSpPr>
            <a:spLocks noChangeShapeType="1"/>
          </p:cNvSpPr>
          <p:nvPr/>
        </p:nvSpPr>
        <p:spPr bwMode="auto">
          <a:xfrm flipH="1" flipV="1">
            <a:off x="2499095" y="4362591"/>
            <a:ext cx="213571" cy="0"/>
          </a:xfrm>
          <a:prstGeom prst="line">
            <a:avLst/>
          </a:prstGeom>
          <a:noFill/>
          <a:ln w="28575">
            <a:solidFill>
              <a:srgbClr val="777777"/>
            </a:solidFill>
            <a:prstDash val="sysDash"/>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grpSp>
        <p:nvGrpSpPr>
          <p:cNvPr id="444" name="Group 2"/>
          <p:cNvGrpSpPr>
            <a:grpSpLocks/>
          </p:cNvGrpSpPr>
          <p:nvPr/>
        </p:nvGrpSpPr>
        <p:grpSpPr bwMode="auto">
          <a:xfrm>
            <a:off x="1308100" y="4756150"/>
            <a:ext cx="1216025" cy="833438"/>
            <a:chOff x="3182" y="2642"/>
            <a:chExt cx="1186" cy="813"/>
          </a:xfrm>
        </p:grpSpPr>
        <p:grpSp>
          <p:nvGrpSpPr>
            <p:cNvPr id="445" name="Group 3"/>
            <p:cNvGrpSpPr>
              <a:grpSpLocks/>
            </p:cNvGrpSpPr>
            <p:nvPr/>
          </p:nvGrpSpPr>
          <p:grpSpPr bwMode="auto">
            <a:xfrm>
              <a:off x="3182" y="2642"/>
              <a:ext cx="1186" cy="813"/>
              <a:chOff x="1732" y="3507"/>
              <a:chExt cx="1186" cy="813"/>
            </a:xfrm>
          </p:grpSpPr>
          <p:sp>
            <p:nvSpPr>
              <p:cNvPr id="457" name="AutoShape 4"/>
              <p:cNvSpPr>
                <a:spLocks noChangeArrowheads="1"/>
              </p:cNvSpPr>
              <p:nvPr/>
            </p:nvSpPr>
            <p:spPr bwMode="auto">
              <a:xfrm>
                <a:off x="1732" y="3507"/>
                <a:ext cx="1186" cy="813"/>
              </a:xfrm>
              <a:prstGeom prst="roundRect">
                <a:avLst>
                  <a:gd name="adj" fmla="val 16667"/>
                </a:avLst>
              </a:prstGeom>
              <a:solidFill>
                <a:schemeClr val="folHlink"/>
              </a:solidFill>
              <a:ln w="28575" algn="ctr">
                <a:solidFill>
                  <a:schemeClr val="folHlink"/>
                </a:solidFill>
                <a:round/>
                <a:headEnd/>
                <a:tailEnd/>
              </a:ln>
            </p:spPr>
            <p:txBody>
              <a:bodyPr lIns="0" tIns="0" rIns="0" bIns="0" anchor="ctr">
                <a:spAutoFit/>
              </a:bodyPr>
              <a:lstStyle/>
              <a:p>
                <a:endParaRPr lang="en-US"/>
              </a:p>
            </p:txBody>
          </p:sp>
          <p:sp>
            <p:nvSpPr>
              <p:cNvPr id="458" name="AutoShape 5"/>
              <p:cNvSpPr>
                <a:spLocks noChangeArrowheads="1"/>
              </p:cNvSpPr>
              <p:nvPr/>
            </p:nvSpPr>
            <p:spPr bwMode="auto">
              <a:xfrm>
                <a:off x="1762" y="3537"/>
                <a:ext cx="1127" cy="754"/>
              </a:xfrm>
              <a:prstGeom prst="roundRect">
                <a:avLst>
                  <a:gd name="adj" fmla="val 16667"/>
                </a:avLst>
              </a:prstGeom>
              <a:solidFill>
                <a:srgbClr val="FFFFFF"/>
              </a:solidFill>
              <a:ln w="28575" algn="ctr">
                <a:solidFill>
                  <a:schemeClr val="folHlink"/>
                </a:solidFill>
                <a:round/>
                <a:headEnd/>
                <a:tailEnd/>
              </a:ln>
            </p:spPr>
            <p:txBody>
              <a:bodyPr lIns="0" tIns="0" rIns="0" bIns="0" anchor="ctr">
                <a:spAutoFit/>
              </a:bodyPr>
              <a:lstStyle/>
              <a:p>
                <a:endParaRPr lang="en-US"/>
              </a:p>
            </p:txBody>
          </p:sp>
        </p:grpSp>
        <p:grpSp>
          <p:nvGrpSpPr>
            <p:cNvPr id="446" name="Group 6"/>
            <p:cNvGrpSpPr>
              <a:grpSpLocks/>
            </p:cNvGrpSpPr>
            <p:nvPr/>
          </p:nvGrpSpPr>
          <p:grpSpPr bwMode="auto">
            <a:xfrm>
              <a:off x="3309" y="2668"/>
              <a:ext cx="876" cy="739"/>
              <a:chOff x="3309" y="2668"/>
              <a:chExt cx="876" cy="739"/>
            </a:xfrm>
          </p:grpSpPr>
          <p:sp>
            <p:nvSpPr>
              <p:cNvPr id="447" name="Freeform 7"/>
              <p:cNvSpPr>
                <a:spLocks/>
              </p:cNvSpPr>
              <p:nvPr/>
            </p:nvSpPr>
            <p:spPr bwMode="auto">
              <a:xfrm>
                <a:off x="3344" y="2668"/>
                <a:ext cx="841" cy="739"/>
              </a:xfrm>
              <a:custGeom>
                <a:avLst/>
                <a:gdLst>
                  <a:gd name="T0" fmla="*/ 50 w 638"/>
                  <a:gd name="T1" fmla="*/ 1680 h 561"/>
                  <a:gd name="T2" fmla="*/ 50 w 638"/>
                  <a:gd name="T3" fmla="*/ 967 h 561"/>
                  <a:gd name="T4" fmla="*/ 0 w 638"/>
                  <a:gd name="T5" fmla="*/ 876 h 561"/>
                  <a:gd name="T6" fmla="*/ 1003 w 638"/>
                  <a:gd name="T7" fmla="*/ 18 h 561"/>
                  <a:gd name="T8" fmla="*/ 1366 w 638"/>
                  <a:gd name="T9" fmla="*/ 361 h 561"/>
                  <a:gd name="T10" fmla="*/ 1366 w 638"/>
                  <a:gd name="T11" fmla="*/ 0 h 561"/>
                  <a:gd name="T12" fmla="*/ 1654 w 638"/>
                  <a:gd name="T13" fmla="*/ 0 h 561"/>
                  <a:gd name="T14" fmla="*/ 1654 w 638"/>
                  <a:gd name="T15" fmla="*/ 642 h 561"/>
                  <a:gd name="T16" fmla="*/ 1927 w 638"/>
                  <a:gd name="T17" fmla="*/ 865 h 561"/>
                  <a:gd name="T18" fmla="*/ 1828 w 638"/>
                  <a:gd name="T19" fmla="*/ 958 h 561"/>
                  <a:gd name="T20" fmla="*/ 1828 w 638"/>
                  <a:gd name="T21" fmla="*/ 1689 h 561"/>
                  <a:gd name="T22" fmla="*/ 50 w 638"/>
                  <a:gd name="T23" fmla="*/ 1680 h 56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38"/>
                  <a:gd name="T37" fmla="*/ 0 h 561"/>
                  <a:gd name="T38" fmla="*/ 638 w 638"/>
                  <a:gd name="T39" fmla="*/ 561 h 56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38" h="561">
                    <a:moveTo>
                      <a:pt x="17" y="558"/>
                    </a:moveTo>
                    <a:lnTo>
                      <a:pt x="17" y="321"/>
                    </a:lnTo>
                    <a:lnTo>
                      <a:pt x="0" y="291"/>
                    </a:lnTo>
                    <a:lnTo>
                      <a:pt x="332" y="6"/>
                    </a:lnTo>
                    <a:lnTo>
                      <a:pt x="452" y="120"/>
                    </a:lnTo>
                    <a:lnTo>
                      <a:pt x="452" y="0"/>
                    </a:lnTo>
                    <a:lnTo>
                      <a:pt x="548" y="0"/>
                    </a:lnTo>
                    <a:lnTo>
                      <a:pt x="548" y="213"/>
                    </a:lnTo>
                    <a:lnTo>
                      <a:pt x="638" y="288"/>
                    </a:lnTo>
                    <a:lnTo>
                      <a:pt x="605" y="318"/>
                    </a:lnTo>
                    <a:lnTo>
                      <a:pt x="605" y="561"/>
                    </a:lnTo>
                    <a:lnTo>
                      <a:pt x="17" y="558"/>
                    </a:lnTo>
                    <a:close/>
                  </a:path>
                </a:pathLst>
              </a:custGeom>
              <a:solidFill>
                <a:schemeClr val="folHlink"/>
              </a:solidFill>
              <a:ln w="12700">
                <a:solidFill>
                  <a:schemeClr val="bg1"/>
                </a:solidFill>
                <a:round/>
                <a:headEnd/>
                <a:tailEnd/>
              </a:ln>
            </p:spPr>
            <p:txBody>
              <a:bodyPr wrap="none" lIns="0" tIns="0" rIns="0" bIns="0" anchor="ctr">
                <a:spAutoFit/>
              </a:bodyPr>
              <a:lstStyle/>
              <a:p>
                <a:endParaRPr lang="en-US"/>
              </a:p>
            </p:txBody>
          </p:sp>
          <p:sp>
            <p:nvSpPr>
              <p:cNvPr id="448" name="Rectangle 8"/>
              <p:cNvSpPr>
                <a:spLocks noChangeArrowheads="1"/>
              </p:cNvSpPr>
              <p:nvPr/>
            </p:nvSpPr>
            <p:spPr bwMode="auto">
              <a:xfrm>
                <a:off x="3695" y="3136"/>
                <a:ext cx="174" cy="268"/>
              </a:xfrm>
              <a:prstGeom prst="rect">
                <a:avLst/>
              </a:prstGeom>
              <a:solidFill>
                <a:schemeClr val="folHlink"/>
              </a:solidFill>
              <a:ln w="12700" algn="ctr">
                <a:solidFill>
                  <a:schemeClr val="bg1"/>
                </a:solidFill>
                <a:miter lim="800000"/>
                <a:headEnd/>
                <a:tailEnd/>
              </a:ln>
            </p:spPr>
            <p:txBody>
              <a:bodyPr lIns="0" tIns="0" rIns="0" bIns="0" anchor="ctr">
                <a:spAutoFit/>
              </a:bodyPr>
              <a:lstStyle/>
              <a:p>
                <a:endParaRPr lang="en-US"/>
              </a:p>
            </p:txBody>
          </p:sp>
          <p:sp>
            <p:nvSpPr>
              <p:cNvPr id="449" name="Rectangle 9"/>
              <p:cNvSpPr>
                <a:spLocks noChangeArrowheads="1"/>
              </p:cNvSpPr>
              <p:nvPr/>
            </p:nvSpPr>
            <p:spPr bwMode="auto">
              <a:xfrm>
                <a:off x="3928" y="3140"/>
                <a:ext cx="174" cy="154"/>
              </a:xfrm>
              <a:prstGeom prst="rect">
                <a:avLst/>
              </a:prstGeom>
              <a:solidFill>
                <a:schemeClr val="folHlink"/>
              </a:solidFill>
              <a:ln w="12700" algn="ctr">
                <a:solidFill>
                  <a:schemeClr val="bg1"/>
                </a:solidFill>
                <a:miter lim="800000"/>
                <a:headEnd/>
                <a:tailEnd/>
              </a:ln>
            </p:spPr>
            <p:txBody>
              <a:bodyPr wrap="none" lIns="0" tIns="0" rIns="0" bIns="0" anchor="ctr">
                <a:spAutoFit/>
              </a:bodyPr>
              <a:lstStyle/>
              <a:p>
                <a:endParaRPr lang="en-US"/>
              </a:p>
            </p:txBody>
          </p:sp>
          <p:sp>
            <p:nvSpPr>
              <p:cNvPr id="450" name="Line 10"/>
              <p:cNvSpPr>
                <a:spLocks noChangeShapeType="1"/>
              </p:cNvSpPr>
              <p:nvPr/>
            </p:nvSpPr>
            <p:spPr bwMode="auto">
              <a:xfrm>
                <a:off x="3928" y="3219"/>
                <a:ext cx="174"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451" name="Line 11"/>
              <p:cNvSpPr>
                <a:spLocks noChangeShapeType="1"/>
              </p:cNvSpPr>
              <p:nvPr/>
            </p:nvSpPr>
            <p:spPr bwMode="auto">
              <a:xfrm>
                <a:off x="4015" y="3140"/>
                <a:ext cx="0" cy="15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452" name="Rectangle 12"/>
              <p:cNvSpPr>
                <a:spLocks noChangeArrowheads="1"/>
              </p:cNvSpPr>
              <p:nvPr/>
            </p:nvSpPr>
            <p:spPr bwMode="auto">
              <a:xfrm>
                <a:off x="3446" y="3140"/>
                <a:ext cx="174" cy="154"/>
              </a:xfrm>
              <a:prstGeom prst="rect">
                <a:avLst/>
              </a:prstGeom>
              <a:solidFill>
                <a:schemeClr val="folHlink"/>
              </a:solidFill>
              <a:ln w="12700" algn="ctr">
                <a:solidFill>
                  <a:schemeClr val="bg1"/>
                </a:solidFill>
                <a:miter lim="800000"/>
                <a:headEnd/>
                <a:tailEnd/>
              </a:ln>
            </p:spPr>
            <p:txBody>
              <a:bodyPr wrap="none" lIns="0" tIns="0" rIns="0" bIns="0" anchor="ctr">
                <a:spAutoFit/>
              </a:bodyPr>
              <a:lstStyle/>
              <a:p>
                <a:endParaRPr lang="en-US"/>
              </a:p>
            </p:txBody>
          </p:sp>
          <p:sp>
            <p:nvSpPr>
              <p:cNvPr id="453" name="Line 13"/>
              <p:cNvSpPr>
                <a:spLocks noChangeShapeType="1"/>
              </p:cNvSpPr>
              <p:nvPr/>
            </p:nvSpPr>
            <p:spPr bwMode="auto">
              <a:xfrm>
                <a:off x="3446" y="3219"/>
                <a:ext cx="174"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454" name="Line 14"/>
              <p:cNvSpPr>
                <a:spLocks noChangeShapeType="1"/>
              </p:cNvSpPr>
              <p:nvPr/>
            </p:nvSpPr>
            <p:spPr bwMode="auto">
              <a:xfrm>
                <a:off x="3533" y="3138"/>
                <a:ext cx="0" cy="15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455" name="Freeform 15"/>
              <p:cNvSpPr>
                <a:spLocks/>
              </p:cNvSpPr>
              <p:nvPr/>
            </p:nvSpPr>
            <p:spPr bwMode="auto">
              <a:xfrm>
                <a:off x="3309" y="2675"/>
                <a:ext cx="326" cy="428"/>
              </a:xfrm>
              <a:custGeom>
                <a:avLst/>
                <a:gdLst>
                  <a:gd name="T0" fmla="*/ 7 w 1163"/>
                  <a:gd name="T1" fmla="*/ 4 h 1531"/>
                  <a:gd name="T2" fmla="*/ 7 w 1163"/>
                  <a:gd name="T3" fmla="*/ 3 h 1531"/>
                  <a:gd name="T4" fmla="*/ 7 w 1163"/>
                  <a:gd name="T5" fmla="*/ 3 h 1531"/>
                  <a:gd name="T6" fmla="*/ 6 w 1163"/>
                  <a:gd name="T7" fmla="*/ 3 h 1531"/>
                  <a:gd name="T8" fmla="*/ 6 w 1163"/>
                  <a:gd name="T9" fmla="*/ 4 h 1531"/>
                  <a:gd name="T10" fmla="*/ 6 w 1163"/>
                  <a:gd name="T11" fmla="*/ 4 h 1531"/>
                  <a:gd name="T12" fmla="*/ 6 w 1163"/>
                  <a:gd name="T13" fmla="*/ 4 h 1531"/>
                  <a:gd name="T14" fmla="*/ 5 w 1163"/>
                  <a:gd name="T15" fmla="*/ 5 h 1531"/>
                  <a:gd name="T16" fmla="*/ 5 w 1163"/>
                  <a:gd name="T17" fmla="*/ 6 h 1531"/>
                  <a:gd name="T18" fmla="*/ 5 w 1163"/>
                  <a:gd name="T19" fmla="*/ 7 h 1531"/>
                  <a:gd name="T20" fmla="*/ 5 w 1163"/>
                  <a:gd name="T21" fmla="*/ 7 h 1531"/>
                  <a:gd name="T22" fmla="*/ 4 w 1163"/>
                  <a:gd name="T23" fmla="*/ 8 h 1531"/>
                  <a:gd name="T24" fmla="*/ 4 w 1163"/>
                  <a:gd name="T25" fmla="*/ 8 h 1531"/>
                  <a:gd name="T26" fmla="*/ 4 w 1163"/>
                  <a:gd name="T27" fmla="*/ 7 h 1531"/>
                  <a:gd name="T28" fmla="*/ 4 w 1163"/>
                  <a:gd name="T29" fmla="*/ 6 h 1531"/>
                  <a:gd name="T30" fmla="*/ 4 w 1163"/>
                  <a:gd name="T31" fmla="*/ 5 h 1531"/>
                  <a:gd name="T32" fmla="*/ 5 w 1163"/>
                  <a:gd name="T33" fmla="*/ 4 h 1531"/>
                  <a:gd name="T34" fmla="*/ 4 w 1163"/>
                  <a:gd name="T35" fmla="*/ 3 h 1531"/>
                  <a:gd name="T36" fmla="*/ 4 w 1163"/>
                  <a:gd name="T37" fmla="*/ 2 h 1531"/>
                  <a:gd name="T38" fmla="*/ 3 w 1163"/>
                  <a:gd name="T39" fmla="*/ 1 h 1531"/>
                  <a:gd name="T40" fmla="*/ 3 w 1163"/>
                  <a:gd name="T41" fmla="*/ 1 h 1531"/>
                  <a:gd name="T42" fmla="*/ 4 w 1163"/>
                  <a:gd name="T43" fmla="*/ 0 h 1531"/>
                  <a:gd name="T44" fmla="*/ 3 w 1163"/>
                  <a:gd name="T45" fmla="*/ 0 h 1531"/>
                  <a:gd name="T46" fmla="*/ 3 w 1163"/>
                  <a:gd name="T47" fmla="*/ 1 h 1531"/>
                  <a:gd name="T48" fmla="*/ 3 w 1163"/>
                  <a:gd name="T49" fmla="*/ 2 h 1531"/>
                  <a:gd name="T50" fmla="*/ 3 w 1163"/>
                  <a:gd name="T51" fmla="*/ 3 h 1531"/>
                  <a:gd name="T52" fmla="*/ 3 w 1163"/>
                  <a:gd name="T53" fmla="*/ 4 h 1531"/>
                  <a:gd name="T54" fmla="*/ 2 w 1163"/>
                  <a:gd name="T55" fmla="*/ 6 h 1531"/>
                  <a:gd name="T56" fmla="*/ 2 w 1163"/>
                  <a:gd name="T57" fmla="*/ 5 h 1531"/>
                  <a:gd name="T58" fmla="*/ 2 w 1163"/>
                  <a:gd name="T59" fmla="*/ 4 h 1531"/>
                  <a:gd name="T60" fmla="*/ 2 w 1163"/>
                  <a:gd name="T61" fmla="*/ 3 h 1531"/>
                  <a:gd name="T62" fmla="*/ 2 w 1163"/>
                  <a:gd name="T63" fmla="*/ 3 h 1531"/>
                  <a:gd name="T64" fmla="*/ 2 w 1163"/>
                  <a:gd name="T65" fmla="*/ 2 h 1531"/>
                  <a:gd name="T66" fmla="*/ 2 w 1163"/>
                  <a:gd name="T67" fmla="*/ 2 h 1531"/>
                  <a:gd name="T68" fmla="*/ 2 w 1163"/>
                  <a:gd name="T69" fmla="*/ 3 h 1531"/>
                  <a:gd name="T70" fmla="*/ 1 w 1163"/>
                  <a:gd name="T71" fmla="*/ 4 h 1531"/>
                  <a:gd name="T72" fmla="*/ 1 w 1163"/>
                  <a:gd name="T73" fmla="*/ 5 h 1531"/>
                  <a:gd name="T74" fmla="*/ 0 w 1163"/>
                  <a:gd name="T75" fmla="*/ 6 h 1531"/>
                  <a:gd name="T76" fmla="*/ 0 w 1163"/>
                  <a:gd name="T77" fmla="*/ 6 h 1531"/>
                  <a:gd name="T78" fmla="*/ 0 w 1163"/>
                  <a:gd name="T79" fmla="*/ 7 h 1531"/>
                  <a:gd name="T80" fmla="*/ 1 w 1163"/>
                  <a:gd name="T81" fmla="*/ 8 h 1531"/>
                  <a:gd name="T82" fmla="*/ 1 w 1163"/>
                  <a:gd name="T83" fmla="*/ 8 h 1531"/>
                  <a:gd name="T84" fmla="*/ 2 w 1163"/>
                  <a:gd name="T85" fmla="*/ 8 h 1531"/>
                  <a:gd name="T86" fmla="*/ 2 w 1163"/>
                  <a:gd name="T87" fmla="*/ 9 h 1531"/>
                  <a:gd name="T88" fmla="*/ 3 w 1163"/>
                  <a:gd name="T89" fmla="*/ 9 h 1531"/>
                  <a:gd name="T90" fmla="*/ 3 w 1163"/>
                  <a:gd name="T91" fmla="*/ 9 h 1531"/>
                  <a:gd name="T92" fmla="*/ 3 w 1163"/>
                  <a:gd name="T93" fmla="*/ 9 h 1531"/>
                  <a:gd name="T94" fmla="*/ 3 w 1163"/>
                  <a:gd name="T95" fmla="*/ 9 h 1531"/>
                  <a:gd name="T96" fmla="*/ 3 w 1163"/>
                  <a:gd name="T97" fmla="*/ 9 h 1531"/>
                  <a:gd name="T98" fmla="*/ 3 w 1163"/>
                  <a:gd name="T99" fmla="*/ 9 h 1531"/>
                  <a:gd name="T100" fmla="*/ 4 w 1163"/>
                  <a:gd name="T101" fmla="*/ 9 h 1531"/>
                  <a:gd name="T102" fmla="*/ 4 w 1163"/>
                  <a:gd name="T103" fmla="*/ 9 h 1531"/>
                  <a:gd name="T104" fmla="*/ 5 w 1163"/>
                  <a:gd name="T105" fmla="*/ 9 h 1531"/>
                  <a:gd name="T106" fmla="*/ 5 w 1163"/>
                  <a:gd name="T107" fmla="*/ 9 h 1531"/>
                  <a:gd name="T108" fmla="*/ 6 w 1163"/>
                  <a:gd name="T109" fmla="*/ 9 h 1531"/>
                  <a:gd name="T110" fmla="*/ 7 w 1163"/>
                  <a:gd name="T111" fmla="*/ 8 h 1531"/>
                  <a:gd name="T112" fmla="*/ 7 w 1163"/>
                  <a:gd name="T113" fmla="*/ 7 h 1531"/>
                  <a:gd name="T114" fmla="*/ 7 w 1163"/>
                  <a:gd name="T115" fmla="*/ 6 h 153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63"/>
                  <a:gd name="T175" fmla="*/ 0 h 1531"/>
                  <a:gd name="T176" fmla="*/ 1163 w 1163"/>
                  <a:gd name="T177" fmla="*/ 1531 h 153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63" h="1531">
                    <a:moveTo>
                      <a:pt x="1077" y="804"/>
                    </a:moveTo>
                    <a:lnTo>
                      <a:pt x="1075" y="773"/>
                    </a:lnTo>
                    <a:lnTo>
                      <a:pt x="1075" y="739"/>
                    </a:lnTo>
                    <a:lnTo>
                      <a:pt x="1077" y="700"/>
                    </a:lnTo>
                    <a:lnTo>
                      <a:pt x="1082" y="660"/>
                    </a:lnTo>
                    <a:lnTo>
                      <a:pt x="1090" y="621"/>
                    </a:lnTo>
                    <a:lnTo>
                      <a:pt x="1101" y="585"/>
                    </a:lnTo>
                    <a:lnTo>
                      <a:pt x="1116" y="553"/>
                    </a:lnTo>
                    <a:lnTo>
                      <a:pt x="1134" y="528"/>
                    </a:lnTo>
                    <a:lnTo>
                      <a:pt x="1121" y="535"/>
                    </a:lnTo>
                    <a:lnTo>
                      <a:pt x="1108" y="538"/>
                    </a:lnTo>
                    <a:lnTo>
                      <a:pt x="1095" y="543"/>
                    </a:lnTo>
                    <a:lnTo>
                      <a:pt x="1082" y="546"/>
                    </a:lnTo>
                    <a:lnTo>
                      <a:pt x="1070" y="551"/>
                    </a:lnTo>
                    <a:lnTo>
                      <a:pt x="1057" y="556"/>
                    </a:lnTo>
                    <a:lnTo>
                      <a:pt x="1046" y="563"/>
                    </a:lnTo>
                    <a:lnTo>
                      <a:pt x="1034" y="571"/>
                    </a:lnTo>
                    <a:lnTo>
                      <a:pt x="1025" y="579"/>
                    </a:lnTo>
                    <a:lnTo>
                      <a:pt x="1016" y="587"/>
                    </a:lnTo>
                    <a:lnTo>
                      <a:pt x="1008" y="597"/>
                    </a:lnTo>
                    <a:lnTo>
                      <a:pt x="1000" y="605"/>
                    </a:lnTo>
                    <a:lnTo>
                      <a:pt x="992" y="615"/>
                    </a:lnTo>
                    <a:lnTo>
                      <a:pt x="984" y="625"/>
                    </a:lnTo>
                    <a:lnTo>
                      <a:pt x="977" y="634"/>
                    </a:lnTo>
                    <a:lnTo>
                      <a:pt x="969" y="644"/>
                    </a:lnTo>
                    <a:lnTo>
                      <a:pt x="949" y="670"/>
                    </a:lnTo>
                    <a:lnTo>
                      <a:pt x="931" y="696"/>
                    </a:lnTo>
                    <a:lnTo>
                      <a:pt x="915" y="722"/>
                    </a:lnTo>
                    <a:lnTo>
                      <a:pt x="899" y="750"/>
                    </a:lnTo>
                    <a:lnTo>
                      <a:pt x="884" y="778"/>
                    </a:lnTo>
                    <a:lnTo>
                      <a:pt x="871" y="806"/>
                    </a:lnTo>
                    <a:lnTo>
                      <a:pt x="858" y="835"/>
                    </a:lnTo>
                    <a:lnTo>
                      <a:pt x="848" y="866"/>
                    </a:lnTo>
                    <a:lnTo>
                      <a:pt x="838" y="899"/>
                    </a:lnTo>
                    <a:lnTo>
                      <a:pt x="832" y="931"/>
                    </a:lnTo>
                    <a:lnTo>
                      <a:pt x="825" y="965"/>
                    </a:lnTo>
                    <a:lnTo>
                      <a:pt x="819" y="1000"/>
                    </a:lnTo>
                    <a:lnTo>
                      <a:pt x="812" y="1032"/>
                    </a:lnTo>
                    <a:lnTo>
                      <a:pt x="802" y="1067"/>
                    </a:lnTo>
                    <a:lnTo>
                      <a:pt x="793" y="1099"/>
                    </a:lnTo>
                    <a:lnTo>
                      <a:pt x="778" y="1130"/>
                    </a:lnTo>
                    <a:lnTo>
                      <a:pt x="770" y="1147"/>
                    </a:lnTo>
                    <a:lnTo>
                      <a:pt x="760" y="1161"/>
                    </a:lnTo>
                    <a:lnTo>
                      <a:pt x="749" y="1174"/>
                    </a:lnTo>
                    <a:lnTo>
                      <a:pt x="735" y="1186"/>
                    </a:lnTo>
                    <a:lnTo>
                      <a:pt x="722" y="1197"/>
                    </a:lnTo>
                    <a:lnTo>
                      <a:pt x="709" y="1209"/>
                    </a:lnTo>
                    <a:lnTo>
                      <a:pt x="696" y="1220"/>
                    </a:lnTo>
                    <a:lnTo>
                      <a:pt x="682" y="1230"/>
                    </a:lnTo>
                    <a:lnTo>
                      <a:pt x="677" y="1223"/>
                    </a:lnTo>
                    <a:lnTo>
                      <a:pt x="672" y="1217"/>
                    </a:lnTo>
                    <a:lnTo>
                      <a:pt x="667" y="1212"/>
                    </a:lnTo>
                    <a:lnTo>
                      <a:pt x="660" y="1205"/>
                    </a:lnTo>
                    <a:lnTo>
                      <a:pt x="628" y="1168"/>
                    </a:lnTo>
                    <a:lnTo>
                      <a:pt x="605" y="1130"/>
                    </a:lnTo>
                    <a:lnTo>
                      <a:pt x="590" y="1091"/>
                    </a:lnTo>
                    <a:lnTo>
                      <a:pt x="585" y="1050"/>
                    </a:lnTo>
                    <a:lnTo>
                      <a:pt x="587" y="1009"/>
                    </a:lnTo>
                    <a:lnTo>
                      <a:pt x="593" y="967"/>
                    </a:lnTo>
                    <a:lnTo>
                      <a:pt x="606" y="923"/>
                    </a:lnTo>
                    <a:lnTo>
                      <a:pt x="624" y="877"/>
                    </a:lnTo>
                    <a:lnTo>
                      <a:pt x="641" y="843"/>
                    </a:lnTo>
                    <a:lnTo>
                      <a:pt x="660" y="807"/>
                    </a:lnTo>
                    <a:lnTo>
                      <a:pt x="682" y="770"/>
                    </a:lnTo>
                    <a:lnTo>
                      <a:pt x="703" y="732"/>
                    </a:lnTo>
                    <a:lnTo>
                      <a:pt x="721" y="693"/>
                    </a:lnTo>
                    <a:lnTo>
                      <a:pt x="735" y="654"/>
                    </a:lnTo>
                    <a:lnTo>
                      <a:pt x="744" y="615"/>
                    </a:lnTo>
                    <a:lnTo>
                      <a:pt x="744" y="576"/>
                    </a:lnTo>
                    <a:lnTo>
                      <a:pt x="734" y="538"/>
                    </a:lnTo>
                    <a:lnTo>
                      <a:pt x="717" y="504"/>
                    </a:lnTo>
                    <a:lnTo>
                      <a:pt x="693" y="470"/>
                    </a:lnTo>
                    <a:lnTo>
                      <a:pt x="667" y="439"/>
                    </a:lnTo>
                    <a:lnTo>
                      <a:pt x="636" y="409"/>
                    </a:lnTo>
                    <a:lnTo>
                      <a:pt x="606" y="380"/>
                    </a:lnTo>
                    <a:lnTo>
                      <a:pt x="579" y="350"/>
                    </a:lnTo>
                    <a:lnTo>
                      <a:pt x="554" y="323"/>
                    </a:lnTo>
                    <a:lnTo>
                      <a:pt x="535" y="290"/>
                    </a:lnTo>
                    <a:lnTo>
                      <a:pt x="523" y="253"/>
                    </a:lnTo>
                    <a:lnTo>
                      <a:pt x="518" y="213"/>
                    </a:lnTo>
                    <a:lnTo>
                      <a:pt x="518" y="174"/>
                    </a:lnTo>
                    <a:lnTo>
                      <a:pt x="523" y="145"/>
                    </a:lnTo>
                    <a:lnTo>
                      <a:pt x="531" y="120"/>
                    </a:lnTo>
                    <a:lnTo>
                      <a:pt x="543" y="98"/>
                    </a:lnTo>
                    <a:lnTo>
                      <a:pt x="556" y="78"/>
                    </a:lnTo>
                    <a:lnTo>
                      <a:pt x="570" y="58"/>
                    </a:lnTo>
                    <a:lnTo>
                      <a:pt x="588" y="39"/>
                    </a:lnTo>
                    <a:lnTo>
                      <a:pt x="606" y="21"/>
                    </a:lnTo>
                    <a:lnTo>
                      <a:pt x="626" y="0"/>
                    </a:lnTo>
                    <a:lnTo>
                      <a:pt x="592" y="10"/>
                    </a:lnTo>
                    <a:lnTo>
                      <a:pt x="556" y="21"/>
                    </a:lnTo>
                    <a:lnTo>
                      <a:pt x="521" y="36"/>
                    </a:lnTo>
                    <a:lnTo>
                      <a:pt x="490" y="54"/>
                    </a:lnTo>
                    <a:lnTo>
                      <a:pt x="464" y="76"/>
                    </a:lnTo>
                    <a:lnTo>
                      <a:pt x="443" y="103"/>
                    </a:lnTo>
                    <a:lnTo>
                      <a:pt x="430" y="135"/>
                    </a:lnTo>
                    <a:lnTo>
                      <a:pt x="425" y="174"/>
                    </a:lnTo>
                    <a:lnTo>
                      <a:pt x="428" y="227"/>
                    </a:lnTo>
                    <a:lnTo>
                      <a:pt x="438" y="280"/>
                    </a:lnTo>
                    <a:lnTo>
                      <a:pt x="450" y="333"/>
                    </a:lnTo>
                    <a:lnTo>
                      <a:pt x="464" y="385"/>
                    </a:lnTo>
                    <a:lnTo>
                      <a:pt x="476" y="437"/>
                    </a:lnTo>
                    <a:lnTo>
                      <a:pt x="486" y="489"/>
                    </a:lnTo>
                    <a:lnTo>
                      <a:pt x="490" y="543"/>
                    </a:lnTo>
                    <a:lnTo>
                      <a:pt x="489" y="597"/>
                    </a:lnTo>
                    <a:lnTo>
                      <a:pt x="479" y="646"/>
                    </a:lnTo>
                    <a:lnTo>
                      <a:pt x="461" y="691"/>
                    </a:lnTo>
                    <a:lnTo>
                      <a:pt x="438" y="735"/>
                    </a:lnTo>
                    <a:lnTo>
                      <a:pt x="412" y="776"/>
                    </a:lnTo>
                    <a:lnTo>
                      <a:pt x="383" y="817"/>
                    </a:lnTo>
                    <a:lnTo>
                      <a:pt x="352" y="856"/>
                    </a:lnTo>
                    <a:lnTo>
                      <a:pt x="321" y="895"/>
                    </a:lnTo>
                    <a:lnTo>
                      <a:pt x="291" y="934"/>
                    </a:lnTo>
                    <a:lnTo>
                      <a:pt x="291" y="905"/>
                    </a:lnTo>
                    <a:lnTo>
                      <a:pt x="294" y="876"/>
                    </a:lnTo>
                    <a:lnTo>
                      <a:pt x="301" y="845"/>
                    </a:lnTo>
                    <a:lnTo>
                      <a:pt x="309" y="815"/>
                    </a:lnTo>
                    <a:lnTo>
                      <a:pt x="319" y="786"/>
                    </a:lnTo>
                    <a:lnTo>
                      <a:pt x="330" y="757"/>
                    </a:lnTo>
                    <a:lnTo>
                      <a:pt x="340" y="729"/>
                    </a:lnTo>
                    <a:lnTo>
                      <a:pt x="350" y="701"/>
                    </a:lnTo>
                    <a:lnTo>
                      <a:pt x="366" y="651"/>
                    </a:lnTo>
                    <a:lnTo>
                      <a:pt x="378" y="600"/>
                    </a:lnTo>
                    <a:lnTo>
                      <a:pt x="386" y="549"/>
                    </a:lnTo>
                    <a:lnTo>
                      <a:pt x="386" y="497"/>
                    </a:lnTo>
                    <a:lnTo>
                      <a:pt x="384" y="470"/>
                    </a:lnTo>
                    <a:lnTo>
                      <a:pt x="379" y="440"/>
                    </a:lnTo>
                    <a:lnTo>
                      <a:pt x="370" y="412"/>
                    </a:lnTo>
                    <a:lnTo>
                      <a:pt x="356" y="388"/>
                    </a:lnTo>
                    <a:lnTo>
                      <a:pt x="345" y="375"/>
                    </a:lnTo>
                    <a:lnTo>
                      <a:pt x="332" y="365"/>
                    </a:lnTo>
                    <a:lnTo>
                      <a:pt x="317" y="357"/>
                    </a:lnTo>
                    <a:lnTo>
                      <a:pt x="303" y="349"/>
                    </a:lnTo>
                    <a:lnTo>
                      <a:pt x="288" y="342"/>
                    </a:lnTo>
                    <a:lnTo>
                      <a:pt x="273" y="334"/>
                    </a:lnTo>
                    <a:lnTo>
                      <a:pt x="258" y="326"/>
                    </a:lnTo>
                    <a:lnTo>
                      <a:pt x="244" y="316"/>
                    </a:lnTo>
                    <a:lnTo>
                      <a:pt x="260" y="368"/>
                    </a:lnTo>
                    <a:lnTo>
                      <a:pt x="273" y="417"/>
                    </a:lnTo>
                    <a:lnTo>
                      <a:pt x="280" y="465"/>
                    </a:lnTo>
                    <a:lnTo>
                      <a:pt x="281" y="512"/>
                    </a:lnTo>
                    <a:lnTo>
                      <a:pt x="276" y="558"/>
                    </a:lnTo>
                    <a:lnTo>
                      <a:pt x="263" y="603"/>
                    </a:lnTo>
                    <a:lnTo>
                      <a:pt x="242" y="649"/>
                    </a:lnTo>
                    <a:lnTo>
                      <a:pt x="211" y="695"/>
                    </a:lnTo>
                    <a:lnTo>
                      <a:pt x="188" y="722"/>
                    </a:lnTo>
                    <a:lnTo>
                      <a:pt x="167" y="752"/>
                    </a:lnTo>
                    <a:lnTo>
                      <a:pt x="144" y="778"/>
                    </a:lnTo>
                    <a:lnTo>
                      <a:pt x="121" y="806"/>
                    </a:lnTo>
                    <a:lnTo>
                      <a:pt x="100" y="833"/>
                    </a:lnTo>
                    <a:lnTo>
                      <a:pt x="79" y="861"/>
                    </a:lnTo>
                    <a:lnTo>
                      <a:pt x="59" y="889"/>
                    </a:lnTo>
                    <a:lnTo>
                      <a:pt x="43" y="917"/>
                    </a:lnTo>
                    <a:lnTo>
                      <a:pt x="28" y="946"/>
                    </a:lnTo>
                    <a:lnTo>
                      <a:pt x="15" y="975"/>
                    </a:lnTo>
                    <a:lnTo>
                      <a:pt x="7" y="1006"/>
                    </a:lnTo>
                    <a:lnTo>
                      <a:pt x="0" y="1039"/>
                    </a:lnTo>
                    <a:lnTo>
                      <a:pt x="0" y="1071"/>
                    </a:lnTo>
                    <a:lnTo>
                      <a:pt x="2" y="1106"/>
                    </a:lnTo>
                    <a:lnTo>
                      <a:pt x="10" y="1143"/>
                    </a:lnTo>
                    <a:lnTo>
                      <a:pt x="23" y="1181"/>
                    </a:lnTo>
                    <a:lnTo>
                      <a:pt x="38" y="1215"/>
                    </a:lnTo>
                    <a:lnTo>
                      <a:pt x="56" y="1248"/>
                    </a:lnTo>
                    <a:lnTo>
                      <a:pt x="77" y="1277"/>
                    </a:lnTo>
                    <a:lnTo>
                      <a:pt x="102" y="1305"/>
                    </a:lnTo>
                    <a:lnTo>
                      <a:pt x="128" y="1329"/>
                    </a:lnTo>
                    <a:lnTo>
                      <a:pt x="156" y="1349"/>
                    </a:lnTo>
                    <a:lnTo>
                      <a:pt x="188" y="1367"/>
                    </a:lnTo>
                    <a:lnTo>
                      <a:pt x="223" y="1380"/>
                    </a:lnTo>
                    <a:lnTo>
                      <a:pt x="240" y="1385"/>
                    </a:lnTo>
                    <a:lnTo>
                      <a:pt x="258" y="1391"/>
                    </a:lnTo>
                    <a:lnTo>
                      <a:pt x="276" y="1396"/>
                    </a:lnTo>
                    <a:lnTo>
                      <a:pt x="293" y="1401"/>
                    </a:lnTo>
                    <a:lnTo>
                      <a:pt x="311" y="1406"/>
                    </a:lnTo>
                    <a:lnTo>
                      <a:pt x="327" y="1412"/>
                    </a:lnTo>
                    <a:lnTo>
                      <a:pt x="343" y="1417"/>
                    </a:lnTo>
                    <a:lnTo>
                      <a:pt x="360" y="1422"/>
                    </a:lnTo>
                    <a:lnTo>
                      <a:pt x="374" y="1429"/>
                    </a:lnTo>
                    <a:lnTo>
                      <a:pt x="391" y="1435"/>
                    </a:lnTo>
                    <a:lnTo>
                      <a:pt x="405" y="1443"/>
                    </a:lnTo>
                    <a:lnTo>
                      <a:pt x="422" y="1452"/>
                    </a:lnTo>
                    <a:lnTo>
                      <a:pt x="438" y="1460"/>
                    </a:lnTo>
                    <a:lnTo>
                      <a:pt x="453" y="1469"/>
                    </a:lnTo>
                    <a:lnTo>
                      <a:pt x="469" y="1479"/>
                    </a:lnTo>
                    <a:lnTo>
                      <a:pt x="486" y="1491"/>
                    </a:lnTo>
                    <a:lnTo>
                      <a:pt x="494" y="1499"/>
                    </a:lnTo>
                    <a:lnTo>
                      <a:pt x="492" y="1483"/>
                    </a:lnTo>
                    <a:lnTo>
                      <a:pt x="490" y="1468"/>
                    </a:lnTo>
                    <a:lnTo>
                      <a:pt x="489" y="1453"/>
                    </a:lnTo>
                    <a:lnTo>
                      <a:pt x="489" y="1437"/>
                    </a:lnTo>
                    <a:lnTo>
                      <a:pt x="500" y="1448"/>
                    </a:lnTo>
                    <a:lnTo>
                      <a:pt x="510" y="1460"/>
                    </a:lnTo>
                    <a:lnTo>
                      <a:pt x="520" y="1471"/>
                    </a:lnTo>
                    <a:lnTo>
                      <a:pt x="528" y="1483"/>
                    </a:lnTo>
                    <a:lnTo>
                      <a:pt x="536" y="1494"/>
                    </a:lnTo>
                    <a:lnTo>
                      <a:pt x="543" y="1507"/>
                    </a:lnTo>
                    <a:lnTo>
                      <a:pt x="548" y="1518"/>
                    </a:lnTo>
                    <a:lnTo>
                      <a:pt x="552" y="1531"/>
                    </a:lnTo>
                    <a:lnTo>
                      <a:pt x="557" y="1523"/>
                    </a:lnTo>
                    <a:lnTo>
                      <a:pt x="564" y="1517"/>
                    </a:lnTo>
                    <a:lnTo>
                      <a:pt x="572" y="1512"/>
                    </a:lnTo>
                    <a:lnTo>
                      <a:pt x="579" y="1507"/>
                    </a:lnTo>
                    <a:lnTo>
                      <a:pt x="595" y="1518"/>
                    </a:lnTo>
                    <a:lnTo>
                      <a:pt x="613" y="1520"/>
                    </a:lnTo>
                    <a:lnTo>
                      <a:pt x="633" y="1515"/>
                    </a:lnTo>
                    <a:lnTo>
                      <a:pt x="652" y="1505"/>
                    </a:lnTo>
                    <a:lnTo>
                      <a:pt x="672" y="1494"/>
                    </a:lnTo>
                    <a:lnTo>
                      <a:pt x="691" y="1481"/>
                    </a:lnTo>
                    <a:lnTo>
                      <a:pt x="709" y="1469"/>
                    </a:lnTo>
                    <a:lnTo>
                      <a:pt x="727" y="1461"/>
                    </a:lnTo>
                    <a:lnTo>
                      <a:pt x="752" y="1455"/>
                    </a:lnTo>
                    <a:lnTo>
                      <a:pt x="776" y="1450"/>
                    </a:lnTo>
                    <a:lnTo>
                      <a:pt x="801" y="1445"/>
                    </a:lnTo>
                    <a:lnTo>
                      <a:pt x="825" y="1442"/>
                    </a:lnTo>
                    <a:lnTo>
                      <a:pt x="851" y="1439"/>
                    </a:lnTo>
                    <a:lnTo>
                      <a:pt x="876" y="1435"/>
                    </a:lnTo>
                    <a:lnTo>
                      <a:pt x="900" y="1432"/>
                    </a:lnTo>
                    <a:lnTo>
                      <a:pt x="927" y="1429"/>
                    </a:lnTo>
                    <a:lnTo>
                      <a:pt x="949" y="1424"/>
                    </a:lnTo>
                    <a:lnTo>
                      <a:pt x="974" y="1417"/>
                    </a:lnTo>
                    <a:lnTo>
                      <a:pt x="997" y="1411"/>
                    </a:lnTo>
                    <a:lnTo>
                      <a:pt x="1020" y="1401"/>
                    </a:lnTo>
                    <a:lnTo>
                      <a:pt x="1041" y="1391"/>
                    </a:lnTo>
                    <a:lnTo>
                      <a:pt x="1062" y="1377"/>
                    </a:lnTo>
                    <a:lnTo>
                      <a:pt x="1082" y="1362"/>
                    </a:lnTo>
                    <a:lnTo>
                      <a:pt x="1100" y="1342"/>
                    </a:lnTo>
                    <a:lnTo>
                      <a:pt x="1142" y="1277"/>
                    </a:lnTo>
                    <a:lnTo>
                      <a:pt x="1162" y="1210"/>
                    </a:lnTo>
                    <a:lnTo>
                      <a:pt x="1163" y="1143"/>
                    </a:lnTo>
                    <a:lnTo>
                      <a:pt x="1152" y="1078"/>
                    </a:lnTo>
                    <a:lnTo>
                      <a:pt x="1132" y="1009"/>
                    </a:lnTo>
                    <a:lnTo>
                      <a:pt x="1110" y="943"/>
                    </a:lnTo>
                    <a:lnTo>
                      <a:pt x="1090" y="874"/>
                    </a:lnTo>
                    <a:lnTo>
                      <a:pt x="1077" y="804"/>
                    </a:lnTo>
                    <a:close/>
                  </a:path>
                </a:pathLst>
              </a:custGeom>
              <a:solidFill>
                <a:schemeClr val="hlink"/>
              </a:solidFill>
              <a:ln w="9525">
                <a:solidFill>
                  <a:schemeClr val="bg1"/>
                </a:solidFill>
                <a:round/>
                <a:headEnd/>
                <a:tailEnd/>
              </a:ln>
            </p:spPr>
            <p:txBody>
              <a:bodyPr/>
              <a:lstStyle/>
              <a:p>
                <a:endParaRPr lang="en-US"/>
              </a:p>
            </p:txBody>
          </p:sp>
          <p:sp>
            <p:nvSpPr>
              <p:cNvPr id="456" name="Freeform 16"/>
              <p:cNvSpPr>
                <a:spLocks/>
              </p:cNvSpPr>
              <p:nvPr/>
            </p:nvSpPr>
            <p:spPr bwMode="auto">
              <a:xfrm>
                <a:off x="3332" y="2706"/>
                <a:ext cx="43" cy="49"/>
              </a:xfrm>
              <a:custGeom>
                <a:avLst/>
                <a:gdLst>
                  <a:gd name="T0" fmla="*/ 1 w 154"/>
                  <a:gd name="T1" fmla="*/ 1 h 173"/>
                  <a:gd name="T2" fmla="*/ 1 w 154"/>
                  <a:gd name="T3" fmla="*/ 1 h 173"/>
                  <a:gd name="T4" fmla="*/ 1 w 154"/>
                  <a:gd name="T5" fmla="*/ 1 h 173"/>
                  <a:gd name="T6" fmla="*/ 1 w 154"/>
                  <a:gd name="T7" fmla="*/ 1 h 173"/>
                  <a:gd name="T8" fmla="*/ 1 w 154"/>
                  <a:gd name="T9" fmla="*/ 1 h 173"/>
                  <a:gd name="T10" fmla="*/ 1 w 154"/>
                  <a:gd name="T11" fmla="*/ 1 h 173"/>
                  <a:gd name="T12" fmla="*/ 1 w 154"/>
                  <a:gd name="T13" fmla="*/ 1 h 173"/>
                  <a:gd name="T14" fmla="*/ 1 w 154"/>
                  <a:gd name="T15" fmla="*/ 1 h 173"/>
                  <a:gd name="T16" fmla="*/ 1 w 154"/>
                  <a:gd name="T17" fmla="*/ 0 h 173"/>
                  <a:gd name="T18" fmla="*/ 1 w 154"/>
                  <a:gd name="T19" fmla="*/ 0 h 173"/>
                  <a:gd name="T20" fmla="*/ 0 w 154"/>
                  <a:gd name="T21" fmla="*/ 0 h 173"/>
                  <a:gd name="T22" fmla="*/ 0 w 154"/>
                  <a:gd name="T23" fmla="*/ 0 h 173"/>
                  <a:gd name="T24" fmla="*/ 0 w 154"/>
                  <a:gd name="T25" fmla="*/ 0 h 173"/>
                  <a:gd name="T26" fmla="*/ 0 w 154"/>
                  <a:gd name="T27" fmla="*/ 0 h 173"/>
                  <a:gd name="T28" fmla="*/ 0 w 154"/>
                  <a:gd name="T29" fmla="*/ 0 h 173"/>
                  <a:gd name="T30" fmla="*/ 0 w 154"/>
                  <a:gd name="T31" fmla="*/ 0 h 173"/>
                  <a:gd name="T32" fmla="*/ 0 w 154"/>
                  <a:gd name="T33" fmla="*/ 0 h 173"/>
                  <a:gd name="T34" fmla="*/ 0 w 154"/>
                  <a:gd name="T35" fmla="*/ 0 h 173"/>
                  <a:gd name="T36" fmla="*/ 0 w 154"/>
                  <a:gd name="T37" fmla="*/ 0 h 173"/>
                  <a:gd name="T38" fmla="*/ 0 w 154"/>
                  <a:gd name="T39" fmla="*/ 1 h 173"/>
                  <a:gd name="T40" fmla="*/ 0 w 154"/>
                  <a:gd name="T41" fmla="*/ 1 h 173"/>
                  <a:gd name="T42" fmla="*/ 0 w 154"/>
                  <a:gd name="T43" fmla="*/ 1 h 173"/>
                  <a:gd name="T44" fmla="*/ 1 w 154"/>
                  <a:gd name="T45" fmla="*/ 1 h 173"/>
                  <a:gd name="T46" fmla="*/ 1 w 154"/>
                  <a:gd name="T47" fmla="*/ 1 h 173"/>
                  <a:gd name="T48" fmla="*/ 1 w 154"/>
                  <a:gd name="T49" fmla="*/ 1 h 173"/>
                  <a:gd name="T50" fmla="*/ 1 w 154"/>
                  <a:gd name="T51" fmla="*/ 1 h 17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54"/>
                  <a:gd name="T79" fmla="*/ 0 h 173"/>
                  <a:gd name="T80" fmla="*/ 154 w 154"/>
                  <a:gd name="T81" fmla="*/ 173 h 17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54" h="173">
                    <a:moveTo>
                      <a:pt x="154" y="131"/>
                    </a:moveTo>
                    <a:lnTo>
                      <a:pt x="149" y="116"/>
                    </a:lnTo>
                    <a:lnTo>
                      <a:pt x="144" y="105"/>
                    </a:lnTo>
                    <a:lnTo>
                      <a:pt x="138" y="95"/>
                    </a:lnTo>
                    <a:lnTo>
                      <a:pt x="128" y="87"/>
                    </a:lnTo>
                    <a:lnTo>
                      <a:pt x="118" y="80"/>
                    </a:lnTo>
                    <a:lnTo>
                      <a:pt x="108" y="74"/>
                    </a:lnTo>
                    <a:lnTo>
                      <a:pt x="95" y="69"/>
                    </a:lnTo>
                    <a:lnTo>
                      <a:pt x="82" y="62"/>
                    </a:lnTo>
                    <a:lnTo>
                      <a:pt x="71" y="57"/>
                    </a:lnTo>
                    <a:lnTo>
                      <a:pt x="59" y="53"/>
                    </a:lnTo>
                    <a:lnTo>
                      <a:pt x="48" y="48"/>
                    </a:lnTo>
                    <a:lnTo>
                      <a:pt x="38" y="41"/>
                    </a:lnTo>
                    <a:lnTo>
                      <a:pt x="30" y="35"/>
                    </a:lnTo>
                    <a:lnTo>
                      <a:pt x="22" y="26"/>
                    </a:lnTo>
                    <a:lnTo>
                      <a:pt x="17" y="15"/>
                    </a:lnTo>
                    <a:lnTo>
                      <a:pt x="12" y="0"/>
                    </a:lnTo>
                    <a:lnTo>
                      <a:pt x="0" y="36"/>
                    </a:lnTo>
                    <a:lnTo>
                      <a:pt x="4" y="66"/>
                    </a:lnTo>
                    <a:lnTo>
                      <a:pt x="18" y="88"/>
                    </a:lnTo>
                    <a:lnTo>
                      <a:pt x="41" y="106"/>
                    </a:lnTo>
                    <a:lnTo>
                      <a:pt x="69" y="123"/>
                    </a:lnTo>
                    <a:lnTo>
                      <a:pt x="98" y="139"/>
                    </a:lnTo>
                    <a:lnTo>
                      <a:pt x="128" y="155"/>
                    </a:lnTo>
                    <a:lnTo>
                      <a:pt x="151" y="173"/>
                    </a:lnTo>
                    <a:lnTo>
                      <a:pt x="154" y="131"/>
                    </a:lnTo>
                    <a:close/>
                  </a:path>
                </a:pathLst>
              </a:custGeom>
              <a:solidFill>
                <a:schemeClr val="hlink"/>
              </a:solidFill>
              <a:ln w="9525">
                <a:solidFill>
                  <a:schemeClr val="bg1"/>
                </a:solidFill>
                <a:round/>
                <a:headEnd/>
                <a:tailEnd/>
              </a:ln>
            </p:spPr>
            <p:txBody>
              <a:bodyPr/>
              <a:lstStyle/>
              <a:p>
                <a:endParaRPr lang="en-US"/>
              </a:p>
            </p:txBody>
          </p:sp>
        </p:grpSp>
      </p:grpSp>
      <p:grpSp>
        <p:nvGrpSpPr>
          <p:cNvPr id="459" name="Group 17"/>
          <p:cNvGrpSpPr>
            <a:grpSpLocks/>
          </p:cNvGrpSpPr>
          <p:nvPr/>
        </p:nvGrpSpPr>
        <p:grpSpPr bwMode="auto">
          <a:xfrm>
            <a:off x="1308100" y="5641975"/>
            <a:ext cx="1201738" cy="822325"/>
            <a:chOff x="1808" y="2634"/>
            <a:chExt cx="1186" cy="813"/>
          </a:xfrm>
        </p:grpSpPr>
        <p:grpSp>
          <p:nvGrpSpPr>
            <p:cNvPr id="460" name="Group 18"/>
            <p:cNvGrpSpPr>
              <a:grpSpLocks/>
            </p:cNvGrpSpPr>
            <p:nvPr/>
          </p:nvGrpSpPr>
          <p:grpSpPr bwMode="auto">
            <a:xfrm>
              <a:off x="1808" y="2634"/>
              <a:ext cx="1186" cy="813"/>
              <a:chOff x="1732" y="3507"/>
              <a:chExt cx="1186" cy="813"/>
            </a:xfrm>
          </p:grpSpPr>
          <p:sp>
            <p:nvSpPr>
              <p:cNvPr id="467" name="AutoShape 19"/>
              <p:cNvSpPr>
                <a:spLocks noChangeArrowheads="1"/>
              </p:cNvSpPr>
              <p:nvPr/>
            </p:nvSpPr>
            <p:spPr bwMode="auto">
              <a:xfrm>
                <a:off x="1732" y="3507"/>
                <a:ext cx="1186" cy="813"/>
              </a:xfrm>
              <a:prstGeom prst="roundRect">
                <a:avLst>
                  <a:gd name="adj" fmla="val 16667"/>
                </a:avLst>
              </a:prstGeom>
              <a:solidFill>
                <a:schemeClr val="folHlink"/>
              </a:solidFill>
              <a:ln w="28575" algn="ctr">
                <a:solidFill>
                  <a:schemeClr val="folHlink"/>
                </a:solidFill>
                <a:round/>
                <a:headEnd/>
                <a:tailEnd/>
              </a:ln>
            </p:spPr>
            <p:txBody>
              <a:bodyPr lIns="0" tIns="0" rIns="0" bIns="0" anchor="ctr">
                <a:spAutoFit/>
              </a:bodyPr>
              <a:lstStyle/>
              <a:p>
                <a:endParaRPr lang="en-US"/>
              </a:p>
            </p:txBody>
          </p:sp>
          <p:sp>
            <p:nvSpPr>
              <p:cNvPr id="468" name="AutoShape 20"/>
              <p:cNvSpPr>
                <a:spLocks noChangeArrowheads="1"/>
              </p:cNvSpPr>
              <p:nvPr/>
            </p:nvSpPr>
            <p:spPr bwMode="auto">
              <a:xfrm>
                <a:off x="1762" y="3537"/>
                <a:ext cx="1127" cy="754"/>
              </a:xfrm>
              <a:prstGeom prst="roundRect">
                <a:avLst>
                  <a:gd name="adj" fmla="val 16667"/>
                </a:avLst>
              </a:prstGeom>
              <a:solidFill>
                <a:srgbClr val="FFFFFF"/>
              </a:solidFill>
              <a:ln w="28575" algn="ctr">
                <a:solidFill>
                  <a:schemeClr val="folHlink"/>
                </a:solidFill>
                <a:round/>
                <a:headEnd/>
                <a:tailEnd/>
              </a:ln>
            </p:spPr>
            <p:txBody>
              <a:bodyPr lIns="0" tIns="0" rIns="0" bIns="0" anchor="ctr">
                <a:spAutoFit/>
              </a:bodyPr>
              <a:lstStyle/>
              <a:p>
                <a:endParaRPr lang="en-US"/>
              </a:p>
            </p:txBody>
          </p:sp>
        </p:grpSp>
        <p:grpSp>
          <p:nvGrpSpPr>
            <p:cNvPr id="461" name="Group 21"/>
            <p:cNvGrpSpPr>
              <a:grpSpLocks/>
            </p:cNvGrpSpPr>
            <p:nvPr/>
          </p:nvGrpSpPr>
          <p:grpSpPr bwMode="auto">
            <a:xfrm>
              <a:off x="2083" y="2655"/>
              <a:ext cx="617" cy="784"/>
              <a:chOff x="2900" y="2726"/>
              <a:chExt cx="505" cy="642"/>
            </a:xfrm>
          </p:grpSpPr>
          <p:sp>
            <p:nvSpPr>
              <p:cNvPr id="462" name="Oval 22"/>
              <p:cNvSpPr>
                <a:spLocks noChangeArrowheads="1"/>
              </p:cNvSpPr>
              <p:nvPr/>
            </p:nvSpPr>
            <p:spPr bwMode="auto">
              <a:xfrm>
                <a:off x="3036" y="2726"/>
                <a:ext cx="251" cy="274"/>
              </a:xfrm>
              <a:prstGeom prst="ellipse">
                <a:avLst/>
              </a:prstGeom>
              <a:solidFill>
                <a:schemeClr val="folHlink"/>
              </a:solidFill>
              <a:ln w="12700" algn="ctr">
                <a:solidFill>
                  <a:schemeClr val="bg1"/>
                </a:solidFill>
                <a:round/>
                <a:headEnd/>
                <a:tailEnd/>
              </a:ln>
            </p:spPr>
            <p:txBody>
              <a:bodyPr lIns="0" tIns="0" rIns="0" bIns="0" anchor="ctr">
                <a:spAutoFit/>
              </a:bodyPr>
              <a:lstStyle/>
              <a:p>
                <a:endParaRPr lang="en-US"/>
              </a:p>
            </p:txBody>
          </p:sp>
          <p:sp>
            <p:nvSpPr>
              <p:cNvPr id="463" name="Freeform 23"/>
              <p:cNvSpPr>
                <a:spLocks/>
              </p:cNvSpPr>
              <p:nvPr/>
            </p:nvSpPr>
            <p:spPr bwMode="auto">
              <a:xfrm>
                <a:off x="2931" y="2996"/>
                <a:ext cx="474" cy="372"/>
              </a:xfrm>
              <a:custGeom>
                <a:avLst/>
                <a:gdLst>
                  <a:gd name="T0" fmla="*/ 201 w 474"/>
                  <a:gd name="T1" fmla="*/ 0 h 372"/>
                  <a:gd name="T2" fmla="*/ 86 w 474"/>
                  <a:gd name="T3" fmla="*/ 21 h 372"/>
                  <a:gd name="T4" fmla="*/ 12 w 474"/>
                  <a:gd name="T5" fmla="*/ 61 h 372"/>
                  <a:gd name="T6" fmla="*/ 0 w 474"/>
                  <a:gd name="T7" fmla="*/ 188 h 372"/>
                  <a:gd name="T8" fmla="*/ 6 w 474"/>
                  <a:gd name="T9" fmla="*/ 275 h 372"/>
                  <a:gd name="T10" fmla="*/ 110 w 474"/>
                  <a:gd name="T11" fmla="*/ 310 h 372"/>
                  <a:gd name="T12" fmla="*/ 104 w 474"/>
                  <a:gd name="T13" fmla="*/ 372 h 372"/>
                  <a:gd name="T14" fmla="*/ 385 w 474"/>
                  <a:gd name="T15" fmla="*/ 357 h 372"/>
                  <a:gd name="T16" fmla="*/ 390 w 474"/>
                  <a:gd name="T17" fmla="*/ 280 h 372"/>
                  <a:gd name="T18" fmla="*/ 474 w 474"/>
                  <a:gd name="T19" fmla="*/ 211 h 372"/>
                  <a:gd name="T20" fmla="*/ 465 w 474"/>
                  <a:gd name="T21" fmla="*/ 67 h 372"/>
                  <a:gd name="T22" fmla="*/ 438 w 474"/>
                  <a:gd name="T23" fmla="*/ 16 h 372"/>
                  <a:gd name="T24" fmla="*/ 201 w 474"/>
                  <a:gd name="T25" fmla="*/ 0 h 3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74"/>
                  <a:gd name="T40" fmla="*/ 0 h 372"/>
                  <a:gd name="T41" fmla="*/ 474 w 474"/>
                  <a:gd name="T42" fmla="*/ 372 h 3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74" h="372">
                    <a:moveTo>
                      <a:pt x="201" y="0"/>
                    </a:moveTo>
                    <a:lnTo>
                      <a:pt x="86" y="21"/>
                    </a:lnTo>
                    <a:lnTo>
                      <a:pt x="12" y="61"/>
                    </a:lnTo>
                    <a:lnTo>
                      <a:pt x="0" y="188"/>
                    </a:lnTo>
                    <a:lnTo>
                      <a:pt x="6" y="275"/>
                    </a:lnTo>
                    <a:lnTo>
                      <a:pt x="110" y="310"/>
                    </a:lnTo>
                    <a:lnTo>
                      <a:pt x="104" y="372"/>
                    </a:lnTo>
                    <a:lnTo>
                      <a:pt x="385" y="357"/>
                    </a:lnTo>
                    <a:lnTo>
                      <a:pt x="390" y="280"/>
                    </a:lnTo>
                    <a:lnTo>
                      <a:pt x="474" y="211"/>
                    </a:lnTo>
                    <a:lnTo>
                      <a:pt x="465" y="67"/>
                    </a:lnTo>
                    <a:lnTo>
                      <a:pt x="438" y="16"/>
                    </a:lnTo>
                    <a:lnTo>
                      <a:pt x="201" y="0"/>
                    </a:lnTo>
                    <a:close/>
                  </a:path>
                </a:pathLst>
              </a:custGeom>
              <a:solidFill>
                <a:schemeClr val="folHlink"/>
              </a:solidFill>
              <a:ln w="12700">
                <a:solidFill>
                  <a:schemeClr val="bg1"/>
                </a:solidFill>
                <a:round/>
                <a:headEnd/>
                <a:tailEnd/>
              </a:ln>
            </p:spPr>
            <p:txBody>
              <a:bodyPr lIns="0" tIns="0" rIns="0" bIns="0" anchor="ctr">
                <a:spAutoFit/>
              </a:bodyPr>
              <a:lstStyle/>
              <a:p>
                <a:endParaRPr lang="en-US"/>
              </a:p>
            </p:txBody>
          </p:sp>
          <p:sp>
            <p:nvSpPr>
              <p:cNvPr id="464" name="Freeform 24"/>
              <p:cNvSpPr>
                <a:spLocks/>
              </p:cNvSpPr>
              <p:nvPr/>
            </p:nvSpPr>
            <p:spPr bwMode="auto">
              <a:xfrm>
                <a:off x="2900" y="3068"/>
                <a:ext cx="409" cy="264"/>
              </a:xfrm>
              <a:custGeom>
                <a:avLst/>
                <a:gdLst>
                  <a:gd name="T0" fmla="*/ 5 w 559"/>
                  <a:gd name="T1" fmla="*/ 1 h 434"/>
                  <a:gd name="T2" fmla="*/ 62 w 559"/>
                  <a:gd name="T3" fmla="*/ 0 h 434"/>
                  <a:gd name="T4" fmla="*/ 57 w 559"/>
                  <a:gd name="T5" fmla="*/ 26 h 434"/>
                  <a:gd name="T6" fmla="*/ 110 w 559"/>
                  <a:gd name="T7" fmla="*/ 19 h 434"/>
                  <a:gd name="T8" fmla="*/ 144 w 559"/>
                  <a:gd name="T9" fmla="*/ 25 h 434"/>
                  <a:gd name="T10" fmla="*/ 160 w 559"/>
                  <a:gd name="T11" fmla="*/ 40 h 434"/>
                  <a:gd name="T12" fmla="*/ 149 w 559"/>
                  <a:gd name="T13" fmla="*/ 54 h 434"/>
                  <a:gd name="T14" fmla="*/ 110 w 559"/>
                  <a:gd name="T15" fmla="*/ 60 h 434"/>
                  <a:gd name="T16" fmla="*/ 67 w 559"/>
                  <a:gd name="T17" fmla="*/ 60 h 434"/>
                  <a:gd name="T18" fmla="*/ 26 w 559"/>
                  <a:gd name="T19" fmla="*/ 56 h 434"/>
                  <a:gd name="T20" fmla="*/ 2 w 559"/>
                  <a:gd name="T21" fmla="*/ 43 h 434"/>
                  <a:gd name="T22" fmla="*/ 0 w 559"/>
                  <a:gd name="T23" fmla="*/ 20 h 434"/>
                  <a:gd name="T24" fmla="*/ 5 w 559"/>
                  <a:gd name="T25" fmla="*/ 1 h 43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59"/>
                  <a:gd name="T40" fmla="*/ 0 h 434"/>
                  <a:gd name="T41" fmla="*/ 559 w 559"/>
                  <a:gd name="T42" fmla="*/ 434 h 43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59" h="434">
                    <a:moveTo>
                      <a:pt x="17" y="8"/>
                    </a:moveTo>
                    <a:lnTo>
                      <a:pt x="217" y="0"/>
                    </a:lnTo>
                    <a:lnTo>
                      <a:pt x="200" y="192"/>
                    </a:lnTo>
                    <a:lnTo>
                      <a:pt x="384" y="142"/>
                    </a:lnTo>
                    <a:lnTo>
                      <a:pt x="501" y="184"/>
                    </a:lnTo>
                    <a:lnTo>
                      <a:pt x="559" y="292"/>
                    </a:lnTo>
                    <a:lnTo>
                      <a:pt x="517" y="392"/>
                    </a:lnTo>
                    <a:lnTo>
                      <a:pt x="384" y="434"/>
                    </a:lnTo>
                    <a:lnTo>
                      <a:pt x="234" y="434"/>
                    </a:lnTo>
                    <a:lnTo>
                      <a:pt x="92" y="409"/>
                    </a:lnTo>
                    <a:lnTo>
                      <a:pt x="8" y="317"/>
                    </a:lnTo>
                    <a:lnTo>
                      <a:pt x="0" y="150"/>
                    </a:lnTo>
                    <a:lnTo>
                      <a:pt x="17" y="8"/>
                    </a:lnTo>
                    <a:close/>
                  </a:path>
                </a:pathLst>
              </a:custGeom>
              <a:solidFill>
                <a:schemeClr val="hlink"/>
              </a:solidFill>
              <a:ln w="6350">
                <a:solidFill>
                  <a:schemeClr val="bg1"/>
                </a:solidFill>
                <a:round/>
                <a:headEnd/>
                <a:tailEnd/>
              </a:ln>
            </p:spPr>
            <p:txBody>
              <a:bodyPr wrap="none" lIns="0" tIns="0" rIns="0" bIns="0" anchor="ctr">
                <a:spAutoFit/>
              </a:bodyPr>
              <a:lstStyle/>
              <a:p>
                <a:endParaRPr lang="en-US"/>
              </a:p>
            </p:txBody>
          </p:sp>
          <p:sp>
            <p:nvSpPr>
              <p:cNvPr id="465" name="Freeform 25"/>
              <p:cNvSpPr>
                <a:spLocks/>
              </p:cNvSpPr>
              <p:nvPr/>
            </p:nvSpPr>
            <p:spPr bwMode="auto">
              <a:xfrm>
                <a:off x="3022" y="2996"/>
                <a:ext cx="219" cy="331"/>
              </a:xfrm>
              <a:custGeom>
                <a:avLst/>
                <a:gdLst>
                  <a:gd name="T0" fmla="*/ 71 w 300"/>
                  <a:gd name="T1" fmla="*/ 0 h 543"/>
                  <a:gd name="T2" fmla="*/ 0 w 300"/>
                  <a:gd name="T3" fmla="*/ 75 h 543"/>
                  <a:gd name="T4" fmla="*/ 54 w 300"/>
                  <a:gd name="T5" fmla="*/ 75 h 543"/>
                  <a:gd name="T6" fmla="*/ 85 w 300"/>
                  <a:gd name="T7" fmla="*/ 2 h 543"/>
                  <a:gd name="T8" fmla="*/ 0 60000 65536"/>
                  <a:gd name="T9" fmla="*/ 0 60000 65536"/>
                  <a:gd name="T10" fmla="*/ 0 60000 65536"/>
                  <a:gd name="T11" fmla="*/ 0 60000 65536"/>
                  <a:gd name="T12" fmla="*/ 0 w 300"/>
                  <a:gd name="T13" fmla="*/ 0 h 543"/>
                  <a:gd name="T14" fmla="*/ 300 w 300"/>
                  <a:gd name="T15" fmla="*/ 543 h 543"/>
                </a:gdLst>
                <a:ahLst/>
                <a:cxnLst>
                  <a:cxn ang="T8">
                    <a:pos x="T0" y="T1"/>
                  </a:cxn>
                  <a:cxn ang="T9">
                    <a:pos x="T2" y="T3"/>
                  </a:cxn>
                  <a:cxn ang="T10">
                    <a:pos x="T4" y="T5"/>
                  </a:cxn>
                  <a:cxn ang="T11">
                    <a:pos x="T6" y="T7"/>
                  </a:cxn>
                </a:cxnLst>
                <a:rect l="T12" t="T13" r="T14" b="T15"/>
                <a:pathLst>
                  <a:path w="300" h="543">
                    <a:moveTo>
                      <a:pt x="250" y="0"/>
                    </a:moveTo>
                    <a:lnTo>
                      <a:pt x="0" y="543"/>
                    </a:lnTo>
                    <a:lnTo>
                      <a:pt x="192" y="543"/>
                    </a:lnTo>
                    <a:lnTo>
                      <a:pt x="300" y="17"/>
                    </a:lnTo>
                  </a:path>
                </a:pathLst>
              </a:custGeom>
              <a:solidFill>
                <a:schemeClr val="hlink"/>
              </a:solidFill>
              <a:ln w="6350">
                <a:solidFill>
                  <a:schemeClr val="bg1"/>
                </a:solidFill>
                <a:round/>
                <a:headEnd/>
                <a:tailEnd/>
              </a:ln>
            </p:spPr>
            <p:txBody>
              <a:bodyPr wrap="none" lIns="0" tIns="0" rIns="0" bIns="0" anchor="ctr">
                <a:spAutoFit/>
              </a:bodyPr>
              <a:lstStyle/>
              <a:p>
                <a:endParaRPr lang="en-US"/>
              </a:p>
            </p:txBody>
          </p:sp>
          <p:sp>
            <p:nvSpPr>
              <p:cNvPr id="466" name="Line 26"/>
              <p:cNvSpPr>
                <a:spLocks noChangeShapeType="1"/>
              </p:cNvSpPr>
              <p:nvPr/>
            </p:nvSpPr>
            <p:spPr bwMode="auto">
              <a:xfrm flipV="1">
                <a:off x="3321" y="3093"/>
                <a:ext cx="13" cy="178"/>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grpSp>
        <p:nvGrpSpPr>
          <p:cNvPr id="469" name="Group 27"/>
          <p:cNvGrpSpPr>
            <a:grpSpLocks/>
          </p:cNvGrpSpPr>
          <p:nvPr/>
        </p:nvGrpSpPr>
        <p:grpSpPr bwMode="auto">
          <a:xfrm>
            <a:off x="1298575" y="3876675"/>
            <a:ext cx="1216025" cy="833438"/>
            <a:chOff x="463" y="1743"/>
            <a:chExt cx="1186" cy="813"/>
          </a:xfrm>
        </p:grpSpPr>
        <p:sp>
          <p:nvSpPr>
            <p:cNvPr id="470" name="Freeform 28"/>
            <p:cNvSpPr>
              <a:spLocks/>
            </p:cNvSpPr>
            <p:nvPr/>
          </p:nvSpPr>
          <p:spPr bwMode="auto">
            <a:xfrm>
              <a:off x="1338" y="2248"/>
              <a:ext cx="137" cy="216"/>
            </a:xfrm>
            <a:custGeom>
              <a:avLst/>
              <a:gdLst>
                <a:gd name="T0" fmla="*/ 1 w 530"/>
                <a:gd name="T1" fmla="*/ 4 h 849"/>
                <a:gd name="T2" fmla="*/ 1 w 530"/>
                <a:gd name="T3" fmla="*/ 4 h 849"/>
                <a:gd name="T4" fmla="*/ 1 w 530"/>
                <a:gd name="T5" fmla="*/ 3 h 849"/>
                <a:gd name="T6" fmla="*/ 0 w 530"/>
                <a:gd name="T7" fmla="*/ 3 h 849"/>
                <a:gd name="T8" fmla="*/ 0 w 530"/>
                <a:gd name="T9" fmla="*/ 3 h 849"/>
                <a:gd name="T10" fmla="*/ 0 w 530"/>
                <a:gd name="T11" fmla="*/ 2 h 849"/>
                <a:gd name="T12" fmla="*/ 0 w 530"/>
                <a:gd name="T13" fmla="*/ 2 h 849"/>
                <a:gd name="T14" fmla="*/ 0 w 530"/>
                <a:gd name="T15" fmla="*/ 1 h 849"/>
                <a:gd name="T16" fmla="*/ 0 w 530"/>
                <a:gd name="T17" fmla="*/ 1 h 849"/>
                <a:gd name="T18" fmla="*/ 1 w 530"/>
                <a:gd name="T19" fmla="*/ 1 h 849"/>
                <a:gd name="T20" fmla="*/ 1 w 530"/>
                <a:gd name="T21" fmla="*/ 0 h 849"/>
                <a:gd name="T22" fmla="*/ 1 w 530"/>
                <a:gd name="T23" fmla="*/ 0 h 849"/>
                <a:gd name="T24" fmla="*/ 2 w 530"/>
                <a:gd name="T25" fmla="*/ 0 h 849"/>
                <a:gd name="T26" fmla="*/ 2 w 530"/>
                <a:gd name="T27" fmla="*/ 0 h 849"/>
                <a:gd name="T28" fmla="*/ 2 w 530"/>
                <a:gd name="T29" fmla="*/ 1 h 849"/>
                <a:gd name="T30" fmla="*/ 2 w 530"/>
                <a:gd name="T31" fmla="*/ 1 h 849"/>
                <a:gd name="T32" fmla="*/ 2 w 530"/>
                <a:gd name="T33" fmla="*/ 2 h 849"/>
                <a:gd name="T34" fmla="*/ 2 w 530"/>
                <a:gd name="T35" fmla="*/ 2 h 849"/>
                <a:gd name="T36" fmla="*/ 2 w 530"/>
                <a:gd name="T37" fmla="*/ 3 h 849"/>
                <a:gd name="T38" fmla="*/ 2 w 530"/>
                <a:gd name="T39" fmla="*/ 3 h 849"/>
                <a:gd name="T40" fmla="*/ 2 w 530"/>
                <a:gd name="T41" fmla="*/ 3 h 849"/>
                <a:gd name="T42" fmla="*/ 1 w 530"/>
                <a:gd name="T43" fmla="*/ 4 h 849"/>
                <a:gd name="T44" fmla="*/ 1 w 530"/>
                <a:gd name="T45" fmla="*/ 4 h 8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30"/>
                <a:gd name="T70" fmla="*/ 0 h 849"/>
                <a:gd name="T71" fmla="*/ 530 w 530"/>
                <a:gd name="T72" fmla="*/ 849 h 8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30" h="849">
                  <a:moveTo>
                    <a:pt x="302" y="838"/>
                  </a:moveTo>
                  <a:lnTo>
                    <a:pt x="222" y="849"/>
                  </a:lnTo>
                  <a:lnTo>
                    <a:pt x="148" y="821"/>
                  </a:lnTo>
                  <a:lnTo>
                    <a:pt x="81" y="756"/>
                  </a:lnTo>
                  <a:lnTo>
                    <a:pt x="34" y="665"/>
                  </a:lnTo>
                  <a:lnTo>
                    <a:pt x="5" y="551"/>
                  </a:lnTo>
                  <a:lnTo>
                    <a:pt x="0" y="425"/>
                  </a:lnTo>
                  <a:lnTo>
                    <a:pt x="19" y="300"/>
                  </a:lnTo>
                  <a:lnTo>
                    <a:pt x="59" y="184"/>
                  </a:lnTo>
                  <a:lnTo>
                    <a:pt x="118" y="93"/>
                  </a:lnTo>
                  <a:lnTo>
                    <a:pt x="190" y="28"/>
                  </a:lnTo>
                  <a:lnTo>
                    <a:pt x="268" y="0"/>
                  </a:lnTo>
                  <a:lnTo>
                    <a:pt x="346" y="9"/>
                  </a:lnTo>
                  <a:lnTo>
                    <a:pt x="416" y="55"/>
                  </a:lnTo>
                  <a:lnTo>
                    <a:pt x="473" y="133"/>
                  </a:lnTo>
                  <a:lnTo>
                    <a:pt x="513" y="237"/>
                  </a:lnTo>
                  <a:lnTo>
                    <a:pt x="530" y="359"/>
                  </a:lnTo>
                  <a:lnTo>
                    <a:pt x="522" y="484"/>
                  </a:lnTo>
                  <a:lnTo>
                    <a:pt x="494" y="606"/>
                  </a:lnTo>
                  <a:lnTo>
                    <a:pt x="445" y="712"/>
                  </a:lnTo>
                  <a:lnTo>
                    <a:pt x="378" y="790"/>
                  </a:lnTo>
                  <a:lnTo>
                    <a:pt x="302" y="8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1" name="Freeform 29"/>
            <p:cNvSpPr>
              <a:spLocks/>
            </p:cNvSpPr>
            <p:nvPr/>
          </p:nvSpPr>
          <p:spPr bwMode="auto">
            <a:xfrm>
              <a:off x="1137" y="2095"/>
              <a:ext cx="14" cy="10"/>
            </a:xfrm>
            <a:custGeom>
              <a:avLst/>
              <a:gdLst>
                <a:gd name="T0" fmla="*/ 0 w 53"/>
                <a:gd name="T1" fmla="*/ 0 h 43"/>
                <a:gd name="T2" fmla="*/ 0 w 53"/>
                <a:gd name="T3" fmla="*/ 0 h 43"/>
                <a:gd name="T4" fmla="*/ 0 w 53"/>
                <a:gd name="T5" fmla="*/ 0 h 43"/>
                <a:gd name="T6" fmla="*/ 0 w 53"/>
                <a:gd name="T7" fmla="*/ 0 h 43"/>
                <a:gd name="T8" fmla="*/ 0 w 53"/>
                <a:gd name="T9" fmla="*/ 0 h 43"/>
                <a:gd name="T10" fmla="*/ 0 w 53"/>
                <a:gd name="T11" fmla="*/ 0 h 43"/>
                <a:gd name="T12" fmla="*/ 0 60000 65536"/>
                <a:gd name="T13" fmla="*/ 0 60000 65536"/>
                <a:gd name="T14" fmla="*/ 0 60000 65536"/>
                <a:gd name="T15" fmla="*/ 0 60000 65536"/>
                <a:gd name="T16" fmla="*/ 0 60000 65536"/>
                <a:gd name="T17" fmla="*/ 0 60000 65536"/>
                <a:gd name="T18" fmla="*/ 0 w 53"/>
                <a:gd name="T19" fmla="*/ 0 h 43"/>
                <a:gd name="T20" fmla="*/ 53 w 5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3" h="43">
                  <a:moveTo>
                    <a:pt x="53" y="28"/>
                  </a:moveTo>
                  <a:lnTo>
                    <a:pt x="30" y="0"/>
                  </a:lnTo>
                  <a:lnTo>
                    <a:pt x="0" y="26"/>
                  </a:lnTo>
                  <a:lnTo>
                    <a:pt x="9" y="43"/>
                  </a:lnTo>
                  <a:lnTo>
                    <a:pt x="5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2" name="AutoShape 30"/>
            <p:cNvSpPr>
              <a:spLocks noChangeArrowheads="1"/>
            </p:cNvSpPr>
            <p:nvPr/>
          </p:nvSpPr>
          <p:spPr bwMode="auto">
            <a:xfrm>
              <a:off x="463" y="1743"/>
              <a:ext cx="1186" cy="813"/>
            </a:xfrm>
            <a:prstGeom prst="roundRect">
              <a:avLst>
                <a:gd name="adj" fmla="val 16667"/>
              </a:avLst>
            </a:prstGeom>
            <a:solidFill>
              <a:schemeClr val="folHlink"/>
            </a:solidFill>
            <a:ln w="28575" algn="ctr">
              <a:solidFill>
                <a:schemeClr val="folHlink"/>
              </a:solidFill>
              <a:round/>
              <a:headEnd/>
              <a:tailEnd/>
            </a:ln>
          </p:spPr>
          <p:txBody>
            <a:bodyPr lIns="0" tIns="0" rIns="0" bIns="0" anchor="ctr">
              <a:spAutoFit/>
            </a:bodyPr>
            <a:lstStyle/>
            <a:p>
              <a:endParaRPr lang="en-US"/>
            </a:p>
          </p:txBody>
        </p:sp>
        <p:sp>
          <p:nvSpPr>
            <p:cNvPr id="473" name="AutoShape 31"/>
            <p:cNvSpPr>
              <a:spLocks noChangeArrowheads="1"/>
            </p:cNvSpPr>
            <p:nvPr/>
          </p:nvSpPr>
          <p:spPr bwMode="auto">
            <a:xfrm>
              <a:off x="493" y="1773"/>
              <a:ext cx="1127" cy="754"/>
            </a:xfrm>
            <a:prstGeom prst="roundRect">
              <a:avLst>
                <a:gd name="adj" fmla="val 16667"/>
              </a:avLst>
            </a:prstGeom>
            <a:solidFill>
              <a:srgbClr val="FFFFFF"/>
            </a:solidFill>
            <a:ln w="28575" algn="ctr">
              <a:solidFill>
                <a:schemeClr val="folHlink"/>
              </a:solidFill>
              <a:round/>
              <a:headEnd/>
              <a:tailEnd/>
            </a:ln>
          </p:spPr>
          <p:txBody>
            <a:bodyPr lIns="0" tIns="0" rIns="0" bIns="0" anchor="ctr">
              <a:spAutoFit/>
            </a:bodyPr>
            <a:lstStyle/>
            <a:p>
              <a:endParaRPr lang="en-US"/>
            </a:p>
          </p:txBody>
        </p:sp>
        <p:sp>
          <p:nvSpPr>
            <p:cNvPr id="474" name="Freeform 32"/>
            <p:cNvSpPr>
              <a:spLocks/>
            </p:cNvSpPr>
            <p:nvPr/>
          </p:nvSpPr>
          <p:spPr bwMode="auto">
            <a:xfrm>
              <a:off x="486" y="1841"/>
              <a:ext cx="1140" cy="526"/>
            </a:xfrm>
            <a:custGeom>
              <a:avLst/>
              <a:gdLst>
                <a:gd name="T0" fmla="*/ 90 w 1140"/>
                <a:gd name="T1" fmla="*/ 501 h 526"/>
                <a:gd name="T2" fmla="*/ 19 w 1140"/>
                <a:gd name="T3" fmla="*/ 463 h 526"/>
                <a:gd name="T4" fmla="*/ 0 w 1140"/>
                <a:gd name="T5" fmla="*/ 379 h 526"/>
                <a:gd name="T6" fmla="*/ 33 w 1140"/>
                <a:gd name="T7" fmla="*/ 286 h 526"/>
                <a:gd name="T8" fmla="*/ 121 w 1140"/>
                <a:gd name="T9" fmla="*/ 219 h 526"/>
                <a:gd name="T10" fmla="*/ 213 w 1140"/>
                <a:gd name="T11" fmla="*/ 187 h 526"/>
                <a:gd name="T12" fmla="*/ 231 w 1140"/>
                <a:gd name="T13" fmla="*/ 85 h 526"/>
                <a:gd name="T14" fmla="*/ 244 w 1140"/>
                <a:gd name="T15" fmla="*/ 55 h 526"/>
                <a:gd name="T16" fmla="*/ 261 w 1140"/>
                <a:gd name="T17" fmla="*/ 36 h 526"/>
                <a:gd name="T18" fmla="*/ 289 w 1140"/>
                <a:gd name="T19" fmla="*/ 21 h 526"/>
                <a:gd name="T20" fmla="*/ 321 w 1140"/>
                <a:gd name="T21" fmla="*/ 12 h 526"/>
                <a:gd name="T22" fmla="*/ 402 w 1140"/>
                <a:gd name="T23" fmla="*/ 6 h 526"/>
                <a:gd name="T24" fmla="*/ 492 w 1140"/>
                <a:gd name="T25" fmla="*/ 3 h 526"/>
                <a:gd name="T26" fmla="*/ 579 w 1140"/>
                <a:gd name="T27" fmla="*/ 0 h 526"/>
                <a:gd name="T28" fmla="*/ 652 w 1140"/>
                <a:gd name="T29" fmla="*/ 0 h 526"/>
                <a:gd name="T30" fmla="*/ 685 w 1140"/>
                <a:gd name="T31" fmla="*/ 7 h 526"/>
                <a:gd name="T32" fmla="*/ 720 w 1140"/>
                <a:gd name="T33" fmla="*/ 22 h 526"/>
                <a:gd name="T34" fmla="*/ 774 w 1140"/>
                <a:gd name="T35" fmla="*/ 192 h 526"/>
                <a:gd name="T36" fmla="*/ 822 w 1140"/>
                <a:gd name="T37" fmla="*/ 204 h 526"/>
                <a:gd name="T38" fmla="*/ 873 w 1140"/>
                <a:gd name="T39" fmla="*/ 181 h 526"/>
                <a:gd name="T40" fmla="*/ 886 w 1140"/>
                <a:gd name="T41" fmla="*/ 256 h 526"/>
                <a:gd name="T42" fmla="*/ 928 w 1140"/>
                <a:gd name="T43" fmla="*/ 180 h 526"/>
                <a:gd name="T44" fmla="*/ 946 w 1140"/>
                <a:gd name="T45" fmla="*/ 252 h 526"/>
                <a:gd name="T46" fmla="*/ 988 w 1140"/>
                <a:gd name="T47" fmla="*/ 187 h 526"/>
                <a:gd name="T48" fmla="*/ 1000 w 1140"/>
                <a:gd name="T49" fmla="*/ 252 h 526"/>
                <a:gd name="T50" fmla="*/ 1056 w 1140"/>
                <a:gd name="T51" fmla="*/ 195 h 526"/>
                <a:gd name="T52" fmla="*/ 1077 w 1140"/>
                <a:gd name="T53" fmla="*/ 262 h 526"/>
                <a:gd name="T54" fmla="*/ 1140 w 1140"/>
                <a:gd name="T55" fmla="*/ 327 h 526"/>
                <a:gd name="T56" fmla="*/ 1134 w 1140"/>
                <a:gd name="T57" fmla="*/ 429 h 526"/>
                <a:gd name="T58" fmla="*/ 1078 w 1140"/>
                <a:gd name="T59" fmla="*/ 513 h 526"/>
                <a:gd name="T60" fmla="*/ 1021 w 1140"/>
                <a:gd name="T61" fmla="*/ 519 h 526"/>
                <a:gd name="T62" fmla="*/ 1008 w 1140"/>
                <a:gd name="T63" fmla="*/ 384 h 526"/>
                <a:gd name="T64" fmla="*/ 996 w 1140"/>
                <a:gd name="T65" fmla="*/ 364 h 526"/>
                <a:gd name="T66" fmla="*/ 982 w 1140"/>
                <a:gd name="T67" fmla="*/ 351 h 526"/>
                <a:gd name="T68" fmla="*/ 937 w 1140"/>
                <a:gd name="T69" fmla="*/ 336 h 526"/>
                <a:gd name="T70" fmla="*/ 901 w 1140"/>
                <a:gd name="T71" fmla="*/ 340 h 526"/>
                <a:gd name="T72" fmla="*/ 882 w 1140"/>
                <a:gd name="T73" fmla="*/ 352 h 526"/>
                <a:gd name="T74" fmla="*/ 858 w 1140"/>
                <a:gd name="T75" fmla="*/ 381 h 526"/>
                <a:gd name="T76" fmla="*/ 847 w 1140"/>
                <a:gd name="T77" fmla="*/ 418 h 526"/>
                <a:gd name="T78" fmla="*/ 841 w 1140"/>
                <a:gd name="T79" fmla="*/ 463 h 526"/>
                <a:gd name="T80" fmla="*/ 843 w 1140"/>
                <a:gd name="T81" fmla="*/ 523 h 526"/>
                <a:gd name="T82" fmla="*/ 354 w 1140"/>
                <a:gd name="T83" fmla="*/ 526 h 526"/>
                <a:gd name="T84" fmla="*/ 346 w 1140"/>
                <a:gd name="T85" fmla="*/ 477 h 526"/>
                <a:gd name="T86" fmla="*/ 324 w 1140"/>
                <a:gd name="T87" fmla="*/ 430 h 526"/>
                <a:gd name="T88" fmla="*/ 289 w 1140"/>
                <a:gd name="T89" fmla="*/ 405 h 526"/>
                <a:gd name="T90" fmla="*/ 238 w 1140"/>
                <a:gd name="T91" fmla="*/ 388 h 526"/>
                <a:gd name="T92" fmla="*/ 184 w 1140"/>
                <a:gd name="T93" fmla="*/ 391 h 526"/>
                <a:gd name="T94" fmla="*/ 136 w 1140"/>
                <a:gd name="T95" fmla="*/ 412 h 526"/>
                <a:gd name="T96" fmla="*/ 100 w 1140"/>
                <a:gd name="T97" fmla="*/ 456 h 526"/>
                <a:gd name="T98" fmla="*/ 90 w 1140"/>
                <a:gd name="T99" fmla="*/ 501 h 52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40"/>
                <a:gd name="T151" fmla="*/ 0 h 526"/>
                <a:gd name="T152" fmla="*/ 1140 w 1140"/>
                <a:gd name="T153" fmla="*/ 526 h 52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40" h="526">
                  <a:moveTo>
                    <a:pt x="90" y="501"/>
                  </a:moveTo>
                  <a:lnTo>
                    <a:pt x="19" y="463"/>
                  </a:lnTo>
                  <a:lnTo>
                    <a:pt x="0" y="379"/>
                  </a:lnTo>
                  <a:lnTo>
                    <a:pt x="33" y="286"/>
                  </a:lnTo>
                  <a:lnTo>
                    <a:pt x="121" y="219"/>
                  </a:lnTo>
                  <a:lnTo>
                    <a:pt x="213" y="187"/>
                  </a:lnTo>
                  <a:lnTo>
                    <a:pt x="231" y="85"/>
                  </a:lnTo>
                  <a:lnTo>
                    <a:pt x="244" y="55"/>
                  </a:lnTo>
                  <a:lnTo>
                    <a:pt x="261" y="36"/>
                  </a:lnTo>
                  <a:lnTo>
                    <a:pt x="289" y="21"/>
                  </a:lnTo>
                  <a:lnTo>
                    <a:pt x="321" y="12"/>
                  </a:lnTo>
                  <a:lnTo>
                    <a:pt x="402" y="6"/>
                  </a:lnTo>
                  <a:lnTo>
                    <a:pt x="492" y="3"/>
                  </a:lnTo>
                  <a:lnTo>
                    <a:pt x="579" y="0"/>
                  </a:lnTo>
                  <a:lnTo>
                    <a:pt x="652" y="0"/>
                  </a:lnTo>
                  <a:lnTo>
                    <a:pt x="685" y="7"/>
                  </a:lnTo>
                  <a:lnTo>
                    <a:pt x="720" y="22"/>
                  </a:lnTo>
                  <a:lnTo>
                    <a:pt x="774" y="192"/>
                  </a:lnTo>
                  <a:lnTo>
                    <a:pt x="822" y="204"/>
                  </a:lnTo>
                  <a:lnTo>
                    <a:pt x="873" y="181"/>
                  </a:lnTo>
                  <a:lnTo>
                    <a:pt x="886" y="256"/>
                  </a:lnTo>
                  <a:lnTo>
                    <a:pt x="928" y="180"/>
                  </a:lnTo>
                  <a:lnTo>
                    <a:pt x="946" y="252"/>
                  </a:lnTo>
                  <a:lnTo>
                    <a:pt x="988" y="187"/>
                  </a:lnTo>
                  <a:lnTo>
                    <a:pt x="1000" y="252"/>
                  </a:lnTo>
                  <a:lnTo>
                    <a:pt x="1056" y="195"/>
                  </a:lnTo>
                  <a:lnTo>
                    <a:pt x="1077" y="262"/>
                  </a:lnTo>
                  <a:lnTo>
                    <a:pt x="1140" y="327"/>
                  </a:lnTo>
                  <a:lnTo>
                    <a:pt x="1134" y="429"/>
                  </a:lnTo>
                  <a:lnTo>
                    <a:pt x="1078" y="513"/>
                  </a:lnTo>
                  <a:lnTo>
                    <a:pt x="1021" y="519"/>
                  </a:lnTo>
                  <a:lnTo>
                    <a:pt x="1008" y="384"/>
                  </a:lnTo>
                  <a:lnTo>
                    <a:pt x="996" y="364"/>
                  </a:lnTo>
                  <a:lnTo>
                    <a:pt x="982" y="351"/>
                  </a:lnTo>
                  <a:lnTo>
                    <a:pt x="937" y="336"/>
                  </a:lnTo>
                  <a:lnTo>
                    <a:pt x="901" y="340"/>
                  </a:lnTo>
                  <a:lnTo>
                    <a:pt x="882" y="352"/>
                  </a:lnTo>
                  <a:lnTo>
                    <a:pt x="858" y="381"/>
                  </a:lnTo>
                  <a:lnTo>
                    <a:pt x="847" y="418"/>
                  </a:lnTo>
                  <a:lnTo>
                    <a:pt x="841" y="463"/>
                  </a:lnTo>
                  <a:lnTo>
                    <a:pt x="843" y="523"/>
                  </a:lnTo>
                  <a:lnTo>
                    <a:pt x="354" y="526"/>
                  </a:lnTo>
                  <a:lnTo>
                    <a:pt x="346" y="477"/>
                  </a:lnTo>
                  <a:lnTo>
                    <a:pt x="324" y="430"/>
                  </a:lnTo>
                  <a:lnTo>
                    <a:pt x="289" y="405"/>
                  </a:lnTo>
                  <a:lnTo>
                    <a:pt x="238" y="388"/>
                  </a:lnTo>
                  <a:lnTo>
                    <a:pt x="184" y="391"/>
                  </a:lnTo>
                  <a:lnTo>
                    <a:pt x="136" y="412"/>
                  </a:lnTo>
                  <a:lnTo>
                    <a:pt x="100" y="456"/>
                  </a:lnTo>
                  <a:lnTo>
                    <a:pt x="90" y="501"/>
                  </a:lnTo>
                  <a:close/>
                </a:path>
              </a:pathLst>
            </a:custGeom>
            <a:solidFill>
              <a:schemeClr val="folHlink"/>
            </a:solidFill>
            <a:ln w="12700">
              <a:solidFill>
                <a:schemeClr val="bg1"/>
              </a:solidFill>
              <a:round/>
              <a:headEnd/>
              <a:tailEnd/>
            </a:ln>
          </p:spPr>
          <p:txBody>
            <a:bodyPr lIns="0" tIns="0" rIns="0" bIns="0" anchor="ctr">
              <a:spAutoFit/>
            </a:bodyPr>
            <a:lstStyle/>
            <a:p>
              <a:endParaRPr lang="en-US"/>
            </a:p>
          </p:txBody>
        </p:sp>
        <p:sp>
          <p:nvSpPr>
            <p:cNvPr id="475" name="Freeform 33"/>
            <p:cNvSpPr>
              <a:spLocks/>
            </p:cNvSpPr>
            <p:nvPr/>
          </p:nvSpPr>
          <p:spPr bwMode="auto">
            <a:xfrm>
              <a:off x="754" y="1898"/>
              <a:ext cx="189" cy="204"/>
            </a:xfrm>
            <a:custGeom>
              <a:avLst/>
              <a:gdLst>
                <a:gd name="T0" fmla="*/ 0 w 189"/>
                <a:gd name="T1" fmla="*/ 195 h 204"/>
                <a:gd name="T2" fmla="*/ 15 w 189"/>
                <a:gd name="T3" fmla="*/ 69 h 204"/>
                <a:gd name="T4" fmla="*/ 29 w 189"/>
                <a:gd name="T5" fmla="*/ 45 h 204"/>
                <a:gd name="T6" fmla="*/ 41 w 189"/>
                <a:gd name="T7" fmla="*/ 30 h 204"/>
                <a:gd name="T8" fmla="*/ 63 w 189"/>
                <a:gd name="T9" fmla="*/ 16 h 204"/>
                <a:gd name="T10" fmla="*/ 89 w 189"/>
                <a:gd name="T11" fmla="*/ 9 h 204"/>
                <a:gd name="T12" fmla="*/ 189 w 189"/>
                <a:gd name="T13" fmla="*/ 0 h 204"/>
                <a:gd name="T14" fmla="*/ 189 w 189"/>
                <a:gd name="T15" fmla="*/ 204 h 204"/>
                <a:gd name="T16" fmla="*/ 0 w 189"/>
                <a:gd name="T17" fmla="*/ 195 h 2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9"/>
                <a:gd name="T28" fmla="*/ 0 h 204"/>
                <a:gd name="T29" fmla="*/ 189 w 189"/>
                <a:gd name="T30" fmla="*/ 204 h 20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9" h="204">
                  <a:moveTo>
                    <a:pt x="0" y="195"/>
                  </a:moveTo>
                  <a:lnTo>
                    <a:pt x="15" y="69"/>
                  </a:lnTo>
                  <a:lnTo>
                    <a:pt x="29" y="45"/>
                  </a:lnTo>
                  <a:lnTo>
                    <a:pt x="41" y="30"/>
                  </a:lnTo>
                  <a:lnTo>
                    <a:pt x="63" y="16"/>
                  </a:lnTo>
                  <a:lnTo>
                    <a:pt x="89" y="9"/>
                  </a:lnTo>
                  <a:lnTo>
                    <a:pt x="189" y="0"/>
                  </a:lnTo>
                  <a:lnTo>
                    <a:pt x="189" y="204"/>
                  </a:lnTo>
                  <a:lnTo>
                    <a:pt x="0" y="195"/>
                  </a:lnTo>
                  <a:close/>
                </a:path>
              </a:pathLst>
            </a:custGeom>
            <a:solidFill>
              <a:schemeClr val="tx1"/>
            </a:solidFill>
            <a:ln w="12700">
              <a:solidFill>
                <a:schemeClr val="bg1"/>
              </a:solidFill>
              <a:round/>
              <a:headEnd/>
              <a:tailEnd/>
            </a:ln>
          </p:spPr>
          <p:txBody>
            <a:bodyPr wrap="none" lIns="0" tIns="0" rIns="0" bIns="0" anchor="ctr">
              <a:spAutoFit/>
            </a:bodyPr>
            <a:lstStyle/>
            <a:p>
              <a:endParaRPr lang="en-US"/>
            </a:p>
          </p:txBody>
        </p:sp>
        <p:sp>
          <p:nvSpPr>
            <p:cNvPr id="476" name="Freeform 34"/>
            <p:cNvSpPr>
              <a:spLocks/>
            </p:cNvSpPr>
            <p:nvPr/>
          </p:nvSpPr>
          <p:spPr bwMode="auto">
            <a:xfrm>
              <a:off x="976" y="1893"/>
              <a:ext cx="252" cy="213"/>
            </a:xfrm>
            <a:custGeom>
              <a:avLst/>
              <a:gdLst>
                <a:gd name="T0" fmla="*/ 3 w 252"/>
                <a:gd name="T1" fmla="*/ 207 h 213"/>
                <a:gd name="T2" fmla="*/ 0 w 252"/>
                <a:gd name="T3" fmla="*/ 0 h 213"/>
                <a:gd name="T4" fmla="*/ 210 w 252"/>
                <a:gd name="T5" fmla="*/ 0 h 213"/>
                <a:gd name="T6" fmla="*/ 252 w 252"/>
                <a:gd name="T7" fmla="*/ 149 h 213"/>
                <a:gd name="T8" fmla="*/ 215 w 252"/>
                <a:gd name="T9" fmla="*/ 191 h 213"/>
                <a:gd name="T10" fmla="*/ 99 w 252"/>
                <a:gd name="T11" fmla="*/ 213 h 213"/>
                <a:gd name="T12" fmla="*/ 3 w 252"/>
                <a:gd name="T13" fmla="*/ 207 h 213"/>
                <a:gd name="T14" fmla="*/ 0 60000 65536"/>
                <a:gd name="T15" fmla="*/ 0 60000 65536"/>
                <a:gd name="T16" fmla="*/ 0 60000 65536"/>
                <a:gd name="T17" fmla="*/ 0 60000 65536"/>
                <a:gd name="T18" fmla="*/ 0 60000 65536"/>
                <a:gd name="T19" fmla="*/ 0 60000 65536"/>
                <a:gd name="T20" fmla="*/ 0 60000 65536"/>
                <a:gd name="T21" fmla="*/ 0 w 252"/>
                <a:gd name="T22" fmla="*/ 0 h 213"/>
                <a:gd name="T23" fmla="*/ 252 w 252"/>
                <a:gd name="T24" fmla="*/ 213 h 2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2" h="213">
                  <a:moveTo>
                    <a:pt x="3" y="207"/>
                  </a:moveTo>
                  <a:lnTo>
                    <a:pt x="0" y="0"/>
                  </a:lnTo>
                  <a:lnTo>
                    <a:pt x="210" y="0"/>
                  </a:lnTo>
                  <a:lnTo>
                    <a:pt x="252" y="149"/>
                  </a:lnTo>
                  <a:lnTo>
                    <a:pt x="215" y="191"/>
                  </a:lnTo>
                  <a:lnTo>
                    <a:pt x="99" y="213"/>
                  </a:lnTo>
                  <a:lnTo>
                    <a:pt x="3" y="207"/>
                  </a:lnTo>
                  <a:close/>
                </a:path>
              </a:pathLst>
            </a:custGeom>
            <a:solidFill>
              <a:schemeClr val="tx1"/>
            </a:solidFill>
            <a:ln w="12700">
              <a:solidFill>
                <a:schemeClr val="bg1"/>
              </a:solidFill>
              <a:round/>
              <a:headEnd/>
              <a:tailEnd/>
            </a:ln>
          </p:spPr>
          <p:txBody>
            <a:bodyPr wrap="none" lIns="0" tIns="0" rIns="0" bIns="0" anchor="ctr">
              <a:spAutoFit/>
            </a:bodyPr>
            <a:lstStyle/>
            <a:p>
              <a:endParaRPr lang="en-US"/>
            </a:p>
          </p:txBody>
        </p:sp>
        <p:sp>
          <p:nvSpPr>
            <p:cNvPr id="477" name="Freeform 35"/>
            <p:cNvSpPr>
              <a:spLocks/>
            </p:cNvSpPr>
            <p:nvPr/>
          </p:nvSpPr>
          <p:spPr bwMode="auto">
            <a:xfrm>
              <a:off x="1142" y="1990"/>
              <a:ext cx="71" cy="99"/>
            </a:xfrm>
            <a:custGeom>
              <a:avLst/>
              <a:gdLst>
                <a:gd name="T0" fmla="*/ 0 w 276"/>
                <a:gd name="T1" fmla="*/ 1 h 388"/>
                <a:gd name="T2" fmla="*/ 0 w 276"/>
                <a:gd name="T3" fmla="*/ 1 h 388"/>
                <a:gd name="T4" fmla="*/ 0 w 276"/>
                <a:gd name="T5" fmla="*/ 1 h 388"/>
                <a:gd name="T6" fmla="*/ 0 w 276"/>
                <a:gd name="T7" fmla="*/ 1 h 388"/>
                <a:gd name="T8" fmla="*/ 0 w 276"/>
                <a:gd name="T9" fmla="*/ 1 h 388"/>
                <a:gd name="T10" fmla="*/ 0 w 276"/>
                <a:gd name="T11" fmla="*/ 1 h 388"/>
                <a:gd name="T12" fmla="*/ 0 w 276"/>
                <a:gd name="T13" fmla="*/ 0 h 388"/>
                <a:gd name="T14" fmla="*/ 0 w 276"/>
                <a:gd name="T15" fmla="*/ 0 h 388"/>
                <a:gd name="T16" fmla="*/ 1 w 276"/>
                <a:gd name="T17" fmla="*/ 0 h 388"/>
                <a:gd name="T18" fmla="*/ 1 w 276"/>
                <a:gd name="T19" fmla="*/ 0 h 388"/>
                <a:gd name="T20" fmla="*/ 1 w 276"/>
                <a:gd name="T21" fmla="*/ 0 h 388"/>
                <a:gd name="T22" fmla="*/ 1 w 276"/>
                <a:gd name="T23" fmla="*/ 0 h 388"/>
                <a:gd name="T24" fmla="*/ 1 w 276"/>
                <a:gd name="T25" fmla="*/ 0 h 388"/>
                <a:gd name="T26" fmla="*/ 1 w 276"/>
                <a:gd name="T27" fmla="*/ 0 h 388"/>
                <a:gd name="T28" fmla="*/ 1 w 276"/>
                <a:gd name="T29" fmla="*/ 0 h 388"/>
                <a:gd name="T30" fmla="*/ 1 w 276"/>
                <a:gd name="T31" fmla="*/ 1 h 388"/>
                <a:gd name="T32" fmla="*/ 1 w 276"/>
                <a:gd name="T33" fmla="*/ 1 h 388"/>
                <a:gd name="T34" fmla="*/ 1 w 276"/>
                <a:gd name="T35" fmla="*/ 1 h 388"/>
                <a:gd name="T36" fmla="*/ 1 w 276"/>
                <a:gd name="T37" fmla="*/ 1 h 388"/>
                <a:gd name="T38" fmla="*/ 1 w 276"/>
                <a:gd name="T39" fmla="*/ 1 h 388"/>
                <a:gd name="T40" fmla="*/ 1 w 276"/>
                <a:gd name="T41" fmla="*/ 2 h 388"/>
                <a:gd name="T42" fmla="*/ 1 w 276"/>
                <a:gd name="T43" fmla="*/ 2 h 388"/>
                <a:gd name="T44" fmla="*/ 1 w 276"/>
                <a:gd name="T45" fmla="*/ 2 h 388"/>
                <a:gd name="T46" fmla="*/ 1 w 276"/>
                <a:gd name="T47" fmla="*/ 2 h 388"/>
                <a:gd name="T48" fmla="*/ 0 w 276"/>
                <a:gd name="T49" fmla="*/ 2 h 388"/>
                <a:gd name="T50" fmla="*/ 0 w 276"/>
                <a:gd name="T51" fmla="*/ 2 h 388"/>
                <a:gd name="T52" fmla="*/ 0 w 276"/>
                <a:gd name="T53" fmla="*/ 2 h 388"/>
                <a:gd name="T54" fmla="*/ 0 w 276"/>
                <a:gd name="T55" fmla="*/ 1 h 388"/>
                <a:gd name="T56" fmla="*/ 0 w 276"/>
                <a:gd name="T57" fmla="*/ 2 h 388"/>
                <a:gd name="T58" fmla="*/ 1 w 276"/>
                <a:gd name="T59" fmla="*/ 2 h 388"/>
                <a:gd name="T60" fmla="*/ 1 w 276"/>
                <a:gd name="T61" fmla="*/ 2 h 388"/>
                <a:gd name="T62" fmla="*/ 1 w 276"/>
                <a:gd name="T63" fmla="*/ 1 h 388"/>
                <a:gd name="T64" fmla="*/ 1 w 276"/>
                <a:gd name="T65" fmla="*/ 1 h 388"/>
                <a:gd name="T66" fmla="*/ 1 w 276"/>
                <a:gd name="T67" fmla="*/ 1 h 388"/>
                <a:gd name="T68" fmla="*/ 1 w 276"/>
                <a:gd name="T69" fmla="*/ 1 h 388"/>
                <a:gd name="T70" fmla="*/ 1 w 276"/>
                <a:gd name="T71" fmla="*/ 1 h 388"/>
                <a:gd name="T72" fmla="*/ 1 w 276"/>
                <a:gd name="T73" fmla="*/ 1 h 388"/>
                <a:gd name="T74" fmla="*/ 1 w 276"/>
                <a:gd name="T75" fmla="*/ 1 h 388"/>
                <a:gd name="T76" fmla="*/ 1 w 276"/>
                <a:gd name="T77" fmla="*/ 1 h 388"/>
                <a:gd name="T78" fmla="*/ 1 w 276"/>
                <a:gd name="T79" fmla="*/ 1 h 388"/>
                <a:gd name="T80" fmla="*/ 1 w 276"/>
                <a:gd name="T81" fmla="*/ 0 h 388"/>
                <a:gd name="T82" fmla="*/ 1 w 276"/>
                <a:gd name="T83" fmla="*/ 0 h 388"/>
                <a:gd name="T84" fmla="*/ 1 w 276"/>
                <a:gd name="T85" fmla="*/ 0 h 388"/>
                <a:gd name="T86" fmla="*/ 1 w 276"/>
                <a:gd name="T87" fmla="*/ 0 h 388"/>
                <a:gd name="T88" fmla="*/ 1 w 276"/>
                <a:gd name="T89" fmla="*/ 0 h 388"/>
                <a:gd name="T90" fmla="*/ 1 w 276"/>
                <a:gd name="T91" fmla="*/ 0 h 388"/>
                <a:gd name="T92" fmla="*/ 0 w 276"/>
                <a:gd name="T93" fmla="*/ 1 h 388"/>
                <a:gd name="T94" fmla="*/ 0 w 276"/>
                <a:gd name="T95" fmla="*/ 1 h 388"/>
                <a:gd name="T96" fmla="*/ 0 w 276"/>
                <a:gd name="T97" fmla="*/ 1 h 388"/>
                <a:gd name="T98" fmla="*/ 0 w 276"/>
                <a:gd name="T99" fmla="*/ 1 h 388"/>
                <a:gd name="T100" fmla="*/ 0 w 276"/>
                <a:gd name="T101" fmla="*/ 1 h 388"/>
                <a:gd name="T102" fmla="*/ 0 w 276"/>
                <a:gd name="T103" fmla="*/ 1 h 388"/>
                <a:gd name="T104" fmla="*/ 0 w 276"/>
                <a:gd name="T105" fmla="*/ 1 h 388"/>
                <a:gd name="T106" fmla="*/ 0 w 276"/>
                <a:gd name="T107" fmla="*/ 1 h 388"/>
                <a:gd name="T108" fmla="*/ 0 w 276"/>
                <a:gd name="T109" fmla="*/ 1 h 38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76"/>
                <a:gd name="T166" fmla="*/ 0 h 388"/>
                <a:gd name="T167" fmla="*/ 276 w 276"/>
                <a:gd name="T168" fmla="*/ 388 h 38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76" h="388">
                  <a:moveTo>
                    <a:pt x="14" y="325"/>
                  </a:moveTo>
                  <a:lnTo>
                    <a:pt x="6" y="304"/>
                  </a:lnTo>
                  <a:lnTo>
                    <a:pt x="0" y="262"/>
                  </a:lnTo>
                  <a:lnTo>
                    <a:pt x="2" y="217"/>
                  </a:lnTo>
                  <a:lnTo>
                    <a:pt x="12" y="171"/>
                  </a:lnTo>
                  <a:lnTo>
                    <a:pt x="29" y="125"/>
                  </a:lnTo>
                  <a:lnTo>
                    <a:pt x="52" y="84"/>
                  </a:lnTo>
                  <a:lnTo>
                    <a:pt x="80" y="49"/>
                  </a:lnTo>
                  <a:lnTo>
                    <a:pt x="113" y="23"/>
                  </a:lnTo>
                  <a:lnTo>
                    <a:pt x="145" y="6"/>
                  </a:lnTo>
                  <a:lnTo>
                    <a:pt x="179" y="0"/>
                  </a:lnTo>
                  <a:lnTo>
                    <a:pt x="208" y="6"/>
                  </a:lnTo>
                  <a:lnTo>
                    <a:pt x="236" y="23"/>
                  </a:lnTo>
                  <a:lnTo>
                    <a:pt x="255" y="49"/>
                  </a:lnTo>
                  <a:lnTo>
                    <a:pt x="268" y="84"/>
                  </a:lnTo>
                  <a:lnTo>
                    <a:pt x="276" y="125"/>
                  </a:lnTo>
                  <a:lnTo>
                    <a:pt x="274" y="171"/>
                  </a:lnTo>
                  <a:lnTo>
                    <a:pt x="265" y="219"/>
                  </a:lnTo>
                  <a:lnTo>
                    <a:pt x="248" y="264"/>
                  </a:lnTo>
                  <a:lnTo>
                    <a:pt x="225" y="304"/>
                  </a:lnTo>
                  <a:lnTo>
                    <a:pt x="196" y="340"/>
                  </a:lnTo>
                  <a:lnTo>
                    <a:pt x="164" y="367"/>
                  </a:lnTo>
                  <a:lnTo>
                    <a:pt x="130" y="382"/>
                  </a:lnTo>
                  <a:lnTo>
                    <a:pt x="97" y="388"/>
                  </a:lnTo>
                  <a:lnTo>
                    <a:pt x="67" y="382"/>
                  </a:lnTo>
                  <a:lnTo>
                    <a:pt x="40" y="365"/>
                  </a:lnTo>
                  <a:lnTo>
                    <a:pt x="19" y="340"/>
                  </a:lnTo>
                  <a:lnTo>
                    <a:pt x="57" y="319"/>
                  </a:lnTo>
                  <a:lnTo>
                    <a:pt x="80" y="335"/>
                  </a:lnTo>
                  <a:lnTo>
                    <a:pt x="103" y="340"/>
                  </a:lnTo>
                  <a:lnTo>
                    <a:pt x="128" y="338"/>
                  </a:lnTo>
                  <a:lnTo>
                    <a:pt x="152" y="327"/>
                  </a:lnTo>
                  <a:lnTo>
                    <a:pt x="177" y="308"/>
                  </a:lnTo>
                  <a:lnTo>
                    <a:pt x="200" y="283"/>
                  </a:lnTo>
                  <a:lnTo>
                    <a:pt x="217" y="253"/>
                  </a:lnTo>
                  <a:lnTo>
                    <a:pt x="232" y="219"/>
                  </a:lnTo>
                  <a:lnTo>
                    <a:pt x="240" y="183"/>
                  </a:lnTo>
                  <a:lnTo>
                    <a:pt x="242" y="148"/>
                  </a:lnTo>
                  <a:lnTo>
                    <a:pt x="238" y="116"/>
                  </a:lnTo>
                  <a:lnTo>
                    <a:pt x="229" y="89"/>
                  </a:lnTo>
                  <a:lnTo>
                    <a:pt x="213" y="68"/>
                  </a:lnTo>
                  <a:lnTo>
                    <a:pt x="194" y="53"/>
                  </a:lnTo>
                  <a:lnTo>
                    <a:pt x="173" y="49"/>
                  </a:lnTo>
                  <a:lnTo>
                    <a:pt x="147" y="51"/>
                  </a:lnTo>
                  <a:lnTo>
                    <a:pt x="122" y="63"/>
                  </a:lnTo>
                  <a:lnTo>
                    <a:pt x="99" y="82"/>
                  </a:lnTo>
                  <a:lnTo>
                    <a:pt x="76" y="106"/>
                  </a:lnTo>
                  <a:lnTo>
                    <a:pt x="59" y="137"/>
                  </a:lnTo>
                  <a:lnTo>
                    <a:pt x="44" y="171"/>
                  </a:lnTo>
                  <a:lnTo>
                    <a:pt x="35" y="205"/>
                  </a:lnTo>
                  <a:lnTo>
                    <a:pt x="33" y="240"/>
                  </a:lnTo>
                  <a:lnTo>
                    <a:pt x="37" y="272"/>
                  </a:lnTo>
                  <a:lnTo>
                    <a:pt x="48" y="304"/>
                  </a:lnTo>
                  <a:lnTo>
                    <a:pt x="1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8" name="Freeform 36"/>
            <p:cNvSpPr>
              <a:spLocks/>
            </p:cNvSpPr>
            <p:nvPr/>
          </p:nvSpPr>
          <p:spPr bwMode="auto">
            <a:xfrm>
              <a:off x="1145" y="2065"/>
              <a:ext cx="14" cy="10"/>
            </a:xfrm>
            <a:custGeom>
              <a:avLst/>
              <a:gdLst>
                <a:gd name="T0" fmla="*/ 0 w 53"/>
                <a:gd name="T1" fmla="*/ 0 h 43"/>
                <a:gd name="T2" fmla="*/ 0 w 53"/>
                <a:gd name="T3" fmla="*/ 0 h 43"/>
                <a:gd name="T4" fmla="*/ 0 w 53"/>
                <a:gd name="T5" fmla="*/ 0 h 43"/>
                <a:gd name="T6" fmla="*/ 0 w 53"/>
                <a:gd name="T7" fmla="*/ 0 h 43"/>
                <a:gd name="T8" fmla="*/ 0 w 53"/>
                <a:gd name="T9" fmla="*/ 0 h 43"/>
                <a:gd name="T10" fmla="*/ 0 w 53"/>
                <a:gd name="T11" fmla="*/ 0 h 43"/>
                <a:gd name="T12" fmla="*/ 0 60000 65536"/>
                <a:gd name="T13" fmla="*/ 0 60000 65536"/>
                <a:gd name="T14" fmla="*/ 0 60000 65536"/>
                <a:gd name="T15" fmla="*/ 0 60000 65536"/>
                <a:gd name="T16" fmla="*/ 0 60000 65536"/>
                <a:gd name="T17" fmla="*/ 0 60000 65536"/>
                <a:gd name="T18" fmla="*/ 0 w 53"/>
                <a:gd name="T19" fmla="*/ 0 h 43"/>
                <a:gd name="T20" fmla="*/ 53 w 5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3" h="43">
                  <a:moveTo>
                    <a:pt x="53" y="28"/>
                  </a:moveTo>
                  <a:lnTo>
                    <a:pt x="30" y="0"/>
                  </a:lnTo>
                  <a:lnTo>
                    <a:pt x="0" y="26"/>
                  </a:lnTo>
                  <a:lnTo>
                    <a:pt x="9" y="43"/>
                  </a:lnTo>
                  <a:lnTo>
                    <a:pt x="5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9" name="Freeform 37"/>
            <p:cNvSpPr>
              <a:spLocks/>
            </p:cNvSpPr>
            <p:nvPr/>
          </p:nvSpPr>
          <p:spPr bwMode="auto">
            <a:xfrm>
              <a:off x="1153" y="2018"/>
              <a:ext cx="51" cy="36"/>
            </a:xfrm>
            <a:custGeom>
              <a:avLst/>
              <a:gdLst>
                <a:gd name="T0" fmla="*/ 1 w 202"/>
                <a:gd name="T1" fmla="*/ 0 h 141"/>
                <a:gd name="T2" fmla="*/ 0 w 202"/>
                <a:gd name="T3" fmla="*/ 0 h 141"/>
                <a:gd name="T4" fmla="*/ 0 w 202"/>
                <a:gd name="T5" fmla="*/ 0 h 141"/>
                <a:gd name="T6" fmla="*/ 0 w 202"/>
                <a:gd name="T7" fmla="*/ 1 h 141"/>
                <a:gd name="T8" fmla="*/ 1 w 202"/>
                <a:gd name="T9" fmla="*/ 1 h 141"/>
                <a:gd name="T10" fmla="*/ 1 w 202"/>
                <a:gd name="T11" fmla="*/ 0 h 141"/>
                <a:gd name="T12" fmla="*/ 1 w 202"/>
                <a:gd name="T13" fmla="*/ 0 h 141"/>
                <a:gd name="T14" fmla="*/ 0 60000 65536"/>
                <a:gd name="T15" fmla="*/ 0 60000 65536"/>
                <a:gd name="T16" fmla="*/ 0 60000 65536"/>
                <a:gd name="T17" fmla="*/ 0 60000 65536"/>
                <a:gd name="T18" fmla="*/ 0 60000 65536"/>
                <a:gd name="T19" fmla="*/ 0 60000 65536"/>
                <a:gd name="T20" fmla="*/ 0 60000 65536"/>
                <a:gd name="T21" fmla="*/ 0 w 202"/>
                <a:gd name="T22" fmla="*/ 0 h 141"/>
                <a:gd name="T23" fmla="*/ 202 w 202"/>
                <a:gd name="T24" fmla="*/ 141 h 1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2" h="141">
                  <a:moveTo>
                    <a:pt x="202" y="78"/>
                  </a:moveTo>
                  <a:lnTo>
                    <a:pt x="23" y="0"/>
                  </a:lnTo>
                  <a:lnTo>
                    <a:pt x="0" y="38"/>
                  </a:lnTo>
                  <a:lnTo>
                    <a:pt x="71" y="141"/>
                  </a:lnTo>
                  <a:lnTo>
                    <a:pt x="202" y="122"/>
                  </a:lnTo>
                  <a:lnTo>
                    <a:pt x="202"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0" name="Freeform 38"/>
            <p:cNvSpPr>
              <a:spLocks/>
            </p:cNvSpPr>
            <p:nvPr/>
          </p:nvSpPr>
          <p:spPr bwMode="auto">
            <a:xfrm>
              <a:off x="961" y="2040"/>
              <a:ext cx="306" cy="290"/>
            </a:xfrm>
            <a:custGeom>
              <a:avLst/>
              <a:gdLst>
                <a:gd name="T0" fmla="*/ 0 w 306"/>
                <a:gd name="T1" fmla="*/ 71 h 290"/>
                <a:gd name="T2" fmla="*/ 3 w 306"/>
                <a:gd name="T3" fmla="*/ 290 h 290"/>
                <a:gd name="T4" fmla="*/ 279 w 306"/>
                <a:gd name="T5" fmla="*/ 287 h 290"/>
                <a:gd name="T6" fmla="*/ 299 w 306"/>
                <a:gd name="T7" fmla="*/ 272 h 290"/>
                <a:gd name="T8" fmla="*/ 306 w 306"/>
                <a:gd name="T9" fmla="*/ 248 h 290"/>
                <a:gd name="T10" fmla="*/ 299 w 306"/>
                <a:gd name="T11" fmla="*/ 48 h 290"/>
                <a:gd name="T12" fmla="*/ 284 w 306"/>
                <a:gd name="T13" fmla="*/ 0 h 290"/>
                <a:gd name="T14" fmla="*/ 0 60000 65536"/>
                <a:gd name="T15" fmla="*/ 0 60000 65536"/>
                <a:gd name="T16" fmla="*/ 0 60000 65536"/>
                <a:gd name="T17" fmla="*/ 0 60000 65536"/>
                <a:gd name="T18" fmla="*/ 0 60000 65536"/>
                <a:gd name="T19" fmla="*/ 0 60000 65536"/>
                <a:gd name="T20" fmla="*/ 0 60000 65536"/>
                <a:gd name="T21" fmla="*/ 0 w 306"/>
                <a:gd name="T22" fmla="*/ 0 h 290"/>
                <a:gd name="T23" fmla="*/ 306 w 306"/>
                <a:gd name="T24" fmla="*/ 290 h 2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6" h="290">
                  <a:moveTo>
                    <a:pt x="0" y="71"/>
                  </a:moveTo>
                  <a:lnTo>
                    <a:pt x="3" y="290"/>
                  </a:lnTo>
                  <a:lnTo>
                    <a:pt x="279" y="287"/>
                  </a:lnTo>
                  <a:lnTo>
                    <a:pt x="299" y="272"/>
                  </a:lnTo>
                  <a:lnTo>
                    <a:pt x="306" y="248"/>
                  </a:lnTo>
                  <a:lnTo>
                    <a:pt x="299" y="48"/>
                  </a:lnTo>
                  <a:lnTo>
                    <a:pt x="284" y="0"/>
                  </a:lnTo>
                </a:path>
              </a:pathLst>
            </a:cu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sp>
          <p:nvSpPr>
            <p:cNvPr id="481" name="Freeform 39"/>
            <p:cNvSpPr>
              <a:spLocks/>
            </p:cNvSpPr>
            <p:nvPr/>
          </p:nvSpPr>
          <p:spPr bwMode="auto">
            <a:xfrm rot="1661969">
              <a:off x="1352" y="1764"/>
              <a:ext cx="205" cy="160"/>
            </a:xfrm>
            <a:custGeom>
              <a:avLst/>
              <a:gdLst>
                <a:gd name="T0" fmla="*/ 2 w 530"/>
                <a:gd name="T1" fmla="*/ 9 h 342"/>
                <a:gd name="T2" fmla="*/ 1 w 530"/>
                <a:gd name="T3" fmla="*/ 9 h 342"/>
                <a:gd name="T4" fmla="*/ 1 w 530"/>
                <a:gd name="T5" fmla="*/ 10 h 342"/>
                <a:gd name="T6" fmla="*/ 0 w 530"/>
                <a:gd name="T7" fmla="*/ 11 h 342"/>
                <a:gd name="T8" fmla="*/ 0 w 530"/>
                <a:gd name="T9" fmla="*/ 12 h 342"/>
                <a:gd name="T10" fmla="*/ 0 w 530"/>
                <a:gd name="T11" fmla="*/ 14 h 342"/>
                <a:gd name="T12" fmla="*/ 1 w 530"/>
                <a:gd name="T13" fmla="*/ 15 h 342"/>
                <a:gd name="T14" fmla="*/ 1 w 530"/>
                <a:gd name="T15" fmla="*/ 16 h 342"/>
                <a:gd name="T16" fmla="*/ 2 w 530"/>
                <a:gd name="T17" fmla="*/ 16 h 342"/>
                <a:gd name="T18" fmla="*/ 2 w 530"/>
                <a:gd name="T19" fmla="*/ 16 h 342"/>
                <a:gd name="T20" fmla="*/ 3 w 530"/>
                <a:gd name="T21" fmla="*/ 16 h 342"/>
                <a:gd name="T22" fmla="*/ 3 w 530"/>
                <a:gd name="T23" fmla="*/ 16 h 342"/>
                <a:gd name="T24" fmla="*/ 4 w 530"/>
                <a:gd name="T25" fmla="*/ 15 h 342"/>
                <a:gd name="T26" fmla="*/ 5 w 530"/>
                <a:gd name="T27" fmla="*/ 14 h 342"/>
                <a:gd name="T28" fmla="*/ 5 w 530"/>
                <a:gd name="T29" fmla="*/ 13 h 342"/>
                <a:gd name="T30" fmla="*/ 6 w 530"/>
                <a:gd name="T31" fmla="*/ 12 h 342"/>
                <a:gd name="T32" fmla="*/ 6 w 530"/>
                <a:gd name="T33" fmla="*/ 13 h 342"/>
                <a:gd name="T34" fmla="*/ 7 w 530"/>
                <a:gd name="T35" fmla="*/ 14 h 342"/>
                <a:gd name="T36" fmla="*/ 7 w 530"/>
                <a:gd name="T37" fmla="*/ 14 h 342"/>
                <a:gd name="T38" fmla="*/ 8 w 530"/>
                <a:gd name="T39" fmla="*/ 14 h 342"/>
                <a:gd name="T40" fmla="*/ 9 w 530"/>
                <a:gd name="T41" fmla="*/ 13 h 342"/>
                <a:gd name="T42" fmla="*/ 9 w 530"/>
                <a:gd name="T43" fmla="*/ 11 h 342"/>
                <a:gd name="T44" fmla="*/ 9 w 530"/>
                <a:gd name="T45" fmla="*/ 10 h 342"/>
                <a:gd name="T46" fmla="*/ 9 w 530"/>
                <a:gd name="T47" fmla="*/ 10 h 342"/>
                <a:gd name="T48" fmla="*/ 9 w 530"/>
                <a:gd name="T49" fmla="*/ 10 h 342"/>
                <a:gd name="T50" fmla="*/ 10 w 530"/>
                <a:gd name="T51" fmla="*/ 10 h 342"/>
                <a:gd name="T52" fmla="*/ 10 w 530"/>
                <a:gd name="T53" fmla="*/ 10 h 342"/>
                <a:gd name="T54" fmla="*/ 11 w 530"/>
                <a:gd name="T55" fmla="*/ 10 h 342"/>
                <a:gd name="T56" fmla="*/ 12 w 530"/>
                <a:gd name="T57" fmla="*/ 9 h 342"/>
                <a:gd name="T58" fmla="*/ 12 w 530"/>
                <a:gd name="T59" fmla="*/ 7 h 342"/>
                <a:gd name="T60" fmla="*/ 12 w 530"/>
                <a:gd name="T61" fmla="*/ 6 h 342"/>
                <a:gd name="T62" fmla="*/ 12 w 530"/>
                <a:gd name="T63" fmla="*/ 4 h 342"/>
                <a:gd name="T64" fmla="*/ 12 w 530"/>
                <a:gd name="T65" fmla="*/ 2 h 342"/>
                <a:gd name="T66" fmla="*/ 11 w 530"/>
                <a:gd name="T67" fmla="*/ 1 h 342"/>
                <a:gd name="T68" fmla="*/ 10 w 530"/>
                <a:gd name="T69" fmla="*/ 0 h 342"/>
                <a:gd name="T70" fmla="*/ 10 w 530"/>
                <a:gd name="T71" fmla="*/ 0 h 342"/>
                <a:gd name="T72" fmla="*/ 9 w 530"/>
                <a:gd name="T73" fmla="*/ 1 h 342"/>
                <a:gd name="T74" fmla="*/ 9 w 530"/>
                <a:gd name="T75" fmla="*/ 2 h 342"/>
                <a:gd name="T76" fmla="*/ 8 w 530"/>
                <a:gd name="T77" fmla="*/ 2 h 342"/>
                <a:gd name="T78" fmla="*/ 8 w 530"/>
                <a:gd name="T79" fmla="*/ 1 h 342"/>
                <a:gd name="T80" fmla="*/ 7 w 530"/>
                <a:gd name="T81" fmla="*/ 1 h 342"/>
                <a:gd name="T82" fmla="*/ 7 w 530"/>
                <a:gd name="T83" fmla="*/ 1 h 342"/>
                <a:gd name="T84" fmla="*/ 6 w 530"/>
                <a:gd name="T85" fmla="*/ 1 h 342"/>
                <a:gd name="T86" fmla="*/ 5 w 530"/>
                <a:gd name="T87" fmla="*/ 2 h 342"/>
                <a:gd name="T88" fmla="*/ 5 w 530"/>
                <a:gd name="T89" fmla="*/ 3 h 342"/>
                <a:gd name="T90" fmla="*/ 5 w 530"/>
                <a:gd name="T91" fmla="*/ 4 h 342"/>
                <a:gd name="T92" fmla="*/ 5 w 530"/>
                <a:gd name="T93" fmla="*/ 6 h 342"/>
                <a:gd name="T94" fmla="*/ 4 w 530"/>
                <a:gd name="T95" fmla="*/ 7 h 342"/>
                <a:gd name="T96" fmla="*/ 3 w 530"/>
                <a:gd name="T97" fmla="*/ 7 h 342"/>
                <a:gd name="T98" fmla="*/ 3 w 530"/>
                <a:gd name="T99" fmla="*/ 8 h 342"/>
                <a:gd name="T100" fmla="*/ 2 w 530"/>
                <a:gd name="T101" fmla="*/ 9 h 3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30"/>
                <a:gd name="T154" fmla="*/ 0 h 342"/>
                <a:gd name="T155" fmla="*/ 530 w 530"/>
                <a:gd name="T156" fmla="*/ 342 h 3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30" h="342">
                  <a:moveTo>
                    <a:pt x="101" y="183"/>
                  </a:moveTo>
                  <a:lnTo>
                    <a:pt x="99" y="183"/>
                  </a:lnTo>
                  <a:lnTo>
                    <a:pt x="91" y="184"/>
                  </a:lnTo>
                  <a:lnTo>
                    <a:pt x="86" y="184"/>
                  </a:lnTo>
                  <a:lnTo>
                    <a:pt x="82" y="186"/>
                  </a:lnTo>
                  <a:lnTo>
                    <a:pt x="76" y="188"/>
                  </a:lnTo>
                  <a:lnTo>
                    <a:pt x="70" y="192"/>
                  </a:lnTo>
                  <a:lnTo>
                    <a:pt x="63" y="194"/>
                  </a:lnTo>
                  <a:lnTo>
                    <a:pt x="55" y="198"/>
                  </a:lnTo>
                  <a:lnTo>
                    <a:pt x="49" y="200"/>
                  </a:lnTo>
                  <a:lnTo>
                    <a:pt x="44" y="203"/>
                  </a:lnTo>
                  <a:lnTo>
                    <a:pt x="36" y="205"/>
                  </a:lnTo>
                  <a:lnTo>
                    <a:pt x="30" y="211"/>
                  </a:lnTo>
                  <a:lnTo>
                    <a:pt x="23" y="215"/>
                  </a:lnTo>
                  <a:lnTo>
                    <a:pt x="19" y="221"/>
                  </a:lnTo>
                  <a:lnTo>
                    <a:pt x="13" y="224"/>
                  </a:lnTo>
                  <a:lnTo>
                    <a:pt x="8" y="230"/>
                  </a:lnTo>
                  <a:lnTo>
                    <a:pt x="4" y="236"/>
                  </a:lnTo>
                  <a:lnTo>
                    <a:pt x="2" y="241"/>
                  </a:lnTo>
                  <a:lnTo>
                    <a:pt x="0" y="249"/>
                  </a:lnTo>
                  <a:lnTo>
                    <a:pt x="0" y="255"/>
                  </a:lnTo>
                  <a:lnTo>
                    <a:pt x="0" y="262"/>
                  </a:lnTo>
                  <a:lnTo>
                    <a:pt x="4" y="270"/>
                  </a:lnTo>
                  <a:lnTo>
                    <a:pt x="6" y="278"/>
                  </a:lnTo>
                  <a:lnTo>
                    <a:pt x="11" y="285"/>
                  </a:lnTo>
                  <a:lnTo>
                    <a:pt x="17" y="295"/>
                  </a:lnTo>
                  <a:lnTo>
                    <a:pt x="29" y="304"/>
                  </a:lnTo>
                  <a:lnTo>
                    <a:pt x="32" y="308"/>
                  </a:lnTo>
                  <a:lnTo>
                    <a:pt x="38" y="314"/>
                  </a:lnTo>
                  <a:lnTo>
                    <a:pt x="44" y="318"/>
                  </a:lnTo>
                  <a:lnTo>
                    <a:pt x="51" y="321"/>
                  </a:lnTo>
                  <a:lnTo>
                    <a:pt x="59" y="327"/>
                  </a:lnTo>
                  <a:lnTo>
                    <a:pt x="67" y="333"/>
                  </a:lnTo>
                  <a:lnTo>
                    <a:pt x="76" y="337"/>
                  </a:lnTo>
                  <a:lnTo>
                    <a:pt x="86" y="342"/>
                  </a:lnTo>
                  <a:lnTo>
                    <a:pt x="89" y="342"/>
                  </a:lnTo>
                  <a:lnTo>
                    <a:pt x="97" y="342"/>
                  </a:lnTo>
                  <a:lnTo>
                    <a:pt x="105" y="342"/>
                  </a:lnTo>
                  <a:lnTo>
                    <a:pt x="108" y="340"/>
                  </a:lnTo>
                  <a:lnTo>
                    <a:pt x="116" y="340"/>
                  </a:lnTo>
                  <a:lnTo>
                    <a:pt x="122" y="338"/>
                  </a:lnTo>
                  <a:lnTo>
                    <a:pt x="127" y="338"/>
                  </a:lnTo>
                  <a:lnTo>
                    <a:pt x="133" y="337"/>
                  </a:lnTo>
                  <a:lnTo>
                    <a:pt x="139" y="337"/>
                  </a:lnTo>
                  <a:lnTo>
                    <a:pt x="146" y="335"/>
                  </a:lnTo>
                  <a:lnTo>
                    <a:pt x="154" y="333"/>
                  </a:lnTo>
                  <a:lnTo>
                    <a:pt x="162" y="331"/>
                  </a:lnTo>
                  <a:lnTo>
                    <a:pt x="167" y="327"/>
                  </a:lnTo>
                  <a:lnTo>
                    <a:pt x="175" y="323"/>
                  </a:lnTo>
                  <a:lnTo>
                    <a:pt x="183" y="321"/>
                  </a:lnTo>
                  <a:lnTo>
                    <a:pt x="188" y="316"/>
                  </a:lnTo>
                  <a:lnTo>
                    <a:pt x="194" y="312"/>
                  </a:lnTo>
                  <a:lnTo>
                    <a:pt x="202" y="306"/>
                  </a:lnTo>
                  <a:lnTo>
                    <a:pt x="209" y="302"/>
                  </a:lnTo>
                  <a:lnTo>
                    <a:pt x="215" y="297"/>
                  </a:lnTo>
                  <a:lnTo>
                    <a:pt x="221" y="289"/>
                  </a:lnTo>
                  <a:lnTo>
                    <a:pt x="226" y="283"/>
                  </a:lnTo>
                  <a:lnTo>
                    <a:pt x="232" y="276"/>
                  </a:lnTo>
                  <a:lnTo>
                    <a:pt x="236" y="266"/>
                  </a:lnTo>
                  <a:lnTo>
                    <a:pt x="240" y="259"/>
                  </a:lnTo>
                  <a:lnTo>
                    <a:pt x="245" y="249"/>
                  </a:lnTo>
                  <a:lnTo>
                    <a:pt x="249" y="240"/>
                  </a:lnTo>
                  <a:lnTo>
                    <a:pt x="251" y="241"/>
                  </a:lnTo>
                  <a:lnTo>
                    <a:pt x="255" y="245"/>
                  </a:lnTo>
                  <a:lnTo>
                    <a:pt x="259" y="251"/>
                  </a:lnTo>
                  <a:lnTo>
                    <a:pt x="268" y="259"/>
                  </a:lnTo>
                  <a:lnTo>
                    <a:pt x="278" y="266"/>
                  </a:lnTo>
                  <a:lnTo>
                    <a:pt x="289" y="274"/>
                  </a:lnTo>
                  <a:lnTo>
                    <a:pt x="295" y="278"/>
                  </a:lnTo>
                  <a:lnTo>
                    <a:pt x="300" y="281"/>
                  </a:lnTo>
                  <a:lnTo>
                    <a:pt x="306" y="283"/>
                  </a:lnTo>
                  <a:lnTo>
                    <a:pt x="314" y="287"/>
                  </a:lnTo>
                  <a:lnTo>
                    <a:pt x="319" y="287"/>
                  </a:lnTo>
                  <a:lnTo>
                    <a:pt x="325" y="289"/>
                  </a:lnTo>
                  <a:lnTo>
                    <a:pt x="331" y="289"/>
                  </a:lnTo>
                  <a:lnTo>
                    <a:pt x="337" y="289"/>
                  </a:lnTo>
                  <a:lnTo>
                    <a:pt x="342" y="287"/>
                  </a:lnTo>
                  <a:lnTo>
                    <a:pt x="348" y="285"/>
                  </a:lnTo>
                  <a:lnTo>
                    <a:pt x="354" y="283"/>
                  </a:lnTo>
                  <a:lnTo>
                    <a:pt x="359" y="280"/>
                  </a:lnTo>
                  <a:lnTo>
                    <a:pt x="365" y="274"/>
                  </a:lnTo>
                  <a:lnTo>
                    <a:pt x="369" y="268"/>
                  </a:lnTo>
                  <a:lnTo>
                    <a:pt x="373" y="259"/>
                  </a:lnTo>
                  <a:lnTo>
                    <a:pt x="376" y="251"/>
                  </a:lnTo>
                  <a:lnTo>
                    <a:pt x="378" y="245"/>
                  </a:lnTo>
                  <a:lnTo>
                    <a:pt x="380" y="240"/>
                  </a:lnTo>
                  <a:lnTo>
                    <a:pt x="380" y="234"/>
                  </a:lnTo>
                  <a:lnTo>
                    <a:pt x="384" y="228"/>
                  </a:lnTo>
                  <a:lnTo>
                    <a:pt x="384" y="221"/>
                  </a:lnTo>
                  <a:lnTo>
                    <a:pt x="386" y="213"/>
                  </a:lnTo>
                  <a:lnTo>
                    <a:pt x="386" y="205"/>
                  </a:lnTo>
                  <a:lnTo>
                    <a:pt x="388" y="198"/>
                  </a:lnTo>
                  <a:lnTo>
                    <a:pt x="390" y="198"/>
                  </a:lnTo>
                  <a:lnTo>
                    <a:pt x="394" y="200"/>
                  </a:lnTo>
                  <a:lnTo>
                    <a:pt x="399" y="200"/>
                  </a:lnTo>
                  <a:lnTo>
                    <a:pt x="409" y="203"/>
                  </a:lnTo>
                  <a:lnTo>
                    <a:pt x="413" y="203"/>
                  </a:lnTo>
                  <a:lnTo>
                    <a:pt x="418" y="205"/>
                  </a:lnTo>
                  <a:lnTo>
                    <a:pt x="424" y="205"/>
                  </a:lnTo>
                  <a:lnTo>
                    <a:pt x="432" y="207"/>
                  </a:lnTo>
                  <a:lnTo>
                    <a:pt x="437" y="207"/>
                  </a:lnTo>
                  <a:lnTo>
                    <a:pt x="443" y="209"/>
                  </a:lnTo>
                  <a:lnTo>
                    <a:pt x="449" y="209"/>
                  </a:lnTo>
                  <a:lnTo>
                    <a:pt x="456" y="211"/>
                  </a:lnTo>
                  <a:lnTo>
                    <a:pt x="462" y="209"/>
                  </a:lnTo>
                  <a:lnTo>
                    <a:pt x="468" y="209"/>
                  </a:lnTo>
                  <a:lnTo>
                    <a:pt x="473" y="209"/>
                  </a:lnTo>
                  <a:lnTo>
                    <a:pt x="481" y="209"/>
                  </a:lnTo>
                  <a:lnTo>
                    <a:pt x="487" y="207"/>
                  </a:lnTo>
                  <a:lnTo>
                    <a:pt x="492" y="207"/>
                  </a:lnTo>
                  <a:lnTo>
                    <a:pt x="498" y="205"/>
                  </a:lnTo>
                  <a:lnTo>
                    <a:pt x="504" y="203"/>
                  </a:lnTo>
                  <a:lnTo>
                    <a:pt x="513" y="198"/>
                  </a:lnTo>
                  <a:lnTo>
                    <a:pt x="521" y="190"/>
                  </a:lnTo>
                  <a:lnTo>
                    <a:pt x="525" y="184"/>
                  </a:lnTo>
                  <a:lnTo>
                    <a:pt x="527" y="181"/>
                  </a:lnTo>
                  <a:lnTo>
                    <a:pt x="529" y="173"/>
                  </a:lnTo>
                  <a:lnTo>
                    <a:pt x="530" y="167"/>
                  </a:lnTo>
                  <a:lnTo>
                    <a:pt x="530" y="158"/>
                  </a:lnTo>
                  <a:lnTo>
                    <a:pt x="530" y="150"/>
                  </a:lnTo>
                  <a:lnTo>
                    <a:pt x="530" y="141"/>
                  </a:lnTo>
                  <a:lnTo>
                    <a:pt x="530" y="133"/>
                  </a:lnTo>
                  <a:lnTo>
                    <a:pt x="529" y="124"/>
                  </a:lnTo>
                  <a:lnTo>
                    <a:pt x="529" y="116"/>
                  </a:lnTo>
                  <a:lnTo>
                    <a:pt x="527" y="106"/>
                  </a:lnTo>
                  <a:lnTo>
                    <a:pt x="527" y="97"/>
                  </a:lnTo>
                  <a:lnTo>
                    <a:pt x="525" y="87"/>
                  </a:lnTo>
                  <a:lnTo>
                    <a:pt x="523" y="78"/>
                  </a:lnTo>
                  <a:lnTo>
                    <a:pt x="519" y="68"/>
                  </a:lnTo>
                  <a:lnTo>
                    <a:pt x="517" y="59"/>
                  </a:lnTo>
                  <a:lnTo>
                    <a:pt x="513" y="51"/>
                  </a:lnTo>
                  <a:lnTo>
                    <a:pt x="510" y="44"/>
                  </a:lnTo>
                  <a:lnTo>
                    <a:pt x="506" y="36"/>
                  </a:lnTo>
                  <a:lnTo>
                    <a:pt x="504" y="30"/>
                  </a:lnTo>
                  <a:lnTo>
                    <a:pt x="498" y="23"/>
                  </a:lnTo>
                  <a:lnTo>
                    <a:pt x="492" y="17"/>
                  </a:lnTo>
                  <a:lnTo>
                    <a:pt x="487" y="10"/>
                  </a:lnTo>
                  <a:lnTo>
                    <a:pt x="481" y="8"/>
                  </a:lnTo>
                  <a:lnTo>
                    <a:pt x="475" y="4"/>
                  </a:lnTo>
                  <a:lnTo>
                    <a:pt x="470" y="2"/>
                  </a:lnTo>
                  <a:lnTo>
                    <a:pt x="462" y="0"/>
                  </a:lnTo>
                  <a:lnTo>
                    <a:pt x="454" y="0"/>
                  </a:lnTo>
                  <a:lnTo>
                    <a:pt x="445" y="0"/>
                  </a:lnTo>
                  <a:lnTo>
                    <a:pt x="437" y="4"/>
                  </a:lnTo>
                  <a:lnTo>
                    <a:pt x="428" y="6"/>
                  </a:lnTo>
                  <a:lnTo>
                    <a:pt x="420" y="13"/>
                  </a:lnTo>
                  <a:lnTo>
                    <a:pt x="411" y="17"/>
                  </a:lnTo>
                  <a:lnTo>
                    <a:pt x="401" y="27"/>
                  </a:lnTo>
                  <a:lnTo>
                    <a:pt x="395" y="30"/>
                  </a:lnTo>
                  <a:lnTo>
                    <a:pt x="390" y="36"/>
                  </a:lnTo>
                  <a:lnTo>
                    <a:pt x="386" y="42"/>
                  </a:lnTo>
                  <a:lnTo>
                    <a:pt x="380" y="49"/>
                  </a:lnTo>
                  <a:lnTo>
                    <a:pt x="378" y="48"/>
                  </a:lnTo>
                  <a:lnTo>
                    <a:pt x="373" y="46"/>
                  </a:lnTo>
                  <a:lnTo>
                    <a:pt x="367" y="42"/>
                  </a:lnTo>
                  <a:lnTo>
                    <a:pt x="357" y="40"/>
                  </a:lnTo>
                  <a:lnTo>
                    <a:pt x="352" y="38"/>
                  </a:lnTo>
                  <a:lnTo>
                    <a:pt x="346" y="36"/>
                  </a:lnTo>
                  <a:lnTo>
                    <a:pt x="338" y="34"/>
                  </a:lnTo>
                  <a:lnTo>
                    <a:pt x="333" y="34"/>
                  </a:lnTo>
                  <a:lnTo>
                    <a:pt x="325" y="32"/>
                  </a:lnTo>
                  <a:lnTo>
                    <a:pt x="319" y="30"/>
                  </a:lnTo>
                  <a:lnTo>
                    <a:pt x="314" y="30"/>
                  </a:lnTo>
                  <a:lnTo>
                    <a:pt x="306" y="30"/>
                  </a:lnTo>
                  <a:lnTo>
                    <a:pt x="298" y="29"/>
                  </a:lnTo>
                  <a:lnTo>
                    <a:pt x="291" y="27"/>
                  </a:lnTo>
                  <a:lnTo>
                    <a:pt x="285" y="27"/>
                  </a:lnTo>
                  <a:lnTo>
                    <a:pt x="278" y="29"/>
                  </a:lnTo>
                  <a:lnTo>
                    <a:pt x="272" y="29"/>
                  </a:lnTo>
                  <a:lnTo>
                    <a:pt x="266" y="30"/>
                  </a:lnTo>
                  <a:lnTo>
                    <a:pt x="259" y="30"/>
                  </a:lnTo>
                  <a:lnTo>
                    <a:pt x="255" y="34"/>
                  </a:lnTo>
                  <a:lnTo>
                    <a:pt x="249" y="34"/>
                  </a:lnTo>
                  <a:lnTo>
                    <a:pt x="243" y="38"/>
                  </a:lnTo>
                  <a:lnTo>
                    <a:pt x="238" y="40"/>
                  </a:lnTo>
                  <a:lnTo>
                    <a:pt x="236" y="46"/>
                  </a:lnTo>
                  <a:lnTo>
                    <a:pt x="232" y="51"/>
                  </a:lnTo>
                  <a:lnTo>
                    <a:pt x="230" y="57"/>
                  </a:lnTo>
                  <a:lnTo>
                    <a:pt x="226" y="63"/>
                  </a:lnTo>
                  <a:lnTo>
                    <a:pt x="226" y="70"/>
                  </a:lnTo>
                  <a:lnTo>
                    <a:pt x="224" y="78"/>
                  </a:lnTo>
                  <a:lnTo>
                    <a:pt x="224" y="86"/>
                  </a:lnTo>
                  <a:lnTo>
                    <a:pt x="221" y="91"/>
                  </a:lnTo>
                  <a:lnTo>
                    <a:pt x="219" y="99"/>
                  </a:lnTo>
                  <a:lnTo>
                    <a:pt x="215" y="105"/>
                  </a:lnTo>
                  <a:lnTo>
                    <a:pt x="211" y="110"/>
                  </a:lnTo>
                  <a:lnTo>
                    <a:pt x="207" y="116"/>
                  </a:lnTo>
                  <a:lnTo>
                    <a:pt x="203" y="122"/>
                  </a:lnTo>
                  <a:lnTo>
                    <a:pt x="192" y="131"/>
                  </a:lnTo>
                  <a:lnTo>
                    <a:pt x="183" y="141"/>
                  </a:lnTo>
                  <a:lnTo>
                    <a:pt x="177" y="145"/>
                  </a:lnTo>
                  <a:lnTo>
                    <a:pt x="171" y="148"/>
                  </a:lnTo>
                  <a:lnTo>
                    <a:pt x="165" y="152"/>
                  </a:lnTo>
                  <a:lnTo>
                    <a:pt x="162" y="156"/>
                  </a:lnTo>
                  <a:lnTo>
                    <a:pt x="154" y="158"/>
                  </a:lnTo>
                  <a:lnTo>
                    <a:pt x="148" y="162"/>
                  </a:lnTo>
                  <a:lnTo>
                    <a:pt x="145" y="165"/>
                  </a:lnTo>
                  <a:lnTo>
                    <a:pt x="139" y="167"/>
                  </a:lnTo>
                  <a:lnTo>
                    <a:pt x="127" y="171"/>
                  </a:lnTo>
                  <a:lnTo>
                    <a:pt x="120" y="175"/>
                  </a:lnTo>
                  <a:lnTo>
                    <a:pt x="112" y="177"/>
                  </a:lnTo>
                  <a:lnTo>
                    <a:pt x="105" y="181"/>
                  </a:lnTo>
                  <a:lnTo>
                    <a:pt x="101" y="183"/>
                  </a:lnTo>
                  <a:close/>
                </a:path>
              </a:pathLst>
            </a:custGeom>
            <a:solidFill>
              <a:schemeClr val="hlink"/>
            </a:solidFill>
            <a:ln w="12700">
              <a:solidFill>
                <a:schemeClr val="bg1"/>
              </a:solidFill>
              <a:round/>
              <a:headEnd/>
              <a:tailEnd/>
            </a:ln>
          </p:spPr>
          <p:txBody>
            <a:bodyPr/>
            <a:lstStyle/>
            <a:p>
              <a:endParaRPr lang="en-US"/>
            </a:p>
          </p:txBody>
        </p:sp>
        <p:sp>
          <p:nvSpPr>
            <p:cNvPr id="482" name="Line 40"/>
            <p:cNvSpPr>
              <a:spLocks noChangeShapeType="1"/>
            </p:cNvSpPr>
            <p:nvPr/>
          </p:nvSpPr>
          <p:spPr bwMode="auto">
            <a:xfrm flipH="1" flipV="1">
              <a:off x="1431" y="1910"/>
              <a:ext cx="8" cy="11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483" name="Line 41"/>
            <p:cNvSpPr>
              <a:spLocks noChangeShapeType="1"/>
            </p:cNvSpPr>
            <p:nvPr/>
          </p:nvSpPr>
          <p:spPr bwMode="auto">
            <a:xfrm flipV="1">
              <a:off x="1464" y="1910"/>
              <a:ext cx="34" cy="118"/>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484" name="Oval 42"/>
            <p:cNvSpPr>
              <a:spLocks noChangeArrowheads="1"/>
            </p:cNvSpPr>
            <p:nvPr/>
          </p:nvSpPr>
          <p:spPr bwMode="auto">
            <a:xfrm>
              <a:off x="629" y="2280"/>
              <a:ext cx="162" cy="159"/>
            </a:xfrm>
            <a:prstGeom prst="ellipse">
              <a:avLst/>
            </a:prstGeom>
            <a:solidFill>
              <a:schemeClr val="folHlink"/>
            </a:solidFill>
            <a:ln>
              <a:noFill/>
            </a:ln>
            <a:extLst>
              <a:ext uri="{91240B29-F687-4F45-9708-019B960494DF}">
                <a14:hiddenLine xmlns:a14="http://schemas.microsoft.com/office/drawing/2010/main" w="28575" algn="ctr">
                  <a:solidFill>
                    <a:srgbClr val="000000"/>
                  </a:solidFill>
                  <a:round/>
                  <a:headEnd/>
                  <a:tailEnd/>
                </a14:hiddenLine>
              </a:ext>
            </a:extLst>
          </p:spPr>
          <p:txBody>
            <a:bodyPr lIns="0" tIns="0" rIns="0" bIns="0" anchor="ctr">
              <a:spAutoFit/>
            </a:bodyPr>
            <a:lstStyle/>
            <a:p>
              <a:endParaRPr lang="en-US"/>
            </a:p>
          </p:txBody>
        </p:sp>
        <p:sp>
          <p:nvSpPr>
            <p:cNvPr id="485" name="Freeform 43"/>
            <p:cNvSpPr>
              <a:spLocks/>
            </p:cNvSpPr>
            <p:nvPr/>
          </p:nvSpPr>
          <p:spPr bwMode="auto">
            <a:xfrm>
              <a:off x="611" y="2261"/>
              <a:ext cx="197" cy="198"/>
            </a:xfrm>
            <a:custGeom>
              <a:avLst/>
              <a:gdLst>
                <a:gd name="T0" fmla="*/ 1 w 770"/>
                <a:gd name="T1" fmla="*/ 3 h 778"/>
                <a:gd name="T2" fmla="*/ 1 w 770"/>
                <a:gd name="T3" fmla="*/ 3 h 778"/>
                <a:gd name="T4" fmla="*/ 0 w 770"/>
                <a:gd name="T5" fmla="*/ 3 h 778"/>
                <a:gd name="T6" fmla="*/ 0 w 770"/>
                <a:gd name="T7" fmla="*/ 2 h 778"/>
                <a:gd name="T8" fmla="*/ 0 w 770"/>
                <a:gd name="T9" fmla="*/ 2 h 778"/>
                <a:gd name="T10" fmla="*/ 0 w 770"/>
                <a:gd name="T11" fmla="*/ 2 h 778"/>
                <a:gd name="T12" fmla="*/ 0 w 770"/>
                <a:gd name="T13" fmla="*/ 1 h 778"/>
                <a:gd name="T14" fmla="*/ 0 w 770"/>
                <a:gd name="T15" fmla="*/ 1 h 778"/>
                <a:gd name="T16" fmla="*/ 1 w 770"/>
                <a:gd name="T17" fmla="*/ 1 h 778"/>
                <a:gd name="T18" fmla="*/ 1 w 770"/>
                <a:gd name="T19" fmla="*/ 0 h 778"/>
                <a:gd name="T20" fmla="*/ 1 w 770"/>
                <a:gd name="T21" fmla="*/ 0 h 778"/>
                <a:gd name="T22" fmla="*/ 2 w 770"/>
                <a:gd name="T23" fmla="*/ 0 h 778"/>
                <a:gd name="T24" fmla="*/ 2 w 770"/>
                <a:gd name="T25" fmla="*/ 0 h 778"/>
                <a:gd name="T26" fmla="*/ 2 w 770"/>
                <a:gd name="T27" fmla="*/ 0 h 778"/>
                <a:gd name="T28" fmla="*/ 3 w 770"/>
                <a:gd name="T29" fmla="*/ 1 h 778"/>
                <a:gd name="T30" fmla="*/ 3 w 770"/>
                <a:gd name="T31" fmla="*/ 1 h 778"/>
                <a:gd name="T32" fmla="*/ 3 w 770"/>
                <a:gd name="T33" fmla="*/ 1 h 778"/>
                <a:gd name="T34" fmla="*/ 3 w 770"/>
                <a:gd name="T35" fmla="*/ 2 h 778"/>
                <a:gd name="T36" fmla="*/ 3 w 770"/>
                <a:gd name="T37" fmla="*/ 2 h 778"/>
                <a:gd name="T38" fmla="*/ 3 w 770"/>
                <a:gd name="T39" fmla="*/ 2 h 778"/>
                <a:gd name="T40" fmla="*/ 3 w 770"/>
                <a:gd name="T41" fmla="*/ 3 h 778"/>
                <a:gd name="T42" fmla="*/ 3 w 770"/>
                <a:gd name="T43" fmla="*/ 3 h 778"/>
                <a:gd name="T44" fmla="*/ 2 w 770"/>
                <a:gd name="T45" fmla="*/ 3 h 778"/>
                <a:gd name="T46" fmla="*/ 2 w 770"/>
                <a:gd name="T47" fmla="*/ 3 h 778"/>
                <a:gd name="T48" fmla="*/ 2 w 770"/>
                <a:gd name="T49" fmla="*/ 3 h 778"/>
                <a:gd name="T50" fmla="*/ 1 w 770"/>
                <a:gd name="T51" fmla="*/ 3 h 778"/>
                <a:gd name="T52" fmla="*/ 1 w 770"/>
                <a:gd name="T53" fmla="*/ 3 h 778"/>
                <a:gd name="T54" fmla="*/ 1 w 770"/>
                <a:gd name="T55" fmla="*/ 3 h 778"/>
                <a:gd name="T56" fmla="*/ 2 w 770"/>
                <a:gd name="T57" fmla="*/ 3 h 778"/>
                <a:gd name="T58" fmla="*/ 2 w 770"/>
                <a:gd name="T59" fmla="*/ 3 h 778"/>
                <a:gd name="T60" fmla="*/ 2 w 770"/>
                <a:gd name="T61" fmla="*/ 3 h 778"/>
                <a:gd name="T62" fmla="*/ 2 w 770"/>
                <a:gd name="T63" fmla="*/ 3 h 778"/>
                <a:gd name="T64" fmla="*/ 3 w 770"/>
                <a:gd name="T65" fmla="*/ 2 h 778"/>
                <a:gd name="T66" fmla="*/ 3 w 770"/>
                <a:gd name="T67" fmla="*/ 2 h 778"/>
                <a:gd name="T68" fmla="*/ 3 w 770"/>
                <a:gd name="T69" fmla="*/ 2 h 778"/>
                <a:gd name="T70" fmla="*/ 3 w 770"/>
                <a:gd name="T71" fmla="*/ 2 h 778"/>
                <a:gd name="T72" fmla="*/ 3 w 770"/>
                <a:gd name="T73" fmla="*/ 1 h 778"/>
                <a:gd name="T74" fmla="*/ 3 w 770"/>
                <a:gd name="T75" fmla="*/ 1 h 778"/>
                <a:gd name="T76" fmla="*/ 3 w 770"/>
                <a:gd name="T77" fmla="*/ 1 h 778"/>
                <a:gd name="T78" fmla="*/ 2 w 770"/>
                <a:gd name="T79" fmla="*/ 1 h 778"/>
                <a:gd name="T80" fmla="*/ 2 w 770"/>
                <a:gd name="T81" fmla="*/ 1 h 778"/>
                <a:gd name="T82" fmla="*/ 2 w 770"/>
                <a:gd name="T83" fmla="*/ 1 h 778"/>
                <a:gd name="T84" fmla="*/ 1 w 770"/>
                <a:gd name="T85" fmla="*/ 1 h 778"/>
                <a:gd name="T86" fmla="*/ 1 w 770"/>
                <a:gd name="T87" fmla="*/ 1 h 778"/>
                <a:gd name="T88" fmla="*/ 1 w 770"/>
                <a:gd name="T89" fmla="*/ 1 h 778"/>
                <a:gd name="T90" fmla="*/ 1 w 770"/>
                <a:gd name="T91" fmla="*/ 1 h 778"/>
                <a:gd name="T92" fmla="*/ 1 w 770"/>
                <a:gd name="T93" fmla="*/ 1 h 778"/>
                <a:gd name="T94" fmla="*/ 1 w 770"/>
                <a:gd name="T95" fmla="*/ 2 h 778"/>
                <a:gd name="T96" fmla="*/ 1 w 770"/>
                <a:gd name="T97" fmla="*/ 2 h 778"/>
                <a:gd name="T98" fmla="*/ 1 w 770"/>
                <a:gd name="T99" fmla="*/ 2 h 778"/>
                <a:gd name="T100" fmla="*/ 1 w 770"/>
                <a:gd name="T101" fmla="*/ 2 h 778"/>
                <a:gd name="T102" fmla="*/ 1 w 770"/>
                <a:gd name="T103" fmla="*/ 3 h 778"/>
                <a:gd name="T104" fmla="*/ 1 w 770"/>
                <a:gd name="T105" fmla="*/ 3 h 778"/>
                <a:gd name="T106" fmla="*/ 1 w 770"/>
                <a:gd name="T107" fmla="*/ 3 h 778"/>
                <a:gd name="T108" fmla="*/ 1 w 770"/>
                <a:gd name="T109" fmla="*/ 3 h 77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70"/>
                <a:gd name="T166" fmla="*/ 0 h 778"/>
                <a:gd name="T167" fmla="*/ 770 w 770"/>
                <a:gd name="T168" fmla="*/ 778 h 77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70" h="778">
                  <a:moveTo>
                    <a:pt x="165" y="708"/>
                  </a:moveTo>
                  <a:lnTo>
                    <a:pt x="123" y="675"/>
                  </a:lnTo>
                  <a:lnTo>
                    <a:pt x="60" y="605"/>
                  </a:lnTo>
                  <a:lnTo>
                    <a:pt x="20" y="521"/>
                  </a:lnTo>
                  <a:lnTo>
                    <a:pt x="0" y="430"/>
                  </a:lnTo>
                  <a:lnTo>
                    <a:pt x="0" y="337"/>
                  </a:lnTo>
                  <a:lnTo>
                    <a:pt x="24" y="246"/>
                  </a:lnTo>
                  <a:lnTo>
                    <a:pt x="68" y="164"/>
                  </a:lnTo>
                  <a:lnTo>
                    <a:pt x="131" y="96"/>
                  </a:lnTo>
                  <a:lnTo>
                    <a:pt x="209" y="42"/>
                  </a:lnTo>
                  <a:lnTo>
                    <a:pt x="296" y="10"/>
                  </a:lnTo>
                  <a:lnTo>
                    <a:pt x="389" y="0"/>
                  </a:lnTo>
                  <a:lnTo>
                    <a:pt x="482" y="14"/>
                  </a:lnTo>
                  <a:lnTo>
                    <a:pt x="570" y="48"/>
                  </a:lnTo>
                  <a:lnTo>
                    <a:pt x="644" y="103"/>
                  </a:lnTo>
                  <a:lnTo>
                    <a:pt x="707" y="173"/>
                  </a:lnTo>
                  <a:lnTo>
                    <a:pt x="749" y="255"/>
                  </a:lnTo>
                  <a:lnTo>
                    <a:pt x="770" y="346"/>
                  </a:lnTo>
                  <a:lnTo>
                    <a:pt x="768" y="441"/>
                  </a:lnTo>
                  <a:lnTo>
                    <a:pt x="745" y="531"/>
                  </a:lnTo>
                  <a:lnTo>
                    <a:pt x="699" y="614"/>
                  </a:lnTo>
                  <a:lnTo>
                    <a:pt x="636" y="683"/>
                  </a:lnTo>
                  <a:lnTo>
                    <a:pt x="559" y="736"/>
                  </a:lnTo>
                  <a:lnTo>
                    <a:pt x="471" y="767"/>
                  </a:lnTo>
                  <a:lnTo>
                    <a:pt x="378" y="778"/>
                  </a:lnTo>
                  <a:lnTo>
                    <a:pt x="287" y="765"/>
                  </a:lnTo>
                  <a:lnTo>
                    <a:pt x="199" y="732"/>
                  </a:lnTo>
                  <a:lnTo>
                    <a:pt x="287" y="668"/>
                  </a:lnTo>
                  <a:lnTo>
                    <a:pt x="366" y="681"/>
                  </a:lnTo>
                  <a:lnTo>
                    <a:pt x="437" y="677"/>
                  </a:lnTo>
                  <a:lnTo>
                    <a:pt x="505" y="656"/>
                  </a:lnTo>
                  <a:lnTo>
                    <a:pt x="564" y="618"/>
                  </a:lnTo>
                  <a:lnTo>
                    <a:pt x="614" y="569"/>
                  </a:lnTo>
                  <a:lnTo>
                    <a:pt x="652" y="508"/>
                  </a:lnTo>
                  <a:lnTo>
                    <a:pt x="671" y="441"/>
                  </a:lnTo>
                  <a:lnTo>
                    <a:pt x="676" y="371"/>
                  </a:lnTo>
                  <a:lnTo>
                    <a:pt x="663" y="301"/>
                  </a:lnTo>
                  <a:lnTo>
                    <a:pt x="635" y="236"/>
                  </a:lnTo>
                  <a:lnTo>
                    <a:pt x="591" y="181"/>
                  </a:lnTo>
                  <a:lnTo>
                    <a:pt x="534" y="137"/>
                  </a:lnTo>
                  <a:lnTo>
                    <a:pt x="471" y="109"/>
                  </a:lnTo>
                  <a:lnTo>
                    <a:pt x="401" y="97"/>
                  </a:lnTo>
                  <a:lnTo>
                    <a:pt x="330" y="101"/>
                  </a:lnTo>
                  <a:lnTo>
                    <a:pt x="264" y="122"/>
                  </a:lnTo>
                  <a:lnTo>
                    <a:pt x="203" y="160"/>
                  </a:lnTo>
                  <a:lnTo>
                    <a:pt x="154" y="210"/>
                  </a:lnTo>
                  <a:lnTo>
                    <a:pt x="116" y="269"/>
                  </a:lnTo>
                  <a:lnTo>
                    <a:pt x="97" y="337"/>
                  </a:lnTo>
                  <a:lnTo>
                    <a:pt x="91" y="407"/>
                  </a:lnTo>
                  <a:lnTo>
                    <a:pt x="104" y="478"/>
                  </a:lnTo>
                  <a:lnTo>
                    <a:pt x="135" y="540"/>
                  </a:lnTo>
                  <a:lnTo>
                    <a:pt x="176" y="597"/>
                  </a:lnTo>
                  <a:lnTo>
                    <a:pt x="243" y="647"/>
                  </a:lnTo>
                  <a:lnTo>
                    <a:pt x="165" y="7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6" name="Freeform 44"/>
            <p:cNvSpPr>
              <a:spLocks/>
            </p:cNvSpPr>
            <p:nvPr/>
          </p:nvSpPr>
          <p:spPr bwMode="auto">
            <a:xfrm>
              <a:off x="653" y="2425"/>
              <a:ext cx="38" cy="24"/>
            </a:xfrm>
            <a:custGeom>
              <a:avLst/>
              <a:gdLst>
                <a:gd name="T0" fmla="*/ 1 w 150"/>
                <a:gd name="T1" fmla="*/ 0 h 93"/>
                <a:gd name="T2" fmla="*/ 0 w 150"/>
                <a:gd name="T3" fmla="*/ 0 h 93"/>
                <a:gd name="T4" fmla="*/ 0 w 150"/>
                <a:gd name="T5" fmla="*/ 0 h 93"/>
                <a:gd name="T6" fmla="*/ 0 w 150"/>
                <a:gd name="T7" fmla="*/ 1 h 93"/>
                <a:gd name="T8" fmla="*/ 1 w 150"/>
                <a:gd name="T9" fmla="*/ 0 h 93"/>
                <a:gd name="T10" fmla="*/ 1 w 150"/>
                <a:gd name="T11" fmla="*/ 0 h 93"/>
                <a:gd name="T12" fmla="*/ 0 60000 65536"/>
                <a:gd name="T13" fmla="*/ 0 60000 65536"/>
                <a:gd name="T14" fmla="*/ 0 60000 65536"/>
                <a:gd name="T15" fmla="*/ 0 60000 65536"/>
                <a:gd name="T16" fmla="*/ 0 60000 65536"/>
                <a:gd name="T17" fmla="*/ 0 60000 65536"/>
                <a:gd name="T18" fmla="*/ 0 w 150"/>
                <a:gd name="T19" fmla="*/ 0 h 93"/>
                <a:gd name="T20" fmla="*/ 150 w 150"/>
                <a:gd name="T21" fmla="*/ 93 h 93"/>
              </a:gdLst>
              <a:ahLst/>
              <a:cxnLst>
                <a:cxn ang="T12">
                  <a:pos x="T0" y="T1"/>
                </a:cxn>
                <a:cxn ang="T13">
                  <a:pos x="T2" y="T3"/>
                </a:cxn>
                <a:cxn ang="T14">
                  <a:pos x="T4" y="T5"/>
                </a:cxn>
                <a:cxn ang="T15">
                  <a:pos x="T6" y="T7"/>
                </a:cxn>
                <a:cxn ang="T16">
                  <a:pos x="T8" y="T9"/>
                </a:cxn>
                <a:cxn ang="T17">
                  <a:pos x="T10" y="T11"/>
                </a:cxn>
              </a:cxnLst>
              <a:rect l="T18" t="T19" r="T20" b="T21"/>
              <a:pathLst>
                <a:path w="150" h="93">
                  <a:moveTo>
                    <a:pt x="150" y="36"/>
                  </a:moveTo>
                  <a:lnTo>
                    <a:pt x="59" y="0"/>
                  </a:lnTo>
                  <a:lnTo>
                    <a:pt x="0" y="67"/>
                  </a:lnTo>
                  <a:lnTo>
                    <a:pt x="42" y="93"/>
                  </a:lnTo>
                  <a:lnTo>
                    <a:pt x="15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7" name="Oval 45"/>
            <p:cNvSpPr>
              <a:spLocks noChangeArrowheads="1"/>
            </p:cNvSpPr>
            <p:nvPr/>
          </p:nvSpPr>
          <p:spPr bwMode="auto">
            <a:xfrm>
              <a:off x="1349" y="2217"/>
              <a:ext cx="126" cy="216"/>
            </a:xfrm>
            <a:prstGeom prst="ellipse">
              <a:avLst/>
            </a:prstGeom>
            <a:solidFill>
              <a:schemeClr val="folHlink"/>
            </a:solidFill>
            <a:ln>
              <a:noFill/>
            </a:ln>
            <a:extLs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endParaRPr lang="en-US"/>
            </a:p>
          </p:txBody>
        </p:sp>
        <p:sp>
          <p:nvSpPr>
            <p:cNvPr id="488" name="Freeform 46"/>
            <p:cNvSpPr>
              <a:spLocks/>
            </p:cNvSpPr>
            <p:nvPr/>
          </p:nvSpPr>
          <p:spPr bwMode="auto">
            <a:xfrm>
              <a:off x="1336" y="2201"/>
              <a:ext cx="156" cy="249"/>
            </a:xfrm>
            <a:custGeom>
              <a:avLst/>
              <a:gdLst>
                <a:gd name="T0" fmla="*/ 1 w 606"/>
                <a:gd name="T1" fmla="*/ 4 h 969"/>
                <a:gd name="T2" fmla="*/ 0 w 606"/>
                <a:gd name="T3" fmla="*/ 4 h 969"/>
                <a:gd name="T4" fmla="*/ 0 w 606"/>
                <a:gd name="T5" fmla="*/ 3 h 969"/>
                <a:gd name="T6" fmla="*/ 0 w 606"/>
                <a:gd name="T7" fmla="*/ 3 h 969"/>
                <a:gd name="T8" fmla="*/ 0 w 606"/>
                <a:gd name="T9" fmla="*/ 2 h 969"/>
                <a:gd name="T10" fmla="*/ 0 w 606"/>
                <a:gd name="T11" fmla="*/ 2 h 969"/>
                <a:gd name="T12" fmla="*/ 0 w 606"/>
                <a:gd name="T13" fmla="*/ 1 h 969"/>
                <a:gd name="T14" fmla="*/ 0 w 606"/>
                <a:gd name="T15" fmla="*/ 1 h 969"/>
                <a:gd name="T16" fmla="*/ 1 w 606"/>
                <a:gd name="T17" fmla="*/ 1 h 969"/>
                <a:gd name="T18" fmla="*/ 1 w 606"/>
                <a:gd name="T19" fmla="*/ 0 h 969"/>
                <a:gd name="T20" fmla="*/ 1 w 606"/>
                <a:gd name="T21" fmla="*/ 0 h 969"/>
                <a:gd name="T22" fmla="*/ 2 w 606"/>
                <a:gd name="T23" fmla="*/ 0 h 969"/>
                <a:gd name="T24" fmla="*/ 2 w 606"/>
                <a:gd name="T25" fmla="*/ 0 h 969"/>
                <a:gd name="T26" fmla="*/ 2 w 606"/>
                <a:gd name="T27" fmla="*/ 0 h 969"/>
                <a:gd name="T28" fmla="*/ 2 w 606"/>
                <a:gd name="T29" fmla="*/ 1 h 969"/>
                <a:gd name="T30" fmla="*/ 3 w 606"/>
                <a:gd name="T31" fmla="*/ 1 h 969"/>
                <a:gd name="T32" fmla="*/ 3 w 606"/>
                <a:gd name="T33" fmla="*/ 2 h 969"/>
                <a:gd name="T34" fmla="*/ 3 w 606"/>
                <a:gd name="T35" fmla="*/ 2 h 969"/>
                <a:gd name="T36" fmla="*/ 3 w 606"/>
                <a:gd name="T37" fmla="*/ 3 h 969"/>
                <a:gd name="T38" fmla="*/ 3 w 606"/>
                <a:gd name="T39" fmla="*/ 3 h 969"/>
                <a:gd name="T40" fmla="*/ 2 w 606"/>
                <a:gd name="T41" fmla="*/ 3 h 969"/>
                <a:gd name="T42" fmla="*/ 2 w 606"/>
                <a:gd name="T43" fmla="*/ 4 h 969"/>
                <a:gd name="T44" fmla="*/ 2 w 606"/>
                <a:gd name="T45" fmla="*/ 4 h 969"/>
                <a:gd name="T46" fmla="*/ 2 w 606"/>
                <a:gd name="T47" fmla="*/ 4 h 969"/>
                <a:gd name="T48" fmla="*/ 1 w 606"/>
                <a:gd name="T49" fmla="*/ 4 h 969"/>
                <a:gd name="T50" fmla="*/ 1 w 606"/>
                <a:gd name="T51" fmla="*/ 4 h 969"/>
                <a:gd name="T52" fmla="*/ 1 w 606"/>
                <a:gd name="T53" fmla="*/ 4 h 969"/>
                <a:gd name="T54" fmla="*/ 1 w 606"/>
                <a:gd name="T55" fmla="*/ 4 h 969"/>
                <a:gd name="T56" fmla="*/ 1 w 606"/>
                <a:gd name="T57" fmla="*/ 4 h 969"/>
                <a:gd name="T58" fmla="*/ 1 w 606"/>
                <a:gd name="T59" fmla="*/ 4 h 969"/>
                <a:gd name="T60" fmla="*/ 2 w 606"/>
                <a:gd name="T61" fmla="*/ 4 h 969"/>
                <a:gd name="T62" fmla="*/ 2 w 606"/>
                <a:gd name="T63" fmla="*/ 3 h 969"/>
                <a:gd name="T64" fmla="*/ 2 w 606"/>
                <a:gd name="T65" fmla="*/ 3 h 969"/>
                <a:gd name="T66" fmla="*/ 2 w 606"/>
                <a:gd name="T67" fmla="*/ 3 h 969"/>
                <a:gd name="T68" fmla="*/ 2 w 606"/>
                <a:gd name="T69" fmla="*/ 3 h 969"/>
                <a:gd name="T70" fmla="*/ 2 w 606"/>
                <a:gd name="T71" fmla="*/ 2 h 969"/>
                <a:gd name="T72" fmla="*/ 2 w 606"/>
                <a:gd name="T73" fmla="*/ 2 h 969"/>
                <a:gd name="T74" fmla="*/ 2 w 606"/>
                <a:gd name="T75" fmla="*/ 1 h 969"/>
                <a:gd name="T76" fmla="*/ 2 w 606"/>
                <a:gd name="T77" fmla="*/ 1 h 969"/>
                <a:gd name="T78" fmla="*/ 2 w 606"/>
                <a:gd name="T79" fmla="*/ 1 h 969"/>
                <a:gd name="T80" fmla="*/ 2 w 606"/>
                <a:gd name="T81" fmla="*/ 1 h 969"/>
                <a:gd name="T82" fmla="*/ 2 w 606"/>
                <a:gd name="T83" fmla="*/ 1 h 969"/>
                <a:gd name="T84" fmla="*/ 1 w 606"/>
                <a:gd name="T85" fmla="*/ 1 h 969"/>
                <a:gd name="T86" fmla="*/ 1 w 606"/>
                <a:gd name="T87" fmla="*/ 1 h 969"/>
                <a:gd name="T88" fmla="*/ 1 w 606"/>
                <a:gd name="T89" fmla="*/ 1 h 969"/>
                <a:gd name="T90" fmla="*/ 1 w 606"/>
                <a:gd name="T91" fmla="*/ 1 h 969"/>
                <a:gd name="T92" fmla="*/ 1 w 606"/>
                <a:gd name="T93" fmla="*/ 1 h 969"/>
                <a:gd name="T94" fmla="*/ 1 w 606"/>
                <a:gd name="T95" fmla="*/ 2 h 969"/>
                <a:gd name="T96" fmla="*/ 0 w 606"/>
                <a:gd name="T97" fmla="*/ 2 h 969"/>
                <a:gd name="T98" fmla="*/ 0 w 606"/>
                <a:gd name="T99" fmla="*/ 3 h 969"/>
                <a:gd name="T100" fmla="*/ 1 w 606"/>
                <a:gd name="T101" fmla="*/ 3 h 969"/>
                <a:gd name="T102" fmla="*/ 1 w 606"/>
                <a:gd name="T103" fmla="*/ 3 h 969"/>
                <a:gd name="T104" fmla="*/ 1 w 606"/>
                <a:gd name="T105" fmla="*/ 4 h 969"/>
                <a:gd name="T106" fmla="*/ 1 w 606"/>
                <a:gd name="T107" fmla="*/ 4 h 969"/>
                <a:gd name="T108" fmla="*/ 1 w 606"/>
                <a:gd name="T109" fmla="*/ 4 h 96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06"/>
                <a:gd name="T166" fmla="*/ 0 h 969"/>
                <a:gd name="T167" fmla="*/ 606 w 606"/>
                <a:gd name="T168" fmla="*/ 969 h 96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06" h="969">
                  <a:moveTo>
                    <a:pt x="99" y="866"/>
                  </a:moveTo>
                  <a:lnTo>
                    <a:pt x="70" y="825"/>
                  </a:lnTo>
                  <a:lnTo>
                    <a:pt x="30" y="732"/>
                  </a:lnTo>
                  <a:lnTo>
                    <a:pt x="7" y="625"/>
                  </a:lnTo>
                  <a:lnTo>
                    <a:pt x="0" y="509"/>
                  </a:lnTo>
                  <a:lnTo>
                    <a:pt x="13" y="393"/>
                  </a:lnTo>
                  <a:lnTo>
                    <a:pt x="42" y="279"/>
                  </a:lnTo>
                  <a:lnTo>
                    <a:pt x="83" y="180"/>
                  </a:lnTo>
                  <a:lnTo>
                    <a:pt x="141" y="99"/>
                  </a:lnTo>
                  <a:lnTo>
                    <a:pt x="207" y="38"/>
                  </a:lnTo>
                  <a:lnTo>
                    <a:pt x="279" y="5"/>
                  </a:lnTo>
                  <a:lnTo>
                    <a:pt x="352" y="0"/>
                  </a:lnTo>
                  <a:lnTo>
                    <a:pt x="422" y="21"/>
                  </a:lnTo>
                  <a:lnTo>
                    <a:pt x="487" y="70"/>
                  </a:lnTo>
                  <a:lnTo>
                    <a:pt x="540" y="144"/>
                  </a:lnTo>
                  <a:lnTo>
                    <a:pt x="578" y="237"/>
                  </a:lnTo>
                  <a:lnTo>
                    <a:pt x="601" y="344"/>
                  </a:lnTo>
                  <a:lnTo>
                    <a:pt x="606" y="460"/>
                  </a:lnTo>
                  <a:lnTo>
                    <a:pt x="595" y="576"/>
                  </a:lnTo>
                  <a:lnTo>
                    <a:pt x="566" y="688"/>
                  </a:lnTo>
                  <a:lnTo>
                    <a:pt x="523" y="787"/>
                  </a:lnTo>
                  <a:lnTo>
                    <a:pt x="466" y="870"/>
                  </a:lnTo>
                  <a:lnTo>
                    <a:pt x="401" y="929"/>
                  </a:lnTo>
                  <a:lnTo>
                    <a:pt x="329" y="963"/>
                  </a:lnTo>
                  <a:lnTo>
                    <a:pt x="256" y="969"/>
                  </a:lnTo>
                  <a:lnTo>
                    <a:pt x="186" y="946"/>
                  </a:lnTo>
                  <a:lnTo>
                    <a:pt x="123" y="901"/>
                  </a:lnTo>
                  <a:lnTo>
                    <a:pt x="198" y="825"/>
                  </a:lnTo>
                  <a:lnTo>
                    <a:pt x="258" y="849"/>
                  </a:lnTo>
                  <a:lnTo>
                    <a:pt x="314" y="847"/>
                  </a:lnTo>
                  <a:lnTo>
                    <a:pt x="367" y="827"/>
                  </a:lnTo>
                  <a:lnTo>
                    <a:pt x="418" y="785"/>
                  </a:lnTo>
                  <a:lnTo>
                    <a:pt x="462" y="726"/>
                  </a:lnTo>
                  <a:lnTo>
                    <a:pt x="498" y="654"/>
                  </a:lnTo>
                  <a:lnTo>
                    <a:pt x="521" y="570"/>
                  </a:lnTo>
                  <a:lnTo>
                    <a:pt x="532" y="483"/>
                  </a:lnTo>
                  <a:lnTo>
                    <a:pt x="530" y="393"/>
                  </a:lnTo>
                  <a:lnTo>
                    <a:pt x="515" y="311"/>
                  </a:lnTo>
                  <a:lnTo>
                    <a:pt x="487" y="239"/>
                  </a:lnTo>
                  <a:lnTo>
                    <a:pt x="448" y="180"/>
                  </a:lnTo>
                  <a:lnTo>
                    <a:pt x="403" y="140"/>
                  </a:lnTo>
                  <a:lnTo>
                    <a:pt x="350" y="119"/>
                  </a:lnTo>
                  <a:lnTo>
                    <a:pt x="294" y="121"/>
                  </a:lnTo>
                  <a:lnTo>
                    <a:pt x="241" y="142"/>
                  </a:lnTo>
                  <a:lnTo>
                    <a:pt x="190" y="184"/>
                  </a:lnTo>
                  <a:lnTo>
                    <a:pt x="146" y="243"/>
                  </a:lnTo>
                  <a:lnTo>
                    <a:pt x="112" y="315"/>
                  </a:lnTo>
                  <a:lnTo>
                    <a:pt x="87" y="399"/>
                  </a:lnTo>
                  <a:lnTo>
                    <a:pt x="76" y="486"/>
                  </a:lnTo>
                  <a:lnTo>
                    <a:pt x="78" y="576"/>
                  </a:lnTo>
                  <a:lnTo>
                    <a:pt x="93" y="657"/>
                  </a:lnTo>
                  <a:lnTo>
                    <a:pt x="120" y="730"/>
                  </a:lnTo>
                  <a:lnTo>
                    <a:pt x="165" y="796"/>
                  </a:lnTo>
                  <a:lnTo>
                    <a:pt x="99" y="8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9" name="Freeform 47"/>
            <p:cNvSpPr>
              <a:spLocks/>
            </p:cNvSpPr>
            <p:nvPr/>
          </p:nvSpPr>
          <p:spPr bwMode="auto">
            <a:xfrm>
              <a:off x="1360" y="2402"/>
              <a:ext cx="33" cy="30"/>
            </a:xfrm>
            <a:custGeom>
              <a:avLst/>
              <a:gdLst>
                <a:gd name="T0" fmla="*/ 1 w 122"/>
                <a:gd name="T1" fmla="*/ 0 h 116"/>
                <a:gd name="T2" fmla="*/ 0 w 122"/>
                <a:gd name="T3" fmla="*/ 0 h 116"/>
                <a:gd name="T4" fmla="*/ 0 w 122"/>
                <a:gd name="T5" fmla="*/ 0 h 116"/>
                <a:gd name="T6" fmla="*/ 0 w 122"/>
                <a:gd name="T7" fmla="*/ 1 h 116"/>
                <a:gd name="T8" fmla="*/ 1 w 122"/>
                <a:gd name="T9" fmla="*/ 0 h 116"/>
                <a:gd name="T10" fmla="*/ 1 w 122"/>
                <a:gd name="T11" fmla="*/ 0 h 116"/>
                <a:gd name="T12" fmla="*/ 0 60000 65536"/>
                <a:gd name="T13" fmla="*/ 0 60000 65536"/>
                <a:gd name="T14" fmla="*/ 0 60000 65536"/>
                <a:gd name="T15" fmla="*/ 0 60000 65536"/>
                <a:gd name="T16" fmla="*/ 0 60000 65536"/>
                <a:gd name="T17" fmla="*/ 0 60000 65536"/>
                <a:gd name="T18" fmla="*/ 0 w 122"/>
                <a:gd name="T19" fmla="*/ 0 h 116"/>
                <a:gd name="T20" fmla="*/ 122 w 122"/>
                <a:gd name="T21" fmla="*/ 116 h 116"/>
              </a:gdLst>
              <a:ahLst/>
              <a:cxnLst>
                <a:cxn ang="T12">
                  <a:pos x="T0" y="T1"/>
                </a:cxn>
                <a:cxn ang="T13">
                  <a:pos x="T2" y="T3"/>
                </a:cxn>
                <a:cxn ang="T14">
                  <a:pos x="T4" y="T5"/>
                </a:cxn>
                <a:cxn ang="T15">
                  <a:pos x="T6" y="T7"/>
                </a:cxn>
                <a:cxn ang="T16">
                  <a:pos x="T8" y="T9"/>
                </a:cxn>
                <a:cxn ang="T17">
                  <a:pos x="T10" y="T11"/>
                </a:cxn>
              </a:cxnLst>
              <a:rect l="T18" t="T19" r="T20" b="T21"/>
              <a:pathLst>
                <a:path w="122" h="116">
                  <a:moveTo>
                    <a:pt x="122" y="53"/>
                  </a:moveTo>
                  <a:lnTo>
                    <a:pt x="55" y="0"/>
                  </a:lnTo>
                  <a:lnTo>
                    <a:pt x="0" y="80"/>
                  </a:lnTo>
                  <a:lnTo>
                    <a:pt x="30" y="116"/>
                  </a:lnTo>
                  <a:lnTo>
                    <a:pt x="122"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490" name="Text Box 98"/>
          <p:cNvSpPr txBox="1">
            <a:spLocks noChangeArrowheads="1"/>
          </p:cNvSpPr>
          <p:nvPr/>
        </p:nvSpPr>
        <p:spPr bwMode="auto">
          <a:xfrm>
            <a:off x="1322388" y="3549650"/>
            <a:ext cx="1171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a:t>incident</a:t>
            </a:r>
          </a:p>
        </p:txBody>
      </p:sp>
      <p:grpSp>
        <p:nvGrpSpPr>
          <p:cNvPr id="491" name="Group 490"/>
          <p:cNvGrpSpPr/>
          <p:nvPr/>
        </p:nvGrpSpPr>
        <p:grpSpPr>
          <a:xfrm>
            <a:off x="2692479" y="3833629"/>
            <a:ext cx="762000" cy="741506"/>
            <a:chOff x="4343400" y="4495800"/>
            <a:chExt cx="762000" cy="741506"/>
          </a:xfrm>
        </p:grpSpPr>
        <p:sp>
          <p:nvSpPr>
            <p:cNvPr id="492" name="Rounded Rectangle 491"/>
            <p:cNvSpPr/>
            <p:nvPr/>
          </p:nvSpPr>
          <p:spPr bwMode="auto">
            <a:xfrm>
              <a:off x="4343400" y="4495800"/>
              <a:ext cx="762000" cy="741506"/>
            </a:xfrm>
            <a:prstGeom prst="roundRect">
              <a:avLst/>
            </a:prstGeom>
            <a:solidFill>
              <a:schemeClr val="tx1"/>
            </a:solidFill>
            <a:ln w="19050" algn="ctr">
              <a:solidFill>
                <a:schemeClr val="bg1"/>
              </a:solidFill>
              <a:round/>
              <a:headEnd/>
              <a:tailEnd/>
            </a:ln>
          </p:spPr>
          <p:txBody>
            <a:bodyPr wrap="none" lIns="0" tIns="0" rIns="0" bIns="0" rtlCol="0" anchor="ctr">
              <a:noAutofit/>
            </a:bodyPr>
            <a:lstStyle/>
            <a:p>
              <a:pPr algn="ctr">
                <a:spcBef>
                  <a:spcPct val="50000"/>
                </a:spcBef>
                <a:spcAft>
                  <a:spcPct val="30000"/>
                </a:spcAft>
                <a:buClr>
                  <a:schemeClr val="tx1"/>
                </a:buClr>
              </a:pPr>
              <a:endParaRPr lang="en-US">
                <a:solidFill>
                  <a:schemeClr val="bg1"/>
                </a:solidFill>
              </a:endParaRPr>
            </a:p>
          </p:txBody>
        </p:sp>
        <p:cxnSp>
          <p:nvCxnSpPr>
            <p:cNvPr id="493" name="Straight Connector 492"/>
            <p:cNvCxnSpPr/>
            <p:nvPr/>
          </p:nvCxnSpPr>
          <p:spPr bwMode="auto">
            <a:xfrm flipH="1">
              <a:off x="4495800" y="4631931"/>
              <a:ext cx="457200" cy="473989"/>
            </a:xfrm>
            <a:prstGeom prst="line">
              <a:avLst/>
            </a:prstGeom>
            <a:noFill/>
            <a:ln w="19050" cap="flat" cmpd="sng" algn="ctr">
              <a:solidFill>
                <a:schemeClr val="bg1"/>
              </a:solidFill>
              <a:prstDash val="solid"/>
              <a:round/>
              <a:headEnd type="none" w="med" len="med"/>
              <a:tailEnd type="none" w="med" len="med"/>
            </a:ln>
            <a:effectLst/>
          </p:spPr>
        </p:cxnSp>
        <p:pic>
          <p:nvPicPr>
            <p:cNvPr id="494" name="Picture 49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2605" y="4574511"/>
              <a:ext cx="281795" cy="281795"/>
            </a:xfrm>
            <a:prstGeom prst="rect">
              <a:avLst/>
            </a:prstGeom>
          </p:spPr>
        </p:pic>
        <p:pic>
          <p:nvPicPr>
            <p:cNvPr id="495" name="Picture 49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4400" y="4827610"/>
              <a:ext cx="304800" cy="304800"/>
            </a:xfrm>
            <a:prstGeom prst="rect">
              <a:avLst/>
            </a:prstGeom>
          </p:spPr>
        </p:pic>
      </p:grpSp>
      <p:grpSp>
        <p:nvGrpSpPr>
          <p:cNvPr id="496" name="Group 495"/>
          <p:cNvGrpSpPr/>
          <p:nvPr/>
        </p:nvGrpSpPr>
        <p:grpSpPr>
          <a:xfrm>
            <a:off x="2874197" y="3986029"/>
            <a:ext cx="762000" cy="741506"/>
            <a:chOff x="4343400" y="4495800"/>
            <a:chExt cx="762000" cy="741506"/>
          </a:xfrm>
        </p:grpSpPr>
        <p:sp>
          <p:nvSpPr>
            <p:cNvPr id="497" name="Rounded Rectangle 496"/>
            <p:cNvSpPr/>
            <p:nvPr/>
          </p:nvSpPr>
          <p:spPr bwMode="auto">
            <a:xfrm>
              <a:off x="4343400" y="4495800"/>
              <a:ext cx="762000" cy="741506"/>
            </a:xfrm>
            <a:prstGeom prst="roundRect">
              <a:avLst/>
            </a:prstGeom>
            <a:solidFill>
              <a:schemeClr val="tx1"/>
            </a:solidFill>
            <a:ln w="19050" algn="ctr">
              <a:solidFill>
                <a:schemeClr val="bg1"/>
              </a:solidFill>
              <a:round/>
              <a:headEnd/>
              <a:tailEnd/>
            </a:ln>
          </p:spPr>
          <p:txBody>
            <a:bodyPr wrap="none" lIns="0" tIns="0" rIns="0" bIns="0" rtlCol="0" anchor="ctr">
              <a:noAutofit/>
            </a:bodyPr>
            <a:lstStyle/>
            <a:p>
              <a:pPr algn="ctr">
                <a:spcBef>
                  <a:spcPct val="50000"/>
                </a:spcBef>
                <a:spcAft>
                  <a:spcPct val="30000"/>
                </a:spcAft>
                <a:buClr>
                  <a:schemeClr val="tx1"/>
                </a:buClr>
              </a:pPr>
              <a:endParaRPr lang="en-US">
                <a:solidFill>
                  <a:schemeClr val="bg1"/>
                </a:solidFill>
              </a:endParaRPr>
            </a:p>
          </p:txBody>
        </p:sp>
        <p:cxnSp>
          <p:nvCxnSpPr>
            <p:cNvPr id="498" name="Straight Connector 497"/>
            <p:cNvCxnSpPr/>
            <p:nvPr/>
          </p:nvCxnSpPr>
          <p:spPr bwMode="auto">
            <a:xfrm flipH="1">
              <a:off x="4495800" y="4631931"/>
              <a:ext cx="457200" cy="473989"/>
            </a:xfrm>
            <a:prstGeom prst="line">
              <a:avLst/>
            </a:prstGeom>
            <a:noFill/>
            <a:ln w="19050" cap="flat" cmpd="sng" algn="ctr">
              <a:solidFill>
                <a:schemeClr val="bg1"/>
              </a:solidFill>
              <a:prstDash val="solid"/>
              <a:round/>
              <a:headEnd type="none" w="med" len="med"/>
              <a:tailEnd type="none" w="med" len="med"/>
            </a:ln>
            <a:effectLst/>
          </p:spPr>
        </p:cxnSp>
        <p:pic>
          <p:nvPicPr>
            <p:cNvPr id="499" name="Picture 49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2605" y="4574511"/>
              <a:ext cx="281795" cy="281795"/>
            </a:xfrm>
            <a:prstGeom prst="rect">
              <a:avLst/>
            </a:prstGeom>
          </p:spPr>
        </p:pic>
        <p:pic>
          <p:nvPicPr>
            <p:cNvPr id="500" name="Picture 49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4400" y="4827610"/>
              <a:ext cx="304800" cy="304800"/>
            </a:xfrm>
            <a:prstGeom prst="rect">
              <a:avLst/>
            </a:prstGeom>
          </p:spPr>
        </p:pic>
      </p:grpSp>
      <p:grpSp>
        <p:nvGrpSpPr>
          <p:cNvPr id="501" name="Group 500"/>
          <p:cNvGrpSpPr/>
          <p:nvPr/>
        </p:nvGrpSpPr>
        <p:grpSpPr>
          <a:xfrm>
            <a:off x="2692479" y="4756194"/>
            <a:ext cx="762000" cy="741506"/>
            <a:chOff x="4343400" y="4495800"/>
            <a:chExt cx="762000" cy="741506"/>
          </a:xfrm>
        </p:grpSpPr>
        <p:sp>
          <p:nvSpPr>
            <p:cNvPr id="502" name="Rounded Rectangle 501"/>
            <p:cNvSpPr/>
            <p:nvPr/>
          </p:nvSpPr>
          <p:spPr bwMode="auto">
            <a:xfrm>
              <a:off x="4343400" y="4495800"/>
              <a:ext cx="762000" cy="741506"/>
            </a:xfrm>
            <a:prstGeom prst="roundRect">
              <a:avLst/>
            </a:prstGeom>
            <a:solidFill>
              <a:schemeClr val="tx1"/>
            </a:solidFill>
            <a:ln w="19050" algn="ctr">
              <a:solidFill>
                <a:schemeClr val="bg1"/>
              </a:solidFill>
              <a:round/>
              <a:headEnd/>
              <a:tailEnd/>
            </a:ln>
          </p:spPr>
          <p:txBody>
            <a:bodyPr wrap="none" lIns="0" tIns="0" rIns="0" bIns="0" rtlCol="0" anchor="ctr">
              <a:noAutofit/>
            </a:bodyPr>
            <a:lstStyle/>
            <a:p>
              <a:pPr algn="ctr">
                <a:spcBef>
                  <a:spcPct val="50000"/>
                </a:spcBef>
                <a:spcAft>
                  <a:spcPct val="30000"/>
                </a:spcAft>
                <a:buClr>
                  <a:schemeClr val="tx1"/>
                </a:buClr>
              </a:pPr>
              <a:endParaRPr lang="en-US">
                <a:solidFill>
                  <a:schemeClr val="bg1"/>
                </a:solidFill>
              </a:endParaRPr>
            </a:p>
          </p:txBody>
        </p:sp>
        <p:cxnSp>
          <p:nvCxnSpPr>
            <p:cNvPr id="503" name="Straight Connector 502"/>
            <p:cNvCxnSpPr/>
            <p:nvPr/>
          </p:nvCxnSpPr>
          <p:spPr bwMode="auto">
            <a:xfrm flipH="1">
              <a:off x="4495800" y="4631931"/>
              <a:ext cx="457200" cy="473989"/>
            </a:xfrm>
            <a:prstGeom prst="line">
              <a:avLst/>
            </a:prstGeom>
            <a:noFill/>
            <a:ln w="19050" cap="flat" cmpd="sng" algn="ctr">
              <a:solidFill>
                <a:schemeClr val="bg1"/>
              </a:solidFill>
              <a:prstDash val="solid"/>
              <a:round/>
              <a:headEnd type="none" w="med" len="med"/>
              <a:tailEnd type="none" w="med" len="med"/>
            </a:ln>
            <a:effectLst/>
          </p:spPr>
        </p:cxnSp>
        <p:pic>
          <p:nvPicPr>
            <p:cNvPr id="504" name="Picture 50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2605" y="4574511"/>
              <a:ext cx="281795" cy="281795"/>
            </a:xfrm>
            <a:prstGeom prst="rect">
              <a:avLst/>
            </a:prstGeom>
          </p:spPr>
        </p:pic>
        <p:pic>
          <p:nvPicPr>
            <p:cNvPr id="505" name="Picture 50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4400" y="4827610"/>
              <a:ext cx="304800" cy="304800"/>
            </a:xfrm>
            <a:prstGeom prst="rect">
              <a:avLst/>
            </a:prstGeom>
          </p:spPr>
        </p:pic>
      </p:grpSp>
      <p:grpSp>
        <p:nvGrpSpPr>
          <p:cNvPr id="506" name="Group 505"/>
          <p:cNvGrpSpPr/>
          <p:nvPr/>
        </p:nvGrpSpPr>
        <p:grpSpPr>
          <a:xfrm>
            <a:off x="2859287" y="4908594"/>
            <a:ext cx="762000" cy="741506"/>
            <a:chOff x="4343400" y="4495800"/>
            <a:chExt cx="762000" cy="741506"/>
          </a:xfrm>
        </p:grpSpPr>
        <p:sp>
          <p:nvSpPr>
            <p:cNvPr id="507" name="Rounded Rectangle 506"/>
            <p:cNvSpPr/>
            <p:nvPr/>
          </p:nvSpPr>
          <p:spPr bwMode="auto">
            <a:xfrm>
              <a:off x="4343400" y="4495800"/>
              <a:ext cx="762000" cy="741506"/>
            </a:xfrm>
            <a:prstGeom prst="roundRect">
              <a:avLst/>
            </a:prstGeom>
            <a:solidFill>
              <a:schemeClr val="tx1"/>
            </a:solidFill>
            <a:ln w="19050" algn="ctr">
              <a:solidFill>
                <a:schemeClr val="bg1"/>
              </a:solidFill>
              <a:round/>
              <a:headEnd/>
              <a:tailEnd/>
            </a:ln>
          </p:spPr>
          <p:txBody>
            <a:bodyPr wrap="none" lIns="0" tIns="0" rIns="0" bIns="0" rtlCol="0" anchor="ctr">
              <a:noAutofit/>
            </a:bodyPr>
            <a:lstStyle/>
            <a:p>
              <a:pPr algn="ctr">
                <a:spcBef>
                  <a:spcPct val="50000"/>
                </a:spcBef>
                <a:spcAft>
                  <a:spcPct val="30000"/>
                </a:spcAft>
                <a:buClr>
                  <a:schemeClr val="tx1"/>
                </a:buClr>
              </a:pPr>
              <a:endParaRPr lang="en-US">
                <a:solidFill>
                  <a:schemeClr val="bg1"/>
                </a:solidFill>
              </a:endParaRPr>
            </a:p>
          </p:txBody>
        </p:sp>
        <p:cxnSp>
          <p:nvCxnSpPr>
            <p:cNvPr id="508" name="Straight Connector 507"/>
            <p:cNvCxnSpPr/>
            <p:nvPr/>
          </p:nvCxnSpPr>
          <p:spPr bwMode="auto">
            <a:xfrm flipH="1">
              <a:off x="4495800" y="4631931"/>
              <a:ext cx="457200" cy="473989"/>
            </a:xfrm>
            <a:prstGeom prst="line">
              <a:avLst/>
            </a:prstGeom>
            <a:noFill/>
            <a:ln w="19050" cap="flat" cmpd="sng" algn="ctr">
              <a:solidFill>
                <a:schemeClr val="bg1"/>
              </a:solidFill>
              <a:prstDash val="solid"/>
              <a:round/>
              <a:headEnd type="none" w="med" len="med"/>
              <a:tailEnd type="none" w="med" len="med"/>
            </a:ln>
            <a:effectLst/>
          </p:spPr>
        </p:cxnSp>
        <p:pic>
          <p:nvPicPr>
            <p:cNvPr id="509" name="Picture 50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2605" y="4574511"/>
              <a:ext cx="281795" cy="281795"/>
            </a:xfrm>
            <a:prstGeom prst="rect">
              <a:avLst/>
            </a:prstGeom>
          </p:spPr>
        </p:pic>
        <p:pic>
          <p:nvPicPr>
            <p:cNvPr id="510" name="Picture 50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4400" y="4827610"/>
              <a:ext cx="304800" cy="304800"/>
            </a:xfrm>
            <a:prstGeom prst="rect">
              <a:avLst/>
            </a:prstGeom>
          </p:spPr>
        </p:pic>
      </p:grpSp>
      <p:grpSp>
        <p:nvGrpSpPr>
          <p:cNvPr id="511" name="Group 510"/>
          <p:cNvGrpSpPr/>
          <p:nvPr/>
        </p:nvGrpSpPr>
        <p:grpSpPr>
          <a:xfrm>
            <a:off x="2692479" y="5669691"/>
            <a:ext cx="762000" cy="741506"/>
            <a:chOff x="4343400" y="4495800"/>
            <a:chExt cx="762000" cy="741506"/>
          </a:xfrm>
        </p:grpSpPr>
        <p:sp>
          <p:nvSpPr>
            <p:cNvPr id="512" name="Rounded Rectangle 511"/>
            <p:cNvSpPr/>
            <p:nvPr/>
          </p:nvSpPr>
          <p:spPr bwMode="auto">
            <a:xfrm>
              <a:off x="4343400" y="4495800"/>
              <a:ext cx="762000" cy="741506"/>
            </a:xfrm>
            <a:prstGeom prst="roundRect">
              <a:avLst/>
            </a:prstGeom>
            <a:solidFill>
              <a:schemeClr val="tx1"/>
            </a:solidFill>
            <a:ln w="19050" algn="ctr">
              <a:solidFill>
                <a:schemeClr val="bg1"/>
              </a:solidFill>
              <a:round/>
              <a:headEnd/>
              <a:tailEnd/>
            </a:ln>
          </p:spPr>
          <p:txBody>
            <a:bodyPr wrap="none" lIns="0" tIns="0" rIns="0" bIns="0" rtlCol="0" anchor="ctr">
              <a:noAutofit/>
            </a:bodyPr>
            <a:lstStyle/>
            <a:p>
              <a:pPr algn="ctr">
                <a:spcBef>
                  <a:spcPct val="50000"/>
                </a:spcBef>
                <a:spcAft>
                  <a:spcPct val="30000"/>
                </a:spcAft>
                <a:buClr>
                  <a:schemeClr val="tx1"/>
                </a:buClr>
              </a:pPr>
              <a:endParaRPr lang="en-US">
                <a:solidFill>
                  <a:schemeClr val="bg1"/>
                </a:solidFill>
              </a:endParaRPr>
            </a:p>
          </p:txBody>
        </p:sp>
        <p:cxnSp>
          <p:nvCxnSpPr>
            <p:cNvPr id="513" name="Straight Connector 512"/>
            <p:cNvCxnSpPr/>
            <p:nvPr/>
          </p:nvCxnSpPr>
          <p:spPr bwMode="auto">
            <a:xfrm flipH="1">
              <a:off x="4495800" y="4631931"/>
              <a:ext cx="457200" cy="473989"/>
            </a:xfrm>
            <a:prstGeom prst="line">
              <a:avLst/>
            </a:prstGeom>
            <a:noFill/>
            <a:ln w="19050" cap="flat" cmpd="sng" algn="ctr">
              <a:solidFill>
                <a:schemeClr val="bg1"/>
              </a:solidFill>
              <a:prstDash val="solid"/>
              <a:round/>
              <a:headEnd type="none" w="med" len="med"/>
              <a:tailEnd type="none" w="med" len="med"/>
            </a:ln>
            <a:effectLst/>
          </p:spPr>
        </p:cxnSp>
        <p:pic>
          <p:nvPicPr>
            <p:cNvPr id="514" name="Picture 5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2605" y="4574511"/>
              <a:ext cx="281795" cy="281795"/>
            </a:xfrm>
            <a:prstGeom prst="rect">
              <a:avLst/>
            </a:prstGeom>
          </p:spPr>
        </p:pic>
        <p:pic>
          <p:nvPicPr>
            <p:cNvPr id="515" name="Picture 5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4400" y="4827610"/>
              <a:ext cx="304800" cy="304800"/>
            </a:xfrm>
            <a:prstGeom prst="rect">
              <a:avLst/>
            </a:prstGeom>
          </p:spPr>
        </p:pic>
      </p:grpSp>
      <p:grpSp>
        <p:nvGrpSpPr>
          <p:cNvPr id="516" name="Group 515"/>
          <p:cNvGrpSpPr/>
          <p:nvPr/>
        </p:nvGrpSpPr>
        <p:grpSpPr>
          <a:xfrm>
            <a:off x="2844879" y="5822091"/>
            <a:ext cx="762000" cy="741506"/>
            <a:chOff x="4343400" y="4495800"/>
            <a:chExt cx="762000" cy="741506"/>
          </a:xfrm>
        </p:grpSpPr>
        <p:sp>
          <p:nvSpPr>
            <p:cNvPr id="517" name="Rounded Rectangle 516"/>
            <p:cNvSpPr/>
            <p:nvPr/>
          </p:nvSpPr>
          <p:spPr bwMode="auto">
            <a:xfrm>
              <a:off x="4343400" y="4495800"/>
              <a:ext cx="762000" cy="741506"/>
            </a:xfrm>
            <a:prstGeom prst="roundRect">
              <a:avLst/>
            </a:prstGeom>
            <a:solidFill>
              <a:schemeClr val="tx1"/>
            </a:solidFill>
            <a:ln w="19050" algn="ctr">
              <a:solidFill>
                <a:schemeClr val="bg1"/>
              </a:solidFill>
              <a:round/>
              <a:headEnd/>
              <a:tailEnd/>
            </a:ln>
          </p:spPr>
          <p:txBody>
            <a:bodyPr wrap="none" lIns="0" tIns="0" rIns="0" bIns="0" rtlCol="0" anchor="ctr">
              <a:noAutofit/>
            </a:bodyPr>
            <a:lstStyle/>
            <a:p>
              <a:pPr algn="ctr">
                <a:spcBef>
                  <a:spcPct val="50000"/>
                </a:spcBef>
                <a:spcAft>
                  <a:spcPct val="30000"/>
                </a:spcAft>
                <a:buClr>
                  <a:schemeClr val="tx1"/>
                </a:buClr>
              </a:pPr>
              <a:endParaRPr lang="en-US">
                <a:solidFill>
                  <a:schemeClr val="bg1"/>
                </a:solidFill>
              </a:endParaRPr>
            </a:p>
          </p:txBody>
        </p:sp>
        <p:cxnSp>
          <p:nvCxnSpPr>
            <p:cNvPr id="518" name="Straight Connector 517"/>
            <p:cNvCxnSpPr/>
            <p:nvPr/>
          </p:nvCxnSpPr>
          <p:spPr bwMode="auto">
            <a:xfrm flipH="1">
              <a:off x="4495800" y="4631931"/>
              <a:ext cx="457200" cy="473989"/>
            </a:xfrm>
            <a:prstGeom prst="line">
              <a:avLst/>
            </a:prstGeom>
            <a:noFill/>
            <a:ln w="19050" cap="flat" cmpd="sng" algn="ctr">
              <a:solidFill>
                <a:schemeClr val="bg1"/>
              </a:solidFill>
              <a:prstDash val="solid"/>
              <a:round/>
              <a:headEnd type="none" w="med" len="med"/>
              <a:tailEnd type="none" w="med" len="med"/>
            </a:ln>
            <a:effectLst/>
          </p:spPr>
        </p:cxnSp>
        <p:pic>
          <p:nvPicPr>
            <p:cNvPr id="519" name="Picture 5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2605" y="4574511"/>
              <a:ext cx="281795" cy="281795"/>
            </a:xfrm>
            <a:prstGeom prst="rect">
              <a:avLst/>
            </a:prstGeom>
          </p:spPr>
        </p:pic>
        <p:pic>
          <p:nvPicPr>
            <p:cNvPr id="520" name="Picture 5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4400" y="4827610"/>
              <a:ext cx="304800" cy="304800"/>
            </a:xfrm>
            <a:prstGeom prst="rect">
              <a:avLst/>
            </a:prstGeom>
          </p:spPr>
        </p:pic>
      </p:grpSp>
      <p:sp>
        <p:nvSpPr>
          <p:cNvPr id="521" name="Line 144"/>
          <p:cNvSpPr>
            <a:spLocks noChangeShapeType="1"/>
          </p:cNvSpPr>
          <p:nvPr/>
        </p:nvSpPr>
        <p:spPr bwMode="auto">
          <a:xfrm>
            <a:off x="5283200" y="3322638"/>
            <a:ext cx="0" cy="2333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22" name="Line 71"/>
          <p:cNvSpPr>
            <a:spLocks noChangeShapeType="1"/>
          </p:cNvSpPr>
          <p:nvPr/>
        </p:nvSpPr>
        <p:spPr bwMode="auto">
          <a:xfrm>
            <a:off x="4262777" y="3318079"/>
            <a:ext cx="0" cy="2333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23" name="Line 69"/>
          <p:cNvSpPr>
            <a:spLocks noChangeShapeType="1"/>
          </p:cNvSpPr>
          <p:nvPr/>
        </p:nvSpPr>
        <p:spPr bwMode="auto">
          <a:xfrm>
            <a:off x="717550" y="3313113"/>
            <a:ext cx="0" cy="2333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24" name="Line 116"/>
          <p:cNvSpPr>
            <a:spLocks noChangeShapeType="1"/>
          </p:cNvSpPr>
          <p:nvPr/>
        </p:nvSpPr>
        <p:spPr bwMode="auto">
          <a:xfrm>
            <a:off x="1900238" y="3313113"/>
            <a:ext cx="0" cy="2333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25" name="Line 71"/>
          <p:cNvSpPr>
            <a:spLocks noChangeShapeType="1"/>
          </p:cNvSpPr>
          <p:nvPr/>
        </p:nvSpPr>
        <p:spPr bwMode="auto">
          <a:xfrm>
            <a:off x="3115667" y="3313113"/>
            <a:ext cx="0" cy="2333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Line 2"/>
          <p:cNvSpPr>
            <a:spLocks noChangeShapeType="1"/>
          </p:cNvSpPr>
          <p:nvPr/>
        </p:nvSpPr>
        <p:spPr bwMode="auto">
          <a:xfrm>
            <a:off x="4335119" y="5795963"/>
            <a:ext cx="831850"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9459" name="Line 3"/>
          <p:cNvSpPr>
            <a:spLocks noChangeShapeType="1"/>
          </p:cNvSpPr>
          <p:nvPr/>
        </p:nvSpPr>
        <p:spPr bwMode="auto">
          <a:xfrm>
            <a:off x="4354169" y="6316663"/>
            <a:ext cx="952500"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9460" name="Line 4"/>
          <p:cNvSpPr>
            <a:spLocks noChangeShapeType="1"/>
          </p:cNvSpPr>
          <p:nvPr/>
        </p:nvSpPr>
        <p:spPr bwMode="auto">
          <a:xfrm flipV="1">
            <a:off x="4500563" y="1625600"/>
            <a:ext cx="0" cy="1685925"/>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9461" name="Rectangle 5"/>
          <p:cNvSpPr>
            <a:spLocks noGrp="1" noChangeArrowheads="1"/>
          </p:cNvSpPr>
          <p:nvPr>
            <p:ph type="title"/>
          </p:nvPr>
        </p:nvSpPr>
        <p:spPr/>
        <p:txBody>
          <a:bodyPr/>
          <a:lstStyle/>
          <a:p>
            <a:r>
              <a:rPr lang="en-US" dirty="0"/>
              <a:t>Reserve lines</a:t>
            </a:r>
          </a:p>
        </p:txBody>
      </p:sp>
      <p:sp>
        <p:nvSpPr>
          <p:cNvPr id="19462" name="Rectangle 82"/>
          <p:cNvSpPr>
            <a:spLocks noGrp="1" noChangeArrowheads="1"/>
          </p:cNvSpPr>
          <p:nvPr>
            <p:ph idx="1"/>
          </p:nvPr>
        </p:nvSpPr>
        <p:spPr>
          <a:xfrm>
            <a:off x="5330372" y="558869"/>
            <a:ext cx="3495675" cy="2446436"/>
          </a:xfrm>
        </p:spPr>
        <p:txBody>
          <a:bodyPr/>
          <a:lstStyle/>
          <a:p>
            <a:pPr>
              <a:buFont typeface="Arial" charset="0"/>
              <a:buChar char="•"/>
            </a:pPr>
            <a:r>
              <a:rPr lang="en-US" sz="1600" dirty="0"/>
              <a:t>A </a:t>
            </a:r>
            <a:r>
              <a:rPr lang="en-US" sz="1600" b="1" dirty="0"/>
              <a:t>reserve line</a:t>
            </a:r>
            <a:r>
              <a:rPr lang="en-US" sz="1600" dirty="0"/>
              <a:t> is an amount of money set aside for expected payments related to a given exposure</a:t>
            </a:r>
          </a:p>
          <a:p>
            <a:pPr>
              <a:buFont typeface="Arial" charset="0"/>
              <a:buChar char="•"/>
            </a:pPr>
            <a:r>
              <a:rPr lang="en-US" sz="1600" dirty="0"/>
              <a:t>Every exposure that is payable, ultimately has one or more reserve lines</a:t>
            </a:r>
          </a:p>
          <a:p>
            <a:pPr>
              <a:buFont typeface="Arial" charset="0"/>
              <a:buChar char="•"/>
            </a:pPr>
            <a:r>
              <a:rPr lang="en-US" sz="1600" dirty="0"/>
              <a:t>Reserve Transactions add to or subtract from Reserve Lines</a:t>
            </a:r>
          </a:p>
        </p:txBody>
      </p:sp>
      <p:grpSp>
        <p:nvGrpSpPr>
          <p:cNvPr id="19463" name="Group 6"/>
          <p:cNvGrpSpPr>
            <a:grpSpLocks/>
          </p:cNvGrpSpPr>
          <p:nvPr/>
        </p:nvGrpSpPr>
        <p:grpSpPr bwMode="auto">
          <a:xfrm>
            <a:off x="3749675" y="1974850"/>
            <a:ext cx="1512888" cy="1114425"/>
            <a:chOff x="2083" y="1606"/>
            <a:chExt cx="1489" cy="1097"/>
          </a:xfrm>
        </p:grpSpPr>
        <p:sp>
          <p:nvSpPr>
            <p:cNvPr id="19685" name="Rectangle 7"/>
            <p:cNvSpPr>
              <a:spLocks noChangeArrowheads="1"/>
            </p:cNvSpPr>
            <p:nvPr/>
          </p:nvSpPr>
          <p:spPr bwMode="auto">
            <a:xfrm>
              <a:off x="2083" y="1606"/>
              <a:ext cx="1489" cy="1097"/>
            </a:xfrm>
            <a:prstGeom prst="rect">
              <a:avLst/>
            </a:prstGeom>
            <a:solidFill>
              <a:srgbClr val="B2B2B2"/>
            </a:solidFill>
            <a:ln w="12700" algn="ctr">
              <a:solidFill>
                <a:schemeClr val="bg1"/>
              </a:solidFill>
              <a:miter lim="800000"/>
              <a:headEnd/>
              <a:tailEnd/>
            </a:ln>
          </p:spPr>
          <p:txBody>
            <a:bodyPr lIns="0" tIns="0" rIns="0" bIns="0" anchor="ctr">
              <a:spAutoFit/>
            </a:bodyPr>
            <a:lstStyle/>
            <a:p>
              <a:endParaRPr lang="en-US"/>
            </a:p>
          </p:txBody>
        </p:sp>
        <p:sp>
          <p:nvSpPr>
            <p:cNvPr id="19686" name="Freeform 8"/>
            <p:cNvSpPr>
              <a:spLocks/>
            </p:cNvSpPr>
            <p:nvPr/>
          </p:nvSpPr>
          <p:spPr bwMode="auto">
            <a:xfrm>
              <a:off x="3351" y="2073"/>
              <a:ext cx="217" cy="63"/>
            </a:xfrm>
            <a:custGeom>
              <a:avLst/>
              <a:gdLst>
                <a:gd name="T0" fmla="*/ 0 w 217"/>
                <a:gd name="T1" fmla="*/ 63 h 63"/>
                <a:gd name="T2" fmla="*/ 217 w 217"/>
                <a:gd name="T3" fmla="*/ 58 h 63"/>
                <a:gd name="T4" fmla="*/ 216 w 217"/>
                <a:gd name="T5" fmla="*/ 0 h 63"/>
                <a:gd name="T6" fmla="*/ 2 w 217"/>
                <a:gd name="T7" fmla="*/ 12 h 63"/>
                <a:gd name="T8" fmla="*/ 0 w 217"/>
                <a:gd name="T9" fmla="*/ 63 h 63"/>
                <a:gd name="T10" fmla="*/ 0 60000 65536"/>
                <a:gd name="T11" fmla="*/ 0 60000 65536"/>
                <a:gd name="T12" fmla="*/ 0 60000 65536"/>
                <a:gd name="T13" fmla="*/ 0 60000 65536"/>
                <a:gd name="T14" fmla="*/ 0 60000 65536"/>
                <a:gd name="T15" fmla="*/ 0 w 217"/>
                <a:gd name="T16" fmla="*/ 0 h 63"/>
                <a:gd name="T17" fmla="*/ 217 w 217"/>
                <a:gd name="T18" fmla="*/ 63 h 63"/>
              </a:gdLst>
              <a:ahLst/>
              <a:cxnLst>
                <a:cxn ang="T10">
                  <a:pos x="T0" y="T1"/>
                </a:cxn>
                <a:cxn ang="T11">
                  <a:pos x="T2" y="T3"/>
                </a:cxn>
                <a:cxn ang="T12">
                  <a:pos x="T4" y="T5"/>
                </a:cxn>
                <a:cxn ang="T13">
                  <a:pos x="T6" y="T7"/>
                </a:cxn>
                <a:cxn ang="T14">
                  <a:pos x="T8" y="T9"/>
                </a:cxn>
              </a:cxnLst>
              <a:rect l="T15" t="T16" r="T17" b="T18"/>
              <a:pathLst>
                <a:path w="217" h="63">
                  <a:moveTo>
                    <a:pt x="0" y="63"/>
                  </a:moveTo>
                  <a:lnTo>
                    <a:pt x="217" y="58"/>
                  </a:lnTo>
                  <a:lnTo>
                    <a:pt x="216" y="0"/>
                  </a:lnTo>
                  <a:lnTo>
                    <a:pt x="2" y="12"/>
                  </a:lnTo>
                  <a:lnTo>
                    <a:pt x="0" y="63"/>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19687" name="Freeform 9"/>
            <p:cNvSpPr>
              <a:spLocks/>
            </p:cNvSpPr>
            <p:nvPr/>
          </p:nvSpPr>
          <p:spPr bwMode="auto">
            <a:xfrm>
              <a:off x="3351" y="2259"/>
              <a:ext cx="217" cy="63"/>
            </a:xfrm>
            <a:custGeom>
              <a:avLst/>
              <a:gdLst>
                <a:gd name="T0" fmla="*/ 0 w 217"/>
                <a:gd name="T1" fmla="*/ 63 h 63"/>
                <a:gd name="T2" fmla="*/ 217 w 217"/>
                <a:gd name="T3" fmla="*/ 58 h 63"/>
                <a:gd name="T4" fmla="*/ 216 w 217"/>
                <a:gd name="T5" fmla="*/ 0 h 63"/>
                <a:gd name="T6" fmla="*/ 2 w 217"/>
                <a:gd name="T7" fmla="*/ 12 h 63"/>
                <a:gd name="T8" fmla="*/ 0 w 217"/>
                <a:gd name="T9" fmla="*/ 63 h 63"/>
                <a:gd name="T10" fmla="*/ 0 60000 65536"/>
                <a:gd name="T11" fmla="*/ 0 60000 65536"/>
                <a:gd name="T12" fmla="*/ 0 60000 65536"/>
                <a:gd name="T13" fmla="*/ 0 60000 65536"/>
                <a:gd name="T14" fmla="*/ 0 60000 65536"/>
                <a:gd name="T15" fmla="*/ 0 w 217"/>
                <a:gd name="T16" fmla="*/ 0 h 63"/>
                <a:gd name="T17" fmla="*/ 217 w 217"/>
                <a:gd name="T18" fmla="*/ 63 h 63"/>
              </a:gdLst>
              <a:ahLst/>
              <a:cxnLst>
                <a:cxn ang="T10">
                  <a:pos x="T0" y="T1"/>
                </a:cxn>
                <a:cxn ang="T11">
                  <a:pos x="T2" y="T3"/>
                </a:cxn>
                <a:cxn ang="T12">
                  <a:pos x="T4" y="T5"/>
                </a:cxn>
                <a:cxn ang="T13">
                  <a:pos x="T6" y="T7"/>
                </a:cxn>
                <a:cxn ang="T14">
                  <a:pos x="T8" y="T9"/>
                </a:cxn>
              </a:cxnLst>
              <a:rect l="T15" t="T16" r="T17" b="T18"/>
              <a:pathLst>
                <a:path w="217" h="63">
                  <a:moveTo>
                    <a:pt x="0" y="63"/>
                  </a:moveTo>
                  <a:lnTo>
                    <a:pt x="217" y="58"/>
                  </a:lnTo>
                  <a:lnTo>
                    <a:pt x="216" y="0"/>
                  </a:lnTo>
                  <a:lnTo>
                    <a:pt x="2" y="12"/>
                  </a:lnTo>
                  <a:lnTo>
                    <a:pt x="0" y="63"/>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19688" name="Freeform 10"/>
            <p:cNvSpPr>
              <a:spLocks/>
            </p:cNvSpPr>
            <p:nvPr/>
          </p:nvSpPr>
          <p:spPr bwMode="auto">
            <a:xfrm>
              <a:off x="2238" y="2493"/>
              <a:ext cx="114" cy="207"/>
            </a:xfrm>
            <a:custGeom>
              <a:avLst/>
              <a:gdLst>
                <a:gd name="T0" fmla="*/ 66 w 114"/>
                <a:gd name="T1" fmla="*/ 0 h 207"/>
                <a:gd name="T2" fmla="*/ 0 w 114"/>
                <a:gd name="T3" fmla="*/ 207 h 207"/>
                <a:gd name="T4" fmla="*/ 54 w 114"/>
                <a:gd name="T5" fmla="*/ 207 h 207"/>
                <a:gd name="T6" fmla="*/ 114 w 114"/>
                <a:gd name="T7" fmla="*/ 18 h 207"/>
                <a:gd name="T8" fmla="*/ 66 w 114"/>
                <a:gd name="T9" fmla="*/ 0 h 207"/>
                <a:gd name="T10" fmla="*/ 0 60000 65536"/>
                <a:gd name="T11" fmla="*/ 0 60000 65536"/>
                <a:gd name="T12" fmla="*/ 0 60000 65536"/>
                <a:gd name="T13" fmla="*/ 0 60000 65536"/>
                <a:gd name="T14" fmla="*/ 0 60000 65536"/>
                <a:gd name="T15" fmla="*/ 0 w 114"/>
                <a:gd name="T16" fmla="*/ 0 h 207"/>
                <a:gd name="T17" fmla="*/ 114 w 114"/>
                <a:gd name="T18" fmla="*/ 207 h 207"/>
              </a:gdLst>
              <a:ahLst/>
              <a:cxnLst>
                <a:cxn ang="T10">
                  <a:pos x="T0" y="T1"/>
                </a:cxn>
                <a:cxn ang="T11">
                  <a:pos x="T2" y="T3"/>
                </a:cxn>
                <a:cxn ang="T12">
                  <a:pos x="T4" y="T5"/>
                </a:cxn>
                <a:cxn ang="T13">
                  <a:pos x="T6" y="T7"/>
                </a:cxn>
                <a:cxn ang="T14">
                  <a:pos x="T8" y="T9"/>
                </a:cxn>
              </a:cxnLst>
              <a:rect l="T15" t="T16" r="T17" b="T18"/>
              <a:pathLst>
                <a:path w="114" h="207">
                  <a:moveTo>
                    <a:pt x="66" y="0"/>
                  </a:moveTo>
                  <a:lnTo>
                    <a:pt x="0" y="207"/>
                  </a:lnTo>
                  <a:lnTo>
                    <a:pt x="54" y="207"/>
                  </a:lnTo>
                  <a:lnTo>
                    <a:pt x="114" y="18"/>
                  </a:lnTo>
                  <a:lnTo>
                    <a:pt x="66" y="0"/>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19689" name="Freeform 11"/>
            <p:cNvSpPr>
              <a:spLocks/>
            </p:cNvSpPr>
            <p:nvPr/>
          </p:nvSpPr>
          <p:spPr bwMode="auto">
            <a:xfrm>
              <a:off x="2436" y="2541"/>
              <a:ext cx="102" cy="159"/>
            </a:xfrm>
            <a:custGeom>
              <a:avLst/>
              <a:gdLst>
                <a:gd name="T0" fmla="*/ 51 w 102"/>
                <a:gd name="T1" fmla="*/ 0 h 159"/>
                <a:gd name="T2" fmla="*/ 0 w 102"/>
                <a:gd name="T3" fmla="*/ 159 h 159"/>
                <a:gd name="T4" fmla="*/ 54 w 102"/>
                <a:gd name="T5" fmla="*/ 159 h 159"/>
                <a:gd name="T6" fmla="*/ 102 w 102"/>
                <a:gd name="T7" fmla="*/ 0 h 159"/>
                <a:gd name="T8" fmla="*/ 51 w 102"/>
                <a:gd name="T9" fmla="*/ 0 h 159"/>
                <a:gd name="T10" fmla="*/ 0 60000 65536"/>
                <a:gd name="T11" fmla="*/ 0 60000 65536"/>
                <a:gd name="T12" fmla="*/ 0 60000 65536"/>
                <a:gd name="T13" fmla="*/ 0 60000 65536"/>
                <a:gd name="T14" fmla="*/ 0 60000 65536"/>
                <a:gd name="T15" fmla="*/ 0 w 102"/>
                <a:gd name="T16" fmla="*/ 0 h 159"/>
                <a:gd name="T17" fmla="*/ 102 w 102"/>
                <a:gd name="T18" fmla="*/ 159 h 159"/>
              </a:gdLst>
              <a:ahLst/>
              <a:cxnLst>
                <a:cxn ang="T10">
                  <a:pos x="T0" y="T1"/>
                </a:cxn>
                <a:cxn ang="T11">
                  <a:pos x="T2" y="T3"/>
                </a:cxn>
                <a:cxn ang="T12">
                  <a:pos x="T4" y="T5"/>
                </a:cxn>
                <a:cxn ang="T13">
                  <a:pos x="T6" y="T7"/>
                </a:cxn>
                <a:cxn ang="T14">
                  <a:pos x="T8" y="T9"/>
                </a:cxn>
              </a:cxnLst>
              <a:rect l="T15" t="T16" r="T17" b="T18"/>
              <a:pathLst>
                <a:path w="102" h="159">
                  <a:moveTo>
                    <a:pt x="51" y="0"/>
                  </a:moveTo>
                  <a:lnTo>
                    <a:pt x="0" y="159"/>
                  </a:lnTo>
                  <a:lnTo>
                    <a:pt x="54" y="159"/>
                  </a:lnTo>
                  <a:lnTo>
                    <a:pt x="102" y="0"/>
                  </a:lnTo>
                  <a:lnTo>
                    <a:pt x="51" y="0"/>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19690" name="Rectangle 12"/>
            <p:cNvSpPr>
              <a:spLocks noChangeArrowheads="1"/>
            </p:cNvSpPr>
            <p:nvPr/>
          </p:nvSpPr>
          <p:spPr bwMode="auto">
            <a:xfrm>
              <a:off x="2762" y="1606"/>
              <a:ext cx="810" cy="248"/>
            </a:xfrm>
            <a:prstGeom prst="rect">
              <a:avLst/>
            </a:prstGeom>
            <a:solidFill>
              <a:srgbClr val="009900"/>
            </a:solidFill>
            <a:ln w="12700" algn="ctr">
              <a:solidFill>
                <a:schemeClr val="bg1"/>
              </a:solidFill>
              <a:miter lim="800000"/>
              <a:headEnd/>
              <a:tailEnd/>
            </a:ln>
          </p:spPr>
          <p:txBody>
            <a:bodyPr wrap="none" lIns="0" tIns="0" rIns="0" bIns="0" anchor="ctr">
              <a:spAutoFit/>
            </a:bodyPr>
            <a:lstStyle/>
            <a:p>
              <a:endParaRPr lang="en-US"/>
            </a:p>
          </p:txBody>
        </p:sp>
        <p:sp>
          <p:nvSpPr>
            <p:cNvPr id="19691" name="Rectangle 13"/>
            <p:cNvSpPr>
              <a:spLocks noChangeArrowheads="1"/>
            </p:cNvSpPr>
            <p:nvPr/>
          </p:nvSpPr>
          <p:spPr bwMode="auto">
            <a:xfrm>
              <a:off x="2778" y="1874"/>
              <a:ext cx="62" cy="827"/>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19692" name="AutoShape 14"/>
            <p:cNvSpPr>
              <a:spLocks noChangeArrowheads="1"/>
            </p:cNvSpPr>
            <p:nvPr/>
          </p:nvSpPr>
          <p:spPr bwMode="auto">
            <a:xfrm rot="2681173">
              <a:off x="2441" y="1752"/>
              <a:ext cx="559" cy="573"/>
            </a:xfrm>
            <a:prstGeom prst="irregularSeal2">
              <a:avLst/>
            </a:prstGeom>
            <a:gradFill rotWithShape="1">
              <a:gsLst>
                <a:gs pos="0">
                  <a:srgbClr val="FFFF66"/>
                </a:gs>
                <a:gs pos="100000">
                  <a:srgbClr val="FF0000"/>
                </a:gs>
              </a:gsLst>
              <a:path path="shape">
                <a:fillToRect l="50000" t="50000" r="50000" b="50000"/>
              </a:path>
            </a:gra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0" tIns="0" rIns="0" bIns="0" anchor="ctr">
              <a:spAutoFit/>
            </a:bodyPr>
            <a:lstStyle/>
            <a:p>
              <a:endParaRPr lang="en-US"/>
            </a:p>
          </p:txBody>
        </p:sp>
        <p:sp>
          <p:nvSpPr>
            <p:cNvPr id="19693" name="Freeform 15"/>
            <p:cNvSpPr>
              <a:spLocks/>
            </p:cNvSpPr>
            <p:nvPr/>
          </p:nvSpPr>
          <p:spPr bwMode="auto">
            <a:xfrm>
              <a:off x="2219" y="2561"/>
              <a:ext cx="369" cy="104"/>
            </a:xfrm>
            <a:custGeom>
              <a:avLst/>
              <a:gdLst>
                <a:gd name="T0" fmla="*/ 0 w 992"/>
                <a:gd name="T1" fmla="*/ 0 h 280"/>
                <a:gd name="T2" fmla="*/ 19 w 992"/>
                <a:gd name="T3" fmla="*/ 4 h 280"/>
                <a:gd name="T4" fmla="*/ 18 w 992"/>
                <a:gd name="T5" fmla="*/ 5 h 280"/>
                <a:gd name="T6" fmla="*/ 0 w 992"/>
                <a:gd name="T7" fmla="*/ 1 h 280"/>
                <a:gd name="T8" fmla="*/ 0 w 992"/>
                <a:gd name="T9" fmla="*/ 0 h 280"/>
                <a:gd name="T10" fmla="*/ 0 60000 65536"/>
                <a:gd name="T11" fmla="*/ 0 60000 65536"/>
                <a:gd name="T12" fmla="*/ 0 60000 65536"/>
                <a:gd name="T13" fmla="*/ 0 60000 65536"/>
                <a:gd name="T14" fmla="*/ 0 60000 65536"/>
                <a:gd name="T15" fmla="*/ 0 w 992"/>
                <a:gd name="T16" fmla="*/ 0 h 280"/>
                <a:gd name="T17" fmla="*/ 992 w 992"/>
                <a:gd name="T18" fmla="*/ 280 h 280"/>
              </a:gdLst>
              <a:ahLst/>
              <a:cxnLst>
                <a:cxn ang="T10">
                  <a:pos x="T0" y="T1"/>
                </a:cxn>
                <a:cxn ang="T11">
                  <a:pos x="T2" y="T3"/>
                </a:cxn>
                <a:cxn ang="T12">
                  <a:pos x="T4" y="T5"/>
                </a:cxn>
                <a:cxn ang="T13">
                  <a:pos x="T6" y="T7"/>
                </a:cxn>
                <a:cxn ang="T14">
                  <a:pos x="T8" y="T9"/>
                </a:cxn>
              </a:cxnLst>
              <a:rect l="T15" t="T16" r="T17" b="T18"/>
              <a:pathLst>
                <a:path w="992" h="280">
                  <a:moveTo>
                    <a:pt x="0" y="0"/>
                  </a:moveTo>
                  <a:lnTo>
                    <a:pt x="992" y="240"/>
                  </a:lnTo>
                  <a:lnTo>
                    <a:pt x="936" y="280"/>
                  </a:lnTo>
                  <a:lnTo>
                    <a:pt x="16" y="56"/>
                  </a:lnTo>
                  <a:lnTo>
                    <a:pt x="0" y="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19694" name="Freeform 16"/>
            <p:cNvSpPr>
              <a:spLocks/>
            </p:cNvSpPr>
            <p:nvPr/>
          </p:nvSpPr>
          <p:spPr bwMode="auto">
            <a:xfrm>
              <a:off x="3429" y="2008"/>
              <a:ext cx="51" cy="375"/>
            </a:xfrm>
            <a:custGeom>
              <a:avLst/>
              <a:gdLst>
                <a:gd name="T0" fmla="*/ 0 w 136"/>
                <a:gd name="T1" fmla="*/ 0 h 1008"/>
                <a:gd name="T2" fmla="*/ 2 w 136"/>
                <a:gd name="T3" fmla="*/ 19 h 1008"/>
                <a:gd name="T4" fmla="*/ 3 w 136"/>
                <a:gd name="T5" fmla="*/ 17 h 1008"/>
                <a:gd name="T6" fmla="*/ 1 w 136"/>
                <a:gd name="T7" fmla="*/ 1 h 1008"/>
                <a:gd name="T8" fmla="*/ 0 w 136"/>
                <a:gd name="T9" fmla="*/ 0 h 1008"/>
                <a:gd name="T10" fmla="*/ 0 60000 65536"/>
                <a:gd name="T11" fmla="*/ 0 60000 65536"/>
                <a:gd name="T12" fmla="*/ 0 60000 65536"/>
                <a:gd name="T13" fmla="*/ 0 60000 65536"/>
                <a:gd name="T14" fmla="*/ 0 60000 65536"/>
                <a:gd name="T15" fmla="*/ 0 w 136"/>
                <a:gd name="T16" fmla="*/ 0 h 1008"/>
                <a:gd name="T17" fmla="*/ 136 w 136"/>
                <a:gd name="T18" fmla="*/ 1008 h 1008"/>
              </a:gdLst>
              <a:ahLst/>
              <a:cxnLst>
                <a:cxn ang="T10">
                  <a:pos x="T0" y="T1"/>
                </a:cxn>
                <a:cxn ang="T11">
                  <a:pos x="T2" y="T3"/>
                </a:cxn>
                <a:cxn ang="T12">
                  <a:pos x="T4" y="T5"/>
                </a:cxn>
                <a:cxn ang="T13">
                  <a:pos x="T6" y="T7"/>
                </a:cxn>
                <a:cxn ang="T14">
                  <a:pos x="T8" y="T9"/>
                </a:cxn>
              </a:cxnLst>
              <a:rect l="T15" t="T16" r="T17" b="T18"/>
              <a:pathLst>
                <a:path w="136" h="1008">
                  <a:moveTo>
                    <a:pt x="0" y="0"/>
                  </a:moveTo>
                  <a:lnTo>
                    <a:pt x="80" y="1008"/>
                  </a:lnTo>
                  <a:lnTo>
                    <a:pt x="136" y="920"/>
                  </a:lnTo>
                  <a:lnTo>
                    <a:pt x="56" y="48"/>
                  </a:lnTo>
                  <a:lnTo>
                    <a:pt x="0" y="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19695" name="Rectangle 17"/>
            <p:cNvSpPr>
              <a:spLocks noChangeArrowheads="1"/>
            </p:cNvSpPr>
            <p:nvPr/>
          </p:nvSpPr>
          <p:spPr bwMode="auto">
            <a:xfrm>
              <a:off x="2124" y="1610"/>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19696" name="Rectangle 18"/>
            <p:cNvSpPr>
              <a:spLocks noChangeArrowheads="1"/>
            </p:cNvSpPr>
            <p:nvPr/>
          </p:nvSpPr>
          <p:spPr bwMode="auto">
            <a:xfrm rot="5400000">
              <a:off x="3069" y="2371"/>
              <a:ext cx="27" cy="253"/>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19697" name="Rectangle 19"/>
            <p:cNvSpPr>
              <a:spLocks noChangeArrowheads="1"/>
            </p:cNvSpPr>
            <p:nvPr/>
          </p:nvSpPr>
          <p:spPr bwMode="auto">
            <a:xfrm rot="5400000">
              <a:off x="3399" y="2371"/>
              <a:ext cx="27" cy="253"/>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grpSp>
          <p:nvGrpSpPr>
            <p:cNvPr id="19698" name="Group 20"/>
            <p:cNvGrpSpPr>
              <a:grpSpLocks/>
            </p:cNvGrpSpPr>
            <p:nvPr/>
          </p:nvGrpSpPr>
          <p:grpSpPr bwMode="auto">
            <a:xfrm>
              <a:off x="2221" y="1871"/>
              <a:ext cx="518" cy="782"/>
              <a:chOff x="2400" y="1656"/>
              <a:chExt cx="752" cy="1136"/>
            </a:xfrm>
          </p:grpSpPr>
          <p:sp>
            <p:nvSpPr>
              <p:cNvPr id="19711" name="Freeform 21"/>
              <p:cNvSpPr>
                <a:spLocks/>
              </p:cNvSpPr>
              <p:nvPr/>
            </p:nvSpPr>
            <p:spPr bwMode="auto">
              <a:xfrm>
                <a:off x="2400" y="1656"/>
                <a:ext cx="752" cy="1136"/>
              </a:xfrm>
              <a:custGeom>
                <a:avLst/>
                <a:gdLst>
                  <a:gd name="T0" fmla="*/ 240 w 752"/>
                  <a:gd name="T1" fmla="*/ 0 h 1136"/>
                  <a:gd name="T2" fmla="*/ 0 w 752"/>
                  <a:gd name="T3" fmla="*/ 1008 h 1136"/>
                  <a:gd name="T4" fmla="*/ 528 w 752"/>
                  <a:gd name="T5" fmla="*/ 1136 h 1136"/>
                  <a:gd name="T6" fmla="*/ 688 w 752"/>
                  <a:gd name="T7" fmla="*/ 384 h 1136"/>
                  <a:gd name="T8" fmla="*/ 680 w 752"/>
                  <a:gd name="T9" fmla="*/ 328 h 1136"/>
                  <a:gd name="T10" fmla="*/ 712 w 752"/>
                  <a:gd name="T11" fmla="*/ 280 h 1136"/>
                  <a:gd name="T12" fmla="*/ 752 w 752"/>
                  <a:gd name="T13" fmla="*/ 88 h 1136"/>
                  <a:gd name="T14" fmla="*/ 240 w 752"/>
                  <a:gd name="T15" fmla="*/ 0 h 1136"/>
                  <a:gd name="T16" fmla="*/ 0 60000 65536"/>
                  <a:gd name="T17" fmla="*/ 0 60000 65536"/>
                  <a:gd name="T18" fmla="*/ 0 60000 65536"/>
                  <a:gd name="T19" fmla="*/ 0 60000 65536"/>
                  <a:gd name="T20" fmla="*/ 0 60000 65536"/>
                  <a:gd name="T21" fmla="*/ 0 60000 65536"/>
                  <a:gd name="T22" fmla="*/ 0 60000 65536"/>
                  <a:gd name="T23" fmla="*/ 0 60000 65536"/>
                  <a:gd name="T24" fmla="*/ 0 w 752"/>
                  <a:gd name="T25" fmla="*/ 0 h 1136"/>
                  <a:gd name="T26" fmla="*/ 752 w 752"/>
                  <a:gd name="T27" fmla="*/ 1136 h 11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2" h="1136">
                    <a:moveTo>
                      <a:pt x="240" y="0"/>
                    </a:moveTo>
                    <a:lnTo>
                      <a:pt x="0" y="1008"/>
                    </a:lnTo>
                    <a:lnTo>
                      <a:pt x="528" y="1136"/>
                    </a:lnTo>
                    <a:lnTo>
                      <a:pt x="688" y="384"/>
                    </a:lnTo>
                    <a:lnTo>
                      <a:pt x="680" y="328"/>
                    </a:lnTo>
                    <a:lnTo>
                      <a:pt x="712" y="280"/>
                    </a:lnTo>
                    <a:lnTo>
                      <a:pt x="752" y="88"/>
                    </a:lnTo>
                    <a:lnTo>
                      <a:pt x="240" y="0"/>
                    </a:lnTo>
                    <a:close/>
                  </a:path>
                </a:pathLst>
              </a:custGeom>
              <a:solidFill>
                <a:schemeClr val="folHlink"/>
              </a:solidFill>
              <a:ln w="12700">
                <a:solidFill>
                  <a:schemeClr val="bg1"/>
                </a:solidFill>
                <a:round/>
                <a:headEnd/>
                <a:tailEnd/>
              </a:ln>
            </p:spPr>
            <p:txBody>
              <a:bodyPr wrap="none" lIns="0" tIns="0" rIns="0" bIns="0" anchor="ctr">
                <a:spAutoFit/>
              </a:bodyPr>
              <a:lstStyle/>
              <a:p>
                <a:endParaRPr lang="en-US"/>
              </a:p>
            </p:txBody>
          </p:sp>
          <p:sp>
            <p:nvSpPr>
              <p:cNvPr id="19712" name="Freeform 22"/>
              <p:cNvSpPr>
                <a:spLocks/>
              </p:cNvSpPr>
              <p:nvPr/>
            </p:nvSpPr>
            <p:spPr bwMode="auto">
              <a:xfrm>
                <a:off x="2608" y="1952"/>
                <a:ext cx="448" cy="192"/>
              </a:xfrm>
              <a:custGeom>
                <a:avLst/>
                <a:gdLst>
                  <a:gd name="T0" fmla="*/ 0 w 448"/>
                  <a:gd name="T1" fmla="*/ 8 h 192"/>
                  <a:gd name="T2" fmla="*/ 48 w 448"/>
                  <a:gd name="T3" fmla="*/ 136 h 192"/>
                  <a:gd name="T4" fmla="*/ 144 w 448"/>
                  <a:gd name="T5" fmla="*/ 136 h 192"/>
                  <a:gd name="T6" fmla="*/ 256 w 448"/>
                  <a:gd name="T7" fmla="*/ 152 h 192"/>
                  <a:gd name="T8" fmla="*/ 336 w 448"/>
                  <a:gd name="T9" fmla="*/ 192 h 192"/>
                  <a:gd name="T10" fmla="*/ 448 w 448"/>
                  <a:gd name="T11" fmla="*/ 120 h 192"/>
                  <a:gd name="T12" fmla="*/ 352 w 448"/>
                  <a:gd name="T13" fmla="*/ 48 h 192"/>
                  <a:gd name="T14" fmla="*/ 240 w 448"/>
                  <a:gd name="T15" fmla="*/ 24 h 192"/>
                  <a:gd name="T16" fmla="*/ 128 w 448"/>
                  <a:gd name="T17" fmla="*/ 0 h 192"/>
                  <a:gd name="T18" fmla="*/ 48 w 448"/>
                  <a:gd name="T19" fmla="*/ 0 h 192"/>
                  <a:gd name="T20" fmla="*/ 0 w 448"/>
                  <a:gd name="T21" fmla="*/ 8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8"/>
                  <a:gd name="T34" fmla="*/ 0 h 192"/>
                  <a:gd name="T35" fmla="*/ 448 w 448"/>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8" h="192">
                    <a:moveTo>
                      <a:pt x="0" y="8"/>
                    </a:moveTo>
                    <a:lnTo>
                      <a:pt x="48" y="136"/>
                    </a:lnTo>
                    <a:lnTo>
                      <a:pt x="144" y="136"/>
                    </a:lnTo>
                    <a:lnTo>
                      <a:pt x="256" y="152"/>
                    </a:lnTo>
                    <a:lnTo>
                      <a:pt x="336" y="192"/>
                    </a:lnTo>
                    <a:lnTo>
                      <a:pt x="448" y="120"/>
                    </a:lnTo>
                    <a:lnTo>
                      <a:pt x="352" y="48"/>
                    </a:lnTo>
                    <a:lnTo>
                      <a:pt x="240" y="24"/>
                    </a:lnTo>
                    <a:lnTo>
                      <a:pt x="128" y="0"/>
                    </a:lnTo>
                    <a:lnTo>
                      <a:pt x="48" y="0"/>
                    </a:lnTo>
                    <a:lnTo>
                      <a:pt x="0" y="8"/>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9713" name="Freeform 23"/>
              <p:cNvSpPr>
                <a:spLocks/>
              </p:cNvSpPr>
              <p:nvPr/>
            </p:nvSpPr>
            <p:spPr bwMode="auto">
              <a:xfrm>
                <a:off x="2464" y="2344"/>
                <a:ext cx="456" cy="304"/>
              </a:xfrm>
              <a:custGeom>
                <a:avLst/>
                <a:gdLst>
                  <a:gd name="T0" fmla="*/ 136 w 456"/>
                  <a:gd name="T1" fmla="*/ 0 h 304"/>
                  <a:gd name="T2" fmla="*/ 0 w 456"/>
                  <a:gd name="T3" fmla="*/ 184 h 304"/>
                  <a:gd name="T4" fmla="*/ 96 w 456"/>
                  <a:gd name="T5" fmla="*/ 256 h 304"/>
                  <a:gd name="T6" fmla="*/ 248 w 456"/>
                  <a:gd name="T7" fmla="*/ 296 h 304"/>
                  <a:gd name="T8" fmla="*/ 456 w 456"/>
                  <a:gd name="T9" fmla="*/ 304 h 304"/>
                  <a:gd name="T10" fmla="*/ 424 w 456"/>
                  <a:gd name="T11" fmla="*/ 56 h 304"/>
                  <a:gd name="T12" fmla="*/ 136 w 456"/>
                  <a:gd name="T13" fmla="*/ 0 h 304"/>
                  <a:gd name="T14" fmla="*/ 0 60000 65536"/>
                  <a:gd name="T15" fmla="*/ 0 60000 65536"/>
                  <a:gd name="T16" fmla="*/ 0 60000 65536"/>
                  <a:gd name="T17" fmla="*/ 0 60000 65536"/>
                  <a:gd name="T18" fmla="*/ 0 60000 65536"/>
                  <a:gd name="T19" fmla="*/ 0 60000 65536"/>
                  <a:gd name="T20" fmla="*/ 0 60000 65536"/>
                  <a:gd name="T21" fmla="*/ 0 w 456"/>
                  <a:gd name="T22" fmla="*/ 0 h 304"/>
                  <a:gd name="T23" fmla="*/ 456 w 456"/>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6" h="304">
                    <a:moveTo>
                      <a:pt x="136" y="0"/>
                    </a:moveTo>
                    <a:lnTo>
                      <a:pt x="0" y="184"/>
                    </a:lnTo>
                    <a:lnTo>
                      <a:pt x="96" y="256"/>
                    </a:lnTo>
                    <a:lnTo>
                      <a:pt x="248" y="296"/>
                    </a:lnTo>
                    <a:lnTo>
                      <a:pt x="456" y="304"/>
                    </a:lnTo>
                    <a:lnTo>
                      <a:pt x="424" y="56"/>
                    </a:lnTo>
                    <a:lnTo>
                      <a:pt x="136" y="0"/>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9714" name="Freeform 24"/>
              <p:cNvSpPr>
                <a:spLocks/>
              </p:cNvSpPr>
              <p:nvPr/>
            </p:nvSpPr>
            <p:spPr bwMode="auto">
              <a:xfrm>
                <a:off x="2904" y="2120"/>
                <a:ext cx="144" cy="368"/>
              </a:xfrm>
              <a:custGeom>
                <a:avLst/>
                <a:gdLst>
                  <a:gd name="T0" fmla="*/ 56 w 144"/>
                  <a:gd name="T1" fmla="*/ 72 h 368"/>
                  <a:gd name="T2" fmla="*/ 144 w 144"/>
                  <a:gd name="T3" fmla="*/ 0 h 368"/>
                  <a:gd name="T4" fmla="*/ 56 w 144"/>
                  <a:gd name="T5" fmla="*/ 368 h 368"/>
                  <a:gd name="T6" fmla="*/ 0 w 144"/>
                  <a:gd name="T7" fmla="*/ 280 h 368"/>
                  <a:gd name="T8" fmla="*/ 56 w 144"/>
                  <a:gd name="T9" fmla="*/ 72 h 368"/>
                  <a:gd name="T10" fmla="*/ 0 60000 65536"/>
                  <a:gd name="T11" fmla="*/ 0 60000 65536"/>
                  <a:gd name="T12" fmla="*/ 0 60000 65536"/>
                  <a:gd name="T13" fmla="*/ 0 60000 65536"/>
                  <a:gd name="T14" fmla="*/ 0 60000 65536"/>
                  <a:gd name="T15" fmla="*/ 0 w 144"/>
                  <a:gd name="T16" fmla="*/ 0 h 368"/>
                  <a:gd name="T17" fmla="*/ 144 w 144"/>
                  <a:gd name="T18" fmla="*/ 368 h 368"/>
                </a:gdLst>
                <a:ahLst/>
                <a:cxnLst>
                  <a:cxn ang="T10">
                    <a:pos x="T0" y="T1"/>
                  </a:cxn>
                  <a:cxn ang="T11">
                    <a:pos x="T2" y="T3"/>
                  </a:cxn>
                  <a:cxn ang="T12">
                    <a:pos x="T4" y="T5"/>
                  </a:cxn>
                  <a:cxn ang="T13">
                    <a:pos x="T6" y="T7"/>
                  </a:cxn>
                  <a:cxn ang="T14">
                    <a:pos x="T8" y="T9"/>
                  </a:cxn>
                </a:cxnLst>
                <a:rect l="T15" t="T16" r="T17" b="T18"/>
                <a:pathLst>
                  <a:path w="144" h="368">
                    <a:moveTo>
                      <a:pt x="56" y="72"/>
                    </a:moveTo>
                    <a:lnTo>
                      <a:pt x="144" y="0"/>
                    </a:lnTo>
                    <a:lnTo>
                      <a:pt x="56" y="368"/>
                    </a:lnTo>
                    <a:lnTo>
                      <a:pt x="0" y="280"/>
                    </a:lnTo>
                    <a:lnTo>
                      <a:pt x="56" y="72"/>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9715" name="Freeform 25"/>
              <p:cNvSpPr>
                <a:spLocks/>
              </p:cNvSpPr>
              <p:nvPr/>
            </p:nvSpPr>
            <p:spPr bwMode="auto">
              <a:xfrm>
                <a:off x="2504" y="2016"/>
                <a:ext cx="136" cy="376"/>
              </a:xfrm>
              <a:custGeom>
                <a:avLst/>
                <a:gdLst>
                  <a:gd name="T0" fmla="*/ 136 w 136"/>
                  <a:gd name="T1" fmla="*/ 104 h 376"/>
                  <a:gd name="T2" fmla="*/ 96 w 136"/>
                  <a:gd name="T3" fmla="*/ 312 h 376"/>
                  <a:gd name="T4" fmla="*/ 0 w 136"/>
                  <a:gd name="T5" fmla="*/ 376 h 376"/>
                  <a:gd name="T6" fmla="*/ 80 w 136"/>
                  <a:gd name="T7" fmla="*/ 0 h 376"/>
                  <a:gd name="T8" fmla="*/ 136 w 136"/>
                  <a:gd name="T9" fmla="*/ 104 h 376"/>
                  <a:gd name="T10" fmla="*/ 0 60000 65536"/>
                  <a:gd name="T11" fmla="*/ 0 60000 65536"/>
                  <a:gd name="T12" fmla="*/ 0 60000 65536"/>
                  <a:gd name="T13" fmla="*/ 0 60000 65536"/>
                  <a:gd name="T14" fmla="*/ 0 60000 65536"/>
                  <a:gd name="T15" fmla="*/ 0 w 136"/>
                  <a:gd name="T16" fmla="*/ 0 h 376"/>
                  <a:gd name="T17" fmla="*/ 136 w 136"/>
                  <a:gd name="T18" fmla="*/ 376 h 376"/>
                </a:gdLst>
                <a:ahLst/>
                <a:cxnLst>
                  <a:cxn ang="T10">
                    <a:pos x="T0" y="T1"/>
                  </a:cxn>
                  <a:cxn ang="T11">
                    <a:pos x="T2" y="T3"/>
                  </a:cxn>
                  <a:cxn ang="T12">
                    <a:pos x="T4" y="T5"/>
                  </a:cxn>
                  <a:cxn ang="T13">
                    <a:pos x="T6" y="T7"/>
                  </a:cxn>
                  <a:cxn ang="T14">
                    <a:pos x="T8" y="T9"/>
                  </a:cxn>
                </a:cxnLst>
                <a:rect l="T15" t="T16" r="T17" b="T18"/>
                <a:pathLst>
                  <a:path w="136" h="376">
                    <a:moveTo>
                      <a:pt x="136" y="104"/>
                    </a:moveTo>
                    <a:lnTo>
                      <a:pt x="96" y="312"/>
                    </a:lnTo>
                    <a:lnTo>
                      <a:pt x="0" y="376"/>
                    </a:lnTo>
                    <a:lnTo>
                      <a:pt x="80" y="0"/>
                    </a:lnTo>
                    <a:lnTo>
                      <a:pt x="136" y="104"/>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lIns="0" tIns="0" rIns="0" bIns="0" anchor="ctr">
                <a:spAutoFit/>
              </a:bodyPr>
              <a:lstStyle/>
              <a:p>
                <a:endParaRPr lang="en-US"/>
              </a:p>
            </p:txBody>
          </p:sp>
          <p:sp>
            <p:nvSpPr>
              <p:cNvPr id="19716" name="Line 26"/>
              <p:cNvSpPr>
                <a:spLocks noChangeShapeType="1"/>
              </p:cNvSpPr>
              <p:nvPr/>
            </p:nvSpPr>
            <p:spPr bwMode="auto">
              <a:xfrm flipV="1">
                <a:off x="2608" y="1680"/>
                <a:ext cx="136" cy="27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9717" name="Line 27"/>
              <p:cNvSpPr>
                <a:spLocks noChangeShapeType="1"/>
              </p:cNvSpPr>
              <p:nvPr/>
            </p:nvSpPr>
            <p:spPr bwMode="auto">
              <a:xfrm flipH="1" flipV="1">
                <a:off x="3048" y="1736"/>
                <a:ext cx="8" cy="32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nvGrpSpPr>
            <p:cNvPr id="19699" name="Group 28"/>
            <p:cNvGrpSpPr>
              <a:grpSpLocks/>
            </p:cNvGrpSpPr>
            <p:nvPr/>
          </p:nvGrpSpPr>
          <p:grpSpPr bwMode="auto">
            <a:xfrm rot="-6511945">
              <a:off x="2834" y="1842"/>
              <a:ext cx="518" cy="783"/>
              <a:chOff x="2400" y="1656"/>
              <a:chExt cx="752" cy="1136"/>
            </a:xfrm>
          </p:grpSpPr>
          <p:sp>
            <p:nvSpPr>
              <p:cNvPr id="19704" name="Freeform 29"/>
              <p:cNvSpPr>
                <a:spLocks/>
              </p:cNvSpPr>
              <p:nvPr/>
            </p:nvSpPr>
            <p:spPr bwMode="auto">
              <a:xfrm>
                <a:off x="2400" y="1656"/>
                <a:ext cx="752" cy="1136"/>
              </a:xfrm>
              <a:custGeom>
                <a:avLst/>
                <a:gdLst>
                  <a:gd name="T0" fmla="*/ 240 w 752"/>
                  <a:gd name="T1" fmla="*/ 0 h 1136"/>
                  <a:gd name="T2" fmla="*/ 0 w 752"/>
                  <a:gd name="T3" fmla="*/ 1008 h 1136"/>
                  <a:gd name="T4" fmla="*/ 528 w 752"/>
                  <a:gd name="T5" fmla="*/ 1136 h 1136"/>
                  <a:gd name="T6" fmla="*/ 688 w 752"/>
                  <a:gd name="T7" fmla="*/ 384 h 1136"/>
                  <a:gd name="T8" fmla="*/ 680 w 752"/>
                  <a:gd name="T9" fmla="*/ 328 h 1136"/>
                  <a:gd name="T10" fmla="*/ 712 w 752"/>
                  <a:gd name="T11" fmla="*/ 280 h 1136"/>
                  <a:gd name="T12" fmla="*/ 752 w 752"/>
                  <a:gd name="T13" fmla="*/ 88 h 1136"/>
                  <a:gd name="T14" fmla="*/ 240 w 752"/>
                  <a:gd name="T15" fmla="*/ 0 h 1136"/>
                  <a:gd name="T16" fmla="*/ 0 60000 65536"/>
                  <a:gd name="T17" fmla="*/ 0 60000 65536"/>
                  <a:gd name="T18" fmla="*/ 0 60000 65536"/>
                  <a:gd name="T19" fmla="*/ 0 60000 65536"/>
                  <a:gd name="T20" fmla="*/ 0 60000 65536"/>
                  <a:gd name="T21" fmla="*/ 0 60000 65536"/>
                  <a:gd name="T22" fmla="*/ 0 60000 65536"/>
                  <a:gd name="T23" fmla="*/ 0 60000 65536"/>
                  <a:gd name="T24" fmla="*/ 0 w 752"/>
                  <a:gd name="T25" fmla="*/ 0 h 1136"/>
                  <a:gd name="T26" fmla="*/ 752 w 752"/>
                  <a:gd name="T27" fmla="*/ 1136 h 11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2" h="1136">
                    <a:moveTo>
                      <a:pt x="240" y="0"/>
                    </a:moveTo>
                    <a:lnTo>
                      <a:pt x="0" y="1008"/>
                    </a:lnTo>
                    <a:lnTo>
                      <a:pt x="528" y="1136"/>
                    </a:lnTo>
                    <a:lnTo>
                      <a:pt x="688" y="384"/>
                    </a:lnTo>
                    <a:lnTo>
                      <a:pt x="680" y="328"/>
                    </a:lnTo>
                    <a:lnTo>
                      <a:pt x="712" y="280"/>
                    </a:lnTo>
                    <a:lnTo>
                      <a:pt x="752" y="88"/>
                    </a:lnTo>
                    <a:lnTo>
                      <a:pt x="240" y="0"/>
                    </a:lnTo>
                    <a:close/>
                  </a:path>
                </a:pathLst>
              </a:custGeom>
              <a:solidFill>
                <a:schemeClr val="tx1"/>
              </a:solidFill>
              <a:ln w="12700">
                <a:solidFill>
                  <a:schemeClr val="bg1"/>
                </a:solidFill>
                <a:round/>
                <a:headEnd/>
                <a:tailEnd/>
              </a:ln>
            </p:spPr>
            <p:txBody>
              <a:bodyPr wrap="none" lIns="0" tIns="0" rIns="0" bIns="0" anchor="ctr">
                <a:spAutoFit/>
              </a:bodyPr>
              <a:lstStyle/>
              <a:p>
                <a:endParaRPr lang="en-US"/>
              </a:p>
            </p:txBody>
          </p:sp>
          <p:sp>
            <p:nvSpPr>
              <p:cNvPr id="19705" name="Freeform 30"/>
              <p:cNvSpPr>
                <a:spLocks/>
              </p:cNvSpPr>
              <p:nvPr/>
            </p:nvSpPr>
            <p:spPr bwMode="auto">
              <a:xfrm>
                <a:off x="2608" y="1952"/>
                <a:ext cx="448" cy="192"/>
              </a:xfrm>
              <a:custGeom>
                <a:avLst/>
                <a:gdLst>
                  <a:gd name="T0" fmla="*/ 0 w 448"/>
                  <a:gd name="T1" fmla="*/ 8 h 192"/>
                  <a:gd name="T2" fmla="*/ 48 w 448"/>
                  <a:gd name="T3" fmla="*/ 136 h 192"/>
                  <a:gd name="T4" fmla="*/ 144 w 448"/>
                  <a:gd name="T5" fmla="*/ 136 h 192"/>
                  <a:gd name="T6" fmla="*/ 256 w 448"/>
                  <a:gd name="T7" fmla="*/ 152 h 192"/>
                  <a:gd name="T8" fmla="*/ 336 w 448"/>
                  <a:gd name="T9" fmla="*/ 192 h 192"/>
                  <a:gd name="T10" fmla="*/ 448 w 448"/>
                  <a:gd name="T11" fmla="*/ 120 h 192"/>
                  <a:gd name="T12" fmla="*/ 352 w 448"/>
                  <a:gd name="T13" fmla="*/ 48 h 192"/>
                  <a:gd name="T14" fmla="*/ 240 w 448"/>
                  <a:gd name="T15" fmla="*/ 24 h 192"/>
                  <a:gd name="T16" fmla="*/ 128 w 448"/>
                  <a:gd name="T17" fmla="*/ 0 h 192"/>
                  <a:gd name="T18" fmla="*/ 48 w 448"/>
                  <a:gd name="T19" fmla="*/ 0 h 192"/>
                  <a:gd name="T20" fmla="*/ 0 w 448"/>
                  <a:gd name="T21" fmla="*/ 8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8"/>
                  <a:gd name="T34" fmla="*/ 0 h 192"/>
                  <a:gd name="T35" fmla="*/ 448 w 448"/>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8" h="192">
                    <a:moveTo>
                      <a:pt x="0" y="8"/>
                    </a:moveTo>
                    <a:lnTo>
                      <a:pt x="48" y="136"/>
                    </a:lnTo>
                    <a:lnTo>
                      <a:pt x="144" y="136"/>
                    </a:lnTo>
                    <a:lnTo>
                      <a:pt x="256" y="152"/>
                    </a:lnTo>
                    <a:lnTo>
                      <a:pt x="336" y="192"/>
                    </a:lnTo>
                    <a:lnTo>
                      <a:pt x="448" y="120"/>
                    </a:lnTo>
                    <a:lnTo>
                      <a:pt x="352" y="48"/>
                    </a:lnTo>
                    <a:lnTo>
                      <a:pt x="240" y="24"/>
                    </a:lnTo>
                    <a:lnTo>
                      <a:pt x="128" y="0"/>
                    </a:lnTo>
                    <a:lnTo>
                      <a:pt x="48" y="0"/>
                    </a:lnTo>
                    <a:lnTo>
                      <a:pt x="0" y="8"/>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9706" name="Freeform 31"/>
              <p:cNvSpPr>
                <a:spLocks/>
              </p:cNvSpPr>
              <p:nvPr/>
            </p:nvSpPr>
            <p:spPr bwMode="auto">
              <a:xfrm>
                <a:off x="2464" y="2344"/>
                <a:ext cx="456" cy="304"/>
              </a:xfrm>
              <a:custGeom>
                <a:avLst/>
                <a:gdLst>
                  <a:gd name="T0" fmla="*/ 136 w 456"/>
                  <a:gd name="T1" fmla="*/ 0 h 304"/>
                  <a:gd name="T2" fmla="*/ 0 w 456"/>
                  <a:gd name="T3" fmla="*/ 184 h 304"/>
                  <a:gd name="T4" fmla="*/ 96 w 456"/>
                  <a:gd name="T5" fmla="*/ 256 h 304"/>
                  <a:gd name="T6" fmla="*/ 248 w 456"/>
                  <a:gd name="T7" fmla="*/ 296 h 304"/>
                  <a:gd name="T8" fmla="*/ 456 w 456"/>
                  <a:gd name="T9" fmla="*/ 304 h 304"/>
                  <a:gd name="T10" fmla="*/ 424 w 456"/>
                  <a:gd name="T11" fmla="*/ 56 h 304"/>
                  <a:gd name="T12" fmla="*/ 136 w 456"/>
                  <a:gd name="T13" fmla="*/ 0 h 304"/>
                  <a:gd name="T14" fmla="*/ 0 60000 65536"/>
                  <a:gd name="T15" fmla="*/ 0 60000 65536"/>
                  <a:gd name="T16" fmla="*/ 0 60000 65536"/>
                  <a:gd name="T17" fmla="*/ 0 60000 65536"/>
                  <a:gd name="T18" fmla="*/ 0 60000 65536"/>
                  <a:gd name="T19" fmla="*/ 0 60000 65536"/>
                  <a:gd name="T20" fmla="*/ 0 60000 65536"/>
                  <a:gd name="T21" fmla="*/ 0 w 456"/>
                  <a:gd name="T22" fmla="*/ 0 h 304"/>
                  <a:gd name="T23" fmla="*/ 456 w 456"/>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6" h="304">
                    <a:moveTo>
                      <a:pt x="136" y="0"/>
                    </a:moveTo>
                    <a:lnTo>
                      <a:pt x="0" y="184"/>
                    </a:lnTo>
                    <a:lnTo>
                      <a:pt x="96" y="256"/>
                    </a:lnTo>
                    <a:lnTo>
                      <a:pt x="248" y="296"/>
                    </a:lnTo>
                    <a:lnTo>
                      <a:pt x="456" y="304"/>
                    </a:lnTo>
                    <a:lnTo>
                      <a:pt x="424" y="56"/>
                    </a:lnTo>
                    <a:lnTo>
                      <a:pt x="136" y="0"/>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9707" name="Freeform 32"/>
              <p:cNvSpPr>
                <a:spLocks/>
              </p:cNvSpPr>
              <p:nvPr/>
            </p:nvSpPr>
            <p:spPr bwMode="auto">
              <a:xfrm>
                <a:off x="2904" y="2120"/>
                <a:ext cx="144" cy="368"/>
              </a:xfrm>
              <a:custGeom>
                <a:avLst/>
                <a:gdLst>
                  <a:gd name="T0" fmla="*/ 56 w 144"/>
                  <a:gd name="T1" fmla="*/ 72 h 368"/>
                  <a:gd name="T2" fmla="*/ 144 w 144"/>
                  <a:gd name="T3" fmla="*/ 0 h 368"/>
                  <a:gd name="T4" fmla="*/ 56 w 144"/>
                  <a:gd name="T5" fmla="*/ 368 h 368"/>
                  <a:gd name="T6" fmla="*/ 0 w 144"/>
                  <a:gd name="T7" fmla="*/ 280 h 368"/>
                  <a:gd name="T8" fmla="*/ 56 w 144"/>
                  <a:gd name="T9" fmla="*/ 72 h 368"/>
                  <a:gd name="T10" fmla="*/ 0 60000 65536"/>
                  <a:gd name="T11" fmla="*/ 0 60000 65536"/>
                  <a:gd name="T12" fmla="*/ 0 60000 65536"/>
                  <a:gd name="T13" fmla="*/ 0 60000 65536"/>
                  <a:gd name="T14" fmla="*/ 0 60000 65536"/>
                  <a:gd name="T15" fmla="*/ 0 w 144"/>
                  <a:gd name="T16" fmla="*/ 0 h 368"/>
                  <a:gd name="T17" fmla="*/ 144 w 144"/>
                  <a:gd name="T18" fmla="*/ 368 h 368"/>
                </a:gdLst>
                <a:ahLst/>
                <a:cxnLst>
                  <a:cxn ang="T10">
                    <a:pos x="T0" y="T1"/>
                  </a:cxn>
                  <a:cxn ang="T11">
                    <a:pos x="T2" y="T3"/>
                  </a:cxn>
                  <a:cxn ang="T12">
                    <a:pos x="T4" y="T5"/>
                  </a:cxn>
                  <a:cxn ang="T13">
                    <a:pos x="T6" y="T7"/>
                  </a:cxn>
                  <a:cxn ang="T14">
                    <a:pos x="T8" y="T9"/>
                  </a:cxn>
                </a:cxnLst>
                <a:rect l="T15" t="T16" r="T17" b="T18"/>
                <a:pathLst>
                  <a:path w="144" h="368">
                    <a:moveTo>
                      <a:pt x="56" y="72"/>
                    </a:moveTo>
                    <a:lnTo>
                      <a:pt x="144" y="0"/>
                    </a:lnTo>
                    <a:lnTo>
                      <a:pt x="56" y="368"/>
                    </a:lnTo>
                    <a:lnTo>
                      <a:pt x="0" y="280"/>
                    </a:lnTo>
                    <a:lnTo>
                      <a:pt x="56" y="72"/>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9708" name="Freeform 33"/>
              <p:cNvSpPr>
                <a:spLocks/>
              </p:cNvSpPr>
              <p:nvPr/>
            </p:nvSpPr>
            <p:spPr bwMode="auto">
              <a:xfrm>
                <a:off x="2504" y="2016"/>
                <a:ext cx="136" cy="376"/>
              </a:xfrm>
              <a:custGeom>
                <a:avLst/>
                <a:gdLst>
                  <a:gd name="T0" fmla="*/ 136 w 136"/>
                  <a:gd name="T1" fmla="*/ 104 h 376"/>
                  <a:gd name="T2" fmla="*/ 96 w 136"/>
                  <a:gd name="T3" fmla="*/ 312 h 376"/>
                  <a:gd name="T4" fmla="*/ 0 w 136"/>
                  <a:gd name="T5" fmla="*/ 376 h 376"/>
                  <a:gd name="T6" fmla="*/ 80 w 136"/>
                  <a:gd name="T7" fmla="*/ 0 h 376"/>
                  <a:gd name="T8" fmla="*/ 136 w 136"/>
                  <a:gd name="T9" fmla="*/ 104 h 376"/>
                  <a:gd name="T10" fmla="*/ 0 60000 65536"/>
                  <a:gd name="T11" fmla="*/ 0 60000 65536"/>
                  <a:gd name="T12" fmla="*/ 0 60000 65536"/>
                  <a:gd name="T13" fmla="*/ 0 60000 65536"/>
                  <a:gd name="T14" fmla="*/ 0 60000 65536"/>
                  <a:gd name="T15" fmla="*/ 0 w 136"/>
                  <a:gd name="T16" fmla="*/ 0 h 376"/>
                  <a:gd name="T17" fmla="*/ 136 w 136"/>
                  <a:gd name="T18" fmla="*/ 376 h 376"/>
                </a:gdLst>
                <a:ahLst/>
                <a:cxnLst>
                  <a:cxn ang="T10">
                    <a:pos x="T0" y="T1"/>
                  </a:cxn>
                  <a:cxn ang="T11">
                    <a:pos x="T2" y="T3"/>
                  </a:cxn>
                  <a:cxn ang="T12">
                    <a:pos x="T4" y="T5"/>
                  </a:cxn>
                  <a:cxn ang="T13">
                    <a:pos x="T6" y="T7"/>
                  </a:cxn>
                  <a:cxn ang="T14">
                    <a:pos x="T8" y="T9"/>
                  </a:cxn>
                </a:cxnLst>
                <a:rect l="T15" t="T16" r="T17" b="T18"/>
                <a:pathLst>
                  <a:path w="136" h="376">
                    <a:moveTo>
                      <a:pt x="136" y="104"/>
                    </a:moveTo>
                    <a:lnTo>
                      <a:pt x="96" y="312"/>
                    </a:lnTo>
                    <a:lnTo>
                      <a:pt x="0" y="376"/>
                    </a:lnTo>
                    <a:lnTo>
                      <a:pt x="80" y="0"/>
                    </a:lnTo>
                    <a:lnTo>
                      <a:pt x="136" y="104"/>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9709" name="Line 34"/>
              <p:cNvSpPr>
                <a:spLocks noChangeShapeType="1"/>
              </p:cNvSpPr>
              <p:nvPr/>
            </p:nvSpPr>
            <p:spPr bwMode="auto">
              <a:xfrm flipV="1">
                <a:off x="2608" y="1680"/>
                <a:ext cx="136" cy="27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9710" name="Line 35"/>
              <p:cNvSpPr>
                <a:spLocks noChangeShapeType="1"/>
              </p:cNvSpPr>
              <p:nvPr/>
            </p:nvSpPr>
            <p:spPr bwMode="auto">
              <a:xfrm flipH="1" flipV="1">
                <a:off x="3048" y="1736"/>
                <a:ext cx="8" cy="32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sp>
          <p:nvSpPr>
            <p:cNvPr id="19700" name="Freeform 36"/>
            <p:cNvSpPr>
              <a:spLocks/>
            </p:cNvSpPr>
            <p:nvPr/>
          </p:nvSpPr>
          <p:spPr bwMode="auto">
            <a:xfrm>
              <a:off x="2689" y="2097"/>
              <a:ext cx="62" cy="351"/>
            </a:xfrm>
            <a:custGeom>
              <a:avLst/>
              <a:gdLst>
                <a:gd name="T0" fmla="*/ 3 w 168"/>
                <a:gd name="T1" fmla="*/ 18 h 944"/>
                <a:gd name="T2" fmla="*/ 0 w 168"/>
                <a:gd name="T3" fmla="*/ 0 h 944"/>
                <a:gd name="T4" fmla="*/ 0 w 168"/>
                <a:gd name="T5" fmla="*/ 1 h 944"/>
                <a:gd name="T6" fmla="*/ 2 w 168"/>
                <a:gd name="T7" fmla="*/ 17 h 944"/>
                <a:gd name="T8" fmla="*/ 3 w 168"/>
                <a:gd name="T9" fmla="*/ 18 h 944"/>
                <a:gd name="T10" fmla="*/ 0 60000 65536"/>
                <a:gd name="T11" fmla="*/ 0 60000 65536"/>
                <a:gd name="T12" fmla="*/ 0 60000 65536"/>
                <a:gd name="T13" fmla="*/ 0 60000 65536"/>
                <a:gd name="T14" fmla="*/ 0 60000 65536"/>
                <a:gd name="T15" fmla="*/ 0 w 168"/>
                <a:gd name="T16" fmla="*/ 0 h 944"/>
                <a:gd name="T17" fmla="*/ 168 w 168"/>
                <a:gd name="T18" fmla="*/ 944 h 944"/>
              </a:gdLst>
              <a:ahLst/>
              <a:cxnLst>
                <a:cxn ang="T10">
                  <a:pos x="T0" y="T1"/>
                </a:cxn>
                <a:cxn ang="T11">
                  <a:pos x="T2" y="T3"/>
                </a:cxn>
                <a:cxn ang="T12">
                  <a:pos x="T4" y="T5"/>
                </a:cxn>
                <a:cxn ang="T13">
                  <a:pos x="T6" y="T7"/>
                </a:cxn>
                <a:cxn ang="T14">
                  <a:pos x="T8" y="T9"/>
                </a:cxn>
              </a:cxnLst>
              <a:rect l="T15" t="T16" r="T17" b="T18"/>
              <a:pathLst>
                <a:path w="168" h="944">
                  <a:moveTo>
                    <a:pt x="168" y="944"/>
                  </a:moveTo>
                  <a:lnTo>
                    <a:pt x="24" y="0"/>
                  </a:lnTo>
                  <a:lnTo>
                    <a:pt x="0" y="48"/>
                  </a:lnTo>
                  <a:lnTo>
                    <a:pt x="128" y="920"/>
                  </a:lnTo>
                  <a:lnTo>
                    <a:pt x="168" y="944"/>
                  </a:lnTo>
                  <a:close/>
                </a:path>
              </a:pathLst>
            </a:custGeom>
            <a:solidFill>
              <a:srgbClr val="B2B2B2"/>
            </a:solidFill>
            <a:ln w="12700">
              <a:solidFill>
                <a:schemeClr val="bg1"/>
              </a:solidFill>
              <a:round/>
              <a:headEnd/>
              <a:tailEnd/>
            </a:ln>
          </p:spPr>
          <p:txBody>
            <a:bodyPr lIns="0" tIns="0" rIns="0" bIns="0" anchor="ctr">
              <a:spAutoFit/>
            </a:bodyPr>
            <a:lstStyle/>
            <a:p>
              <a:endParaRPr lang="en-US"/>
            </a:p>
          </p:txBody>
        </p:sp>
        <p:sp>
          <p:nvSpPr>
            <p:cNvPr id="19701" name="Freeform 37"/>
            <p:cNvSpPr>
              <a:spLocks/>
            </p:cNvSpPr>
            <p:nvPr/>
          </p:nvSpPr>
          <p:spPr bwMode="auto">
            <a:xfrm>
              <a:off x="2382" y="1853"/>
              <a:ext cx="354" cy="78"/>
            </a:xfrm>
            <a:custGeom>
              <a:avLst/>
              <a:gdLst>
                <a:gd name="T0" fmla="*/ 0 w 952"/>
                <a:gd name="T1" fmla="*/ 1 h 208"/>
                <a:gd name="T2" fmla="*/ 1 w 952"/>
                <a:gd name="T3" fmla="*/ 0 h 208"/>
                <a:gd name="T4" fmla="*/ 18 w 952"/>
                <a:gd name="T5" fmla="*/ 3 h 208"/>
                <a:gd name="T6" fmla="*/ 18 w 952"/>
                <a:gd name="T7" fmla="*/ 4 h 208"/>
                <a:gd name="T8" fmla="*/ 0 w 952"/>
                <a:gd name="T9" fmla="*/ 1 h 208"/>
                <a:gd name="T10" fmla="*/ 0 60000 65536"/>
                <a:gd name="T11" fmla="*/ 0 60000 65536"/>
                <a:gd name="T12" fmla="*/ 0 60000 65536"/>
                <a:gd name="T13" fmla="*/ 0 60000 65536"/>
                <a:gd name="T14" fmla="*/ 0 60000 65536"/>
                <a:gd name="T15" fmla="*/ 0 w 952"/>
                <a:gd name="T16" fmla="*/ 0 h 208"/>
                <a:gd name="T17" fmla="*/ 952 w 952"/>
                <a:gd name="T18" fmla="*/ 208 h 208"/>
              </a:gdLst>
              <a:ahLst/>
              <a:cxnLst>
                <a:cxn ang="T10">
                  <a:pos x="T0" y="T1"/>
                </a:cxn>
                <a:cxn ang="T11">
                  <a:pos x="T2" y="T3"/>
                </a:cxn>
                <a:cxn ang="T12">
                  <a:pos x="T4" y="T5"/>
                </a:cxn>
                <a:cxn ang="T13">
                  <a:pos x="T6" y="T7"/>
                </a:cxn>
                <a:cxn ang="T14">
                  <a:pos x="T8" y="T9"/>
                </a:cxn>
              </a:cxnLst>
              <a:rect l="T15" t="T16" r="T17" b="T18"/>
              <a:pathLst>
                <a:path w="952" h="208">
                  <a:moveTo>
                    <a:pt x="0" y="40"/>
                  </a:moveTo>
                  <a:lnTo>
                    <a:pt x="88" y="0"/>
                  </a:lnTo>
                  <a:lnTo>
                    <a:pt x="936" y="160"/>
                  </a:lnTo>
                  <a:lnTo>
                    <a:pt x="952" y="208"/>
                  </a:lnTo>
                  <a:lnTo>
                    <a:pt x="0" y="4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19702" name="Rectangle 38"/>
            <p:cNvSpPr>
              <a:spLocks noChangeArrowheads="1"/>
            </p:cNvSpPr>
            <p:nvPr/>
          </p:nvSpPr>
          <p:spPr bwMode="auto">
            <a:xfrm>
              <a:off x="2124" y="2018"/>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19703" name="Rectangle 39"/>
            <p:cNvSpPr>
              <a:spLocks noChangeArrowheads="1"/>
            </p:cNvSpPr>
            <p:nvPr/>
          </p:nvSpPr>
          <p:spPr bwMode="auto">
            <a:xfrm>
              <a:off x="2124" y="2426"/>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grpSp>
      <p:grpSp>
        <p:nvGrpSpPr>
          <p:cNvPr id="19464" name="Group 40"/>
          <p:cNvGrpSpPr>
            <a:grpSpLocks/>
          </p:cNvGrpSpPr>
          <p:nvPr/>
        </p:nvGrpSpPr>
        <p:grpSpPr bwMode="auto">
          <a:xfrm>
            <a:off x="4146550" y="812800"/>
            <a:ext cx="760413" cy="857250"/>
            <a:chOff x="2324" y="435"/>
            <a:chExt cx="933" cy="1052"/>
          </a:xfrm>
        </p:grpSpPr>
        <p:sp>
          <p:nvSpPr>
            <p:cNvPr id="19676" name="AutoShape 41"/>
            <p:cNvSpPr>
              <a:spLocks noChangeArrowheads="1"/>
            </p:cNvSpPr>
            <p:nvPr/>
          </p:nvSpPr>
          <p:spPr bwMode="auto">
            <a:xfrm rot="-5400000">
              <a:off x="2265" y="494"/>
              <a:ext cx="1052" cy="933"/>
            </a:xfrm>
            <a:prstGeom prst="foldedCorner">
              <a:avLst>
                <a:gd name="adj" fmla="val 20287"/>
              </a:avLst>
            </a:prstGeom>
            <a:solidFill>
              <a:srgbClr val="FFFFCC"/>
            </a:solidFill>
            <a:ln w="12700">
              <a:solidFill>
                <a:schemeClr val="bg1"/>
              </a:solidFill>
              <a:round/>
              <a:headEnd/>
              <a:tailEnd/>
            </a:ln>
          </p:spPr>
          <p:txBody>
            <a:bodyPr lIns="0" tIns="0" rIns="0" bIns="0" anchor="ctr">
              <a:spAutoFit/>
            </a:bodyPr>
            <a:lstStyle/>
            <a:p>
              <a:endParaRPr lang="en-US"/>
            </a:p>
          </p:txBody>
        </p:sp>
        <p:sp>
          <p:nvSpPr>
            <p:cNvPr id="19677" name="Freeform 42"/>
            <p:cNvSpPr>
              <a:spLocks/>
            </p:cNvSpPr>
            <p:nvPr/>
          </p:nvSpPr>
          <p:spPr bwMode="auto">
            <a:xfrm>
              <a:off x="2442" y="487"/>
              <a:ext cx="229" cy="294"/>
            </a:xfrm>
            <a:custGeom>
              <a:avLst/>
              <a:gdLst>
                <a:gd name="T0" fmla="*/ 1 w 1052"/>
                <a:gd name="T1" fmla="*/ 3 h 1352"/>
                <a:gd name="T2" fmla="*/ 1 w 1052"/>
                <a:gd name="T3" fmla="*/ 3 h 1352"/>
                <a:gd name="T4" fmla="*/ 0 w 1052"/>
                <a:gd name="T5" fmla="*/ 2 h 1352"/>
                <a:gd name="T6" fmla="*/ 0 w 1052"/>
                <a:gd name="T7" fmla="*/ 1 h 1352"/>
                <a:gd name="T8" fmla="*/ 0 w 1052"/>
                <a:gd name="T9" fmla="*/ 1 h 1352"/>
                <a:gd name="T10" fmla="*/ 0 w 1052"/>
                <a:gd name="T11" fmla="*/ 0 h 1352"/>
                <a:gd name="T12" fmla="*/ 0 w 1052"/>
                <a:gd name="T13" fmla="*/ 0 h 1352"/>
                <a:gd name="T14" fmla="*/ 1 w 1052"/>
                <a:gd name="T15" fmla="*/ 0 h 1352"/>
                <a:gd name="T16" fmla="*/ 1 w 1052"/>
                <a:gd name="T17" fmla="*/ 0 h 1352"/>
                <a:gd name="T18" fmla="*/ 1 w 1052"/>
                <a:gd name="T19" fmla="*/ 0 h 1352"/>
                <a:gd name="T20" fmla="*/ 2 w 1052"/>
                <a:gd name="T21" fmla="*/ 0 h 1352"/>
                <a:gd name="T22" fmla="*/ 2 w 1052"/>
                <a:gd name="T23" fmla="*/ 0 h 1352"/>
                <a:gd name="T24" fmla="*/ 2 w 1052"/>
                <a:gd name="T25" fmla="*/ 0 h 1352"/>
                <a:gd name="T26" fmla="*/ 2 w 1052"/>
                <a:gd name="T27" fmla="*/ 1 h 1352"/>
                <a:gd name="T28" fmla="*/ 2 w 1052"/>
                <a:gd name="T29" fmla="*/ 2 h 1352"/>
                <a:gd name="T30" fmla="*/ 2 w 1052"/>
                <a:gd name="T31" fmla="*/ 2 h 1352"/>
                <a:gd name="T32" fmla="*/ 2 w 1052"/>
                <a:gd name="T33" fmla="*/ 3 h 1352"/>
                <a:gd name="T34" fmla="*/ 1 w 1052"/>
                <a:gd name="T35" fmla="*/ 3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sp>
          <p:nvSpPr>
            <p:cNvPr id="19678" name="Freeform 43"/>
            <p:cNvSpPr>
              <a:spLocks/>
            </p:cNvSpPr>
            <p:nvPr/>
          </p:nvSpPr>
          <p:spPr bwMode="auto">
            <a:xfrm>
              <a:off x="2442" y="818"/>
              <a:ext cx="229" cy="294"/>
            </a:xfrm>
            <a:custGeom>
              <a:avLst/>
              <a:gdLst>
                <a:gd name="T0" fmla="*/ 1 w 1052"/>
                <a:gd name="T1" fmla="*/ 3 h 1352"/>
                <a:gd name="T2" fmla="*/ 1 w 1052"/>
                <a:gd name="T3" fmla="*/ 3 h 1352"/>
                <a:gd name="T4" fmla="*/ 0 w 1052"/>
                <a:gd name="T5" fmla="*/ 2 h 1352"/>
                <a:gd name="T6" fmla="*/ 0 w 1052"/>
                <a:gd name="T7" fmla="*/ 1 h 1352"/>
                <a:gd name="T8" fmla="*/ 0 w 1052"/>
                <a:gd name="T9" fmla="*/ 1 h 1352"/>
                <a:gd name="T10" fmla="*/ 0 w 1052"/>
                <a:gd name="T11" fmla="*/ 0 h 1352"/>
                <a:gd name="T12" fmla="*/ 0 w 1052"/>
                <a:gd name="T13" fmla="*/ 0 h 1352"/>
                <a:gd name="T14" fmla="*/ 1 w 1052"/>
                <a:gd name="T15" fmla="*/ 0 h 1352"/>
                <a:gd name="T16" fmla="*/ 1 w 1052"/>
                <a:gd name="T17" fmla="*/ 0 h 1352"/>
                <a:gd name="T18" fmla="*/ 1 w 1052"/>
                <a:gd name="T19" fmla="*/ 0 h 1352"/>
                <a:gd name="T20" fmla="*/ 2 w 1052"/>
                <a:gd name="T21" fmla="*/ 0 h 1352"/>
                <a:gd name="T22" fmla="*/ 2 w 1052"/>
                <a:gd name="T23" fmla="*/ 0 h 1352"/>
                <a:gd name="T24" fmla="*/ 2 w 1052"/>
                <a:gd name="T25" fmla="*/ 0 h 1352"/>
                <a:gd name="T26" fmla="*/ 2 w 1052"/>
                <a:gd name="T27" fmla="*/ 1 h 1352"/>
                <a:gd name="T28" fmla="*/ 2 w 1052"/>
                <a:gd name="T29" fmla="*/ 2 h 1352"/>
                <a:gd name="T30" fmla="*/ 2 w 1052"/>
                <a:gd name="T31" fmla="*/ 2 h 1352"/>
                <a:gd name="T32" fmla="*/ 2 w 1052"/>
                <a:gd name="T33" fmla="*/ 3 h 1352"/>
                <a:gd name="T34" fmla="*/ 1 w 1052"/>
                <a:gd name="T35" fmla="*/ 3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sp>
          <p:nvSpPr>
            <p:cNvPr id="19679" name="Freeform 44"/>
            <p:cNvSpPr>
              <a:spLocks/>
            </p:cNvSpPr>
            <p:nvPr/>
          </p:nvSpPr>
          <p:spPr bwMode="auto">
            <a:xfrm>
              <a:off x="2442" y="1150"/>
              <a:ext cx="229" cy="294"/>
            </a:xfrm>
            <a:custGeom>
              <a:avLst/>
              <a:gdLst>
                <a:gd name="T0" fmla="*/ 1 w 1052"/>
                <a:gd name="T1" fmla="*/ 3 h 1352"/>
                <a:gd name="T2" fmla="*/ 1 w 1052"/>
                <a:gd name="T3" fmla="*/ 3 h 1352"/>
                <a:gd name="T4" fmla="*/ 0 w 1052"/>
                <a:gd name="T5" fmla="*/ 2 h 1352"/>
                <a:gd name="T6" fmla="*/ 0 w 1052"/>
                <a:gd name="T7" fmla="*/ 1 h 1352"/>
                <a:gd name="T8" fmla="*/ 0 w 1052"/>
                <a:gd name="T9" fmla="*/ 1 h 1352"/>
                <a:gd name="T10" fmla="*/ 0 w 1052"/>
                <a:gd name="T11" fmla="*/ 0 h 1352"/>
                <a:gd name="T12" fmla="*/ 0 w 1052"/>
                <a:gd name="T13" fmla="*/ 0 h 1352"/>
                <a:gd name="T14" fmla="*/ 1 w 1052"/>
                <a:gd name="T15" fmla="*/ 0 h 1352"/>
                <a:gd name="T16" fmla="*/ 1 w 1052"/>
                <a:gd name="T17" fmla="*/ 0 h 1352"/>
                <a:gd name="T18" fmla="*/ 1 w 1052"/>
                <a:gd name="T19" fmla="*/ 0 h 1352"/>
                <a:gd name="T20" fmla="*/ 2 w 1052"/>
                <a:gd name="T21" fmla="*/ 0 h 1352"/>
                <a:gd name="T22" fmla="*/ 2 w 1052"/>
                <a:gd name="T23" fmla="*/ 0 h 1352"/>
                <a:gd name="T24" fmla="*/ 2 w 1052"/>
                <a:gd name="T25" fmla="*/ 0 h 1352"/>
                <a:gd name="T26" fmla="*/ 2 w 1052"/>
                <a:gd name="T27" fmla="*/ 1 h 1352"/>
                <a:gd name="T28" fmla="*/ 2 w 1052"/>
                <a:gd name="T29" fmla="*/ 2 h 1352"/>
                <a:gd name="T30" fmla="*/ 2 w 1052"/>
                <a:gd name="T31" fmla="*/ 2 h 1352"/>
                <a:gd name="T32" fmla="*/ 2 w 1052"/>
                <a:gd name="T33" fmla="*/ 3 h 1352"/>
                <a:gd name="T34" fmla="*/ 1 w 1052"/>
                <a:gd name="T35" fmla="*/ 3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grpSp>
          <p:nvGrpSpPr>
            <p:cNvPr id="19680" name="Group 45"/>
            <p:cNvGrpSpPr>
              <a:grpSpLocks/>
            </p:cNvGrpSpPr>
            <p:nvPr/>
          </p:nvGrpSpPr>
          <p:grpSpPr bwMode="auto">
            <a:xfrm>
              <a:off x="2889" y="957"/>
              <a:ext cx="348" cy="510"/>
              <a:chOff x="2784" y="3210"/>
              <a:chExt cx="523" cy="772"/>
            </a:xfrm>
          </p:grpSpPr>
          <p:sp>
            <p:nvSpPr>
              <p:cNvPr id="19681" name="AutoShape 46"/>
              <p:cNvSpPr>
                <a:spLocks noChangeArrowheads="1"/>
              </p:cNvSpPr>
              <p:nvPr/>
            </p:nvSpPr>
            <p:spPr bwMode="auto">
              <a:xfrm rot="16736225" flipH="1">
                <a:off x="2714" y="3670"/>
                <a:ext cx="487" cy="138"/>
              </a:xfrm>
              <a:prstGeom prst="parallelogram">
                <a:avLst>
                  <a:gd name="adj" fmla="val 88225"/>
                </a:avLst>
              </a:prstGeom>
              <a:solidFill>
                <a:srgbClr val="00CC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spAutoFit/>
              </a:bodyPr>
              <a:lstStyle/>
              <a:p>
                <a:endParaRPr lang="en-US"/>
              </a:p>
            </p:txBody>
          </p:sp>
          <p:sp>
            <p:nvSpPr>
              <p:cNvPr id="19682" name="AutoShape 47"/>
              <p:cNvSpPr>
                <a:spLocks noChangeArrowheads="1"/>
              </p:cNvSpPr>
              <p:nvPr/>
            </p:nvSpPr>
            <p:spPr bwMode="auto">
              <a:xfrm rot="4863775">
                <a:off x="2853" y="3662"/>
                <a:ext cx="501" cy="128"/>
              </a:xfrm>
              <a:prstGeom prst="parallelogram">
                <a:avLst>
                  <a:gd name="adj" fmla="val 97852"/>
                </a:avLst>
              </a:prstGeom>
              <a:solidFill>
                <a:srgbClr val="00CC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spAutoFit/>
              </a:bodyPr>
              <a:lstStyle/>
              <a:p>
                <a:endParaRPr lang="en-US"/>
              </a:p>
            </p:txBody>
          </p:sp>
          <p:sp>
            <p:nvSpPr>
              <p:cNvPr id="19683" name="AutoShape 48"/>
              <p:cNvSpPr>
                <a:spLocks noChangeArrowheads="1"/>
              </p:cNvSpPr>
              <p:nvPr/>
            </p:nvSpPr>
            <p:spPr bwMode="auto">
              <a:xfrm>
                <a:off x="2784" y="3210"/>
                <a:ext cx="523" cy="523"/>
              </a:xfrm>
              <a:prstGeom prst="star16">
                <a:avLst>
                  <a:gd name="adj" fmla="val 37500"/>
                </a:avLst>
              </a:prstGeom>
              <a:solidFill>
                <a:srgbClr val="FF00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wrap="none" lIns="0" tIns="0" rIns="0" bIns="0" anchor="ctr">
                <a:spAutoFit/>
              </a:bodyPr>
              <a:lstStyle/>
              <a:p>
                <a:endParaRPr lang="en-US"/>
              </a:p>
            </p:txBody>
          </p:sp>
          <p:sp>
            <p:nvSpPr>
              <p:cNvPr id="19684" name="Oval 49"/>
              <p:cNvSpPr>
                <a:spLocks noChangeArrowheads="1"/>
              </p:cNvSpPr>
              <p:nvPr/>
            </p:nvSpPr>
            <p:spPr bwMode="auto">
              <a:xfrm>
                <a:off x="2880" y="3307"/>
                <a:ext cx="320" cy="320"/>
              </a:xfrm>
              <a:prstGeom prst="ellipse">
                <a:avLst/>
              </a:prstGeom>
              <a:solidFill>
                <a:srgbClr val="FFFF00"/>
              </a:solidFill>
              <a:ln>
                <a:noFill/>
              </a:ln>
              <a:extLs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endParaRPr lang="en-US"/>
              </a:p>
            </p:txBody>
          </p:sp>
        </p:grpSp>
      </p:grpSp>
      <p:sp>
        <p:nvSpPr>
          <p:cNvPr id="19471" name="Text Box 58"/>
          <p:cNvSpPr txBox="1">
            <a:spLocks noChangeArrowheads="1"/>
          </p:cNvSpPr>
          <p:nvPr/>
        </p:nvSpPr>
        <p:spPr bwMode="auto">
          <a:xfrm>
            <a:off x="2522538" y="2341563"/>
            <a:ext cx="1171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algn="r" eaLnBrk="1" hangingPunct="1"/>
            <a:r>
              <a:rPr lang="en-US" sz="2000" b="1"/>
              <a:t>claim</a:t>
            </a:r>
          </a:p>
        </p:txBody>
      </p:sp>
      <p:sp>
        <p:nvSpPr>
          <p:cNvPr id="19482" name="Text Box 81"/>
          <p:cNvSpPr txBox="1">
            <a:spLocks noChangeArrowheads="1"/>
          </p:cNvSpPr>
          <p:nvPr/>
        </p:nvSpPr>
        <p:spPr bwMode="auto">
          <a:xfrm>
            <a:off x="2767013" y="812800"/>
            <a:ext cx="130492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algn="r" eaLnBrk="1" hangingPunct="1"/>
            <a:r>
              <a:rPr lang="en-US" sz="1800" b="1"/>
              <a:t>policy</a:t>
            </a:r>
            <a:br>
              <a:rPr lang="en-US" sz="1800" b="1"/>
            </a:br>
            <a:r>
              <a:rPr lang="en-US" sz="1800" b="1"/>
              <a:t>and</a:t>
            </a:r>
            <a:br>
              <a:rPr lang="en-US" sz="1800" b="1"/>
            </a:br>
            <a:r>
              <a:rPr lang="en-US" sz="1800" b="1"/>
              <a:t>coverages</a:t>
            </a:r>
          </a:p>
        </p:txBody>
      </p:sp>
      <p:sp>
        <p:nvSpPr>
          <p:cNvPr id="19487" name="Line 117"/>
          <p:cNvSpPr>
            <a:spLocks noChangeShapeType="1"/>
          </p:cNvSpPr>
          <p:nvPr/>
        </p:nvSpPr>
        <p:spPr bwMode="auto">
          <a:xfrm>
            <a:off x="8283575" y="1063625"/>
            <a:ext cx="75565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9488" name="Line 118"/>
          <p:cNvSpPr>
            <a:spLocks noChangeShapeType="1"/>
          </p:cNvSpPr>
          <p:nvPr/>
        </p:nvSpPr>
        <p:spPr bwMode="auto">
          <a:xfrm flipH="1">
            <a:off x="5235575" y="6003925"/>
            <a:ext cx="380365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9489" name="Line 119"/>
          <p:cNvSpPr>
            <a:spLocks noChangeShapeType="1"/>
          </p:cNvSpPr>
          <p:nvPr/>
        </p:nvSpPr>
        <p:spPr bwMode="auto">
          <a:xfrm flipV="1">
            <a:off x="9039225" y="1046163"/>
            <a:ext cx="0" cy="497205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nvGrpSpPr>
          <p:cNvPr id="19502" name="Group 225"/>
          <p:cNvGrpSpPr>
            <a:grpSpLocks/>
          </p:cNvGrpSpPr>
          <p:nvPr/>
        </p:nvGrpSpPr>
        <p:grpSpPr bwMode="auto">
          <a:xfrm>
            <a:off x="4945198" y="5651500"/>
            <a:ext cx="581025" cy="561975"/>
            <a:chOff x="4200" y="2899"/>
            <a:chExt cx="915" cy="885"/>
          </a:xfrm>
        </p:grpSpPr>
        <p:sp>
          <p:nvSpPr>
            <p:cNvPr id="19522" name="Rectangle 226"/>
            <p:cNvSpPr>
              <a:spLocks noChangeArrowheads="1"/>
            </p:cNvSpPr>
            <p:nvPr/>
          </p:nvSpPr>
          <p:spPr bwMode="auto">
            <a:xfrm>
              <a:off x="4342" y="2960"/>
              <a:ext cx="771" cy="824"/>
            </a:xfrm>
            <a:prstGeom prst="rect">
              <a:avLst/>
            </a:prstGeom>
            <a:solidFill>
              <a:srgbClr val="CC9900"/>
            </a:solidFill>
            <a:ln w="12700" algn="ctr">
              <a:solidFill>
                <a:schemeClr val="bg1"/>
              </a:solidFill>
              <a:miter lim="800000"/>
              <a:headEnd/>
              <a:tailEnd/>
            </a:ln>
          </p:spPr>
          <p:txBody>
            <a:bodyPr lIns="0" tIns="0" rIns="0" bIns="0" anchor="ctr">
              <a:spAutoFit/>
            </a:bodyPr>
            <a:lstStyle/>
            <a:p>
              <a:endParaRPr lang="en-US"/>
            </a:p>
          </p:txBody>
        </p:sp>
        <p:sp>
          <p:nvSpPr>
            <p:cNvPr id="19523" name="AutoShape 227"/>
            <p:cNvSpPr>
              <a:spLocks noChangeArrowheads="1"/>
            </p:cNvSpPr>
            <p:nvPr/>
          </p:nvSpPr>
          <p:spPr bwMode="auto">
            <a:xfrm>
              <a:off x="4283" y="2958"/>
              <a:ext cx="832" cy="774"/>
            </a:xfrm>
            <a:prstGeom prst="parallelogram">
              <a:avLst>
                <a:gd name="adj" fmla="val 8371"/>
              </a:avLst>
            </a:prstGeom>
            <a:solidFill>
              <a:srgbClr val="CCFFCC"/>
            </a:solidFill>
            <a:ln w="12700" algn="ctr">
              <a:solidFill>
                <a:schemeClr val="bg1"/>
              </a:solidFill>
              <a:miter lim="800000"/>
              <a:headEnd/>
              <a:tailEnd/>
            </a:ln>
          </p:spPr>
          <p:txBody>
            <a:bodyPr lIns="0" tIns="0" rIns="0" bIns="0" anchor="ctr">
              <a:spAutoFit/>
            </a:bodyPr>
            <a:lstStyle/>
            <a:p>
              <a:endParaRPr lang="en-US"/>
            </a:p>
          </p:txBody>
        </p:sp>
        <p:sp>
          <p:nvSpPr>
            <p:cNvPr id="19524" name="AutoShape 228"/>
            <p:cNvSpPr>
              <a:spLocks noChangeArrowheads="1"/>
            </p:cNvSpPr>
            <p:nvPr/>
          </p:nvSpPr>
          <p:spPr bwMode="auto">
            <a:xfrm>
              <a:off x="4303" y="2984"/>
              <a:ext cx="788" cy="765"/>
            </a:xfrm>
            <a:prstGeom prst="parallelogram">
              <a:avLst>
                <a:gd name="adj" fmla="val 8021"/>
              </a:avLst>
            </a:prstGeom>
            <a:solidFill>
              <a:srgbClr val="CCFFCC"/>
            </a:solidFill>
            <a:ln w="12700" algn="ctr">
              <a:solidFill>
                <a:schemeClr val="bg1"/>
              </a:solidFill>
              <a:miter lim="800000"/>
              <a:headEnd/>
              <a:tailEnd/>
            </a:ln>
          </p:spPr>
          <p:txBody>
            <a:bodyPr lIns="0" tIns="0" rIns="0" bIns="0" anchor="ctr">
              <a:spAutoFit/>
            </a:bodyPr>
            <a:lstStyle/>
            <a:p>
              <a:endParaRPr lang="en-US"/>
            </a:p>
          </p:txBody>
        </p:sp>
        <p:sp>
          <p:nvSpPr>
            <p:cNvPr id="19525" name="AutoShape 229"/>
            <p:cNvSpPr>
              <a:spLocks noChangeArrowheads="1"/>
            </p:cNvSpPr>
            <p:nvPr/>
          </p:nvSpPr>
          <p:spPr bwMode="auto">
            <a:xfrm>
              <a:off x="4200" y="2960"/>
              <a:ext cx="912" cy="807"/>
            </a:xfrm>
            <a:prstGeom prst="parallelogram">
              <a:avLst>
                <a:gd name="adj" fmla="val 17627"/>
              </a:avLst>
            </a:prstGeom>
            <a:solidFill>
              <a:srgbClr val="CCFFCC"/>
            </a:solidFill>
            <a:ln w="12700" algn="ctr">
              <a:solidFill>
                <a:schemeClr val="bg1"/>
              </a:solidFill>
              <a:miter lim="800000"/>
              <a:headEnd/>
              <a:tailEnd/>
            </a:ln>
          </p:spPr>
          <p:txBody>
            <a:bodyPr lIns="0" tIns="0" rIns="0" bIns="0" anchor="ctr">
              <a:spAutoFit/>
            </a:bodyPr>
            <a:lstStyle/>
            <a:p>
              <a:endParaRPr lang="en-US"/>
            </a:p>
          </p:txBody>
        </p:sp>
        <p:sp>
          <p:nvSpPr>
            <p:cNvPr id="19526" name="Freeform 230"/>
            <p:cNvSpPr>
              <a:spLocks/>
            </p:cNvSpPr>
            <p:nvPr/>
          </p:nvSpPr>
          <p:spPr bwMode="auto">
            <a:xfrm>
              <a:off x="4374" y="2899"/>
              <a:ext cx="77" cy="121"/>
            </a:xfrm>
            <a:custGeom>
              <a:avLst/>
              <a:gdLst>
                <a:gd name="T0" fmla="*/ 77 w 77"/>
                <a:gd name="T1" fmla="*/ 57 h 121"/>
                <a:gd name="T2" fmla="*/ 62 w 77"/>
                <a:gd name="T3" fmla="*/ 12 h 121"/>
                <a:gd name="T4" fmla="*/ 44 w 77"/>
                <a:gd name="T5" fmla="*/ 0 h 121"/>
                <a:gd name="T6" fmla="*/ 17 w 77"/>
                <a:gd name="T7" fmla="*/ 15 h 121"/>
                <a:gd name="T8" fmla="*/ 2 w 77"/>
                <a:gd name="T9" fmla="*/ 63 h 121"/>
                <a:gd name="T10" fmla="*/ 8 w 77"/>
                <a:gd name="T11" fmla="*/ 99 h 121"/>
                <a:gd name="T12" fmla="*/ 32 w 77"/>
                <a:gd name="T13" fmla="*/ 117 h 121"/>
                <a:gd name="T14" fmla="*/ 62 w 77"/>
                <a:gd name="T15" fmla="*/ 120 h 121"/>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121"/>
                <a:gd name="T26" fmla="*/ 77 w 77"/>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121">
                  <a:moveTo>
                    <a:pt x="77" y="57"/>
                  </a:moveTo>
                  <a:cubicBezTo>
                    <a:pt x="72" y="39"/>
                    <a:pt x="67" y="21"/>
                    <a:pt x="62" y="12"/>
                  </a:cubicBezTo>
                  <a:cubicBezTo>
                    <a:pt x="57" y="3"/>
                    <a:pt x="51" y="0"/>
                    <a:pt x="44" y="0"/>
                  </a:cubicBezTo>
                  <a:cubicBezTo>
                    <a:pt x="37" y="0"/>
                    <a:pt x="24" y="5"/>
                    <a:pt x="17" y="15"/>
                  </a:cubicBezTo>
                  <a:cubicBezTo>
                    <a:pt x="10" y="25"/>
                    <a:pt x="4" y="49"/>
                    <a:pt x="2" y="63"/>
                  </a:cubicBezTo>
                  <a:cubicBezTo>
                    <a:pt x="0" y="77"/>
                    <a:pt x="3" y="90"/>
                    <a:pt x="8" y="99"/>
                  </a:cubicBezTo>
                  <a:cubicBezTo>
                    <a:pt x="13" y="108"/>
                    <a:pt x="23" y="113"/>
                    <a:pt x="32" y="117"/>
                  </a:cubicBezTo>
                  <a:cubicBezTo>
                    <a:pt x="41" y="121"/>
                    <a:pt x="51" y="120"/>
                    <a:pt x="62" y="120"/>
                  </a:cubicBezTo>
                </a:path>
              </a:pathLst>
            </a:custGeom>
            <a:noFill/>
            <a:ln w="28575">
              <a:solidFill>
                <a:srgbClr val="4D4D4D"/>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9527" name="Freeform 231"/>
            <p:cNvSpPr>
              <a:spLocks/>
            </p:cNvSpPr>
            <p:nvPr/>
          </p:nvSpPr>
          <p:spPr bwMode="auto">
            <a:xfrm>
              <a:off x="4470" y="2899"/>
              <a:ext cx="77" cy="121"/>
            </a:xfrm>
            <a:custGeom>
              <a:avLst/>
              <a:gdLst>
                <a:gd name="T0" fmla="*/ 77 w 77"/>
                <a:gd name="T1" fmla="*/ 57 h 121"/>
                <a:gd name="T2" fmla="*/ 62 w 77"/>
                <a:gd name="T3" fmla="*/ 12 h 121"/>
                <a:gd name="T4" fmla="*/ 44 w 77"/>
                <a:gd name="T5" fmla="*/ 0 h 121"/>
                <a:gd name="T6" fmla="*/ 17 w 77"/>
                <a:gd name="T7" fmla="*/ 15 h 121"/>
                <a:gd name="T8" fmla="*/ 2 w 77"/>
                <a:gd name="T9" fmla="*/ 63 h 121"/>
                <a:gd name="T10" fmla="*/ 8 w 77"/>
                <a:gd name="T11" fmla="*/ 99 h 121"/>
                <a:gd name="T12" fmla="*/ 32 w 77"/>
                <a:gd name="T13" fmla="*/ 117 h 121"/>
                <a:gd name="T14" fmla="*/ 62 w 77"/>
                <a:gd name="T15" fmla="*/ 120 h 121"/>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121"/>
                <a:gd name="T26" fmla="*/ 77 w 77"/>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121">
                  <a:moveTo>
                    <a:pt x="77" y="57"/>
                  </a:moveTo>
                  <a:cubicBezTo>
                    <a:pt x="72" y="39"/>
                    <a:pt x="67" y="21"/>
                    <a:pt x="62" y="12"/>
                  </a:cubicBezTo>
                  <a:cubicBezTo>
                    <a:pt x="57" y="3"/>
                    <a:pt x="51" y="0"/>
                    <a:pt x="44" y="0"/>
                  </a:cubicBezTo>
                  <a:cubicBezTo>
                    <a:pt x="37" y="0"/>
                    <a:pt x="24" y="5"/>
                    <a:pt x="17" y="15"/>
                  </a:cubicBezTo>
                  <a:cubicBezTo>
                    <a:pt x="10" y="25"/>
                    <a:pt x="4" y="49"/>
                    <a:pt x="2" y="63"/>
                  </a:cubicBezTo>
                  <a:cubicBezTo>
                    <a:pt x="0" y="77"/>
                    <a:pt x="3" y="90"/>
                    <a:pt x="8" y="99"/>
                  </a:cubicBezTo>
                  <a:cubicBezTo>
                    <a:pt x="13" y="108"/>
                    <a:pt x="23" y="113"/>
                    <a:pt x="32" y="117"/>
                  </a:cubicBezTo>
                  <a:cubicBezTo>
                    <a:pt x="41" y="121"/>
                    <a:pt x="51" y="120"/>
                    <a:pt x="62" y="120"/>
                  </a:cubicBezTo>
                </a:path>
              </a:pathLst>
            </a:custGeom>
            <a:noFill/>
            <a:ln w="28575">
              <a:solidFill>
                <a:srgbClr val="4D4D4D"/>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9528" name="Freeform 232"/>
            <p:cNvSpPr>
              <a:spLocks/>
            </p:cNvSpPr>
            <p:nvPr/>
          </p:nvSpPr>
          <p:spPr bwMode="auto">
            <a:xfrm>
              <a:off x="4566" y="2899"/>
              <a:ext cx="77" cy="121"/>
            </a:xfrm>
            <a:custGeom>
              <a:avLst/>
              <a:gdLst>
                <a:gd name="T0" fmla="*/ 77 w 77"/>
                <a:gd name="T1" fmla="*/ 57 h 121"/>
                <a:gd name="T2" fmla="*/ 62 w 77"/>
                <a:gd name="T3" fmla="*/ 12 h 121"/>
                <a:gd name="T4" fmla="*/ 44 w 77"/>
                <a:gd name="T5" fmla="*/ 0 h 121"/>
                <a:gd name="T6" fmla="*/ 17 w 77"/>
                <a:gd name="T7" fmla="*/ 15 h 121"/>
                <a:gd name="T8" fmla="*/ 2 w 77"/>
                <a:gd name="T9" fmla="*/ 63 h 121"/>
                <a:gd name="T10" fmla="*/ 8 w 77"/>
                <a:gd name="T11" fmla="*/ 99 h 121"/>
                <a:gd name="T12" fmla="*/ 32 w 77"/>
                <a:gd name="T13" fmla="*/ 117 h 121"/>
                <a:gd name="T14" fmla="*/ 62 w 77"/>
                <a:gd name="T15" fmla="*/ 120 h 121"/>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121"/>
                <a:gd name="T26" fmla="*/ 77 w 77"/>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121">
                  <a:moveTo>
                    <a:pt x="77" y="57"/>
                  </a:moveTo>
                  <a:cubicBezTo>
                    <a:pt x="72" y="39"/>
                    <a:pt x="67" y="21"/>
                    <a:pt x="62" y="12"/>
                  </a:cubicBezTo>
                  <a:cubicBezTo>
                    <a:pt x="57" y="3"/>
                    <a:pt x="51" y="0"/>
                    <a:pt x="44" y="0"/>
                  </a:cubicBezTo>
                  <a:cubicBezTo>
                    <a:pt x="37" y="0"/>
                    <a:pt x="24" y="5"/>
                    <a:pt x="17" y="15"/>
                  </a:cubicBezTo>
                  <a:cubicBezTo>
                    <a:pt x="10" y="25"/>
                    <a:pt x="4" y="49"/>
                    <a:pt x="2" y="63"/>
                  </a:cubicBezTo>
                  <a:cubicBezTo>
                    <a:pt x="0" y="77"/>
                    <a:pt x="3" y="90"/>
                    <a:pt x="8" y="99"/>
                  </a:cubicBezTo>
                  <a:cubicBezTo>
                    <a:pt x="13" y="108"/>
                    <a:pt x="23" y="113"/>
                    <a:pt x="32" y="117"/>
                  </a:cubicBezTo>
                  <a:cubicBezTo>
                    <a:pt x="41" y="121"/>
                    <a:pt x="51" y="120"/>
                    <a:pt x="62" y="120"/>
                  </a:cubicBezTo>
                </a:path>
              </a:pathLst>
            </a:custGeom>
            <a:noFill/>
            <a:ln w="28575">
              <a:solidFill>
                <a:srgbClr val="4D4D4D"/>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9529" name="Freeform 233"/>
            <p:cNvSpPr>
              <a:spLocks/>
            </p:cNvSpPr>
            <p:nvPr/>
          </p:nvSpPr>
          <p:spPr bwMode="auto">
            <a:xfrm>
              <a:off x="4662" y="2899"/>
              <a:ext cx="77" cy="121"/>
            </a:xfrm>
            <a:custGeom>
              <a:avLst/>
              <a:gdLst>
                <a:gd name="T0" fmla="*/ 77 w 77"/>
                <a:gd name="T1" fmla="*/ 57 h 121"/>
                <a:gd name="T2" fmla="*/ 62 w 77"/>
                <a:gd name="T3" fmla="*/ 12 h 121"/>
                <a:gd name="T4" fmla="*/ 44 w 77"/>
                <a:gd name="T5" fmla="*/ 0 h 121"/>
                <a:gd name="T6" fmla="*/ 17 w 77"/>
                <a:gd name="T7" fmla="*/ 15 h 121"/>
                <a:gd name="T8" fmla="*/ 2 w 77"/>
                <a:gd name="T9" fmla="*/ 63 h 121"/>
                <a:gd name="T10" fmla="*/ 8 w 77"/>
                <a:gd name="T11" fmla="*/ 99 h 121"/>
                <a:gd name="T12" fmla="*/ 32 w 77"/>
                <a:gd name="T13" fmla="*/ 117 h 121"/>
                <a:gd name="T14" fmla="*/ 62 w 77"/>
                <a:gd name="T15" fmla="*/ 120 h 121"/>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121"/>
                <a:gd name="T26" fmla="*/ 77 w 77"/>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121">
                  <a:moveTo>
                    <a:pt x="77" y="57"/>
                  </a:moveTo>
                  <a:cubicBezTo>
                    <a:pt x="72" y="39"/>
                    <a:pt x="67" y="21"/>
                    <a:pt x="62" y="12"/>
                  </a:cubicBezTo>
                  <a:cubicBezTo>
                    <a:pt x="57" y="3"/>
                    <a:pt x="51" y="0"/>
                    <a:pt x="44" y="0"/>
                  </a:cubicBezTo>
                  <a:cubicBezTo>
                    <a:pt x="37" y="0"/>
                    <a:pt x="24" y="5"/>
                    <a:pt x="17" y="15"/>
                  </a:cubicBezTo>
                  <a:cubicBezTo>
                    <a:pt x="10" y="25"/>
                    <a:pt x="4" y="49"/>
                    <a:pt x="2" y="63"/>
                  </a:cubicBezTo>
                  <a:cubicBezTo>
                    <a:pt x="0" y="77"/>
                    <a:pt x="3" y="90"/>
                    <a:pt x="8" y="99"/>
                  </a:cubicBezTo>
                  <a:cubicBezTo>
                    <a:pt x="13" y="108"/>
                    <a:pt x="23" y="113"/>
                    <a:pt x="32" y="117"/>
                  </a:cubicBezTo>
                  <a:cubicBezTo>
                    <a:pt x="41" y="121"/>
                    <a:pt x="51" y="120"/>
                    <a:pt x="62" y="120"/>
                  </a:cubicBezTo>
                </a:path>
              </a:pathLst>
            </a:custGeom>
            <a:noFill/>
            <a:ln w="28575">
              <a:solidFill>
                <a:srgbClr val="4D4D4D"/>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9530" name="Freeform 234"/>
            <p:cNvSpPr>
              <a:spLocks/>
            </p:cNvSpPr>
            <p:nvPr/>
          </p:nvSpPr>
          <p:spPr bwMode="auto">
            <a:xfrm>
              <a:off x="4758" y="2899"/>
              <a:ext cx="77" cy="121"/>
            </a:xfrm>
            <a:custGeom>
              <a:avLst/>
              <a:gdLst>
                <a:gd name="T0" fmla="*/ 77 w 77"/>
                <a:gd name="T1" fmla="*/ 57 h 121"/>
                <a:gd name="T2" fmla="*/ 62 w 77"/>
                <a:gd name="T3" fmla="*/ 12 h 121"/>
                <a:gd name="T4" fmla="*/ 44 w 77"/>
                <a:gd name="T5" fmla="*/ 0 h 121"/>
                <a:gd name="T6" fmla="*/ 17 w 77"/>
                <a:gd name="T7" fmla="*/ 15 h 121"/>
                <a:gd name="T8" fmla="*/ 2 w 77"/>
                <a:gd name="T9" fmla="*/ 63 h 121"/>
                <a:gd name="T10" fmla="*/ 8 w 77"/>
                <a:gd name="T11" fmla="*/ 99 h 121"/>
                <a:gd name="T12" fmla="*/ 32 w 77"/>
                <a:gd name="T13" fmla="*/ 117 h 121"/>
                <a:gd name="T14" fmla="*/ 62 w 77"/>
                <a:gd name="T15" fmla="*/ 120 h 121"/>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121"/>
                <a:gd name="T26" fmla="*/ 77 w 77"/>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121">
                  <a:moveTo>
                    <a:pt x="77" y="57"/>
                  </a:moveTo>
                  <a:cubicBezTo>
                    <a:pt x="72" y="39"/>
                    <a:pt x="67" y="21"/>
                    <a:pt x="62" y="12"/>
                  </a:cubicBezTo>
                  <a:cubicBezTo>
                    <a:pt x="57" y="3"/>
                    <a:pt x="51" y="0"/>
                    <a:pt x="44" y="0"/>
                  </a:cubicBezTo>
                  <a:cubicBezTo>
                    <a:pt x="37" y="0"/>
                    <a:pt x="24" y="5"/>
                    <a:pt x="17" y="15"/>
                  </a:cubicBezTo>
                  <a:cubicBezTo>
                    <a:pt x="10" y="25"/>
                    <a:pt x="4" y="49"/>
                    <a:pt x="2" y="63"/>
                  </a:cubicBezTo>
                  <a:cubicBezTo>
                    <a:pt x="0" y="77"/>
                    <a:pt x="3" y="90"/>
                    <a:pt x="8" y="99"/>
                  </a:cubicBezTo>
                  <a:cubicBezTo>
                    <a:pt x="13" y="108"/>
                    <a:pt x="23" y="113"/>
                    <a:pt x="32" y="117"/>
                  </a:cubicBezTo>
                  <a:cubicBezTo>
                    <a:pt x="41" y="121"/>
                    <a:pt x="51" y="120"/>
                    <a:pt x="62" y="120"/>
                  </a:cubicBezTo>
                </a:path>
              </a:pathLst>
            </a:custGeom>
            <a:noFill/>
            <a:ln w="28575">
              <a:solidFill>
                <a:srgbClr val="4D4D4D"/>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9531" name="Freeform 235"/>
            <p:cNvSpPr>
              <a:spLocks/>
            </p:cNvSpPr>
            <p:nvPr/>
          </p:nvSpPr>
          <p:spPr bwMode="auto">
            <a:xfrm>
              <a:off x="4854" y="2899"/>
              <a:ext cx="77" cy="121"/>
            </a:xfrm>
            <a:custGeom>
              <a:avLst/>
              <a:gdLst>
                <a:gd name="T0" fmla="*/ 77 w 77"/>
                <a:gd name="T1" fmla="*/ 57 h 121"/>
                <a:gd name="T2" fmla="*/ 62 w 77"/>
                <a:gd name="T3" fmla="*/ 12 h 121"/>
                <a:gd name="T4" fmla="*/ 44 w 77"/>
                <a:gd name="T5" fmla="*/ 0 h 121"/>
                <a:gd name="T6" fmla="*/ 17 w 77"/>
                <a:gd name="T7" fmla="*/ 15 h 121"/>
                <a:gd name="T8" fmla="*/ 2 w 77"/>
                <a:gd name="T9" fmla="*/ 63 h 121"/>
                <a:gd name="T10" fmla="*/ 8 w 77"/>
                <a:gd name="T11" fmla="*/ 99 h 121"/>
                <a:gd name="T12" fmla="*/ 32 w 77"/>
                <a:gd name="T13" fmla="*/ 117 h 121"/>
                <a:gd name="T14" fmla="*/ 62 w 77"/>
                <a:gd name="T15" fmla="*/ 120 h 121"/>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121"/>
                <a:gd name="T26" fmla="*/ 77 w 77"/>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121">
                  <a:moveTo>
                    <a:pt x="77" y="57"/>
                  </a:moveTo>
                  <a:cubicBezTo>
                    <a:pt x="72" y="39"/>
                    <a:pt x="67" y="21"/>
                    <a:pt x="62" y="12"/>
                  </a:cubicBezTo>
                  <a:cubicBezTo>
                    <a:pt x="57" y="3"/>
                    <a:pt x="51" y="0"/>
                    <a:pt x="44" y="0"/>
                  </a:cubicBezTo>
                  <a:cubicBezTo>
                    <a:pt x="37" y="0"/>
                    <a:pt x="24" y="5"/>
                    <a:pt x="17" y="15"/>
                  </a:cubicBezTo>
                  <a:cubicBezTo>
                    <a:pt x="10" y="25"/>
                    <a:pt x="4" y="49"/>
                    <a:pt x="2" y="63"/>
                  </a:cubicBezTo>
                  <a:cubicBezTo>
                    <a:pt x="0" y="77"/>
                    <a:pt x="3" y="90"/>
                    <a:pt x="8" y="99"/>
                  </a:cubicBezTo>
                  <a:cubicBezTo>
                    <a:pt x="13" y="108"/>
                    <a:pt x="23" y="113"/>
                    <a:pt x="32" y="117"/>
                  </a:cubicBezTo>
                  <a:cubicBezTo>
                    <a:pt x="41" y="121"/>
                    <a:pt x="51" y="120"/>
                    <a:pt x="62" y="120"/>
                  </a:cubicBezTo>
                </a:path>
              </a:pathLst>
            </a:custGeom>
            <a:noFill/>
            <a:ln w="28575">
              <a:solidFill>
                <a:srgbClr val="4D4D4D"/>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9532" name="Freeform 236"/>
            <p:cNvSpPr>
              <a:spLocks/>
            </p:cNvSpPr>
            <p:nvPr/>
          </p:nvSpPr>
          <p:spPr bwMode="auto">
            <a:xfrm>
              <a:off x="4950" y="2902"/>
              <a:ext cx="77" cy="121"/>
            </a:xfrm>
            <a:custGeom>
              <a:avLst/>
              <a:gdLst>
                <a:gd name="T0" fmla="*/ 77 w 77"/>
                <a:gd name="T1" fmla="*/ 57 h 121"/>
                <a:gd name="T2" fmla="*/ 62 w 77"/>
                <a:gd name="T3" fmla="*/ 12 h 121"/>
                <a:gd name="T4" fmla="*/ 44 w 77"/>
                <a:gd name="T5" fmla="*/ 0 h 121"/>
                <a:gd name="T6" fmla="*/ 17 w 77"/>
                <a:gd name="T7" fmla="*/ 15 h 121"/>
                <a:gd name="T8" fmla="*/ 2 w 77"/>
                <a:gd name="T9" fmla="*/ 63 h 121"/>
                <a:gd name="T10" fmla="*/ 8 w 77"/>
                <a:gd name="T11" fmla="*/ 99 h 121"/>
                <a:gd name="T12" fmla="*/ 32 w 77"/>
                <a:gd name="T13" fmla="*/ 117 h 121"/>
                <a:gd name="T14" fmla="*/ 62 w 77"/>
                <a:gd name="T15" fmla="*/ 120 h 121"/>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121"/>
                <a:gd name="T26" fmla="*/ 77 w 77"/>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121">
                  <a:moveTo>
                    <a:pt x="77" y="57"/>
                  </a:moveTo>
                  <a:cubicBezTo>
                    <a:pt x="72" y="39"/>
                    <a:pt x="67" y="21"/>
                    <a:pt x="62" y="12"/>
                  </a:cubicBezTo>
                  <a:cubicBezTo>
                    <a:pt x="57" y="3"/>
                    <a:pt x="51" y="0"/>
                    <a:pt x="44" y="0"/>
                  </a:cubicBezTo>
                  <a:cubicBezTo>
                    <a:pt x="37" y="0"/>
                    <a:pt x="24" y="5"/>
                    <a:pt x="17" y="15"/>
                  </a:cubicBezTo>
                  <a:cubicBezTo>
                    <a:pt x="10" y="25"/>
                    <a:pt x="4" y="49"/>
                    <a:pt x="2" y="63"/>
                  </a:cubicBezTo>
                  <a:cubicBezTo>
                    <a:pt x="0" y="77"/>
                    <a:pt x="3" y="90"/>
                    <a:pt x="8" y="99"/>
                  </a:cubicBezTo>
                  <a:cubicBezTo>
                    <a:pt x="13" y="108"/>
                    <a:pt x="23" y="113"/>
                    <a:pt x="32" y="117"/>
                  </a:cubicBezTo>
                  <a:cubicBezTo>
                    <a:pt x="41" y="121"/>
                    <a:pt x="51" y="120"/>
                    <a:pt x="62" y="120"/>
                  </a:cubicBezTo>
                </a:path>
              </a:pathLst>
            </a:custGeom>
            <a:noFill/>
            <a:ln w="28575">
              <a:solidFill>
                <a:srgbClr val="4D4D4D"/>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9533" name="Line 237"/>
            <p:cNvSpPr>
              <a:spLocks noChangeShapeType="1"/>
            </p:cNvSpPr>
            <p:nvPr/>
          </p:nvSpPr>
          <p:spPr bwMode="auto">
            <a:xfrm>
              <a:off x="4386" y="3171"/>
              <a:ext cx="283"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9534" name="Line 238"/>
            <p:cNvSpPr>
              <a:spLocks noChangeShapeType="1"/>
            </p:cNvSpPr>
            <p:nvPr/>
          </p:nvSpPr>
          <p:spPr bwMode="auto">
            <a:xfrm>
              <a:off x="4359" y="3267"/>
              <a:ext cx="283"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9535" name="Line 239"/>
            <p:cNvSpPr>
              <a:spLocks noChangeShapeType="1"/>
            </p:cNvSpPr>
            <p:nvPr/>
          </p:nvSpPr>
          <p:spPr bwMode="auto">
            <a:xfrm>
              <a:off x="4692" y="3363"/>
              <a:ext cx="28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9536" name="Line 240"/>
            <p:cNvSpPr>
              <a:spLocks noChangeShapeType="1"/>
            </p:cNvSpPr>
            <p:nvPr/>
          </p:nvSpPr>
          <p:spPr bwMode="auto">
            <a:xfrm>
              <a:off x="4332" y="3459"/>
              <a:ext cx="283"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9537" name="Line 241"/>
            <p:cNvSpPr>
              <a:spLocks noChangeShapeType="1"/>
            </p:cNvSpPr>
            <p:nvPr/>
          </p:nvSpPr>
          <p:spPr bwMode="auto">
            <a:xfrm>
              <a:off x="4656" y="3555"/>
              <a:ext cx="28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9538" name="Line 242"/>
            <p:cNvSpPr>
              <a:spLocks noChangeShapeType="1"/>
            </p:cNvSpPr>
            <p:nvPr/>
          </p:nvSpPr>
          <p:spPr bwMode="auto">
            <a:xfrm>
              <a:off x="4638" y="3651"/>
              <a:ext cx="28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sp>
        <p:nvSpPr>
          <p:cNvPr id="19503" name="Text Box 243"/>
          <p:cNvSpPr txBox="1">
            <a:spLocks noChangeArrowheads="1"/>
          </p:cNvSpPr>
          <p:nvPr/>
        </p:nvSpPr>
        <p:spPr bwMode="auto">
          <a:xfrm>
            <a:off x="4568961" y="5345113"/>
            <a:ext cx="15779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dirty="0"/>
              <a:t>reserve line</a:t>
            </a:r>
          </a:p>
        </p:txBody>
      </p:sp>
      <p:grpSp>
        <p:nvGrpSpPr>
          <p:cNvPr id="19504" name="Group 244"/>
          <p:cNvGrpSpPr>
            <a:grpSpLocks/>
          </p:cNvGrpSpPr>
          <p:nvPr/>
        </p:nvGrpSpPr>
        <p:grpSpPr bwMode="auto">
          <a:xfrm>
            <a:off x="5165861" y="5861050"/>
            <a:ext cx="581025" cy="561975"/>
            <a:chOff x="4200" y="2899"/>
            <a:chExt cx="915" cy="885"/>
          </a:xfrm>
        </p:grpSpPr>
        <p:sp>
          <p:nvSpPr>
            <p:cNvPr id="19505" name="Rectangle 245"/>
            <p:cNvSpPr>
              <a:spLocks noChangeArrowheads="1"/>
            </p:cNvSpPr>
            <p:nvPr/>
          </p:nvSpPr>
          <p:spPr bwMode="auto">
            <a:xfrm>
              <a:off x="4342" y="2960"/>
              <a:ext cx="771" cy="824"/>
            </a:xfrm>
            <a:prstGeom prst="rect">
              <a:avLst/>
            </a:prstGeom>
            <a:solidFill>
              <a:srgbClr val="CC9900"/>
            </a:solidFill>
            <a:ln w="12700" algn="ctr">
              <a:solidFill>
                <a:schemeClr val="bg1"/>
              </a:solidFill>
              <a:miter lim="800000"/>
              <a:headEnd/>
              <a:tailEnd/>
            </a:ln>
          </p:spPr>
          <p:txBody>
            <a:bodyPr lIns="0" tIns="0" rIns="0" bIns="0" anchor="ctr">
              <a:spAutoFit/>
            </a:bodyPr>
            <a:lstStyle/>
            <a:p>
              <a:endParaRPr lang="en-US"/>
            </a:p>
          </p:txBody>
        </p:sp>
        <p:sp>
          <p:nvSpPr>
            <p:cNvPr id="19506" name="AutoShape 246"/>
            <p:cNvSpPr>
              <a:spLocks noChangeArrowheads="1"/>
            </p:cNvSpPr>
            <p:nvPr/>
          </p:nvSpPr>
          <p:spPr bwMode="auto">
            <a:xfrm>
              <a:off x="4283" y="2958"/>
              <a:ext cx="832" cy="774"/>
            </a:xfrm>
            <a:prstGeom prst="parallelogram">
              <a:avLst>
                <a:gd name="adj" fmla="val 8371"/>
              </a:avLst>
            </a:prstGeom>
            <a:solidFill>
              <a:srgbClr val="CCFFCC"/>
            </a:solidFill>
            <a:ln w="12700" algn="ctr">
              <a:solidFill>
                <a:schemeClr val="bg1"/>
              </a:solidFill>
              <a:miter lim="800000"/>
              <a:headEnd/>
              <a:tailEnd/>
            </a:ln>
          </p:spPr>
          <p:txBody>
            <a:bodyPr lIns="0" tIns="0" rIns="0" bIns="0" anchor="ctr">
              <a:spAutoFit/>
            </a:bodyPr>
            <a:lstStyle/>
            <a:p>
              <a:endParaRPr lang="en-US"/>
            </a:p>
          </p:txBody>
        </p:sp>
        <p:sp>
          <p:nvSpPr>
            <p:cNvPr id="19507" name="AutoShape 247"/>
            <p:cNvSpPr>
              <a:spLocks noChangeArrowheads="1"/>
            </p:cNvSpPr>
            <p:nvPr/>
          </p:nvSpPr>
          <p:spPr bwMode="auto">
            <a:xfrm>
              <a:off x="4303" y="2984"/>
              <a:ext cx="788" cy="765"/>
            </a:xfrm>
            <a:prstGeom prst="parallelogram">
              <a:avLst>
                <a:gd name="adj" fmla="val 8021"/>
              </a:avLst>
            </a:prstGeom>
            <a:solidFill>
              <a:srgbClr val="CCFFCC"/>
            </a:solidFill>
            <a:ln w="12700" algn="ctr">
              <a:solidFill>
                <a:schemeClr val="bg1"/>
              </a:solidFill>
              <a:miter lim="800000"/>
              <a:headEnd/>
              <a:tailEnd/>
            </a:ln>
          </p:spPr>
          <p:txBody>
            <a:bodyPr lIns="0" tIns="0" rIns="0" bIns="0" anchor="ctr">
              <a:spAutoFit/>
            </a:bodyPr>
            <a:lstStyle/>
            <a:p>
              <a:endParaRPr lang="en-US"/>
            </a:p>
          </p:txBody>
        </p:sp>
        <p:sp>
          <p:nvSpPr>
            <p:cNvPr id="19508" name="AutoShape 248"/>
            <p:cNvSpPr>
              <a:spLocks noChangeArrowheads="1"/>
            </p:cNvSpPr>
            <p:nvPr/>
          </p:nvSpPr>
          <p:spPr bwMode="auto">
            <a:xfrm>
              <a:off x="4200" y="2960"/>
              <a:ext cx="912" cy="807"/>
            </a:xfrm>
            <a:prstGeom prst="parallelogram">
              <a:avLst>
                <a:gd name="adj" fmla="val 17627"/>
              </a:avLst>
            </a:prstGeom>
            <a:solidFill>
              <a:srgbClr val="CCFFCC"/>
            </a:solidFill>
            <a:ln w="12700" algn="ctr">
              <a:solidFill>
                <a:schemeClr val="bg1"/>
              </a:solidFill>
              <a:miter lim="800000"/>
              <a:headEnd/>
              <a:tailEnd/>
            </a:ln>
          </p:spPr>
          <p:txBody>
            <a:bodyPr lIns="0" tIns="0" rIns="0" bIns="0" anchor="ctr">
              <a:spAutoFit/>
            </a:bodyPr>
            <a:lstStyle/>
            <a:p>
              <a:endParaRPr lang="en-US"/>
            </a:p>
          </p:txBody>
        </p:sp>
        <p:sp>
          <p:nvSpPr>
            <p:cNvPr id="19509" name="Freeform 249"/>
            <p:cNvSpPr>
              <a:spLocks/>
            </p:cNvSpPr>
            <p:nvPr/>
          </p:nvSpPr>
          <p:spPr bwMode="auto">
            <a:xfrm>
              <a:off x="4374" y="2899"/>
              <a:ext cx="77" cy="121"/>
            </a:xfrm>
            <a:custGeom>
              <a:avLst/>
              <a:gdLst>
                <a:gd name="T0" fmla="*/ 77 w 77"/>
                <a:gd name="T1" fmla="*/ 57 h 121"/>
                <a:gd name="T2" fmla="*/ 62 w 77"/>
                <a:gd name="T3" fmla="*/ 12 h 121"/>
                <a:gd name="T4" fmla="*/ 44 w 77"/>
                <a:gd name="T5" fmla="*/ 0 h 121"/>
                <a:gd name="T6" fmla="*/ 17 w 77"/>
                <a:gd name="T7" fmla="*/ 15 h 121"/>
                <a:gd name="T8" fmla="*/ 2 w 77"/>
                <a:gd name="T9" fmla="*/ 63 h 121"/>
                <a:gd name="T10" fmla="*/ 8 w 77"/>
                <a:gd name="T11" fmla="*/ 99 h 121"/>
                <a:gd name="T12" fmla="*/ 32 w 77"/>
                <a:gd name="T13" fmla="*/ 117 h 121"/>
                <a:gd name="T14" fmla="*/ 62 w 77"/>
                <a:gd name="T15" fmla="*/ 120 h 121"/>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121"/>
                <a:gd name="T26" fmla="*/ 77 w 77"/>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121">
                  <a:moveTo>
                    <a:pt x="77" y="57"/>
                  </a:moveTo>
                  <a:cubicBezTo>
                    <a:pt x="72" y="39"/>
                    <a:pt x="67" y="21"/>
                    <a:pt x="62" y="12"/>
                  </a:cubicBezTo>
                  <a:cubicBezTo>
                    <a:pt x="57" y="3"/>
                    <a:pt x="51" y="0"/>
                    <a:pt x="44" y="0"/>
                  </a:cubicBezTo>
                  <a:cubicBezTo>
                    <a:pt x="37" y="0"/>
                    <a:pt x="24" y="5"/>
                    <a:pt x="17" y="15"/>
                  </a:cubicBezTo>
                  <a:cubicBezTo>
                    <a:pt x="10" y="25"/>
                    <a:pt x="4" y="49"/>
                    <a:pt x="2" y="63"/>
                  </a:cubicBezTo>
                  <a:cubicBezTo>
                    <a:pt x="0" y="77"/>
                    <a:pt x="3" y="90"/>
                    <a:pt x="8" y="99"/>
                  </a:cubicBezTo>
                  <a:cubicBezTo>
                    <a:pt x="13" y="108"/>
                    <a:pt x="23" y="113"/>
                    <a:pt x="32" y="117"/>
                  </a:cubicBezTo>
                  <a:cubicBezTo>
                    <a:pt x="41" y="121"/>
                    <a:pt x="51" y="120"/>
                    <a:pt x="62" y="120"/>
                  </a:cubicBezTo>
                </a:path>
              </a:pathLst>
            </a:custGeom>
            <a:noFill/>
            <a:ln w="28575">
              <a:solidFill>
                <a:srgbClr val="4D4D4D"/>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9510" name="Freeform 250"/>
            <p:cNvSpPr>
              <a:spLocks/>
            </p:cNvSpPr>
            <p:nvPr/>
          </p:nvSpPr>
          <p:spPr bwMode="auto">
            <a:xfrm>
              <a:off x="4470" y="2899"/>
              <a:ext cx="77" cy="121"/>
            </a:xfrm>
            <a:custGeom>
              <a:avLst/>
              <a:gdLst>
                <a:gd name="T0" fmla="*/ 77 w 77"/>
                <a:gd name="T1" fmla="*/ 57 h 121"/>
                <a:gd name="T2" fmla="*/ 62 w 77"/>
                <a:gd name="T3" fmla="*/ 12 h 121"/>
                <a:gd name="T4" fmla="*/ 44 w 77"/>
                <a:gd name="T5" fmla="*/ 0 h 121"/>
                <a:gd name="T6" fmla="*/ 17 w 77"/>
                <a:gd name="T7" fmla="*/ 15 h 121"/>
                <a:gd name="T8" fmla="*/ 2 w 77"/>
                <a:gd name="T9" fmla="*/ 63 h 121"/>
                <a:gd name="T10" fmla="*/ 8 w 77"/>
                <a:gd name="T11" fmla="*/ 99 h 121"/>
                <a:gd name="T12" fmla="*/ 32 w 77"/>
                <a:gd name="T13" fmla="*/ 117 h 121"/>
                <a:gd name="T14" fmla="*/ 62 w 77"/>
                <a:gd name="T15" fmla="*/ 120 h 121"/>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121"/>
                <a:gd name="T26" fmla="*/ 77 w 77"/>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121">
                  <a:moveTo>
                    <a:pt x="77" y="57"/>
                  </a:moveTo>
                  <a:cubicBezTo>
                    <a:pt x="72" y="39"/>
                    <a:pt x="67" y="21"/>
                    <a:pt x="62" y="12"/>
                  </a:cubicBezTo>
                  <a:cubicBezTo>
                    <a:pt x="57" y="3"/>
                    <a:pt x="51" y="0"/>
                    <a:pt x="44" y="0"/>
                  </a:cubicBezTo>
                  <a:cubicBezTo>
                    <a:pt x="37" y="0"/>
                    <a:pt x="24" y="5"/>
                    <a:pt x="17" y="15"/>
                  </a:cubicBezTo>
                  <a:cubicBezTo>
                    <a:pt x="10" y="25"/>
                    <a:pt x="4" y="49"/>
                    <a:pt x="2" y="63"/>
                  </a:cubicBezTo>
                  <a:cubicBezTo>
                    <a:pt x="0" y="77"/>
                    <a:pt x="3" y="90"/>
                    <a:pt x="8" y="99"/>
                  </a:cubicBezTo>
                  <a:cubicBezTo>
                    <a:pt x="13" y="108"/>
                    <a:pt x="23" y="113"/>
                    <a:pt x="32" y="117"/>
                  </a:cubicBezTo>
                  <a:cubicBezTo>
                    <a:pt x="41" y="121"/>
                    <a:pt x="51" y="120"/>
                    <a:pt x="62" y="120"/>
                  </a:cubicBezTo>
                </a:path>
              </a:pathLst>
            </a:custGeom>
            <a:noFill/>
            <a:ln w="28575">
              <a:solidFill>
                <a:srgbClr val="4D4D4D"/>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9511" name="Freeform 251"/>
            <p:cNvSpPr>
              <a:spLocks/>
            </p:cNvSpPr>
            <p:nvPr/>
          </p:nvSpPr>
          <p:spPr bwMode="auto">
            <a:xfrm>
              <a:off x="4566" y="2899"/>
              <a:ext cx="77" cy="121"/>
            </a:xfrm>
            <a:custGeom>
              <a:avLst/>
              <a:gdLst>
                <a:gd name="T0" fmla="*/ 77 w 77"/>
                <a:gd name="T1" fmla="*/ 57 h 121"/>
                <a:gd name="T2" fmla="*/ 62 w 77"/>
                <a:gd name="T3" fmla="*/ 12 h 121"/>
                <a:gd name="T4" fmla="*/ 44 w 77"/>
                <a:gd name="T5" fmla="*/ 0 h 121"/>
                <a:gd name="T6" fmla="*/ 17 w 77"/>
                <a:gd name="T7" fmla="*/ 15 h 121"/>
                <a:gd name="T8" fmla="*/ 2 w 77"/>
                <a:gd name="T9" fmla="*/ 63 h 121"/>
                <a:gd name="T10" fmla="*/ 8 w 77"/>
                <a:gd name="T11" fmla="*/ 99 h 121"/>
                <a:gd name="T12" fmla="*/ 32 w 77"/>
                <a:gd name="T13" fmla="*/ 117 h 121"/>
                <a:gd name="T14" fmla="*/ 62 w 77"/>
                <a:gd name="T15" fmla="*/ 120 h 121"/>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121"/>
                <a:gd name="T26" fmla="*/ 77 w 77"/>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121">
                  <a:moveTo>
                    <a:pt x="77" y="57"/>
                  </a:moveTo>
                  <a:cubicBezTo>
                    <a:pt x="72" y="39"/>
                    <a:pt x="67" y="21"/>
                    <a:pt x="62" y="12"/>
                  </a:cubicBezTo>
                  <a:cubicBezTo>
                    <a:pt x="57" y="3"/>
                    <a:pt x="51" y="0"/>
                    <a:pt x="44" y="0"/>
                  </a:cubicBezTo>
                  <a:cubicBezTo>
                    <a:pt x="37" y="0"/>
                    <a:pt x="24" y="5"/>
                    <a:pt x="17" y="15"/>
                  </a:cubicBezTo>
                  <a:cubicBezTo>
                    <a:pt x="10" y="25"/>
                    <a:pt x="4" y="49"/>
                    <a:pt x="2" y="63"/>
                  </a:cubicBezTo>
                  <a:cubicBezTo>
                    <a:pt x="0" y="77"/>
                    <a:pt x="3" y="90"/>
                    <a:pt x="8" y="99"/>
                  </a:cubicBezTo>
                  <a:cubicBezTo>
                    <a:pt x="13" y="108"/>
                    <a:pt x="23" y="113"/>
                    <a:pt x="32" y="117"/>
                  </a:cubicBezTo>
                  <a:cubicBezTo>
                    <a:pt x="41" y="121"/>
                    <a:pt x="51" y="120"/>
                    <a:pt x="62" y="120"/>
                  </a:cubicBezTo>
                </a:path>
              </a:pathLst>
            </a:custGeom>
            <a:noFill/>
            <a:ln w="28575">
              <a:solidFill>
                <a:srgbClr val="4D4D4D"/>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9512" name="Freeform 252"/>
            <p:cNvSpPr>
              <a:spLocks/>
            </p:cNvSpPr>
            <p:nvPr/>
          </p:nvSpPr>
          <p:spPr bwMode="auto">
            <a:xfrm>
              <a:off x="4662" y="2899"/>
              <a:ext cx="77" cy="121"/>
            </a:xfrm>
            <a:custGeom>
              <a:avLst/>
              <a:gdLst>
                <a:gd name="T0" fmla="*/ 77 w 77"/>
                <a:gd name="T1" fmla="*/ 57 h 121"/>
                <a:gd name="T2" fmla="*/ 62 w 77"/>
                <a:gd name="T3" fmla="*/ 12 h 121"/>
                <a:gd name="T4" fmla="*/ 44 w 77"/>
                <a:gd name="T5" fmla="*/ 0 h 121"/>
                <a:gd name="T6" fmla="*/ 17 w 77"/>
                <a:gd name="T7" fmla="*/ 15 h 121"/>
                <a:gd name="T8" fmla="*/ 2 w 77"/>
                <a:gd name="T9" fmla="*/ 63 h 121"/>
                <a:gd name="T10" fmla="*/ 8 w 77"/>
                <a:gd name="T11" fmla="*/ 99 h 121"/>
                <a:gd name="T12" fmla="*/ 32 w 77"/>
                <a:gd name="T13" fmla="*/ 117 h 121"/>
                <a:gd name="T14" fmla="*/ 62 w 77"/>
                <a:gd name="T15" fmla="*/ 120 h 121"/>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121"/>
                <a:gd name="T26" fmla="*/ 77 w 77"/>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121">
                  <a:moveTo>
                    <a:pt x="77" y="57"/>
                  </a:moveTo>
                  <a:cubicBezTo>
                    <a:pt x="72" y="39"/>
                    <a:pt x="67" y="21"/>
                    <a:pt x="62" y="12"/>
                  </a:cubicBezTo>
                  <a:cubicBezTo>
                    <a:pt x="57" y="3"/>
                    <a:pt x="51" y="0"/>
                    <a:pt x="44" y="0"/>
                  </a:cubicBezTo>
                  <a:cubicBezTo>
                    <a:pt x="37" y="0"/>
                    <a:pt x="24" y="5"/>
                    <a:pt x="17" y="15"/>
                  </a:cubicBezTo>
                  <a:cubicBezTo>
                    <a:pt x="10" y="25"/>
                    <a:pt x="4" y="49"/>
                    <a:pt x="2" y="63"/>
                  </a:cubicBezTo>
                  <a:cubicBezTo>
                    <a:pt x="0" y="77"/>
                    <a:pt x="3" y="90"/>
                    <a:pt x="8" y="99"/>
                  </a:cubicBezTo>
                  <a:cubicBezTo>
                    <a:pt x="13" y="108"/>
                    <a:pt x="23" y="113"/>
                    <a:pt x="32" y="117"/>
                  </a:cubicBezTo>
                  <a:cubicBezTo>
                    <a:pt x="41" y="121"/>
                    <a:pt x="51" y="120"/>
                    <a:pt x="62" y="120"/>
                  </a:cubicBezTo>
                </a:path>
              </a:pathLst>
            </a:custGeom>
            <a:noFill/>
            <a:ln w="28575">
              <a:solidFill>
                <a:srgbClr val="4D4D4D"/>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9513" name="Freeform 253"/>
            <p:cNvSpPr>
              <a:spLocks/>
            </p:cNvSpPr>
            <p:nvPr/>
          </p:nvSpPr>
          <p:spPr bwMode="auto">
            <a:xfrm>
              <a:off x="4758" y="2899"/>
              <a:ext cx="77" cy="121"/>
            </a:xfrm>
            <a:custGeom>
              <a:avLst/>
              <a:gdLst>
                <a:gd name="T0" fmla="*/ 77 w 77"/>
                <a:gd name="T1" fmla="*/ 57 h 121"/>
                <a:gd name="T2" fmla="*/ 62 w 77"/>
                <a:gd name="T3" fmla="*/ 12 h 121"/>
                <a:gd name="T4" fmla="*/ 44 w 77"/>
                <a:gd name="T5" fmla="*/ 0 h 121"/>
                <a:gd name="T6" fmla="*/ 17 w 77"/>
                <a:gd name="T7" fmla="*/ 15 h 121"/>
                <a:gd name="T8" fmla="*/ 2 w 77"/>
                <a:gd name="T9" fmla="*/ 63 h 121"/>
                <a:gd name="T10" fmla="*/ 8 w 77"/>
                <a:gd name="T11" fmla="*/ 99 h 121"/>
                <a:gd name="T12" fmla="*/ 32 w 77"/>
                <a:gd name="T13" fmla="*/ 117 h 121"/>
                <a:gd name="T14" fmla="*/ 62 w 77"/>
                <a:gd name="T15" fmla="*/ 120 h 121"/>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121"/>
                <a:gd name="T26" fmla="*/ 77 w 77"/>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121">
                  <a:moveTo>
                    <a:pt x="77" y="57"/>
                  </a:moveTo>
                  <a:cubicBezTo>
                    <a:pt x="72" y="39"/>
                    <a:pt x="67" y="21"/>
                    <a:pt x="62" y="12"/>
                  </a:cubicBezTo>
                  <a:cubicBezTo>
                    <a:pt x="57" y="3"/>
                    <a:pt x="51" y="0"/>
                    <a:pt x="44" y="0"/>
                  </a:cubicBezTo>
                  <a:cubicBezTo>
                    <a:pt x="37" y="0"/>
                    <a:pt x="24" y="5"/>
                    <a:pt x="17" y="15"/>
                  </a:cubicBezTo>
                  <a:cubicBezTo>
                    <a:pt x="10" y="25"/>
                    <a:pt x="4" y="49"/>
                    <a:pt x="2" y="63"/>
                  </a:cubicBezTo>
                  <a:cubicBezTo>
                    <a:pt x="0" y="77"/>
                    <a:pt x="3" y="90"/>
                    <a:pt x="8" y="99"/>
                  </a:cubicBezTo>
                  <a:cubicBezTo>
                    <a:pt x="13" y="108"/>
                    <a:pt x="23" y="113"/>
                    <a:pt x="32" y="117"/>
                  </a:cubicBezTo>
                  <a:cubicBezTo>
                    <a:pt x="41" y="121"/>
                    <a:pt x="51" y="120"/>
                    <a:pt x="62" y="120"/>
                  </a:cubicBezTo>
                </a:path>
              </a:pathLst>
            </a:custGeom>
            <a:noFill/>
            <a:ln w="28575">
              <a:solidFill>
                <a:srgbClr val="4D4D4D"/>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9514" name="Freeform 254"/>
            <p:cNvSpPr>
              <a:spLocks/>
            </p:cNvSpPr>
            <p:nvPr/>
          </p:nvSpPr>
          <p:spPr bwMode="auto">
            <a:xfrm>
              <a:off x="4854" y="2899"/>
              <a:ext cx="77" cy="121"/>
            </a:xfrm>
            <a:custGeom>
              <a:avLst/>
              <a:gdLst>
                <a:gd name="T0" fmla="*/ 77 w 77"/>
                <a:gd name="T1" fmla="*/ 57 h 121"/>
                <a:gd name="T2" fmla="*/ 62 w 77"/>
                <a:gd name="T3" fmla="*/ 12 h 121"/>
                <a:gd name="T4" fmla="*/ 44 w 77"/>
                <a:gd name="T5" fmla="*/ 0 h 121"/>
                <a:gd name="T6" fmla="*/ 17 w 77"/>
                <a:gd name="T7" fmla="*/ 15 h 121"/>
                <a:gd name="T8" fmla="*/ 2 w 77"/>
                <a:gd name="T9" fmla="*/ 63 h 121"/>
                <a:gd name="T10" fmla="*/ 8 w 77"/>
                <a:gd name="T11" fmla="*/ 99 h 121"/>
                <a:gd name="T12" fmla="*/ 32 w 77"/>
                <a:gd name="T13" fmla="*/ 117 h 121"/>
                <a:gd name="T14" fmla="*/ 62 w 77"/>
                <a:gd name="T15" fmla="*/ 120 h 121"/>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121"/>
                <a:gd name="T26" fmla="*/ 77 w 77"/>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121">
                  <a:moveTo>
                    <a:pt x="77" y="57"/>
                  </a:moveTo>
                  <a:cubicBezTo>
                    <a:pt x="72" y="39"/>
                    <a:pt x="67" y="21"/>
                    <a:pt x="62" y="12"/>
                  </a:cubicBezTo>
                  <a:cubicBezTo>
                    <a:pt x="57" y="3"/>
                    <a:pt x="51" y="0"/>
                    <a:pt x="44" y="0"/>
                  </a:cubicBezTo>
                  <a:cubicBezTo>
                    <a:pt x="37" y="0"/>
                    <a:pt x="24" y="5"/>
                    <a:pt x="17" y="15"/>
                  </a:cubicBezTo>
                  <a:cubicBezTo>
                    <a:pt x="10" y="25"/>
                    <a:pt x="4" y="49"/>
                    <a:pt x="2" y="63"/>
                  </a:cubicBezTo>
                  <a:cubicBezTo>
                    <a:pt x="0" y="77"/>
                    <a:pt x="3" y="90"/>
                    <a:pt x="8" y="99"/>
                  </a:cubicBezTo>
                  <a:cubicBezTo>
                    <a:pt x="13" y="108"/>
                    <a:pt x="23" y="113"/>
                    <a:pt x="32" y="117"/>
                  </a:cubicBezTo>
                  <a:cubicBezTo>
                    <a:pt x="41" y="121"/>
                    <a:pt x="51" y="120"/>
                    <a:pt x="62" y="120"/>
                  </a:cubicBezTo>
                </a:path>
              </a:pathLst>
            </a:custGeom>
            <a:noFill/>
            <a:ln w="28575">
              <a:solidFill>
                <a:srgbClr val="4D4D4D"/>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9515" name="Freeform 255"/>
            <p:cNvSpPr>
              <a:spLocks/>
            </p:cNvSpPr>
            <p:nvPr/>
          </p:nvSpPr>
          <p:spPr bwMode="auto">
            <a:xfrm>
              <a:off x="4950" y="2902"/>
              <a:ext cx="77" cy="121"/>
            </a:xfrm>
            <a:custGeom>
              <a:avLst/>
              <a:gdLst>
                <a:gd name="T0" fmla="*/ 77 w 77"/>
                <a:gd name="T1" fmla="*/ 57 h 121"/>
                <a:gd name="T2" fmla="*/ 62 w 77"/>
                <a:gd name="T3" fmla="*/ 12 h 121"/>
                <a:gd name="T4" fmla="*/ 44 w 77"/>
                <a:gd name="T5" fmla="*/ 0 h 121"/>
                <a:gd name="T6" fmla="*/ 17 w 77"/>
                <a:gd name="T7" fmla="*/ 15 h 121"/>
                <a:gd name="T8" fmla="*/ 2 w 77"/>
                <a:gd name="T9" fmla="*/ 63 h 121"/>
                <a:gd name="T10" fmla="*/ 8 w 77"/>
                <a:gd name="T11" fmla="*/ 99 h 121"/>
                <a:gd name="T12" fmla="*/ 32 w 77"/>
                <a:gd name="T13" fmla="*/ 117 h 121"/>
                <a:gd name="T14" fmla="*/ 62 w 77"/>
                <a:gd name="T15" fmla="*/ 120 h 121"/>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121"/>
                <a:gd name="T26" fmla="*/ 77 w 77"/>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121">
                  <a:moveTo>
                    <a:pt x="77" y="57"/>
                  </a:moveTo>
                  <a:cubicBezTo>
                    <a:pt x="72" y="39"/>
                    <a:pt x="67" y="21"/>
                    <a:pt x="62" y="12"/>
                  </a:cubicBezTo>
                  <a:cubicBezTo>
                    <a:pt x="57" y="3"/>
                    <a:pt x="51" y="0"/>
                    <a:pt x="44" y="0"/>
                  </a:cubicBezTo>
                  <a:cubicBezTo>
                    <a:pt x="37" y="0"/>
                    <a:pt x="24" y="5"/>
                    <a:pt x="17" y="15"/>
                  </a:cubicBezTo>
                  <a:cubicBezTo>
                    <a:pt x="10" y="25"/>
                    <a:pt x="4" y="49"/>
                    <a:pt x="2" y="63"/>
                  </a:cubicBezTo>
                  <a:cubicBezTo>
                    <a:pt x="0" y="77"/>
                    <a:pt x="3" y="90"/>
                    <a:pt x="8" y="99"/>
                  </a:cubicBezTo>
                  <a:cubicBezTo>
                    <a:pt x="13" y="108"/>
                    <a:pt x="23" y="113"/>
                    <a:pt x="32" y="117"/>
                  </a:cubicBezTo>
                  <a:cubicBezTo>
                    <a:pt x="41" y="121"/>
                    <a:pt x="51" y="120"/>
                    <a:pt x="62" y="120"/>
                  </a:cubicBezTo>
                </a:path>
              </a:pathLst>
            </a:custGeom>
            <a:noFill/>
            <a:ln w="28575">
              <a:solidFill>
                <a:srgbClr val="4D4D4D"/>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9516" name="Line 256"/>
            <p:cNvSpPr>
              <a:spLocks noChangeShapeType="1"/>
            </p:cNvSpPr>
            <p:nvPr/>
          </p:nvSpPr>
          <p:spPr bwMode="auto">
            <a:xfrm>
              <a:off x="4386" y="3171"/>
              <a:ext cx="283"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9517" name="Line 257"/>
            <p:cNvSpPr>
              <a:spLocks noChangeShapeType="1"/>
            </p:cNvSpPr>
            <p:nvPr/>
          </p:nvSpPr>
          <p:spPr bwMode="auto">
            <a:xfrm>
              <a:off x="4359" y="3267"/>
              <a:ext cx="283"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9518" name="Line 258"/>
            <p:cNvSpPr>
              <a:spLocks noChangeShapeType="1"/>
            </p:cNvSpPr>
            <p:nvPr/>
          </p:nvSpPr>
          <p:spPr bwMode="auto">
            <a:xfrm>
              <a:off x="4692" y="3363"/>
              <a:ext cx="28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9519" name="Line 259"/>
            <p:cNvSpPr>
              <a:spLocks noChangeShapeType="1"/>
            </p:cNvSpPr>
            <p:nvPr/>
          </p:nvSpPr>
          <p:spPr bwMode="auto">
            <a:xfrm>
              <a:off x="4332" y="3459"/>
              <a:ext cx="283"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9520" name="Line 260"/>
            <p:cNvSpPr>
              <a:spLocks noChangeShapeType="1"/>
            </p:cNvSpPr>
            <p:nvPr/>
          </p:nvSpPr>
          <p:spPr bwMode="auto">
            <a:xfrm>
              <a:off x="4656" y="3555"/>
              <a:ext cx="28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9521" name="Line 261"/>
            <p:cNvSpPr>
              <a:spLocks noChangeShapeType="1"/>
            </p:cNvSpPr>
            <p:nvPr/>
          </p:nvSpPr>
          <p:spPr bwMode="auto">
            <a:xfrm>
              <a:off x="4638" y="3651"/>
              <a:ext cx="28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nvGrpSpPr>
          <p:cNvPr id="304" name="Group 2"/>
          <p:cNvGrpSpPr>
            <a:grpSpLocks/>
          </p:cNvGrpSpPr>
          <p:nvPr/>
        </p:nvGrpSpPr>
        <p:grpSpPr bwMode="auto">
          <a:xfrm>
            <a:off x="7975600" y="3865563"/>
            <a:ext cx="746125" cy="749300"/>
            <a:chOff x="4932" y="501"/>
            <a:chExt cx="708" cy="712"/>
          </a:xfrm>
        </p:grpSpPr>
        <p:sp>
          <p:nvSpPr>
            <p:cNvPr id="305" name="Freeform 3"/>
            <p:cNvSpPr>
              <a:spLocks/>
            </p:cNvSpPr>
            <p:nvPr/>
          </p:nvSpPr>
          <p:spPr bwMode="auto">
            <a:xfrm>
              <a:off x="4932" y="501"/>
              <a:ext cx="708" cy="703"/>
            </a:xfrm>
            <a:custGeom>
              <a:avLst/>
              <a:gdLst>
                <a:gd name="T0" fmla="*/ 61 w 1542"/>
                <a:gd name="T1" fmla="*/ 68 h 1531"/>
                <a:gd name="T2" fmla="*/ 62 w 1542"/>
                <a:gd name="T3" fmla="*/ 68 h 1531"/>
                <a:gd name="T4" fmla="*/ 64 w 1542"/>
                <a:gd name="T5" fmla="*/ 67 h 1531"/>
                <a:gd name="T6" fmla="*/ 65 w 1542"/>
                <a:gd name="T7" fmla="*/ 67 h 1531"/>
                <a:gd name="T8" fmla="*/ 67 w 1542"/>
                <a:gd name="T9" fmla="*/ 66 h 1531"/>
                <a:gd name="T10" fmla="*/ 67 w 1542"/>
                <a:gd name="T11" fmla="*/ 65 h 1531"/>
                <a:gd name="T12" fmla="*/ 68 w 1542"/>
                <a:gd name="T13" fmla="*/ 63 h 1531"/>
                <a:gd name="T14" fmla="*/ 68 w 1542"/>
                <a:gd name="T15" fmla="*/ 62 h 1531"/>
                <a:gd name="T16" fmla="*/ 68 w 1542"/>
                <a:gd name="T17" fmla="*/ 60 h 1531"/>
                <a:gd name="T18" fmla="*/ 68 w 1542"/>
                <a:gd name="T19" fmla="*/ 8 h 1531"/>
                <a:gd name="T20" fmla="*/ 68 w 1542"/>
                <a:gd name="T21" fmla="*/ 6 h 1531"/>
                <a:gd name="T22" fmla="*/ 68 w 1542"/>
                <a:gd name="T23" fmla="*/ 5 h 1531"/>
                <a:gd name="T24" fmla="*/ 67 w 1542"/>
                <a:gd name="T25" fmla="*/ 4 h 1531"/>
                <a:gd name="T26" fmla="*/ 67 w 1542"/>
                <a:gd name="T27" fmla="*/ 2 h 1531"/>
                <a:gd name="T28" fmla="*/ 65 w 1542"/>
                <a:gd name="T29" fmla="*/ 1 h 1531"/>
                <a:gd name="T30" fmla="*/ 64 w 1542"/>
                <a:gd name="T31" fmla="*/ 0 h 1531"/>
                <a:gd name="T32" fmla="*/ 62 w 1542"/>
                <a:gd name="T33" fmla="*/ 0 h 1531"/>
                <a:gd name="T34" fmla="*/ 61 w 1542"/>
                <a:gd name="T35" fmla="*/ 0 h 1531"/>
                <a:gd name="T36" fmla="*/ 8 w 1542"/>
                <a:gd name="T37" fmla="*/ 0 h 1531"/>
                <a:gd name="T38" fmla="*/ 6 w 1542"/>
                <a:gd name="T39" fmla="*/ 0 h 1531"/>
                <a:gd name="T40" fmla="*/ 5 w 1542"/>
                <a:gd name="T41" fmla="*/ 0 h 1531"/>
                <a:gd name="T42" fmla="*/ 3 w 1542"/>
                <a:gd name="T43" fmla="*/ 1 h 1531"/>
                <a:gd name="T44" fmla="*/ 2 w 1542"/>
                <a:gd name="T45" fmla="*/ 2 h 1531"/>
                <a:gd name="T46" fmla="*/ 1 w 1542"/>
                <a:gd name="T47" fmla="*/ 4 h 1531"/>
                <a:gd name="T48" fmla="*/ 0 w 1542"/>
                <a:gd name="T49" fmla="*/ 5 h 1531"/>
                <a:gd name="T50" fmla="*/ 0 w 1542"/>
                <a:gd name="T51" fmla="*/ 6 h 1531"/>
                <a:gd name="T52" fmla="*/ 0 w 1542"/>
                <a:gd name="T53" fmla="*/ 8 h 1531"/>
                <a:gd name="T54" fmla="*/ 0 w 1542"/>
                <a:gd name="T55" fmla="*/ 60 h 1531"/>
                <a:gd name="T56" fmla="*/ 0 w 1542"/>
                <a:gd name="T57" fmla="*/ 62 h 1531"/>
                <a:gd name="T58" fmla="*/ 0 w 1542"/>
                <a:gd name="T59" fmla="*/ 63 h 1531"/>
                <a:gd name="T60" fmla="*/ 1 w 1542"/>
                <a:gd name="T61" fmla="*/ 65 h 1531"/>
                <a:gd name="T62" fmla="*/ 2 w 1542"/>
                <a:gd name="T63" fmla="*/ 66 h 1531"/>
                <a:gd name="T64" fmla="*/ 3 w 1542"/>
                <a:gd name="T65" fmla="*/ 67 h 1531"/>
                <a:gd name="T66" fmla="*/ 5 w 1542"/>
                <a:gd name="T67" fmla="*/ 67 h 1531"/>
                <a:gd name="T68" fmla="*/ 6 w 1542"/>
                <a:gd name="T69" fmla="*/ 68 h 1531"/>
                <a:gd name="T70" fmla="*/ 8 w 1542"/>
                <a:gd name="T71" fmla="*/ 68 h 1531"/>
                <a:gd name="T72" fmla="*/ 61 w 1542"/>
                <a:gd name="T73" fmla="*/ 68 h 153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42"/>
                <a:gd name="T112" fmla="*/ 0 h 1531"/>
                <a:gd name="T113" fmla="*/ 1542 w 1542"/>
                <a:gd name="T114" fmla="*/ 1531 h 153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42" h="1531">
                  <a:moveTo>
                    <a:pt x="1367" y="1531"/>
                  </a:moveTo>
                  <a:lnTo>
                    <a:pt x="1401" y="1527"/>
                  </a:lnTo>
                  <a:lnTo>
                    <a:pt x="1436" y="1517"/>
                  </a:lnTo>
                  <a:lnTo>
                    <a:pt x="1465" y="1500"/>
                  </a:lnTo>
                  <a:lnTo>
                    <a:pt x="1491" y="1479"/>
                  </a:lnTo>
                  <a:lnTo>
                    <a:pt x="1511" y="1454"/>
                  </a:lnTo>
                  <a:lnTo>
                    <a:pt x="1528" y="1424"/>
                  </a:lnTo>
                  <a:lnTo>
                    <a:pt x="1539" y="1390"/>
                  </a:lnTo>
                  <a:lnTo>
                    <a:pt x="1542" y="1356"/>
                  </a:lnTo>
                  <a:lnTo>
                    <a:pt x="1542" y="175"/>
                  </a:lnTo>
                  <a:lnTo>
                    <a:pt x="1539" y="141"/>
                  </a:lnTo>
                  <a:lnTo>
                    <a:pt x="1528" y="107"/>
                  </a:lnTo>
                  <a:lnTo>
                    <a:pt x="1511" y="78"/>
                  </a:lnTo>
                  <a:lnTo>
                    <a:pt x="1491" y="52"/>
                  </a:lnTo>
                  <a:lnTo>
                    <a:pt x="1465" y="31"/>
                  </a:lnTo>
                  <a:lnTo>
                    <a:pt x="1436" y="14"/>
                  </a:lnTo>
                  <a:lnTo>
                    <a:pt x="1401" y="4"/>
                  </a:lnTo>
                  <a:lnTo>
                    <a:pt x="1367" y="0"/>
                  </a:lnTo>
                  <a:lnTo>
                    <a:pt x="175" y="0"/>
                  </a:lnTo>
                  <a:lnTo>
                    <a:pt x="141" y="4"/>
                  </a:lnTo>
                  <a:lnTo>
                    <a:pt x="106" y="14"/>
                  </a:lnTo>
                  <a:lnTo>
                    <a:pt x="77" y="31"/>
                  </a:lnTo>
                  <a:lnTo>
                    <a:pt x="51" y="52"/>
                  </a:lnTo>
                  <a:lnTo>
                    <a:pt x="31" y="78"/>
                  </a:lnTo>
                  <a:lnTo>
                    <a:pt x="14" y="107"/>
                  </a:lnTo>
                  <a:lnTo>
                    <a:pt x="3" y="141"/>
                  </a:lnTo>
                  <a:lnTo>
                    <a:pt x="0" y="175"/>
                  </a:lnTo>
                  <a:lnTo>
                    <a:pt x="0" y="1356"/>
                  </a:lnTo>
                  <a:lnTo>
                    <a:pt x="3" y="1390"/>
                  </a:lnTo>
                  <a:lnTo>
                    <a:pt x="14" y="1424"/>
                  </a:lnTo>
                  <a:lnTo>
                    <a:pt x="31" y="1454"/>
                  </a:lnTo>
                  <a:lnTo>
                    <a:pt x="51" y="1479"/>
                  </a:lnTo>
                  <a:lnTo>
                    <a:pt x="77" y="1500"/>
                  </a:lnTo>
                  <a:lnTo>
                    <a:pt x="106" y="1517"/>
                  </a:lnTo>
                  <a:lnTo>
                    <a:pt x="141" y="1527"/>
                  </a:lnTo>
                  <a:lnTo>
                    <a:pt x="175" y="1531"/>
                  </a:lnTo>
                  <a:lnTo>
                    <a:pt x="1367" y="1531"/>
                  </a:lnTo>
                  <a:close/>
                </a:path>
              </a:pathLst>
            </a:custGeom>
            <a:solidFill>
              <a:srgbClr val="FF9B9E"/>
            </a:solidFill>
            <a:ln w="9525">
              <a:solidFill>
                <a:schemeClr val="bg1"/>
              </a:solidFill>
              <a:round/>
              <a:headEnd/>
              <a:tailEnd/>
            </a:ln>
          </p:spPr>
          <p:txBody>
            <a:bodyPr/>
            <a:lstStyle/>
            <a:p>
              <a:endParaRPr lang="en-US"/>
            </a:p>
          </p:txBody>
        </p:sp>
        <p:sp>
          <p:nvSpPr>
            <p:cNvPr id="306" name="Freeform 4"/>
            <p:cNvSpPr>
              <a:spLocks/>
            </p:cNvSpPr>
            <p:nvPr/>
          </p:nvSpPr>
          <p:spPr bwMode="auto">
            <a:xfrm>
              <a:off x="5225" y="594"/>
              <a:ext cx="249" cy="123"/>
            </a:xfrm>
            <a:custGeom>
              <a:avLst/>
              <a:gdLst>
                <a:gd name="T0" fmla="*/ 21 w 542"/>
                <a:gd name="T1" fmla="*/ 12 h 269"/>
                <a:gd name="T2" fmla="*/ 21 w 542"/>
                <a:gd name="T3" fmla="*/ 12 h 269"/>
                <a:gd name="T4" fmla="*/ 22 w 542"/>
                <a:gd name="T5" fmla="*/ 12 h 269"/>
                <a:gd name="T6" fmla="*/ 23 w 542"/>
                <a:gd name="T7" fmla="*/ 12 h 269"/>
                <a:gd name="T8" fmla="*/ 23 w 542"/>
                <a:gd name="T9" fmla="*/ 11 h 269"/>
                <a:gd name="T10" fmla="*/ 23 w 542"/>
                <a:gd name="T11" fmla="*/ 11 h 269"/>
                <a:gd name="T12" fmla="*/ 23 w 542"/>
                <a:gd name="T13" fmla="*/ 11 h 269"/>
                <a:gd name="T14" fmla="*/ 24 w 542"/>
                <a:gd name="T15" fmla="*/ 11 h 269"/>
                <a:gd name="T16" fmla="*/ 24 w 542"/>
                <a:gd name="T17" fmla="*/ 10 h 269"/>
                <a:gd name="T18" fmla="*/ 24 w 542"/>
                <a:gd name="T19" fmla="*/ 10 h 269"/>
                <a:gd name="T20" fmla="*/ 24 w 542"/>
                <a:gd name="T21" fmla="*/ 9 h 269"/>
                <a:gd name="T22" fmla="*/ 24 w 542"/>
                <a:gd name="T23" fmla="*/ 8 h 269"/>
                <a:gd name="T24" fmla="*/ 23 w 542"/>
                <a:gd name="T25" fmla="*/ 8 h 269"/>
                <a:gd name="T26" fmla="*/ 23 w 542"/>
                <a:gd name="T27" fmla="*/ 7 h 269"/>
                <a:gd name="T28" fmla="*/ 3 w 542"/>
                <a:gd name="T29" fmla="*/ 0 h 269"/>
                <a:gd name="T30" fmla="*/ 3 w 542"/>
                <a:gd name="T31" fmla="*/ 0 h 269"/>
                <a:gd name="T32" fmla="*/ 2 w 542"/>
                <a:gd name="T33" fmla="*/ 0 h 269"/>
                <a:gd name="T34" fmla="*/ 2 w 542"/>
                <a:gd name="T35" fmla="*/ 0 h 269"/>
                <a:gd name="T36" fmla="*/ 1 w 542"/>
                <a:gd name="T37" fmla="*/ 0 h 269"/>
                <a:gd name="T38" fmla="*/ 1 w 542"/>
                <a:gd name="T39" fmla="*/ 0 h 269"/>
                <a:gd name="T40" fmla="*/ 0 w 542"/>
                <a:gd name="T41" fmla="*/ 0 h 269"/>
                <a:gd name="T42" fmla="*/ 0 w 542"/>
                <a:gd name="T43" fmla="*/ 1 h 269"/>
                <a:gd name="T44" fmla="*/ 0 w 542"/>
                <a:gd name="T45" fmla="*/ 1 h 269"/>
                <a:gd name="T46" fmla="*/ 0 w 542"/>
                <a:gd name="T47" fmla="*/ 1 h 269"/>
                <a:gd name="T48" fmla="*/ 0 w 542"/>
                <a:gd name="T49" fmla="*/ 2 h 269"/>
                <a:gd name="T50" fmla="*/ 0 w 542"/>
                <a:gd name="T51" fmla="*/ 3 h 269"/>
                <a:gd name="T52" fmla="*/ 1 w 542"/>
                <a:gd name="T53" fmla="*/ 4 h 269"/>
                <a:gd name="T54" fmla="*/ 2 w 542"/>
                <a:gd name="T55" fmla="*/ 5 h 269"/>
                <a:gd name="T56" fmla="*/ 21 w 542"/>
                <a:gd name="T57" fmla="*/ 12 h 26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2"/>
                <a:gd name="T88" fmla="*/ 0 h 269"/>
                <a:gd name="T89" fmla="*/ 542 w 542"/>
                <a:gd name="T90" fmla="*/ 269 h 26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2" h="269">
                  <a:moveTo>
                    <a:pt x="468" y="266"/>
                  </a:moveTo>
                  <a:lnTo>
                    <a:pt x="479" y="269"/>
                  </a:lnTo>
                  <a:lnTo>
                    <a:pt x="491" y="269"/>
                  </a:lnTo>
                  <a:lnTo>
                    <a:pt x="501" y="268"/>
                  </a:lnTo>
                  <a:lnTo>
                    <a:pt x="511" y="264"/>
                  </a:lnTo>
                  <a:lnTo>
                    <a:pt x="520" y="259"/>
                  </a:lnTo>
                  <a:lnTo>
                    <a:pt x="527" y="252"/>
                  </a:lnTo>
                  <a:lnTo>
                    <a:pt x="533" y="244"/>
                  </a:lnTo>
                  <a:lnTo>
                    <a:pt x="539" y="233"/>
                  </a:lnTo>
                  <a:lnTo>
                    <a:pt x="542" y="213"/>
                  </a:lnTo>
                  <a:lnTo>
                    <a:pt x="539" y="192"/>
                  </a:lnTo>
                  <a:lnTo>
                    <a:pt x="527" y="175"/>
                  </a:lnTo>
                  <a:lnTo>
                    <a:pt x="508" y="163"/>
                  </a:lnTo>
                  <a:lnTo>
                    <a:pt x="74" y="4"/>
                  </a:lnTo>
                  <a:lnTo>
                    <a:pt x="64" y="0"/>
                  </a:lnTo>
                  <a:lnTo>
                    <a:pt x="53" y="0"/>
                  </a:lnTo>
                  <a:lnTo>
                    <a:pt x="43" y="0"/>
                  </a:lnTo>
                  <a:lnTo>
                    <a:pt x="33" y="4"/>
                  </a:lnTo>
                  <a:lnTo>
                    <a:pt x="22" y="9"/>
                  </a:lnTo>
                  <a:lnTo>
                    <a:pt x="16" y="16"/>
                  </a:lnTo>
                  <a:lnTo>
                    <a:pt x="9" y="24"/>
                  </a:lnTo>
                  <a:lnTo>
                    <a:pt x="4" y="34"/>
                  </a:lnTo>
                  <a:lnTo>
                    <a:pt x="0" y="57"/>
                  </a:lnTo>
                  <a:lnTo>
                    <a:pt x="5" y="77"/>
                  </a:lnTo>
                  <a:lnTo>
                    <a:pt x="17" y="93"/>
                  </a:lnTo>
                  <a:lnTo>
                    <a:pt x="36" y="105"/>
                  </a:lnTo>
                  <a:lnTo>
                    <a:pt x="468" y="2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07" name="Freeform 5"/>
            <p:cNvSpPr>
              <a:spLocks/>
            </p:cNvSpPr>
            <p:nvPr/>
          </p:nvSpPr>
          <p:spPr bwMode="auto">
            <a:xfrm>
              <a:off x="5095" y="902"/>
              <a:ext cx="249" cy="125"/>
            </a:xfrm>
            <a:custGeom>
              <a:avLst/>
              <a:gdLst>
                <a:gd name="T0" fmla="*/ 21 w 542"/>
                <a:gd name="T1" fmla="*/ 13 h 269"/>
                <a:gd name="T2" fmla="*/ 22 w 542"/>
                <a:gd name="T3" fmla="*/ 13 h 269"/>
                <a:gd name="T4" fmla="*/ 22 w 542"/>
                <a:gd name="T5" fmla="*/ 13 h 269"/>
                <a:gd name="T6" fmla="*/ 23 w 542"/>
                <a:gd name="T7" fmla="*/ 13 h 269"/>
                <a:gd name="T8" fmla="*/ 23 w 542"/>
                <a:gd name="T9" fmla="*/ 12 h 269"/>
                <a:gd name="T10" fmla="*/ 23 w 542"/>
                <a:gd name="T11" fmla="*/ 12 h 269"/>
                <a:gd name="T12" fmla="*/ 23 w 542"/>
                <a:gd name="T13" fmla="*/ 12 h 269"/>
                <a:gd name="T14" fmla="*/ 24 w 542"/>
                <a:gd name="T15" fmla="*/ 12 h 269"/>
                <a:gd name="T16" fmla="*/ 24 w 542"/>
                <a:gd name="T17" fmla="*/ 11 h 269"/>
                <a:gd name="T18" fmla="*/ 24 w 542"/>
                <a:gd name="T19" fmla="*/ 11 h 269"/>
                <a:gd name="T20" fmla="*/ 24 w 542"/>
                <a:gd name="T21" fmla="*/ 10 h 269"/>
                <a:gd name="T22" fmla="*/ 24 w 542"/>
                <a:gd name="T23" fmla="*/ 9 h 269"/>
                <a:gd name="T24" fmla="*/ 23 w 542"/>
                <a:gd name="T25" fmla="*/ 8 h 269"/>
                <a:gd name="T26" fmla="*/ 23 w 542"/>
                <a:gd name="T27" fmla="*/ 7 h 269"/>
                <a:gd name="T28" fmla="*/ 3 w 542"/>
                <a:gd name="T29" fmla="*/ 0 h 269"/>
                <a:gd name="T30" fmla="*/ 3 w 542"/>
                <a:gd name="T31" fmla="*/ 0 h 269"/>
                <a:gd name="T32" fmla="*/ 2 w 542"/>
                <a:gd name="T33" fmla="*/ 0 h 269"/>
                <a:gd name="T34" fmla="*/ 2 w 542"/>
                <a:gd name="T35" fmla="*/ 0 h 269"/>
                <a:gd name="T36" fmla="*/ 1 w 542"/>
                <a:gd name="T37" fmla="*/ 0 h 269"/>
                <a:gd name="T38" fmla="*/ 1 w 542"/>
                <a:gd name="T39" fmla="*/ 0 h 269"/>
                <a:gd name="T40" fmla="*/ 0 w 542"/>
                <a:gd name="T41" fmla="*/ 1 h 269"/>
                <a:gd name="T42" fmla="*/ 0 w 542"/>
                <a:gd name="T43" fmla="*/ 1 h 269"/>
                <a:gd name="T44" fmla="*/ 0 w 542"/>
                <a:gd name="T45" fmla="*/ 2 h 269"/>
                <a:gd name="T46" fmla="*/ 0 w 542"/>
                <a:gd name="T47" fmla="*/ 2 h 269"/>
                <a:gd name="T48" fmla="*/ 0 w 542"/>
                <a:gd name="T49" fmla="*/ 3 h 269"/>
                <a:gd name="T50" fmla="*/ 0 w 542"/>
                <a:gd name="T51" fmla="*/ 4 h 269"/>
                <a:gd name="T52" fmla="*/ 1 w 542"/>
                <a:gd name="T53" fmla="*/ 4 h 269"/>
                <a:gd name="T54" fmla="*/ 2 w 542"/>
                <a:gd name="T55" fmla="*/ 5 h 269"/>
                <a:gd name="T56" fmla="*/ 21 w 542"/>
                <a:gd name="T57" fmla="*/ 13 h 26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2"/>
                <a:gd name="T88" fmla="*/ 0 h 269"/>
                <a:gd name="T89" fmla="*/ 542 w 542"/>
                <a:gd name="T90" fmla="*/ 269 h 26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2" h="269">
                  <a:moveTo>
                    <a:pt x="470" y="266"/>
                  </a:moveTo>
                  <a:lnTo>
                    <a:pt x="480" y="269"/>
                  </a:lnTo>
                  <a:lnTo>
                    <a:pt x="492" y="269"/>
                  </a:lnTo>
                  <a:lnTo>
                    <a:pt x="503" y="267"/>
                  </a:lnTo>
                  <a:lnTo>
                    <a:pt x="511" y="264"/>
                  </a:lnTo>
                  <a:lnTo>
                    <a:pt x="520" y="259"/>
                  </a:lnTo>
                  <a:lnTo>
                    <a:pt x="528" y="252"/>
                  </a:lnTo>
                  <a:lnTo>
                    <a:pt x="533" y="243"/>
                  </a:lnTo>
                  <a:lnTo>
                    <a:pt x="539" y="233"/>
                  </a:lnTo>
                  <a:lnTo>
                    <a:pt x="542" y="211"/>
                  </a:lnTo>
                  <a:lnTo>
                    <a:pt x="537" y="190"/>
                  </a:lnTo>
                  <a:lnTo>
                    <a:pt x="525" y="175"/>
                  </a:lnTo>
                  <a:lnTo>
                    <a:pt x="506" y="163"/>
                  </a:lnTo>
                  <a:lnTo>
                    <a:pt x="74" y="3"/>
                  </a:lnTo>
                  <a:lnTo>
                    <a:pt x="64" y="0"/>
                  </a:lnTo>
                  <a:lnTo>
                    <a:pt x="53" y="0"/>
                  </a:lnTo>
                  <a:lnTo>
                    <a:pt x="43" y="1"/>
                  </a:lnTo>
                  <a:lnTo>
                    <a:pt x="33" y="5"/>
                  </a:lnTo>
                  <a:lnTo>
                    <a:pt x="22" y="10"/>
                  </a:lnTo>
                  <a:lnTo>
                    <a:pt x="16" y="17"/>
                  </a:lnTo>
                  <a:lnTo>
                    <a:pt x="9" y="25"/>
                  </a:lnTo>
                  <a:lnTo>
                    <a:pt x="4" y="36"/>
                  </a:lnTo>
                  <a:lnTo>
                    <a:pt x="0" y="58"/>
                  </a:lnTo>
                  <a:lnTo>
                    <a:pt x="5" y="77"/>
                  </a:lnTo>
                  <a:lnTo>
                    <a:pt x="17" y="94"/>
                  </a:lnTo>
                  <a:lnTo>
                    <a:pt x="36" y="104"/>
                  </a:lnTo>
                  <a:lnTo>
                    <a:pt x="470" y="2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08" name="Freeform 6"/>
            <p:cNvSpPr>
              <a:spLocks/>
            </p:cNvSpPr>
            <p:nvPr/>
          </p:nvSpPr>
          <p:spPr bwMode="auto">
            <a:xfrm>
              <a:off x="5135" y="660"/>
              <a:ext cx="298" cy="299"/>
            </a:xfrm>
            <a:custGeom>
              <a:avLst/>
              <a:gdLst>
                <a:gd name="T0" fmla="*/ 20 w 650"/>
                <a:gd name="T1" fmla="*/ 29 h 650"/>
                <a:gd name="T2" fmla="*/ 21 w 650"/>
                <a:gd name="T3" fmla="*/ 29 h 650"/>
                <a:gd name="T4" fmla="*/ 21 w 650"/>
                <a:gd name="T5" fmla="*/ 29 h 650"/>
                <a:gd name="T6" fmla="*/ 21 w 650"/>
                <a:gd name="T7" fmla="*/ 29 h 650"/>
                <a:gd name="T8" fmla="*/ 21 w 650"/>
                <a:gd name="T9" fmla="*/ 29 h 650"/>
                <a:gd name="T10" fmla="*/ 29 w 650"/>
                <a:gd name="T11" fmla="*/ 8 h 650"/>
                <a:gd name="T12" fmla="*/ 29 w 650"/>
                <a:gd name="T13" fmla="*/ 8 h 650"/>
                <a:gd name="T14" fmla="*/ 28 w 650"/>
                <a:gd name="T15" fmla="*/ 8 h 650"/>
                <a:gd name="T16" fmla="*/ 28 w 650"/>
                <a:gd name="T17" fmla="*/ 8 h 650"/>
                <a:gd name="T18" fmla="*/ 28 w 650"/>
                <a:gd name="T19" fmla="*/ 7 h 650"/>
                <a:gd name="T20" fmla="*/ 8 w 650"/>
                <a:gd name="T21" fmla="*/ 0 h 650"/>
                <a:gd name="T22" fmla="*/ 8 w 650"/>
                <a:gd name="T23" fmla="*/ 0 h 650"/>
                <a:gd name="T24" fmla="*/ 8 w 650"/>
                <a:gd name="T25" fmla="*/ 0 h 650"/>
                <a:gd name="T26" fmla="*/ 8 w 650"/>
                <a:gd name="T27" fmla="*/ 0 h 650"/>
                <a:gd name="T28" fmla="*/ 7 w 650"/>
                <a:gd name="T29" fmla="*/ 0 h 650"/>
                <a:gd name="T30" fmla="*/ 0 w 650"/>
                <a:gd name="T31" fmla="*/ 21 h 650"/>
                <a:gd name="T32" fmla="*/ 0 w 650"/>
                <a:gd name="T33" fmla="*/ 21 h 650"/>
                <a:gd name="T34" fmla="*/ 0 w 650"/>
                <a:gd name="T35" fmla="*/ 21 h 650"/>
                <a:gd name="T36" fmla="*/ 0 w 650"/>
                <a:gd name="T37" fmla="*/ 22 h 650"/>
                <a:gd name="T38" fmla="*/ 0 w 650"/>
                <a:gd name="T39" fmla="*/ 22 h 650"/>
                <a:gd name="T40" fmla="*/ 20 w 650"/>
                <a:gd name="T41" fmla="*/ 29 h 6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50"/>
                <a:gd name="T64" fmla="*/ 0 h 650"/>
                <a:gd name="T65" fmla="*/ 650 w 650"/>
                <a:gd name="T66" fmla="*/ 650 h 65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50" h="650">
                  <a:moveTo>
                    <a:pt x="463" y="649"/>
                  </a:moveTo>
                  <a:lnTo>
                    <a:pt x="468" y="650"/>
                  </a:lnTo>
                  <a:lnTo>
                    <a:pt x="473" y="649"/>
                  </a:lnTo>
                  <a:lnTo>
                    <a:pt x="478" y="645"/>
                  </a:lnTo>
                  <a:lnTo>
                    <a:pt x="482" y="640"/>
                  </a:lnTo>
                  <a:lnTo>
                    <a:pt x="650" y="189"/>
                  </a:lnTo>
                  <a:lnTo>
                    <a:pt x="650" y="182"/>
                  </a:lnTo>
                  <a:lnTo>
                    <a:pt x="648" y="177"/>
                  </a:lnTo>
                  <a:lnTo>
                    <a:pt x="644" y="172"/>
                  </a:lnTo>
                  <a:lnTo>
                    <a:pt x="639" y="168"/>
                  </a:lnTo>
                  <a:lnTo>
                    <a:pt x="188" y="2"/>
                  </a:lnTo>
                  <a:lnTo>
                    <a:pt x="181" y="0"/>
                  </a:lnTo>
                  <a:lnTo>
                    <a:pt x="176" y="2"/>
                  </a:lnTo>
                  <a:lnTo>
                    <a:pt x="171" y="5"/>
                  </a:lnTo>
                  <a:lnTo>
                    <a:pt x="169" y="11"/>
                  </a:lnTo>
                  <a:lnTo>
                    <a:pt x="1" y="463"/>
                  </a:lnTo>
                  <a:lnTo>
                    <a:pt x="0" y="470"/>
                  </a:lnTo>
                  <a:lnTo>
                    <a:pt x="1" y="475"/>
                  </a:lnTo>
                  <a:lnTo>
                    <a:pt x="5" y="481"/>
                  </a:lnTo>
                  <a:lnTo>
                    <a:pt x="10" y="482"/>
                  </a:lnTo>
                  <a:lnTo>
                    <a:pt x="463" y="6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09" name="Freeform 7"/>
            <p:cNvSpPr>
              <a:spLocks/>
            </p:cNvSpPr>
            <p:nvPr/>
          </p:nvSpPr>
          <p:spPr bwMode="auto">
            <a:xfrm>
              <a:off x="5008" y="1134"/>
              <a:ext cx="554" cy="79"/>
            </a:xfrm>
            <a:custGeom>
              <a:avLst/>
              <a:gdLst>
                <a:gd name="T0" fmla="*/ 50 w 1206"/>
                <a:gd name="T1" fmla="*/ 8 h 172"/>
                <a:gd name="T2" fmla="*/ 51 w 1206"/>
                <a:gd name="T3" fmla="*/ 8 h 172"/>
                <a:gd name="T4" fmla="*/ 51 w 1206"/>
                <a:gd name="T5" fmla="*/ 7 h 172"/>
                <a:gd name="T6" fmla="*/ 52 w 1206"/>
                <a:gd name="T7" fmla="*/ 7 h 172"/>
                <a:gd name="T8" fmla="*/ 52 w 1206"/>
                <a:gd name="T9" fmla="*/ 6 h 172"/>
                <a:gd name="T10" fmla="*/ 53 w 1206"/>
                <a:gd name="T11" fmla="*/ 6 h 172"/>
                <a:gd name="T12" fmla="*/ 53 w 1206"/>
                <a:gd name="T13" fmla="*/ 5 h 172"/>
                <a:gd name="T14" fmla="*/ 54 w 1206"/>
                <a:gd name="T15" fmla="*/ 5 h 172"/>
                <a:gd name="T16" fmla="*/ 54 w 1206"/>
                <a:gd name="T17" fmla="*/ 4 h 172"/>
                <a:gd name="T18" fmla="*/ 54 w 1206"/>
                <a:gd name="T19" fmla="*/ 4 h 172"/>
                <a:gd name="T20" fmla="*/ 54 w 1206"/>
                <a:gd name="T21" fmla="*/ 3 h 172"/>
                <a:gd name="T22" fmla="*/ 53 w 1206"/>
                <a:gd name="T23" fmla="*/ 2 h 172"/>
                <a:gd name="T24" fmla="*/ 53 w 1206"/>
                <a:gd name="T25" fmla="*/ 2 h 172"/>
                <a:gd name="T26" fmla="*/ 52 w 1206"/>
                <a:gd name="T27" fmla="*/ 1 h 172"/>
                <a:gd name="T28" fmla="*/ 52 w 1206"/>
                <a:gd name="T29" fmla="*/ 0 h 172"/>
                <a:gd name="T30" fmla="*/ 51 w 1206"/>
                <a:gd name="T31" fmla="*/ 0 h 172"/>
                <a:gd name="T32" fmla="*/ 51 w 1206"/>
                <a:gd name="T33" fmla="*/ 0 h 172"/>
                <a:gd name="T34" fmla="*/ 50 w 1206"/>
                <a:gd name="T35" fmla="*/ 0 h 172"/>
                <a:gd name="T36" fmla="*/ 4 w 1206"/>
                <a:gd name="T37" fmla="*/ 0 h 172"/>
                <a:gd name="T38" fmla="*/ 3 w 1206"/>
                <a:gd name="T39" fmla="*/ 0 h 172"/>
                <a:gd name="T40" fmla="*/ 2 w 1206"/>
                <a:gd name="T41" fmla="*/ 0 h 172"/>
                <a:gd name="T42" fmla="*/ 2 w 1206"/>
                <a:gd name="T43" fmla="*/ 0 h 172"/>
                <a:gd name="T44" fmla="*/ 1 w 1206"/>
                <a:gd name="T45" fmla="*/ 1 h 172"/>
                <a:gd name="T46" fmla="*/ 0 w 1206"/>
                <a:gd name="T47" fmla="*/ 2 h 172"/>
                <a:gd name="T48" fmla="*/ 0 w 1206"/>
                <a:gd name="T49" fmla="*/ 2 h 172"/>
                <a:gd name="T50" fmla="*/ 0 w 1206"/>
                <a:gd name="T51" fmla="*/ 3 h 172"/>
                <a:gd name="T52" fmla="*/ 0 w 1206"/>
                <a:gd name="T53" fmla="*/ 4 h 172"/>
                <a:gd name="T54" fmla="*/ 0 w 1206"/>
                <a:gd name="T55" fmla="*/ 4 h 172"/>
                <a:gd name="T56" fmla="*/ 0 w 1206"/>
                <a:gd name="T57" fmla="*/ 5 h 172"/>
                <a:gd name="T58" fmla="*/ 0 w 1206"/>
                <a:gd name="T59" fmla="*/ 5 h 172"/>
                <a:gd name="T60" fmla="*/ 0 w 1206"/>
                <a:gd name="T61" fmla="*/ 6 h 172"/>
                <a:gd name="T62" fmla="*/ 1 w 1206"/>
                <a:gd name="T63" fmla="*/ 6 h 172"/>
                <a:gd name="T64" fmla="*/ 2 w 1206"/>
                <a:gd name="T65" fmla="*/ 7 h 172"/>
                <a:gd name="T66" fmla="*/ 2 w 1206"/>
                <a:gd name="T67" fmla="*/ 7 h 172"/>
                <a:gd name="T68" fmla="*/ 3 w 1206"/>
                <a:gd name="T69" fmla="*/ 8 h 172"/>
                <a:gd name="T70" fmla="*/ 4 w 1206"/>
                <a:gd name="T71" fmla="*/ 8 h 172"/>
                <a:gd name="T72" fmla="*/ 50 w 1206"/>
                <a:gd name="T73" fmla="*/ 8 h 17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06"/>
                <a:gd name="T112" fmla="*/ 0 h 172"/>
                <a:gd name="T113" fmla="*/ 1206 w 1206"/>
                <a:gd name="T114" fmla="*/ 172 h 17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06" h="172">
                  <a:moveTo>
                    <a:pt x="1120" y="172"/>
                  </a:moveTo>
                  <a:lnTo>
                    <a:pt x="1138" y="170"/>
                  </a:lnTo>
                  <a:lnTo>
                    <a:pt x="1155" y="165"/>
                  </a:lnTo>
                  <a:lnTo>
                    <a:pt x="1168" y="158"/>
                  </a:lnTo>
                  <a:lnTo>
                    <a:pt x="1182" y="146"/>
                  </a:lnTo>
                  <a:lnTo>
                    <a:pt x="1192" y="134"/>
                  </a:lnTo>
                  <a:lnTo>
                    <a:pt x="1199" y="120"/>
                  </a:lnTo>
                  <a:lnTo>
                    <a:pt x="1204" y="103"/>
                  </a:lnTo>
                  <a:lnTo>
                    <a:pt x="1206" y="86"/>
                  </a:lnTo>
                  <a:lnTo>
                    <a:pt x="1204" y="69"/>
                  </a:lnTo>
                  <a:lnTo>
                    <a:pt x="1199" y="52"/>
                  </a:lnTo>
                  <a:lnTo>
                    <a:pt x="1192" y="38"/>
                  </a:lnTo>
                  <a:lnTo>
                    <a:pt x="1182" y="24"/>
                  </a:lnTo>
                  <a:lnTo>
                    <a:pt x="1168" y="14"/>
                  </a:lnTo>
                  <a:lnTo>
                    <a:pt x="1155" y="7"/>
                  </a:lnTo>
                  <a:lnTo>
                    <a:pt x="1138" y="2"/>
                  </a:lnTo>
                  <a:lnTo>
                    <a:pt x="1120" y="0"/>
                  </a:lnTo>
                  <a:lnTo>
                    <a:pt x="86" y="0"/>
                  </a:lnTo>
                  <a:lnTo>
                    <a:pt x="69" y="2"/>
                  </a:lnTo>
                  <a:lnTo>
                    <a:pt x="52" y="7"/>
                  </a:lnTo>
                  <a:lnTo>
                    <a:pt x="38" y="14"/>
                  </a:lnTo>
                  <a:lnTo>
                    <a:pt x="26" y="24"/>
                  </a:lnTo>
                  <a:lnTo>
                    <a:pt x="14" y="38"/>
                  </a:lnTo>
                  <a:lnTo>
                    <a:pt x="7" y="52"/>
                  </a:lnTo>
                  <a:lnTo>
                    <a:pt x="2" y="69"/>
                  </a:lnTo>
                  <a:lnTo>
                    <a:pt x="0" y="86"/>
                  </a:lnTo>
                  <a:lnTo>
                    <a:pt x="2" y="103"/>
                  </a:lnTo>
                  <a:lnTo>
                    <a:pt x="7" y="120"/>
                  </a:lnTo>
                  <a:lnTo>
                    <a:pt x="14" y="134"/>
                  </a:lnTo>
                  <a:lnTo>
                    <a:pt x="26" y="146"/>
                  </a:lnTo>
                  <a:lnTo>
                    <a:pt x="38" y="158"/>
                  </a:lnTo>
                  <a:lnTo>
                    <a:pt x="52" y="165"/>
                  </a:lnTo>
                  <a:lnTo>
                    <a:pt x="69" y="170"/>
                  </a:lnTo>
                  <a:lnTo>
                    <a:pt x="86" y="172"/>
                  </a:lnTo>
                  <a:lnTo>
                    <a:pt x="1120" y="1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0" name="Freeform 8"/>
            <p:cNvSpPr>
              <a:spLocks/>
            </p:cNvSpPr>
            <p:nvPr/>
          </p:nvSpPr>
          <p:spPr bwMode="auto">
            <a:xfrm>
              <a:off x="5400" y="818"/>
              <a:ext cx="240" cy="149"/>
            </a:xfrm>
            <a:custGeom>
              <a:avLst/>
              <a:gdLst>
                <a:gd name="T0" fmla="*/ 23 w 522"/>
                <a:gd name="T1" fmla="*/ 8 h 324"/>
                <a:gd name="T2" fmla="*/ 2 w 522"/>
                <a:gd name="T3" fmla="*/ 0 h 324"/>
                <a:gd name="T4" fmla="*/ 0 w 522"/>
                <a:gd name="T5" fmla="*/ 6 h 324"/>
                <a:gd name="T6" fmla="*/ 23 w 522"/>
                <a:gd name="T7" fmla="*/ 15 h 324"/>
                <a:gd name="T8" fmla="*/ 23 w 522"/>
                <a:gd name="T9" fmla="*/ 8 h 324"/>
                <a:gd name="T10" fmla="*/ 0 60000 65536"/>
                <a:gd name="T11" fmla="*/ 0 60000 65536"/>
                <a:gd name="T12" fmla="*/ 0 60000 65536"/>
                <a:gd name="T13" fmla="*/ 0 60000 65536"/>
                <a:gd name="T14" fmla="*/ 0 60000 65536"/>
                <a:gd name="T15" fmla="*/ 0 w 522"/>
                <a:gd name="T16" fmla="*/ 0 h 324"/>
                <a:gd name="T17" fmla="*/ 522 w 522"/>
                <a:gd name="T18" fmla="*/ 324 h 324"/>
              </a:gdLst>
              <a:ahLst/>
              <a:cxnLst>
                <a:cxn ang="T10">
                  <a:pos x="T0" y="T1"/>
                </a:cxn>
                <a:cxn ang="T11">
                  <a:pos x="T2" y="T3"/>
                </a:cxn>
                <a:cxn ang="T12">
                  <a:pos x="T4" y="T5"/>
                </a:cxn>
                <a:cxn ang="T13">
                  <a:pos x="T6" y="T7"/>
                </a:cxn>
                <a:cxn ang="T14">
                  <a:pos x="T8" y="T9"/>
                </a:cxn>
              </a:cxnLst>
              <a:rect l="T15" t="T16" r="T17" b="T18"/>
              <a:pathLst>
                <a:path w="522" h="324">
                  <a:moveTo>
                    <a:pt x="522" y="173"/>
                  </a:moveTo>
                  <a:lnTo>
                    <a:pt x="50" y="0"/>
                  </a:lnTo>
                  <a:lnTo>
                    <a:pt x="0" y="134"/>
                  </a:lnTo>
                  <a:lnTo>
                    <a:pt x="522" y="324"/>
                  </a:lnTo>
                  <a:lnTo>
                    <a:pt x="522" y="1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1" name="Freeform 9"/>
            <p:cNvSpPr>
              <a:spLocks/>
            </p:cNvSpPr>
            <p:nvPr/>
          </p:nvSpPr>
          <p:spPr bwMode="auto">
            <a:xfrm>
              <a:off x="5062" y="1062"/>
              <a:ext cx="442" cy="47"/>
            </a:xfrm>
            <a:custGeom>
              <a:avLst/>
              <a:gdLst>
                <a:gd name="T0" fmla="*/ 40 w 964"/>
                <a:gd name="T1" fmla="*/ 5 h 101"/>
                <a:gd name="T2" fmla="*/ 41 w 964"/>
                <a:gd name="T3" fmla="*/ 5 h 101"/>
                <a:gd name="T4" fmla="*/ 41 w 964"/>
                <a:gd name="T5" fmla="*/ 5 h 101"/>
                <a:gd name="T6" fmla="*/ 42 w 964"/>
                <a:gd name="T7" fmla="*/ 4 h 101"/>
                <a:gd name="T8" fmla="*/ 42 w 964"/>
                <a:gd name="T9" fmla="*/ 4 h 101"/>
                <a:gd name="T10" fmla="*/ 42 w 964"/>
                <a:gd name="T11" fmla="*/ 4 h 101"/>
                <a:gd name="T12" fmla="*/ 43 w 964"/>
                <a:gd name="T13" fmla="*/ 3 h 101"/>
                <a:gd name="T14" fmla="*/ 43 w 964"/>
                <a:gd name="T15" fmla="*/ 3 h 101"/>
                <a:gd name="T16" fmla="*/ 43 w 964"/>
                <a:gd name="T17" fmla="*/ 2 h 101"/>
                <a:gd name="T18" fmla="*/ 43 w 964"/>
                <a:gd name="T19" fmla="*/ 2 h 101"/>
                <a:gd name="T20" fmla="*/ 43 w 964"/>
                <a:gd name="T21" fmla="*/ 2 h 101"/>
                <a:gd name="T22" fmla="*/ 43 w 964"/>
                <a:gd name="T23" fmla="*/ 1 h 101"/>
                <a:gd name="T24" fmla="*/ 42 w 964"/>
                <a:gd name="T25" fmla="*/ 1 h 101"/>
                <a:gd name="T26" fmla="*/ 42 w 964"/>
                <a:gd name="T27" fmla="*/ 0 h 101"/>
                <a:gd name="T28" fmla="*/ 42 w 964"/>
                <a:gd name="T29" fmla="*/ 0 h 101"/>
                <a:gd name="T30" fmla="*/ 41 w 964"/>
                <a:gd name="T31" fmla="*/ 0 h 101"/>
                <a:gd name="T32" fmla="*/ 41 w 964"/>
                <a:gd name="T33" fmla="*/ 0 h 101"/>
                <a:gd name="T34" fmla="*/ 40 w 964"/>
                <a:gd name="T35" fmla="*/ 0 h 101"/>
                <a:gd name="T36" fmla="*/ 2 w 964"/>
                <a:gd name="T37" fmla="*/ 0 h 101"/>
                <a:gd name="T38" fmla="*/ 2 w 964"/>
                <a:gd name="T39" fmla="*/ 0 h 101"/>
                <a:gd name="T40" fmla="*/ 1 w 964"/>
                <a:gd name="T41" fmla="*/ 0 h 101"/>
                <a:gd name="T42" fmla="*/ 1 w 964"/>
                <a:gd name="T43" fmla="*/ 0 h 101"/>
                <a:gd name="T44" fmla="*/ 0 w 964"/>
                <a:gd name="T45" fmla="*/ 0 h 101"/>
                <a:gd name="T46" fmla="*/ 0 w 964"/>
                <a:gd name="T47" fmla="*/ 1 h 101"/>
                <a:gd name="T48" fmla="*/ 0 w 964"/>
                <a:gd name="T49" fmla="*/ 1 h 101"/>
                <a:gd name="T50" fmla="*/ 0 w 964"/>
                <a:gd name="T51" fmla="*/ 2 h 101"/>
                <a:gd name="T52" fmla="*/ 0 w 964"/>
                <a:gd name="T53" fmla="*/ 2 h 101"/>
                <a:gd name="T54" fmla="*/ 0 w 964"/>
                <a:gd name="T55" fmla="*/ 2 h 101"/>
                <a:gd name="T56" fmla="*/ 0 w 964"/>
                <a:gd name="T57" fmla="*/ 3 h 101"/>
                <a:gd name="T58" fmla="*/ 0 w 964"/>
                <a:gd name="T59" fmla="*/ 3 h 101"/>
                <a:gd name="T60" fmla="*/ 0 w 964"/>
                <a:gd name="T61" fmla="*/ 4 h 101"/>
                <a:gd name="T62" fmla="*/ 0 w 964"/>
                <a:gd name="T63" fmla="*/ 4 h 101"/>
                <a:gd name="T64" fmla="*/ 1 w 964"/>
                <a:gd name="T65" fmla="*/ 4 h 101"/>
                <a:gd name="T66" fmla="*/ 1 w 964"/>
                <a:gd name="T67" fmla="*/ 5 h 101"/>
                <a:gd name="T68" fmla="*/ 2 w 964"/>
                <a:gd name="T69" fmla="*/ 5 h 101"/>
                <a:gd name="T70" fmla="*/ 2 w 964"/>
                <a:gd name="T71" fmla="*/ 5 h 101"/>
                <a:gd name="T72" fmla="*/ 40 w 964"/>
                <a:gd name="T73" fmla="*/ 5 h 10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64"/>
                <a:gd name="T112" fmla="*/ 0 h 101"/>
                <a:gd name="T113" fmla="*/ 964 w 964"/>
                <a:gd name="T114" fmla="*/ 101 h 10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64" h="101">
                  <a:moveTo>
                    <a:pt x="913" y="101"/>
                  </a:moveTo>
                  <a:lnTo>
                    <a:pt x="923" y="99"/>
                  </a:lnTo>
                  <a:lnTo>
                    <a:pt x="931" y="98"/>
                  </a:lnTo>
                  <a:lnTo>
                    <a:pt x="942" y="93"/>
                  </a:lnTo>
                  <a:lnTo>
                    <a:pt x="949" y="86"/>
                  </a:lnTo>
                  <a:lnTo>
                    <a:pt x="955" y="79"/>
                  </a:lnTo>
                  <a:lnTo>
                    <a:pt x="961" y="70"/>
                  </a:lnTo>
                  <a:lnTo>
                    <a:pt x="962" y="62"/>
                  </a:lnTo>
                  <a:lnTo>
                    <a:pt x="964" y="51"/>
                  </a:lnTo>
                  <a:lnTo>
                    <a:pt x="962" y="41"/>
                  </a:lnTo>
                  <a:lnTo>
                    <a:pt x="961" y="31"/>
                  </a:lnTo>
                  <a:lnTo>
                    <a:pt x="955" y="22"/>
                  </a:lnTo>
                  <a:lnTo>
                    <a:pt x="949" y="15"/>
                  </a:lnTo>
                  <a:lnTo>
                    <a:pt x="942" y="9"/>
                  </a:lnTo>
                  <a:lnTo>
                    <a:pt x="931" y="3"/>
                  </a:lnTo>
                  <a:lnTo>
                    <a:pt x="923" y="2"/>
                  </a:lnTo>
                  <a:lnTo>
                    <a:pt x="913" y="0"/>
                  </a:lnTo>
                  <a:lnTo>
                    <a:pt x="51" y="0"/>
                  </a:lnTo>
                  <a:lnTo>
                    <a:pt x="41" y="2"/>
                  </a:lnTo>
                  <a:lnTo>
                    <a:pt x="31" y="3"/>
                  </a:lnTo>
                  <a:lnTo>
                    <a:pt x="22" y="9"/>
                  </a:lnTo>
                  <a:lnTo>
                    <a:pt x="15" y="15"/>
                  </a:lnTo>
                  <a:lnTo>
                    <a:pt x="9" y="22"/>
                  </a:lnTo>
                  <a:lnTo>
                    <a:pt x="3" y="31"/>
                  </a:lnTo>
                  <a:lnTo>
                    <a:pt x="2" y="41"/>
                  </a:lnTo>
                  <a:lnTo>
                    <a:pt x="0" y="51"/>
                  </a:lnTo>
                  <a:lnTo>
                    <a:pt x="2" y="62"/>
                  </a:lnTo>
                  <a:lnTo>
                    <a:pt x="3" y="70"/>
                  </a:lnTo>
                  <a:lnTo>
                    <a:pt x="9" y="79"/>
                  </a:lnTo>
                  <a:lnTo>
                    <a:pt x="15" y="86"/>
                  </a:lnTo>
                  <a:lnTo>
                    <a:pt x="22" y="93"/>
                  </a:lnTo>
                  <a:lnTo>
                    <a:pt x="31" y="98"/>
                  </a:lnTo>
                  <a:lnTo>
                    <a:pt x="41" y="99"/>
                  </a:lnTo>
                  <a:lnTo>
                    <a:pt x="51" y="101"/>
                  </a:lnTo>
                  <a:lnTo>
                    <a:pt x="913"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2" name="Freeform 10"/>
            <p:cNvSpPr>
              <a:spLocks/>
            </p:cNvSpPr>
            <p:nvPr/>
          </p:nvSpPr>
          <p:spPr bwMode="auto">
            <a:xfrm>
              <a:off x="4999" y="766"/>
              <a:ext cx="64" cy="48"/>
            </a:xfrm>
            <a:custGeom>
              <a:avLst/>
              <a:gdLst>
                <a:gd name="T0" fmla="*/ 6 w 140"/>
                <a:gd name="T1" fmla="*/ 0 h 106"/>
                <a:gd name="T2" fmla="*/ 0 w 140"/>
                <a:gd name="T3" fmla="*/ 1 h 106"/>
                <a:gd name="T4" fmla="*/ 5 w 140"/>
                <a:gd name="T5" fmla="*/ 5 h 106"/>
                <a:gd name="T6" fmla="*/ 5 w 140"/>
                <a:gd name="T7" fmla="*/ 3 h 106"/>
                <a:gd name="T8" fmla="*/ 5 w 140"/>
                <a:gd name="T9" fmla="*/ 2 h 106"/>
                <a:gd name="T10" fmla="*/ 6 w 140"/>
                <a:gd name="T11" fmla="*/ 1 h 106"/>
                <a:gd name="T12" fmla="*/ 6 w 140"/>
                <a:gd name="T13" fmla="*/ 0 h 106"/>
                <a:gd name="T14" fmla="*/ 0 60000 65536"/>
                <a:gd name="T15" fmla="*/ 0 60000 65536"/>
                <a:gd name="T16" fmla="*/ 0 60000 65536"/>
                <a:gd name="T17" fmla="*/ 0 60000 65536"/>
                <a:gd name="T18" fmla="*/ 0 60000 65536"/>
                <a:gd name="T19" fmla="*/ 0 60000 65536"/>
                <a:gd name="T20" fmla="*/ 0 60000 65536"/>
                <a:gd name="T21" fmla="*/ 0 w 140"/>
                <a:gd name="T22" fmla="*/ 0 h 106"/>
                <a:gd name="T23" fmla="*/ 140 w 140"/>
                <a:gd name="T24" fmla="*/ 106 h 1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0" h="106">
                  <a:moveTo>
                    <a:pt x="140" y="0"/>
                  </a:moveTo>
                  <a:lnTo>
                    <a:pt x="0" y="34"/>
                  </a:lnTo>
                  <a:lnTo>
                    <a:pt x="122" y="106"/>
                  </a:lnTo>
                  <a:lnTo>
                    <a:pt x="125" y="79"/>
                  </a:lnTo>
                  <a:lnTo>
                    <a:pt x="128" y="53"/>
                  </a:lnTo>
                  <a:lnTo>
                    <a:pt x="134" y="26"/>
                  </a:lnTo>
                  <a:lnTo>
                    <a:pt x="1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3" name="Freeform 11"/>
            <p:cNvSpPr>
              <a:spLocks/>
            </p:cNvSpPr>
            <p:nvPr/>
          </p:nvSpPr>
          <p:spPr bwMode="auto">
            <a:xfrm>
              <a:off x="5070" y="611"/>
              <a:ext cx="69" cy="60"/>
            </a:xfrm>
            <a:custGeom>
              <a:avLst/>
              <a:gdLst>
                <a:gd name="T0" fmla="*/ 7 w 149"/>
                <a:gd name="T1" fmla="*/ 2 h 130"/>
                <a:gd name="T2" fmla="*/ 0 w 149"/>
                <a:gd name="T3" fmla="*/ 0 h 130"/>
                <a:gd name="T4" fmla="*/ 4 w 149"/>
                <a:gd name="T5" fmla="*/ 6 h 130"/>
                <a:gd name="T6" fmla="*/ 4 w 149"/>
                <a:gd name="T7" fmla="*/ 6 h 130"/>
                <a:gd name="T8" fmla="*/ 4 w 149"/>
                <a:gd name="T9" fmla="*/ 5 h 130"/>
                <a:gd name="T10" fmla="*/ 5 w 149"/>
                <a:gd name="T11" fmla="*/ 4 h 130"/>
                <a:gd name="T12" fmla="*/ 5 w 149"/>
                <a:gd name="T13" fmla="*/ 4 h 130"/>
                <a:gd name="T14" fmla="*/ 6 w 149"/>
                <a:gd name="T15" fmla="*/ 3 h 130"/>
                <a:gd name="T16" fmla="*/ 6 w 149"/>
                <a:gd name="T17" fmla="*/ 3 h 130"/>
                <a:gd name="T18" fmla="*/ 6 w 149"/>
                <a:gd name="T19" fmla="*/ 2 h 130"/>
                <a:gd name="T20" fmla="*/ 7 w 149"/>
                <a:gd name="T21" fmla="*/ 2 h 1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9"/>
                <a:gd name="T34" fmla="*/ 0 h 130"/>
                <a:gd name="T35" fmla="*/ 149 w 149"/>
                <a:gd name="T36" fmla="*/ 130 h 13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9" h="130">
                  <a:moveTo>
                    <a:pt x="149" y="39"/>
                  </a:moveTo>
                  <a:lnTo>
                    <a:pt x="0" y="0"/>
                  </a:lnTo>
                  <a:lnTo>
                    <a:pt x="79" y="130"/>
                  </a:lnTo>
                  <a:lnTo>
                    <a:pt x="88" y="118"/>
                  </a:lnTo>
                  <a:lnTo>
                    <a:pt x="95" y="108"/>
                  </a:lnTo>
                  <a:lnTo>
                    <a:pt x="103" y="96"/>
                  </a:lnTo>
                  <a:lnTo>
                    <a:pt x="112" y="84"/>
                  </a:lnTo>
                  <a:lnTo>
                    <a:pt x="122" y="72"/>
                  </a:lnTo>
                  <a:lnTo>
                    <a:pt x="131" y="61"/>
                  </a:lnTo>
                  <a:lnTo>
                    <a:pt x="139" y="49"/>
                  </a:lnTo>
                  <a:lnTo>
                    <a:pt x="149"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4" name="Freeform 12"/>
            <p:cNvSpPr>
              <a:spLocks/>
            </p:cNvSpPr>
            <p:nvPr/>
          </p:nvSpPr>
          <p:spPr bwMode="auto">
            <a:xfrm>
              <a:off x="5024" y="692"/>
              <a:ext cx="70" cy="48"/>
            </a:xfrm>
            <a:custGeom>
              <a:avLst/>
              <a:gdLst>
                <a:gd name="T0" fmla="*/ 7 w 153"/>
                <a:gd name="T1" fmla="*/ 0 h 104"/>
                <a:gd name="T2" fmla="*/ 0 w 153"/>
                <a:gd name="T3" fmla="*/ 0 h 104"/>
                <a:gd name="T4" fmla="*/ 5 w 153"/>
                <a:gd name="T5" fmla="*/ 5 h 104"/>
                <a:gd name="T6" fmla="*/ 5 w 153"/>
                <a:gd name="T7" fmla="*/ 4 h 104"/>
                <a:gd name="T8" fmla="*/ 5 w 153"/>
                <a:gd name="T9" fmla="*/ 2 h 104"/>
                <a:gd name="T10" fmla="*/ 6 w 153"/>
                <a:gd name="T11" fmla="*/ 1 h 104"/>
                <a:gd name="T12" fmla="*/ 7 w 153"/>
                <a:gd name="T13" fmla="*/ 0 h 104"/>
                <a:gd name="T14" fmla="*/ 0 60000 65536"/>
                <a:gd name="T15" fmla="*/ 0 60000 65536"/>
                <a:gd name="T16" fmla="*/ 0 60000 65536"/>
                <a:gd name="T17" fmla="*/ 0 60000 65536"/>
                <a:gd name="T18" fmla="*/ 0 60000 65536"/>
                <a:gd name="T19" fmla="*/ 0 60000 65536"/>
                <a:gd name="T20" fmla="*/ 0 60000 65536"/>
                <a:gd name="T21" fmla="*/ 0 w 153"/>
                <a:gd name="T22" fmla="*/ 0 h 104"/>
                <a:gd name="T23" fmla="*/ 153 w 153"/>
                <a:gd name="T24" fmla="*/ 104 h 1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3" h="104">
                  <a:moveTo>
                    <a:pt x="153" y="1"/>
                  </a:moveTo>
                  <a:lnTo>
                    <a:pt x="0" y="0"/>
                  </a:lnTo>
                  <a:lnTo>
                    <a:pt x="106" y="104"/>
                  </a:lnTo>
                  <a:lnTo>
                    <a:pt x="117" y="77"/>
                  </a:lnTo>
                  <a:lnTo>
                    <a:pt x="127" y="51"/>
                  </a:lnTo>
                  <a:lnTo>
                    <a:pt x="139" y="25"/>
                  </a:lnTo>
                  <a:lnTo>
                    <a:pt x="15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15" name="Group 13"/>
          <p:cNvGrpSpPr>
            <a:grpSpLocks/>
          </p:cNvGrpSpPr>
          <p:nvPr/>
        </p:nvGrpSpPr>
        <p:grpSpPr bwMode="auto">
          <a:xfrm>
            <a:off x="8154988" y="4083050"/>
            <a:ext cx="746125" cy="749300"/>
            <a:chOff x="4932" y="501"/>
            <a:chExt cx="708" cy="712"/>
          </a:xfrm>
        </p:grpSpPr>
        <p:sp>
          <p:nvSpPr>
            <p:cNvPr id="316" name="Freeform 14"/>
            <p:cNvSpPr>
              <a:spLocks/>
            </p:cNvSpPr>
            <p:nvPr/>
          </p:nvSpPr>
          <p:spPr bwMode="auto">
            <a:xfrm>
              <a:off x="4932" y="501"/>
              <a:ext cx="708" cy="703"/>
            </a:xfrm>
            <a:custGeom>
              <a:avLst/>
              <a:gdLst>
                <a:gd name="T0" fmla="*/ 61 w 1542"/>
                <a:gd name="T1" fmla="*/ 68 h 1531"/>
                <a:gd name="T2" fmla="*/ 62 w 1542"/>
                <a:gd name="T3" fmla="*/ 68 h 1531"/>
                <a:gd name="T4" fmla="*/ 64 w 1542"/>
                <a:gd name="T5" fmla="*/ 67 h 1531"/>
                <a:gd name="T6" fmla="*/ 65 w 1542"/>
                <a:gd name="T7" fmla="*/ 67 h 1531"/>
                <a:gd name="T8" fmla="*/ 67 w 1542"/>
                <a:gd name="T9" fmla="*/ 66 h 1531"/>
                <a:gd name="T10" fmla="*/ 67 w 1542"/>
                <a:gd name="T11" fmla="*/ 65 h 1531"/>
                <a:gd name="T12" fmla="*/ 68 w 1542"/>
                <a:gd name="T13" fmla="*/ 63 h 1531"/>
                <a:gd name="T14" fmla="*/ 68 w 1542"/>
                <a:gd name="T15" fmla="*/ 62 h 1531"/>
                <a:gd name="T16" fmla="*/ 68 w 1542"/>
                <a:gd name="T17" fmla="*/ 60 h 1531"/>
                <a:gd name="T18" fmla="*/ 68 w 1542"/>
                <a:gd name="T19" fmla="*/ 8 h 1531"/>
                <a:gd name="T20" fmla="*/ 68 w 1542"/>
                <a:gd name="T21" fmla="*/ 6 h 1531"/>
                <a:gd name="T22" fmla="*/ 68 w 1542"/>
                <a:gd name="T23" fmla="*/ 5 h 1531"/>
                <a:gd name="T24" fmla="*/ 67 w 1542"/>
                <a:gd name="T25" fmla="*/ 4 h 1531"/>
                <a:gd name="T26" fmla="*/ 67 w 1542"/>
                <a:gd name="T27" fmla="*/ 2 h 1531"/>
                <a:gd name="T28" fmla="*/ 65 w 1542"/>
                <a:gd name="T29" fmla="*/ 1 h 1531"/>
                <a:gd name="T30" fmla="*/ 64 w 1542"/>
                <a:gd name="T31" fmla="*/ 0 h 1531"/>
                <a:gd name="T32" fmla="*/ 62 w 1542"/>
                <a:gd name="T33" fmla="*/ 0 h 1531"/>
                <a:gd name="T34" fmla="*/ 61 w 1542"/>
                <a:gd name="T35" fmla="*/ 0 h 1531"/>
                <a:gd name="T36" fmla="*/ 8 w 1542"/>
                <a:gd name="T37" fmla="*/ 0 h 1531"/>
                <a:gd name="T38" fmla="*/ 6 w 1542"/>
                <a:gd name="T39" fmla="*/ 0 h 1531"/>
                <a:gd name="T40" fmla="*/ 5 w 1542"/>
                <a:gd name="T41" fmla="*/ 0 h 1531"/>
                <a:gd name="T42" fmla="*/ 3 w 1542"/>
                <a:gd name="T43" fmla="*/ 1 h 1531"/>
                <a:gd name="T44" fmla="*/ 2 w 1542"/>
                <a:gd name="T45" fmla="*/ 2 h 1531"/>
                <a:gd name="T46" fmla="*/ 1 w 1542"/>
                <a:gd name="T47" fmla="*/ 4 h 1531"/>
                <a:gd name="T48" fmla="*/ 0 w 1542"/>
                <a:gd name="T49" fmla="*/ 5 h 1531"/>
                <a:gd name="T50" fmla="*/ 0 w 1542"/>
                <a:gd name="T51" fmla="*/ 6 h 1531"/>
                <a:gd name="T52" fmla="*/ 0 w 1542"/>
                <a:gd name="T53" fmla="*/ 8 h 1531"/>
                <a:gd name="T54" fmla="*/ 0 w 1542"/>
                <a:gd name="T55" fmla="*/ 60 h 1531"/>
                <a:gd name="T56" fmla="*/ 0 w 1542"/>
                <a:gd name="T57" fmla="*/ 62 h 1531"/>
                <a:gd name="T58" fmla="*/ 0 w 1542"/>
                <a:gd name="T59" fmla="*/ 63 h 1531"/>
                <a:gd name="T60" fmla="*/ 1 w 1542"/>
                <a:gd name="T61" fmla="*/ 65 h 1531"/>
                <a:gd name="T62" fmla="*/ 2 w 1542"/>
                <a:gd name="T63" fmla="*/ 66 h 1531"/>
                <a:gd name="T64" fmla="*/ 3 w 1542"/>
                <a:gd name="T65" fmla="*/ 67 h 1531"/>
                <a:gd name="T66" fmla="*/ 5 w 1542"/>
                <a:gd name="T67" fmla="*/ 67 h 1531"/>
                <a:gd name="T68" fmla="*/ 6 w 1542"/>
                <a:gd name="T69" fmla="*/ 68 h 1531"/>
                <a:gd name="T70" fmla="*/ 8 w 1542"/>
                <a:gd name="T71" fmla="*/ 68 h 1531"/>
                <a:gd name="T72" fmla="*/ 61 w 1542"/>
                <a:gd name="T73" fmla="*/ 68 h 153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42"/>
                <a:gd name="T112" fmla="*/ 0 h 1531"/>
                <a:gd name="T113" fmla="*/ 1542 w 1542"/>
                <a:gd name="T114" fmla="*/ 1531 h 153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42" h="1531">
                  <a:moveTo>
                    <a:pt x="1367" y="1531"/>
                  </a:moveTo>
                  <a:lnTo>
                    <a:pt x="1401" y="1527"/>
                  </a:lnTo>
                  <a:lnTo>
                    <a:pt x="1436" y="1517"/>
                  </a:lnTo>
                  <a:lnTo>
                    <a:pt x="1465" y="1500"/>
                  </a:lnTo>
                  <a:lnTo>
                    <a:pt x="1491" y="1479"/>
                  </a:lnTo>
                  <a:lnTo>
                    <a:pt x="1511" y="1454"/>
                  </a:lnTo>
                  <a:lnTo>
                    <a:pt x="1528" y="1424"/>
                  </a:lnTo>
                  <a:lnTo>
                    <a:pt x="1539" y="1390"/>
                  </a:lnTo>
                  <a:lnTo>
                    <a:pt x="1542" y="1356"/>
                  </a:lnTo>
                  <a:lnTo>
                    <a:pt x="1542" y="175"/>
                  </a:lnTo>
                  <a:lnTo>
                    <a:pt x="1539" y="141"/>
                  </a:lnTo>
                  <a:lnTo>
                    <a:pt x="1528" y="107"/>
                  </a:lnTo>
                  <a:lnTo>
                    <a:pt x="1511" y="78"/>
                  </a:lnTo>
                  <a:lnTo>
                    <a:pt x="1491" y="52"/>
                  </a:lnTo>
                  <a:lnTo>
                    <a:pt x="1465" y="31"/>
                  </a:lnTo>
                  <a:lnTo>
                    <a:pt x="1436" y="14"/>
                  </a:lnTo>
                  <a:lnTo>
                    <a:pt x="1401" y="4"/>
                  </a:lnTo>
                  <a:lnTo>
                    <a:pt x="1367" y="0"/>
                  </a:lnTo>
                  <a:lnTo>
                    <a:pt x="175" y="0"/>
                  </a:lnTo>
                  <a:lnTo>
                    <a:pt x="141" y="4"/>
                  </a:lnTo>
                  <a:lnTo>
                    <a:pt x="106" y="14"/>
                  </a:lnTo>
                  <a:lnTo>
                    <a:pt x="77" y="31"/>
                  </a:lnTo>
                  <a:lnTo>
                    <a:pt x="51" y="52"/>
                  </a:lnTo>
                  <a:lnTo>
                    <a:pt x="31" y="78"/>
                  </a:lnTo>
                  <a:lnTo>
                    <a:pt x="14" y="107"/>
                  </a:lnTo>
                  <a:lnTo>
                    <a:pt x="3" y="141"/>
                  </a:lnTo>
                  <a:lnTo>
                    <a:pt x="0" y="175"/>
                  </a:lnTo>
                  <a:lnTo>
                    <a:pt x="0" y="1356"/>
                  </a:lnTo>
                  <a:lnTo>
                    <a:pt x="3" y="1390"/>
                  </a:lnTo>
                  <a:lnTo>
                    <a:pt x="14" y="1424"/>
                  </a:lnTo>
                  <a:lnTo>
                    <a:pt x="31" y="1454"/>
                  </a:lnTo>
                  <a:lnTo>
                    <a:pt x="51" y="1479"/>
                  </a:lnTo>
                  <a:lnTo>
                    <a:pt x="77" y="1500"/>
                  </a:lnTo>
                  <a:lnTo>
                    <a:pt x="106" y="1517"/>
                  </a:lnTo>
                  <a:lnTo>
                    <a:pt x="141" y="1527"/>
                  </a:lnTo>
                  <a:lnTo>
                    <a:pt x="175" y="1531"/>
                  </a:lnTo>
                  <a:lnTo>
                    <a:pt x="1367" y="1531"/>
                  </a:lnTo>
                  <a:close/>
                </a:path>
              </a:pathLst>
            </a:custGeom>
            <a:solidFill>
              <a:srgbClr val="FF9B9E"/>
            </a:solidFill>
            <a:ln w="9525">
              <a:solidFill>
                <a:schemeClr val="bg1"/>
              </a:solidFill>
              <a:round/>
              <a:headEnd/>
              <a:tailEnd/>
            </a:ln>
          </p:spPr>
          <p:txBody>
            <a:bodyPr/>
            <a:lstStyle/>
            <a:p>
              <a:endParaRPr lang="en-US"/>
            </a:p>
          </p:txBody>
        </p:sp>
        <p:sp>
          <p:nvSpPr>
            <p:cNvPr id="317" name="Freeform 15"/>
            <p:cNvSpPr>
              <a:spLocks/>
            </p:cNvSpPr>
            <p:nvPr/>
          </p:nvSpPr>
          <p:spPr bwMode="auto">
            <a:xfrm>
              <a:off x="5225" y="594"/>
              <a:ext cx="249" cy="123"/>
            </a:xfrm>
            <a:custGeom>
              <a:avLst/>
              <a:gdLst>
                <a:gd name="T0" fmla="*/ 21 w 542"/>
                <a:gd name="T1" fmla="*/ 12 h 269"/>
                <a:gd name="T2" fmla="*/ 21 w 542"/>
                <a:gd name="T3" fmla="*/ 12 h 269"/>
                <a:gd name="T4" fmla="*/ 22 w 542"/>
                <a:gd name="T5" fmla="*/ 12 h 269"/>
                <a:gd name="T6" fmla="*/ 23 w 542"/>
                <a:gd name="T7" fmla="*/ 12 h 269"/>
                <a:gd name="T8" fmla="*/ 23 w 542"/>
                <a:gd name="T9" fmla="*/ 11 h 269"/>
                <a:gd name="T10" fmla="*/ 23 w 542"/>
                <a:gd name="T11" fmla="*/ 11 h 269"/>
                <a:gd name="T12" fmla="*/ 23 w 542"/>
                <a:gd name="T13" fmla="*/ 11 h 269"/>
                <a:gd name="T14" fmla="*/ 24 w 542"/>
                <a:gd name="T15" fmla="*/ 11 h 269"/>
                <a:gd name="T16" fmla="*/ 24 w 542"/>
                <a:gd name="T17" fmla="*/ 10 h 269"/>
                <a:gd name="T18" fmla="*/ 24 w 542"/>
                <a:gd name="T19" fmla="*/ 10 h 269"/>
                <a:gd name="T20" fmla="*/ 24 w 542"/>
                <a:gd name="T21" fmla="*/ 9 h 269"/>
                <a:gd name="T22" fmla="*/ 24 w 542"/>
                <a:gd name="T23" fmla="*/ 8 h 269"/>
                <a:gd name="T24" fmla="*/ 23 w 542"/>
                <a:gd name="T25" fmla="*/ 8 h 269"/>
                <a:gd name="T26" fmla="*/ 23 w 542"/>
                <a:gd name="T27" fmla="*/ 7 h 269"/>
                <a:gd name="T28" fmla="*/ 3 w 542"/>
                <a:gd name="T29" fmla="*/ 0 h 269"/>
                <a:gd name="T30" fmla="*/ 3 w 542"/>
                <a:gd name="T31" fmla="*/ 0 h 269"/>
                <a:gd name="T32" fmla="*/ 2 w 542"/>
                <a:gd name="T33" fmla="*/ 0 h 269"/>
                <a:gd name="T34" fmla="*/ 2 w 542"/>
                <a:gd name="T35" fmla="*/ 0 h 269"/>
                <a:gd name="T36" fmla="*/ 1 w 542"/>
                <a:gd name="T37" fmla="*/ 0 h 269"/>
                <a:gd name="T38" fmla="*/ 1 w 542"/>
                <a:gd name="T39" fmla="*/ 0 h 269"/>
                <a:gd name="T40" fmla="*/ 0 w 542"/>
                <a:gd name="T41" fmla="*/ 0 h 269"/>
                <a:gd name="T42" fmla="*/ 0 w 542"/>
                <a:gd name="T43" fmla="*/ 1 h 269"/>
                <a:gd name="T44" fmla="*/ 0 w 542"/>
                <a:gd name="T45" fmla="*/ 1 h 269"/>
                <a:gd name="T46" fmla="*/ 0 w 542"/>
                <a:gd name="T47" fmla="*/ 1 h 269"/>
                <a:gd name="T48" fmla="*/ 0 w 542"/>
                <a:gd name="T49" fmla="*/ 2 h 269"/>
                <a:gd name="T50" fmla="*/ 0 w 542"/>
                <a:gd name="T51" fmla="*/ 3 h 269"/>
                <a:gd name="T52" fmla="*/ 1 w 542"/>
                <a:gd name="T53" fmla="*/ 4 h 269"/>
                <a:gd name="T54" fmla="*/ 2 w 542"/>
                <a:gd name="T55" fmla="*/ 5 h 269"/>
                <a:gd name="T56" fmla="*/ 21 w 542"/>
                <a:gd name="T57" fmla="*/ 12 h 26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2"/>
                <a:gd name="T88" fmla="*/ 0 h 269"/>
                <a:gd name="T89" fmla="*/ 542 w 542"/>
                <a:gd name="T90" fmla="*/ 269 h 26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2" h="269">
                  <a:moveTo>
                    <a:pt x="468" y="266"/>
                  </a:moveTo>
                  <a:lnTo>
                    <a:pt x="479" y="269"/>
                  </a:lnTo>
                  <a:lnTo>
                    <a:pt x="491" y="269"/>
                  </a:lnTo>
                  <a:lnTo>
                    <a:pt x="501" y="268"/>
                  </a:lnTo>
                  <a:lnTo>
                    <a:pt x="511" y="264"/>
                  </a:lnTo>
                  <a:lnTo>
                    <a:pt x="520" y="259"/>
                  </a:lnTo>
                  <a:lnTo>
                    <a:pt x="527" y="252"/>
                  </a:lnTo>
                  <a:lnTo>
                    <a:pt x="533" y="244"/>
                  </a:lnTo>
                  <a:lnTo>
                    <a:pt x="539" y="233"/>
                  </a:lnTo>
                  <a:lnTo>
                    <a:pt x="542" y="213"/>
                  </a:lnTo>
                  <a:lnTo>
                    <a:pt x="539" y="192"/>
                  </a:lnTo>
                  <a:lnTo>
                    <a:pt x="527" y="175"/>
                  </a:lnTo>
                  <a:lnTo>
                    <a:pt x="508" y="163"/>
                  </a:lnTo>
                  <a:lnTo>
                    <a:pt x="74" y="4"/>
                  </a:lnTo>
                  <a:lnTo>
                    <a:pt x="64" y="0"/>
                  </a:lnTo>
                  <a:lnTo>
                    <a:pt x="53" y="0"/>
                  </a:lnTo>
                  <a:lnTo>
                    <a:pt x="43" y="0"/>
                  </a:lnTo>
                  <a:lnTo>
                    <a:pt x="33" y="4"/>
                  </a:lnTo>
                  <a:lnTo>
                    <a:pt x="22" y="9"/>
                  </a:lnTo>
                  <a:lnTo>
                    <a:pt x="16" y="16"/>
                  </a:lnTo>
                  <a:lnTo>
                    <a:pt x="9" y="24"/>
                  </a:lnTo>
                  <a:lnTo>
                    <a:pt x="4" y="34"/>
                  </a:lnTo>
                  <a:lnTo>
                    <a:pt x="0" y="57"/>
                  </a:lnTo>
                  <a:lnTo>
                    <a:pt x="5" y="77"/>
                  </a:lnTo>
                  <a:lnTo>
                    <a:pt x="17" y="93"/>
                  </a:lnTo>
                  <a:lnTo>
                    <a:pt x="36" y="105"/>
                  </a:lnTo>
                  <a:lnTo>
                    <a:pt x="468" y="2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8" name="Freeform 16"/>
            <p:cNvSpPr>
              <a:spLocks/>
            </p:cNvSpPr>
            <p:nvPr/>
          </p:nvSpPr>
          <p:spPr bwMode="auto">
            <a:xfrm>
              <a:off x="5095" y="902"/>
              <a:ext cx="249" cy="125"/>
            </a:xfrm>
            <a:custGeom>
              <a:avLst/>
              <a:gdLst>
                <a:gd name="T0" fmla="*/ 21 w 542"/>
                <a:gd name="T1" fmla="*/ 13 h 269"/>
                <a:gd name="T2" fmla="*/ 22 w 542"/>
                <a:gd name="T3" fmla="*/ 13 h 269"/>
                <a:gd name="T4" fmla="*/ 22 w 542"/>
                <a:gd name="T5" fmla="*/ 13 h 269"/>
                <a:gd name="T6" fmla="*/ 23 w 542"/>
                <a:gd name="T7" fmla="*/ 13 h 269"/>
                <a:gd name="T8" fmla="*/ 23 w 542"/>
                <a:gd name="T9" fmla="*/ 12 h 269"/>
                <a:gd name="T10" fmla="*/ 23 w 542"/>
                <a:gd name="T11" fmla="*/ 12 h 269"/>
                <a:gd name="T12" fmla="*/ 23 w 542"/>
                <a:gd name="T13" fmla="*/ 12 h 269"/>
                <a:gd name="T14" fmla="*/ 24 w 542"/>
                <a:gd name="T15" fmla="*/ 12 h 269"/>
                <a:gd name="T16" fmla="*/ 24 w 542"/>
                <a:gd name="T17" fmla="*/ 11 h 269"/>
                <a:gd name="T18" fmla="*/ 24 w 542"/>
                <a:gd name="T19" fmla="*/ 11 h 269"/>
                <a:gd name="T20" fmla="*/ 24 w 542"/>
                <a:gd name="T21" fmla="*/ 10 h 269"/>
                <a:gd name="T22" fmla="*/ 24 w 542"/>
                <a:gd name="T23" fmla="*/ 9 h 269"/>
                <a:gd name="T24" fmla="*/ 23 w 542"/>
                <a:gd name="T25" fmla="*/ 8 h 269"/>
                <a:gd name="T26" fmla="*/ 23 w 542"/>
                <a:gd name="T27" fmla="*/ 7 h 269"/>
                <a:gd name="T28" fmla="*/ 3 w 542"/>
                <a:gd name="T29" fmla="*/ 0 h 269"/>
                <a:gd name="T30" fmla="*/ 3 w 542"/>
                <a:gd name="T31" fmla="*/ 0 h 269"/>
                <a:gd name="T32" fmla="*/ 2 w 542"/>
                <a:gd name="T33" fmla="*/ 0 h 269"/>
                <a:gd name="T34" fmla="*/ 2 w 542"/>
                <a:gd name="T35" fmla="*/ 0 h 269"/>
                <a:gd name="T36" fmla="*/ 1 w 542"/>
                <a:gd name="T37" fmla="*/ 0 h 269"/>
                <a:gd name="T38" fmla="*/ 1 w 542"/>
                <a:gd name="T39" fmla="*/ 0 h 269"/>
                <a:gd name="T40" fmla="*/ 0 w 542"/>
                <a:gd name="T41" fmla="*/ 1 h 269"/>
                <a:gd name="T42" fmla="*/ 0 w 542"/>
                <a:gd name="T43" fmla="*/ 1 h 269"/>
                <a:gd name="T44" fmla="*/ 0 w 542"/>
                <a:gd name="T45" fmla="*/ 2 h 269"/>
                <a:gd name="T46" fmla="*/ 0 w 542"/>
                <a:gd name="T47" fmla="*/ 2 h 269"/>
                <a:gd name="T48" fmla="*/ 0 w 542"/>
                <a:gd name="T49" fmla="*/ 3 h 269"/>
                <a:gd name="T50" fmla="*/ 0 w 542"/>
                <a:gd name="T51" fmla="*/ 4 h 269"/>
                <a:gd name="T52" fmla="*/ 1 w 542"/>
                <a:gd name="T53" fmla="*/ 4 h 269"/>
                <a:gd name="T54" fmla="*/ 2 w 542"/>
                <a:gd name="T55" fmla="*/ 5 h 269"/>
                <a:gd name="T56" fmla="*/ 21 w 542"/>
                <a:gd name="T57" fmla="*/ 13 h 26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2"/>
                <a:gd name="T88" fmla="*/ 0 h 269"/>
                <a:gd name="T89" fmla="*/ 542 w 542"/>
                <a:gd name="T90" fmla="*/ 269 h 26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2" h="269">
                  <a:moveTo>
                    <a:pt x="470" y="266"/>
                  </a:moveTo>
                  <a:lnTo>
                    <a:pt x="480" y="269"/>
                  </a:lnTo>
                  <a:lnTo>
                    <a:pt x="492" y="269"/>
                  </a:lnTo>
                  <a:lnTo>
                    <a:pt x="503" y="267"/>
                  </a:lnTo>
                  <a:lnTo>
                    <a:pt x="511" y="264"/>
                  </a:lnTo>
                  <a:lnTo>
                    <a:pt x="520" y="259"/>
                  </a:lnTo>
                  <a:lnTo>
                    <a:pt x="528" y="252"/>
                  </a:lnTo>
                  <a:lnTo>
                    <a:pt x="533" y="243"/>
                  </a:lnTo>
                  <a:lnTo>
                    <a:pt x="539" y="233"/>
                  </a:lnTo>
                  <a:lnTo>
                    <a:pt x="542" y="211"/>
                  </a:lnTo>
                  <a:lnTo>
                    <a:pt x="537" y="190"/>
                  </a:lnTo>
                  <a:lnTo>
                    <a:pt x="525" y="175"/>
                  </a:lnTo>
                  <a:lnTo>
                    <a:pt x="506" y="163"/>
                  </a:lnTo>
                  <a:lnTo>
                    <a:pt x="74" y="3"/>
                  </a:lnTo>
                  <a:lnTo>
                    <a:pt x="64" y="0"/>
                  </a:lnTo>
                  <a:lnTo>
                    <a:pt x="53" y="0"/>
                  </a:lnTo>
                  <a:lnTo>
                    <a:pt x="43" y="1"/>
                  </a:lnTo>
                  <a:lnTo>
                    <a:pt x="33" y="5"/>
                  </a:lnTo>
                  <a:lnTo>
                    <a:pt x="22" y="10"/>
                  </a:lnTo>
                  <a:lnTo>
                    <a:pt x="16" y="17"/>
                  </a:lnTo>
                  <a:lnTo>
                    <a:pt x="9" y="25"/>
                  </a:lnTo>
                  <a:lnTo>
                    <a:pt x="4" y="36"/>
                  </a:lnTo>
                  <a:lnTo>
                    <a:pt x="0" y="58"/>
                  </a:lnTo>
                  <a:lnTo>
                    <a:pt x="5" y="77"/>
                  </a:lnTo>
                  <a:lnTo>
                    <a:pt x="17" y="94"/>
                  </a:lnTo>
                  <a:lnTo>
                    <a:pt x="36" y="104"/>
                  </a:lnTo>
                  <a:lnTo>
                    <a:pt x="470" y="2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9" name="Freeform 17"/>
            <p:cNvSpPr>
              <a:spLocks/>
            </p:cNvSpPr>
            <p:nvPr/>
          </p:nvSpPr>
          <p:spPr bwMode="auto">
            <a:xfrm>
              <a:off x="5135" y="660"/>
              <a:ext cx="298" cy="299"/>
            </a:xfrm>
            <a:custGeom>
              <a:avLst/>
              <a:gdLst>
                <a:gd name="T0" fmla="*/ 20 w 650"/>
                <a:gd name="T1" fmla="*/ 29 h 650"/>
                <a:gd name="T2" fmla="*/ 21 w 650"/>
                <a:gd name="T3" fmla="*/ 29 h 650"/>
                <a:gd name="T4" fmla="*/ 21 w 650"/>
                <a:gd name="T5" fmla="*/ 29 h 650"/>
                <a:gd name="T6" fmla="*/ 21 w 650"/>
                <a:gd name="T7" fmla="*/ 29 h 650"/>
                <a:gd name="T8" fmla="*/ 21 w 650"/>
                <a:gd name="T9" fmla="*/ 29 h 650"/>
                <a:gd name="T10" fmla="*/ 29 w 650"/>
                <a:gd name="T11" fmla="*/ 8 h 650"/>
                <a:gd name="T12" fmla="*/ 29 w 650"/>
                <a:gd name="T13" fmla="*/ 8 h 650"/>
                <a:gd name="T14" fmla="*/ 28 w 650"/>
                <a:gd name="T15" fmla="*/ 8 h 650"/>
                <a:gd name="T16" fmla="*/ 28 w 650"/>
                <a:gd name="T17" fmla="*/ 8 h 650"/>
                <a:gd name="T18" fmla="*/ 28 w 650"/>
                <a:gd name="T19" fmla="*/ 7 h 650"/>
                <a:gd name="T20" fmla="*/ 8 w 650"/>
                <a:gd name="T21" fmla="*/ 0 h 650"/>
                <a:gd name="T22" fmla="*/ 8 w 650"/>
                <a:gd name="T23" fmla="*/ 0 h 650"/>
                <a:gd name="T24" fmla="*/ 8 w 650"/>
                <a:gd name="T25" fmla="*/ 0 h 650"/>
                <a:gd name="T26" fmla="*/ 8 w 650"/>
                <a:gd name="T27" fmla="*/ 0 h 650"/>
                <a:gd name="T28" fmla="*/ 7 w 650"/>
                <a:gd name="T29" fmla="*/ 0 h 650"/>
                <a:gd name="T30" fmla="*/ 0 w 650"/>
                <a:gd name="T31" fmla="*/ 21 h 650"/>
                <a:gd name="T32" fmla="*/ 0 w 650"/>
                <a:gd name="T33" fmla="*/ 21 h 650"/>
                <a:gd name="T34" fmla="*/ 0 w 650"/>
                <a:gd name="T35" fmla="*/ 21 h 650"/>
                <a:gd name="T36" fmla="*/ 0 w 650"/>
                <a:gd name="T37" fmla="*/ 22 h 650"/>
                <a:gd name="T38" fmla="*/ 0 w 650"/>
                <a:gd name="T39" fmla="*/ 22 h 650"/>
                <a:gd name="T40" fmla="*/ 20 w 650"/>
                <a:gd name="T41" fmla="*/ 29 h 6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50"/>
                <a:gd name="T64" fmla="*/ 0 h 650"/>
                <a:gd name="T65" fmla="*/ 650 w 650"/>
                <a:gd name="T66" fmla="*/ 650 h 65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50" h="650">
                  <a:moveTo>
                    <a:pt x="463" y="649"/>
                  </a:moveTo>
                  <a:lnTo>
                    <a:pt x="468" y="650"/>
                  </a:lnTo>
                  <a:lnTo>
                    <a:pt x="473" y="649"/>
                  </a:lnTo>
                  <a:lnTo>
                    <a:pt x="478" y="645"/>
                  </a:lnTo>
                  <a:lnTo>
                    <a:pt x="482" y="640"/>
                  </a:lnTo>
                  <a:lnTo>
                    <a:pt x="650" y="189"/>
                  </a:lnTo>
                  <a:lnTo>
                    <a:pt x="650" y="182"/>
                  </a:lnTo>
                  <a:lnTo>
                    <a:pt x="648" y="177"/>
                  </a:lnTo>
                  <a:lnTo>
                    <a:pt x="644" y="172"/>
                  </a:lnTo>
                  <a:lnTo>
                    <a:pt x="639" y="168"/>
                  </a:lnTo>
                  <a:lnTo>
                    <a:pt x="188" y="2"/>
                  </a:lnTo>
                  <a:lnTo>
                    <a:pt x="181" y="0"/>
                  </a:lnTo>
                  <a:lnTo>
                    <a:pt x="176" y="2"/>
                  </a:lnTo>
                  <a:lnTo>
                    <a:pt x="171" y="5"/>
                  </a:lnTo>
                  <a:lnTo>
                    <a:pt x="169" y="11"/>
                  </a:lnTo>
                  <a:lnTo>
                    <a:pt x="1" y="463"/>
                  </a:lnTo>
                  <a:lnTo>
                    <a:pt x="0" y="470"/>
                  </a:lnTo>
                  <a:lnTo>
                    <a:pt x="1" y="475"/>
                  </a:lnTo>
                  <a:lnTo>
                    <a:pt x="5" y="481"/>
                  </a:lnTo>
                  <a:lnTo>
                    <a:pt x="10" y="482"/>
                  </a:lnTo>
                  <a:lnTo>
                    <a:pt x="463" y="6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0" name="Freeform 18"/>
            <p:cNvSpPr>
              <a:spLocks/>
            </p:cNvSpPr>
            <p:nvPr/>
          </p:nvSpPr>
          <p:spPr bwMode="auto">
            <a:xfrm>
              <a:off x="5008" y="1134"/>
              <a:ext cx="554" cy="79"/>
            </a:xfrm>
            <a:custGeom>
              <a:avLst/>
              <a:gdLst>
                <a:gd name="T0" fmla="*/ 50 w 1206"/>
                <a:gd name="T1" fmla="*/ 8 h 172"/>
                <a:gd name="T2" fmla="*/ 51 w 1206"/>
                <a:gd name="T3" fmla="*/ 8 h 172"/>
                <a:gd name="T4" fmla="*/ 51 w 1206"/>
                <a:gd name="T5" fmla="*/ 7 h 172"/>
                <a:gd name="T6" fmla="*/ 52 w 1206"/>
                <a:gd name="T7" fmla="*/ 7 h 172"/>
                <a:gd name="T8" fmla="*/ 52 w 1206"/>
                <a:gd name="T9" fmla="*/ 6 h 172"/>
                <a:gd name="T10" fmla="*/ 53 w 1206"/>
                <a:gd name="T11" fmla="*/ 6 h 172"/>
                <a:gd name="T12" fmla="*/ 53 w 1206"/>
                <a:gd name="T13" fmla="*/ 5 h 172"/>
                <a:gd name="T14" fmla="*/ 54 w 1206"/>
                <a:gd name="T15" fmla="*/ 5 h 172"/>
                <a:gd name="T16" fmla="*/ 54 w 1206"/>
                <a:gd name="T17" fmla="*/ 4 h 172"/>
                <a:gd name="T18" fmla="*/ 54 w 1206"/>
                <a:gd name="T19" fmla="*/ 4 h 172"/>
                <a:gd name="T20" fmla="*/ 54 w 1206"/>
                <a:gd name="T21" fmla="*/ 3 h 172"/>
                <a:gd name="T22" fmla="*/ 53 w 1206"/>
                <a:gd name="T23" fmla="*/ 2 h 172"/>
                <a:gd name="T24" fmla="*/ 53 w 1206"/>
                <a:gd name="T25" fmla="*/ 2 h 172"/>
                <a:gd name="T26" fmla="*/ 52 w 1206"/>
                <a:gd name="T27" fmla="*/ 1 h 172"/>
                <a:gd name="T28" fmla="*/ 52 w 1206"/>
                <a:gd name="T29" fmla="*/ 0 h 172"/>
                <a:gd name="T30" fmla="*/ 51 w 1206"/>
                <a:gd name="T31" fmla="*/ 0 h 172"/>
                <a:gd name="T32" fmla="*/ 51 w 1206"/>
                <a:gd name="T33" fmla="*/ 0 h 172"/>
                <a:gd name="T34" fmla="*/ 50 w 1206"/>
                <a:gd name="T35" fmla="*/ 0 h 172"/>
                <a:gd name="T36" fmla="*/ 4 w 1206"/>
                <a:gd name="T37" fmla="*/ 0 h 172"/>
                <a:gd name="T38" fmla="*/ 3 w 1206"/>
                <a:gd name="T39" fmla="*/ 0 h 172"/>
                <a:gd name="T40" fmla="*/ 2 w 1206"/>
                <a:gd name="T41" fmla="*/ 0 h 172"/>
                <a:gd name="T42" fmla="*/ 2 w 1206"/>
                <a:gd name="T43" fmla="*/ 0 h 172"/>
                <a:gd name="T44" fmla="*/ 1 w 1206"/>
                <a:gd name="T45" fmla="*/ 1 h 172"/>
                <a:gd name="T46" fmla="*/ 0 w 1206"/>
                <a:gd name="T47" fmla="*/ 2 h 172"/>
                <a:gd name="T48" fmla="*/ 0 w 1206"/>
                <a:gd name="T49" fmla="*/ 2 h 172"/>
                <a:gd name="T50" fmla="*/ 0 w 1206"/>
                <a:gd name="T51" fmla="*/ 3 h 172"/>
                <a:gd name="T52" fmla="*/ 0 w 1206"/>
                <a:gd name="T53" fmla="*/ 4 h 172"/>
                <a:gd name="T54" fmla="*/ 0 w 1206"/>
                <a:gd name="T55" fmla="*/ 4 h 172"/>
                <a:gd name="T56" fmla="*/ 0 w 1206"/>
                <a:gd name="T57" fmla="*/ 5 h 172"/>
                <a:gd name="T58" fmla="*/ 0 w 1206"/>
                <a:gd name="T59" fmla="*/ 5 h 172"/>
                <a:gd name="T60" fmla="*/ 0 w 1206"/>
                <a:gd name="T61" fmla="*/ 6 h 172"/>
                <a:gd name="T62" fmla="*/ 1 w 1206"/>
                <a:gd name="T63" fmla="*/ 6 h 172"/>
                <a:gd name="T64" fmla="*/ 2 w 1206"/>
                <a:gd name="T65" fmla="*/ 7 h 172"/>
                <a:gd name="T66" fmla="*/ 2 w 1206"/>
                <a:gd name="T67" fmla="*/ 7 h 172"/>
                <a:gd name="T68" fmla="*/ 3 w 1206"/>
                <a:gd name="T69" fmla="*/ 8 h 172"/>
                <a:gd name="T70" fmla="*/ 4 w 1206"/>
                <a:gd name="T71" fmla="*/ 8 h 172"/>
                <a:gd name="T72" fmla="*/ 50 w 1206"/>
                <a:gd name="T73" fmla="*/ 8 h 17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06"/>
                <a:gd name="T112" fmla="*/ 0 h 172"/>
                <a:gd name="T113" fmla="*/ 1206 w 1206"/>
                <a:gd name="T114" fmla="*/ 172 h 17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06" h="172">
                  <a:moveTo>
                    <a:pt x="1120" y="172"/>
                  </a:moveTo>
                  <a:lnTo>
                    <a:pt x="1138" y="170"/>
                  </a:lnTo>
                  <a:lnTo>
                    <a:pt x="1155" y="165"/>
                  </a:lnTo>
                  <a:lnTo>
                    <a:pt x="1168" y="158"/>
                  </a:lnTo>
                  <a:lnTo>
                    <a:pt x="1182" y="146"/>
                  </a:lnTo>
                  <a:lnTo>
                    <a:pt x="1192" y="134"/>
                  </a:lnTo>
                  <a:lnTo>
                    <a:pt x="1199" y="120"/>
                  </a:lnTo>
                  <a:lnTo>
                    <a:pt x="1204" y="103"/>
                  </a:lnTo>
                  <a:lnTo>
                    <a:pt x="1206" y="86"/>
                  </a:lnTo>
                  <a:lnTo>
                    <a:pt x="1204" y="69"/>
                  </a:lnTo>
                  <a:lnTo>
                    <a:pt x="1199" y="52"/>
                  </a:lnTo>
                  <a:lnTo>
                    <a:pt x="1192" y="38"/>
                  </a:lnTo>
                  <a:lnTo>
                    <a:pt x="1182" y="24"/>
                  </a:lnTo>
                  <a:lnTo>
                    <a:pt x="1168" y="14"/>
                  </a:lnTo>
                  <a:lnTo>
                    <a:pt x="1155" y="7"/>
                  </a:lnTo>
                  <a:lnTo>
                    <a:pt x="1138" y="2"/>
                  </a:lnTo>
                  <a:lnTo>
                    <a:pt x="1120" y="0"/>
                  </a:lnTo>
                  <a:lnTo>
                    <a:pt x="86" y="0"/>
                  </a:lnTo>
                  <a:lnTo>
                    <a:pt x="69" y="2"/>
                  </a:lnTo>
                  <a:lnTo>
                    <a:pt x="52" y="7"/>
                  </a:lnTo>
                  <a:lnTo>
                    <a:pt x="38" y="14"/>
                  </a:lnTo>
                  <a:lnTo>
                    <a:pt x="26" y="24"/>
                  </a:lnTo>
                  <a:lnTo>
                    <a:pt x="14" y="38"/>
                  </a:lnTo>
                  <a:lnTo>
                    <a:pt x="7" y="52"/>
                  </a:lnTo>
                  <a:lnTo>
                    <a:pt x="2" y="69"/>
                  </a:lnTo>
                  <a:lnTo>
                    <a:pt x="0" y="86"/>
                  </a:lnTo>
                  <a:lnTo>
                    <a:pt x="2" y="103"/>
                  </a:lnTo>
                  <a:lnTo>
                    <a:pt x="7" y="120"/>
                  </a:lnTo>
                  <a:lnTo>
                    <a:pt x="14" y="134"/>
                  </a:lnTo>
                  <a:lnTo>
                    <a:pt x="26" y="146"/>
                  </a:lnTo>
                  <a:lnTo>
                    <a:pt x="38" y="158"/>
                  </a:lnTo>
                  <a:lnTo>
                    <a:pt x="52" y="165"/>
                  </a:lnTo>
                  <a:lnTo>
                    <a:pt x="69" y="170"/>
                  </a:lnTo>
                  <a:lnTo>
                    <a:pt x="86" y="172"/>
                  </a:lnTo>
                  <a:lnTo>
                    <a:pt x="1120" y="1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1" name="Freeform 19"/>
            <p:cNvSpPr>
              <a:spLocks/>
            </p:cNvSpPr>
            <p:nvPr/>
          </p:nvSpPr>
          <p:spPr bwMode="auto">
            <a:xfrm>
              <a:off x="5400" y="818"/>
              <a:ext cx="240" cy="149"/>
            </a:xfrm>
            <a:custGeom>
              <a:avLst/>
              <a:gdLst>
                <a:gd name="T0" fmla="*/ 23 w 522"/>
                <a:gd name="T1" fmla="*/ 8 h 324"/>
                <a:gd name="T2" fmla="*/ 2 w 522"/>
                <a:gd name="T3" fmla="*/ 0 h 324"/>
                <a:gd name="T4" fmla="*/ 0 w 522"/>
                <a:gd name="T5" fmla="*/ 6 h 324"/>
                <a:gd name="T6" fmla="*/ 23 w 522"/>
                <a:gd name="T7" fmla="*/ 15 h 324"/>
                <a:gd name="T8" fmla="*/ 23 w 522"/>
                <a:gd name="T9" fmla="*/ 8 h 324"/>
                <a:gd name="T10" fmla="*/ 0 60000 65536"/>
                <a:gd name="T11" fmla="*/ 0 60000 65536"/>
                <a:gd name="T12" fmla="*/ 0 60000 65536"/>
                <a:gd name="T13" fmla="*/ 0 60000 65536"/>
                <a:gd name="T14" fmla="*/ 0 60000 65536"/>
                <a:gd name="T15" fmla="*/ 0 w 522"/>
                <a:gd name="T16" fmla="*/ 0 h 324"/>
                <a:gd name="T17" fmla="*/ 522 w 522"/>
                <a:gd name="T18" fmla="*/ 324 h 324"/>
              </a:gdLst>
              <a:ahLst/>
              <a:cxnLst>
                <a:cxn ang="T10">
                  <a:pos x="T0" y="T1"/>
                </a:cxn>
                <a:cxn ang="T11">
                  <a:pos x="T2" y="T3"/>
                </a:cxn>
                <a:cxn ang="T12">
                  <a:pos x="T4" y="T5"/>
                </a:cxn>
                <a:cxn ang="T13">
                  <a:pos x="T6" y="T7"/>
                </a:cxn>
                <a:cxn ang="T14">
                  <a:pos x="T8" y="T9"/>
                </a:cxn>
              </a:cxnLst>
              <a:rect l="T15" t="T16" r="T17" b="T18"/>
              <a:pathLst>
                <a:path w="522" h="324">
                  <a:moveTo>
                    <a:pt x="522" y="173"/>
                  </a:moveTo>
                  <a:lnTo>
                    <a:pt x="50" y="0"/>
                  </a:lnTo>
                  <a:lnTo>
                    <a:pt x="0" y="134"/>
                  </a:lnTo>
                  <a:lnTo>
                    <a:pt x="522" y="324"/>
                  </a:lnTo>
                  <a:lnTo>
                    <a:pt x="522" y="1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2" name="Freeform 20"/>
            <p:cNvSpPr>
              <a:spLocks/>
            </p:cNvSpPr>
            <p:nvPr/>
          </p:nvSpPr>
          <p:spPr bwMode="auto">
            <a:xfrm>
              <a:off x="5062" y="1062"/>
              <a:ext cx="442" cy="47"/>
            </a:xfrm>
            <a:custGeom>
              <a:avLst/>
              <a:gdLst>
                <a:gd name="T0" fmla="*/ 40 w 964"/>
                <a:gd name="T1" fmla="*/ 5 h 101"/>
                <a:gd name="T2" fmla="*/ 41 w 964"/>
                <a:gd name="T3" fmla="*/ 5 h 101"/>
                <a:gd name="T4" fmla="*/ 41 w 964"/>
                <a:gd name="T5" fmla="*/ 5 h 101"/>
                <a:gd name="T6" fmla="*/ 42 w 964"/>
                <a:gd name="T7" fmla="*/ 4 h 101"/>
                <a:gd name="T8" fmla="*/ 42 w 964"/>
                <a:gd name="T9" fmla="*/ 4 h 101"/>
                <a:gd name="T10" fmla="*/ 42 w 964"/>
                <a:gd name="T11" fmla="*/ 4 h 101"/>
                <a:gd name="T12" fmla="*/ 43 w 964"/>
                <a:gd name="T13" fmla="*/ 3 h 101"/>
                <a:gd name="T14" fmla="*/ 43 w 964"/>
                <a:gd name="T15" fmla="*/ 3 h 101"/>
                <a:gd name="T16" fmla="*/ 43 w 964"/>
                <a:gd name="T17" fmla="*/ 2 h 101"/>
                <a:gd name="T18" fmla="*/ 43 w 964"/>
                <a:gd name="T19" fmla="*/ 2 h 101"/>
                <a:gd name="T20" fmla="*/ 43 w 964"/>
                <a:gd name="T21" fmla="*/ 2 h 101"/>
                <a:gd name="T22" fmla="*/ 43 w 964"/>
                <a:gd name="T23" fmla="*/ 1 h 101"/>
                <a:gd name="T24" fmla="*/ 42 w 964"/>
                <a:gd name="T25" fmla="*/ 1 h 101"/>
                <a:gd name="T26" fmla="*/ 42 w 964"/>
                <a:gd name="T27" fmla="*/ 0 h 101"/>
                <a:gd name="T28" fmla="*/ 42 w 964"/>
                <a:gd name="T29" fmla="*/ 0 h 101"/>
                <a:gd name="T30" fmla="*/ 41 w 964"/>
                <a:gd name="T31" fmla="*/ 0 h 101"/>
                <a:gd name="T32" fmla="*/ 41 w 964"/>
                <a:gd name="T33" fmla="*/ 0 h 101"/>
                <a:gd name="T34" fmla="*/ 40 w 964"/>
                <a:gd name="T35" fmla="*/ 0 h 101"/>
                <a:gd name="T36" fmla="*/ 2 w 964"/>
                <a:gd name="T37" fmla="*/ 0 h 101"/>
                <a:gd name="T38" fmla="*/ 2 w 964"/>
                <a:gd name="T39" fmla="*/ 0 h 101"/>
                <a:gd name="T40" fmla="*/ 1 w 964"/>
                <a:gd name="T41" fmla="*/ 0 h 101"/>
                <a:gd name="T42" fmla="*/ 1 w 964"/>
                <a:gd name="T43" fmla="*/ 0 h 101"/>
                <a:gd name="T44" fmla="*/ 0 w 964"/>
                <a:gd name="T45" fmla="*/ 0 h 101"/>
                <a:gd name="T46" fmla="*/ 0 w 964"/>
                <a:gd name="T47" fmla="*/ 1 h 101"/>
                <a:gd name="T48" fmla="*/ 0 w 964"/>
                <a:gd name="T49" fmla="*/ 1 h 101"/>
                <a:gd name="T50" fmla="*/ 0 w 964"/>
                <a:gd name="T51" fmla="*/ 2 h 101"/>
                <a:gd name="T52" fmla="*/ 0 w 964"/>
                <a:gd name="T53" fmla="*/ 2 h 101"/>
                <a:gd name="T54" fmla="*/ 0 w 964"/>
                <a:gd name="T55" fmla="*/ 2 h 101"/>
                <a:gd name="T56" fmla="*/ 0 w 964"/>
                <a:gd name="T57" fmla="*/ 3 h 101"/>
                <a:gd name="T58" fmla="*/ 0 w 964"/>
                <a:gd name="T59" fmla="*/ 3 h 101"/>
                <a:gd name="T60" fmla="*/ 0 w 964"/>
                <a:gd name="T61" fmla="*/ 4 h 101"/>
                <a:gd name="T62" fmla="*/ 0 w 964"/>
                <a:gd name="T63" fmla="*/ 4 h 101"/>
                <a:gd name="T64" fmla="*/ 1 w 964"/>
                <a:gd name="T65" fmla="*/ 4 h 101"/>
                <a:gd name="T66" fmla="*/ 1 w 964"/>
                <a:gd name="T67" fmla="*/ 5 h 101"/>
                <a:gd name="T68" fmla="*/ 2 w 964"/>
                <a:gd name="T69" fmla="*/ 5 h 101"/>
                <a:gd name="T70" fmla="*/ 2 w 964"/>
                <a:gd name="T71" fmla="*/ 5 h 101"/>
                <a:gd name="T72" fmla="*/ 40 w 964"/>
                <a:gd name="T73" fmla="*/ 5 h 10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64"/>
                <a:gd name="T112" fmla="*/ 0 h 101"/>
                <a:gd name="T113" fmla="*/ 964 w 964"/>
                <a:gd name="T114" fmla="*/ 101 h 10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64" h="101">
                  <a:moveTo>
                    <a:pt x="913" y="101"/>
                  </a:moveTo>
                  <a:lnTo>
                    <a:pt x="923" y="99"/>
                  </a:lnTo>
                  <a:lnTo>
                    <a:pt x="931" y="98"/>
                  </a:lnTo>
                  <a:lnTo>
                    <a:pt x="942" y="93"/>
                  </a:lnTo>
                  <a:lnTo>
                    <a:pt x="949" y="86"/>
                  </a:lnTo>
                  <a:lnTo>
                    <a:pt x="955" y="79"/>
                  </a:lnTo>
                  <a:lnTo>
                    <a:pt x="961" y="70"/>
                  </a:lnTo>
                  <a:lnTo>
                    <a:pt x="962" y="62"/>
                  </a:lnTo>
                  <a:lnTo>
                    <a:pt x="964" y="51"/>
                  </a:lnTo>
                  <a:lnTo>
                    <a:pt x="962" y="41"/>
                  </a:lnTo>
                  <a:lnTo>
                    <a:pt x="961" y="31"/>
                  </a:lnTo>
                  <a:lnTo>
                    <a:pt x="955" y="22"/>
                  </a:lnTo>
                  <a:lnTo>
                    <a:pt x="949" y="15"/>
                  </a:lnTo>
                  <a:lnTo>
                    <a:pt x="942" y="9"/>
                  </a:lnTo>
                  <a:lnTo>
                    <a:pt x="931" y="3"/>
                  </a:lnTo>
                  <a:lnTo>
                    <a:pt x="923" y="2"/>
                  </a:lnTo>
                  <a:lnTo>
                    <a:pt x="913" y="0"/>
                  </a:lnTo>
                  <a:lnTo>
                    <a:pt x="51" y="0"/>
                  </a:lnTo>
                  <a:lnTo>
                    <a:pt x="41" y="2"/>
                  </a:lnTo>
                  <a:lnTo>
                    <a:pt x="31" y="3"/>
                  </a:lnTo>
                  <a:lnTo>
                    <a:pt x="22" y="9"/>
                  </a:lnTo>
                  <a:lnTo>
                    <a:pt x="15" y="15"/>
                  </a:lnTo>
                  <a:lnTo>
                    <a:pt x="9" y="22"/>
                  </a:lnTo>
                  <a:lnTo>
                    <a:pt x="3" y="31"/>
                  </a:lnTo>
                  <a:lnTo>
                    <a:pt x="2" y="41"/>
                  </a:lnTo>
                  <a:lnTo>
                    <a:pt x="0" y="51"/>
                  </a:lnTo>
                  <a:lnTo>
                    <a:pt x="2" y="62"/>
                  </a:lnTo>
                  <a:lnTo>
                    <a:pt x="3" y="70"/>
                  </a:lnTo>
                  <a:lnTo>
                    <a:pt x="9" y="79"/>
                  </a:lnTo>
                  <a:lnTo>
                    <a:pt x="15" y="86"/>
                  </a:lnTo>
                  <a:lnTo>
                    <a:pt x="22" y="93"/>
                  </a:lnTo>
                  <a:lnTo>
                    <a:pt x="31" y="98"/>
                  </a:lnTo>
                  <a:lnTo>
                    <a:pt x="41" y="99"/>
                  </a:lnTo>
                  <a:lnTo>
                    <a:pt x="51" y="101"/>
                  </a:lnTo>
                  <a:lnTo>
                    <a:pt x="913"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3" name="Freeform 21"/>
            <p:cNvSpPr>
              <a:spLocks/>
            </p:cNvSpPr>
            <p:nvPr/>
          </p:nvSpPr>
          <p:spPr bwMode="auto">
            <a:xfrm>
              <a:off x="4999" y="766"/>
              <a:ext cx="64" cy="48"/>
            </a:xfrm>
            <a:custGeom>
              <a:avLst/>
              <a:gdLst>
                <a:gd name="T0" fmla="*/ 6 w 140"/>
                <a:gd name="T1" fmla="*/ 0 h 106"/>
                <a:gd name="T2" fmla="*/ 0 w 140"/>
                <a:gd name="T3" fmla="*/ 1 h 106"/>
                <a:gd name="T4" fmla="*/ 5 w 140"/>
                <a:gd name="T5" fmla="*/ 5 h 106"/>
                <a:gd name="T6" fmla="*/ 5 w 140"/>
                <a:gd name="T7" fmla="*/ 3 h 106"/>
                <a:gd name="T8" fmla="*/ 5 w 140"/>
                <a:gd name="T9" fmla="*/ 2 h 106"/>
                <a:gd name="T10" fmla="*/ 6 w 140"/>
                <a:gd name="T11" fmla="*/ 1 h 106"/>
                <a:gd name="T12" fmla="*/ 6 w 140"/>
                <a:gd name="T13" fmla="*/ 0 h 106"/>
                <a:gd name="T14" fmla="*/ 0 60000 65536"/>
                <a:gd name="T15" fmla="*/ 0 60000 65536"/>
                <a:gd name="T16" fmla="*/ 0 60000 65536"/>
                <a:gd name="T17" fmla="*/ 0 60000 65536"/>
                <a:gd name="T18" fmla="*/ 0 60000 65536"/>
                <a:gd name="T19" fmla="*/ 0 60000 65536"/>
                <a:gd name="T20" fmla="*/ 0 60000 65536"/>
                <a:gd name="T21" fmla="*/ 0 w 140"/>
                <a:gd name="T22" fmla="*/ 0 h 106"/>
                <a:gd name="T23" fmla="*/ 140 w 140"/>
                <a:gd name="T24" fmla="*/ 106 h 1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0" h="106">
                  <a:moveTo>
                    <a:pt x="140" y="0"/>
                  </a:moveTo>
                  <a:lnTo>
                    <a:pt x="0" y="34"/>
                  </a:lnTo>
                  <a:lnTo>
                    <a:pt x="122" y="106"/>
                  </a:lnTo>
                  <a:lnTo>
                    <a:pt x="125" y="79"/>
                  </a:lnTo>
                  <a:lnTo>
                    <a:pt x="128" y="53"/>
                  </a:lnTo>
                  <a:lnTo>
                    <a:pt x="134" y="26"/>
                  </a:lnTo>
                  <a:lnTo>
                    <a:pt x="1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4" name="Freeform 22"/>
            <p:cNvSpPr>
              <a:spLocks/>
            </p:cNvSpPr>
            <p:nvPr/>
          </p:nvSpPr>
          <p:spPr bwMode="auto">
            <a:xfrm>
              <a:off x="5070" y="611"/>
              <a:ext cx="69" cy="60"/>
            </a:xfrm>
            <a:custGeom>
              <a:avLst/>
              <a:gdLst>
                <a:gd name="T0" fmla="*/ 7 w 149"/>
                <a:gd name="T1" fmla="*/ 2 h 130"/>
                <a:gd name="T2" fmla="*/ 0 w 149"/>
                <a:gd name="T3" fmla="*/ 0 h 130"/>
                <a:gd name="T4" fmla="*/ 4 w 149"/>
                <a:gd name="T5" fmla="*/ 6 h 130"/>
                <a:gd name="T6" fmla="*/ 4 w 149"/>
                <a:gd name="T7" fmla="*/ 6 h 130"/>
                <a:gd name="T8" fmla="*/ 4 w 149"/>
                <a:gd name="T9" fmla="*/ 5 h 130"/>
                <a:gd name="T10" fmla="*/ 5 w 149"/>
                <a:gd name="T11" fmla="*/ 4 h 130"/>
                <a:gd name="T12" fmla="*/ 5 w 149"/>
                <a:gd name="T13" fmla="*/ 4 h 130"/>
                <a:gd name="T14" fmla="*/ 6 w 149"/>
                <a:gd name="T15" fmla="*/ 3 h 130"/>
                <a:gd name="T16" fmla="*/ 6 w 149"/>
                <a:gd name="T17" fmla="*/ 3 h 130"/>
                <a:gd name="T18" fmla="*/ 6 w 149"/>
                <a:gd name="T19" fmla="*/ 2 h 130"/>
                <a:gd name="T20" fmla="*/ 7 w 149"/>
                <a:gd name="T21" fmla="*/ 2 h 1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9"/>
                <a:gd name="T34" fmla="*/ 0 h 130"/>
                <a:gd name="T35" fmla="*/ 149 w 149"/>
                <a:gd name="T36" fmla="*/ 130 h 13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9" h="130">
                  <a:moveTo>
                    <a:pt x="149" y="39"/>
                  </a:moveTo>
                  <a:lnTo>
                    <a:pt x="0" y="0"/>
                  </a:lnTo>
                  <a:lnTo>
                    <a:pt x="79" y="130"/>
                  </a:lnTo>
                  <a:lnTo>
                    <a:pt x="88" y="118"/>
                  </a:lnTo>
                  <a:lnTo>
                    <a:pt x="95" y="108"/>
                  </a:lnTo>
                  <a:lnTo>
                    <a:pt x="103" y="96"/>
                  </a:lnTo>
                  <a:lnTo>
                    <a:pt x="112" y="84"/>
                  </a:lnTo>
                  <a:lnTo>
                    <a:pt x="122" y="72"/>
                  </a:lnTo>
                  <a:lnTo>
                    <a:pt x="131" y="61"/>
                  </a:lnTo>
                  <a:lnTo>
                    <a:pt x="139" y="49"/>
                  </a:lnTo>
                  <a:lnTo>
                    <a:pt x="149"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5" name="Freeform 23"/>
            <p:cNvSpPr>
              <a:spLocks/>
            </p:cNvSpPr>
            <p:nvPr/>
          </p:nvSpPr>
          <p:spPr bwMode="auto">
            <a:xfrm>
              <a:off x="5024" y="692"/>
              <a:ext cx="70" cy="48"/>
            </a:xfrm>
            <a:custGeom>
              <a:avLst/>
              <a:gdLst>
                <a:gd name="T0" fmla="*/ 7 w 153"/>
                <a:gd name="T1" fmla="*/ 0 h 104"/>
                <a:gd name="T2" fmla="*/ 0 w 153"/>
                <a:gd name="T3" fmla="*/ 0 h 104"/>
                <a:gd name="T4" fmla="*/ 5 w 153"/>
                <a:gd name="T5" fmla="*/ 5 h 104"/>
                <a:gd name="T6" fmla="*/ 5 w 153"/>
                <a:gd name="T7" fmla="*/ 4 h 104"/>
                <a:gd name="T8" fmla="*/ 5 w 153"/>
                <a:gd name="T9" fmla="*/ 2 h 104"/>
                <a:gd name="T10" fmla="*/ 6 w 153"/>
                <a:gd name="T11" fmla="*/ 1 h 104"/>
                <a:gd name="T12" fmla="*/ 7 w 153"/>
                <a:gd name="T13" fmla="*/ 0 h 104"/>
                <a:gd name="T14" fmla="*/ 0 60000 65536"/>
                <a:gd name="T15" fmla="*/ 0 60000 65536"/>
                <a:gd name="T16" fmla="*/ 0 60000 65536"/>
                <a:gd name="T17" fmla="*/ 0 60000 65536"/>
                <a:gd name="T18" fmla="*/ 0 60000 65536"/>
                <a:gd name="T19" fmla="*/ 0 60000 65536"/>
                <a:gd name="T20" fmla="*/ 0 60000 65536"/>
                <a:gd name="T21" fmla="*/ 0 w 153"/>
                <a:gd name="T22" fmla="*/ 0 h 104"/>
                <a:gd name="T23" fmla="*/ 153 w 153"/>
                <a:gd name="T24" fmla="*/ 104 h 1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3" h="104">
                  <a:moveTo>
                    <a:pt x="153" y="1"/>
                  </a:moveTo>
                  <a:lnTo>
                    <a:pt x="0" y="0"/>
                  </a:lnTo>
                  <a:lnTo>
                    <a:pt x="106" y="104"/>
                  </a:lnTo>
                  <a:lnTo>
                    <a:pt x="117" y="77"/>
                  </a:lnTo>
                  <a:lnTo>
                    <a:pt x="127" y="51"/>
                  </a:lnTo>
                  <a:lnTo>
                    <a:pt x="139" y="25"/>
                  </a:lnTo>
                  <a:lnTo>
                    <a:pt x="15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326" name="Text Box 74"/>
          <p:cNvSpPr txBox="1">
            <a:spLocks noChangeArrowheads="1"/>
          </p:cNvSpPr>
          <p:nvPr/>
        </p:nvSpPr>
        <p:spPr bwMode="auto">
          <a:xfrm>
            <a:off x="7807325" y="3549650"/>
            <a:ext cx="1171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a:t>matter</a:t>
            </a:r>
          </a:p>
        </p:txBody>
      </p:sp>
      <p:sp>
        <p:nvSpPr>
          <p:cNvPr id="327" name="Line 93"/>
          <p:cNvSpPr>
            <a:spLocks noChangeShapeType="1"/>
          </p:cNvSpPr>
          <p:nvPr/>
        </p:nvSpPr>
        <p:spPr bwMode="auto">
          <a:xfrm>
            <a:off x="698500" y="3330575"/>
            <a:ext cx="7747000"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28" name="Line 95"/>
          <p:cNvSpPr>
            <a:spLocks noChangeShapeType="1"/>
          </p:cNvSpPr>
          <p:nvPr/>
        </p:nvSpPr>
        <p:spPr bwMode="auto">
          <a:xfrm>
            <a:off x="8455025" y="3313113"/>
            <a:ext cx="0" cy="2333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329" name="Text Box 53"/>
          <p:cNvSpPr txBox="1">
            <a:spLocks noChangeArrowheads="1"/>
          </p:cNvSpPr>
          <p:nvPr/>
        </p:nvSpPr>
        <p:spPr bwMode="auto">
          <a:xfrm>
            <a:off x="6680200" y="3549650"/>
            <a:ext cx="1171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a:t>note</a:t>
            </a:r>
          </a:p>
        </p:txBody>
      </p:sp>
      <p:sp>
        <p:nvSpPr>
          <p:cNvPr id="330" name="Line 73"/>
          <p:cNvSpPr>
            <a:spLocks noChangeShapeType="1"/>
          </p:cNvSpPr>
          <p:nvPr/>
        </p:nvSpPr>
        <p:spPr bwMode="auto">
          <a:xfrm>
            <a:off x="7224713" y="3313113"/>
            <a:ext cx="0" cy="2333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nvGrpSpPr>
          <p:cNvPr id="331" name="Group 92"/>
          <p:cNvGrpSpPr>
            <a:grpSpLocks/>
          </p:cNvGrpSpPr>
          <p:nvPr/>
        </p:nvGrpSpPr>
        <p:grpSpPr bwMode="auto">
          <a:xfrm>
            <a:off x="6844921" y="3868740"/>
            <a:ext cx="928687" cy="1354138"/>
            <a:chOff x="4279" y="2531"/>
            <a:chExt cx="585" cy="853"/>
          </a:xfrm>
        </p:grpSpPr>
        <p:grpSp>
          <p:nvGrpSpPr>
            <p:cNvPr id="332" name="Group 93"/>
            <p:cNvGrpSpPr>
              <a:grpSpLocks/>
            </p:cNvGrpSpPr>
            <p:nvPr/>
          </p:nvGrpSpPr>
          <p:grpSpPr bwMode="auto">
            <a:xfrm>
              <a:off x="4279" y="2531"/>
              <a:ext cx="585" cy="521"/>
              <a:chOff x="2322" y="507"/>
              <a:chExt cx="1203" cy="1071"/>
            </a:xfrm>
          </p:grpSpPr>
          <p:sp>
            <p:nvSpPr>
              <p:cNvPr id="363" name="Freeform 94"/>
              <p:cNvSpPr>
                <a:spLocks/>
              </p:cNvSpPr>
              <p:nvPr/>
            </p:nvSpPr>
            <p:spPr bwMode="auto">
              <a:xfrm>
                <a:off x="2322" y="600"/>
                <a:ext cx="1203" cy="978"/>
              </a:xfrm>
              <a:custGeom>
                <a:avLst/>
                <a:gdLst>
                  <a:gd name="T0" fmla="*/ 0 w 1203"/>
                  <a:gd name="T1" fmla="*/ 351 h 978"/>
                  <a:gd name="T2" fmla="*/ 474 w 1203"/>
                  <a:gd name="T3" fmla="*/ 168 h 978"/>
                  <a:gd name="T4" fmla="*/ 609 w 1203"/>
                  <a:gd name="T5" fmla="*/ 90 h 978"/>
                  <a:gd name="T6" fmla="*/ 723 w 1203"/>
                  <a:gd name="T7" fmla="*/ 0 h 978"/>
                  <a:gd name="T8" fmla="*/ 801 w 1203"/>
                  <a:gd name="T9" fmla="*/ 231 h 978"/>
                  <a:gd name="T10" fmla="*/ 882 w 1203"/>
                  <a:gd name="T11" fmla="*/ 405 h 978"/>
                  <a:gd name="T12" fmla="*/ 939 w 1203"/>
                  <a:gd name="T13" fmla="*/ 480 h 978"/>
                  <a:gd name="T14" fmla="*/ 1044 w 1203"/>
                  <a:gd name="T15" fmla="*/ 558 h 978"/>
                  <a:gd name="T16" fmla="*/ 1116 w 1203"/>
                  <a:gd name="T17" fmla="*/ 582 h 978"/>
                  <a:gd name="T18" fmla="*/ 1203 w 1203"/>
                  <a:gd name="T19" fmla="*/ 597 h 978"/>
                  <a:gd name="T20" fmla="*/ 1095 w 1203"/>
                  <a:gd name="T21" fmla="*/ 693 h 978"/>
                  <a:gd name="T22" fmla="*/ 957 w 1203"/>
                  <a:gd name="T23" fmla="*/ 810 h 978"/>
                  <a:gd name="T24" fmla="*/ 852 w 1203"/>
                  <a:gd name="T25" fmla="*/ 873 h 978"/>
                  <a:gd name="T26" fmla="*/ 756 w 1203"/>
                  <a:gd name="T27" fmla="*/ 918 h 978"/>
                  <a:gd name="T28" fmla="*/ 648 w 1203"/>
                  <a:gd name="T29" fmla="*/ 960 h 978"/>
                  <a:gd name="T30" fmla="*/ 555 w 1203"/>
                  <a:gd name="T31" fmla="*/ 978 h 978"/>
                  <a:gd name="T32" fmla="*/ 471 w 1203"/>
                  <a:gd name="T33" fmla="*/ 969 h 978"/>
                  <a:gd name="T34" fmla="*/ 402 w 1203"/>
                  <a:gd name="T35" fmla="*/ 927 h 978"/>
                  <a:gd name="T36" fmla="*/ 303 w 1203"/>
                  <a:gd name="T37" fmla="*/ 837 h 978"/>
                  <a:gd name="T38" fmla="*/ 213 w 1203"/>
                  <a:gd name="T39" fmla="*/ 702 h 978"/>
                  <a:gd name="T40" fmla="*/ 99 w 1203"/>
                  <a:gd name="T41" fmla="*/ 546 h 978"/>
                  <a:gd name="T42" fmla="*/ 36 w 1203"/>
                  <a:gd name="T43" fmla="*/ 435 h 978"/>
                  <a:gd name="T44" fmla="*/ 0 w 1203"/>
                  <a:gd name="T45" fmla="*/ 351 h 97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03"/>
                  <a:gd name="T70" fmla="*/ 0 h 978"/>
                  <a:gd name="T71" fmla="*/ 1203 w 1203"/>
                  <a:gd name="T72" fmla="*/ 978 h 97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03" h="978">
                    <a:moveTo>
                      <a:pt x="0" y="351"/>
                    </a:moveTo>
                    <a:lnTo>
                      <a:pt x="474" y="168"/>
                    </a:lnTo>
                    <a:lnTo>
                      <a:pt x="609" y="90"/>
                    </a:lnTo>
                    <a:lnTo>
                      <a:pt x="723" y="0"/>
                    </a:lnTo>
                    <a:lnTo>
                      <a:pt x="801" y="231"/>
                    </a:lnTo>
                    <a:lnTo>
                      <a:pt x="882" y="405"/>
                    </a:lnTo>
                    <a:lnTo>
                      <a:pt x="939" y="480"/>
                    </a:lnTo>
                    <a:lnTo>
                      <a:pt x="1044" y="558"/>
                    </a:lnTo>
                    <a:lnTo>
                      <a:pt x="1116" y="582"/>
                    </a:lnTo>
                    <a:lnTo>
                      <a:pt x="1203" y="597"/>
                    </a:lnTo>
                    <a:lnTo>
                      <a:pt x="1095" y="693"/>
                    </a:lnTo>
                    <a:lnTo>
                      <a:pt x="957" y="810"/>
                    </a:lnTo>
                    <a:lnTo>
                      <a:pt x="852" y="873"/>
                    </a:lnTo>
                    <a:lnTo>
                      <a:pt x="756" y="918"/>
                    </a:lnTo>
                    <a:lnTo>
                      <a:pt x="648" y="960"/>
                    </a:lnTo>
                    <a:lnTo>
                      <a:pt x="555" y="978"/>
                    </a:lnTo>
                    <a:lnTo>
                      <a:pt x="471" y="969"/>
                    </a:lnTo>
                    <a:lnTo>
                      <a:pt x="402" y="927"/>
                    </a:lnTo>
                    <a:lnTo>
                      <a:pt x="303" y="837"/>
                    </a:lnTo>
                    <a:lnTo>
                      <a:pt x="213" y="702"/>
                    </a:lnTo>
                    <a:lnTo>
                      <a:pt x="99" y="546"/>
                    </a:lnTo>
                    <a:lnTo>
                      <a:pt x="36" y="435"/>
                    </a:lnTo>
                    <a:lnTo>
                      <a:pt x="0" y="351"/>
                    </a:lnTo>
                    <a:close/>
                  </a:path>
                </a:pathLst>
              </a:custGeom>
              <a:solidFill>
                <a:srgbClr val="FFFFCC"/>
              </a:solidFill>
              <a:ln w="12700">
                <a:solidFill>
                  <a:schemeClr val="bg1"/>
                </a:solidFill>
                <a:round/>
                <a:headEnd/>
                <a:tailEnd/>
              </a:ln>
            </p:spPr>
            <p:txBody>
              <a:bodyPr wrap="none" lIns="0" tIns="0" rIns="0" bIns="0" anchor="ctr">
                <a:spAutoFit/>
              </a:bodyPr>
              <a:lstStyle/>
              <a:p>
                <a:endParaRPr lang="en-US"/>
              </a:p>
            </p:txBody>
          </p:sp>
          <p:sp>
            <p:nvSpPr>
              <p:cNvPr id="364" name="Oval 95"/>
              <p:cNvSpPr>
                <a:spLocks noChangeArrowheads="1"/>
              </p:cNvSpPr>
              <p:nvPr/>
            </p:nvSpPr>
            <p:spPr bwMode="auto">
              <a:xfrm>
                <a:off x="2448" y="699"/>
                <a:ext cx="375" cy="300"/>
              </a:xfrm>
              <a:prstGeom prst="ellipse">
                <a:avLst/>
              </a:prstGeom>
              <a:solidFill>
                <a:srgbClr val="FF0000"/>
              </a:solidFill>
              <a:ln w="12700" algn="ctr">
                <a:solidFill>
                  <a:schemeClr val="bg1"/>
                </a:solidFill>
                <a:round/>
                <a:headEnd/>
                <a:tailEnd/>
              </a:ln>
            </p:spPr>
            <p:txBody>
              <a:bodyPr lIns="0" tIns="0" rIns="0" bIns="0" anchor="ctr">
                <a:spAutoFit/>
              </a:bodyPr>
              <a:lstStyle/>
              <a:p>
                <a:endParaRPr lang="en-US"/>
              </a:p>
            </p:txBody>
          </p:sp>
          <p:sp>
            <p:nvSpPr>
              <p:cNvPr id="365" name="Freeform 96"/>
              <p:cNvSpPr>
                <a:spLocks/>
              </p:cNvSpPr>
              <p:nvPr/>
            </p:nvSpPr>
            <p:spPr bwMode="auto">
              <a:xfrm>
                <a:off x="2559" y="654"/>
                <a:ext cx="159" cy="216"/>
              </a:xfrm>
              <a:custGeom>
                <a:avLst/>
                <a:gdLst>
                  <a:gd name="T0" fmla="*/ 0 w 159"/>
                  <a:gd name="T1" fmla="*/ 18 h 216"/>
                  <a:gd name="T2" fmla="*/ 0 w 159"/>
                  <a:gd name="T3" fmla="*/ 180 h 216"/>
                  <a:gd name="T4" fmla="*/ 18 w 159"/>
                  <a:gd name="T5" fmla="*/ 204 h 216"/>
                  <a:gd name="T6" fmla="*/ 60 w 159"/>
                  <a:gd name="T7" fmla="*/ 216 h 216"/>
                  <a:gd name="T8" fmla="*/ 108 w 159"/>
                  <a:gd name="T9" fmla="*/ 210 h 216"/>
                  <a:gd name="T10" fmla="*/ 147 w 159"/>
                  <a:gd name="T11" fmla="*/ 189 h 216"/>
                  <a:gd name="T12" fmla="*/ 159 w 159"/>
                  <a:gd name="T13" fmla="*/ 165 h 216"/>
                  <a:gd name="T14" fmla="*/ 159 w 159"/>
                  <a:gd name="T15" fmla="*/ 0 h 216"/>
                  <a:gd name="T16" fmla="*/ 0 w 159"/>
                  <a:gd name="T17" fmla="*/ 18 h 2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9"/>
                  <a:gd name="T28" fmla="*/ 0 h 216"/>
                  <a:gd name="T29" fmla="*/ 159 w 159"/>
                  <a:gd name="T30" fmla="*/ 216 h 2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9" h="216">
                    <a:moveTo>
                      <a:pt x="0" y="18"/>
                    </a:moveTo>
                    <a:lnTo>
                      <a:pt x="0" y="180"/>
                    </a:lnTo>
                    <a:lnTo>
                      <a:pt x="18" y="204"/>
                    </a:lnTo>
                    <a:lnTo>
                      <a:pt x="60" y="216"/>
                    </a:lnTo>
                    <a:lnTo>
                      <a:pt x="108" y="210"/>
                    </a:lnTo>
                    <a:lnTo>
                      <a:pt x="147" y="189"/>
                    </a:lnTo>
                    <a:lnTo>
                      <a:pt x="159" y="165"/>
                    </a:lnTo>
                    <a:lnTo>
                      <a:pt x="159" y="0"/>
                    </a:lnTo>
                    <a:lnTo>
                      <a:pt x="0" y="18"/>
                    </a:lnTo>
                    <a:close/>
                  </a:path>
                </a:pathLst>
              </a:custGeom>
              <a:solidFill>
                <a:srgbClr val="FF0000"/>
              </a:solidFill>
              <a:ln w="12700">
                <a:solidFill>
                  <a:schemeClr val="bg1"/>
                </a:solidFill>
                <a:round/>
                <a:headEnd/>
                <a:tailEnd/>
              </a:ln>
            </p:spPr>
            <p:txBody>
              <a:bodyPr wrap="none" lIns="0" tIns="0" rIns="0" bIns="0" anchor="ctr">
                <a:spAutoFit/>
              </a:bodyPr>
              <a:lstStyle/>
              <a:p>
                <a:endParaRPr lang="en-US"/>
              </a:p>
            </p:txBody>
          </p:sp>
          <p:sp>
            <p:nvSpPr>
              <p:cNvPr id="366" name="Line 97"/>
              <p:cNvSpPr>
                <a:spLocks noChangeShapeType="1"/>
              </p:cNvSpPr>
              <p:nvPr/>
            </p:nvSpPr>
            <p:spPr bwMode="auto">
              <a:xfrm>
                <a:off x="2637" y="999"/>
                <a:ext cx="0" cy="9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67" name="Freeform 98"/>
              <p:cNvSpPr>
                <a:spLocks/>
              </p:cNvSpPr>
              <p:nvPr/>
            </p:nvSpPr>
            <p:spPr bwMode="auto">
              <a:xfrm>
                <a:off x="2622" y="1032"/>
                <a:ext cx="513" cy="249"/>
              </a:xfrm>
              <a:custGeom>
                <a:avLst/>
                <a:gdLst>
                  <a:gd name="T0" fmla="*/ 0 w 513"/>
                  <a:gd name="T1" fmla="*/ 249 h 249"/>
                  <a:gd name="T2" fmla="*/ 141 w 513"/>
                  <a:gd name="T3" fmla="*/ 216 h 249"/>
                  <a:gd name="T4" fmla="*/ 264 w 513"/>
                  <a:gd name="T5" fmla="*/ 165 h 249"/>
                  <a:gd name="T6" fmla="*/ 372 w 513"/>
                  <a:gd name="T7" fmla="*/ 99 h 249"/>
                  <a:gd name="T8" fmla="*/ 513 w 513"/>
                  <a:gd name="T9" fmla="*/ 0 h 249"/>
                  <a:gd name="T10" fmla="*/ 0 60000 65536"/>
                  <a:gd name="T11" fmla="*/ 0 60000 65536"/>
                  <a:gd name="T12" fmla="*/ 0 60000 65536"/>
                  <a:gd name="T13" fmla="*/ 0 60000 65536"/>
                  <a:gd name="T14" fmla="*/ 0 60000 65536"/>
                  <a:gd name="T15" fmla="*/ 0 w 513"/>
                  <a:gd name="T16" fmla="*/ 0 h 249"/>
                  <a:gd name="T17" fmla="*/ 513 w 513"/>
                  <a:gd name="T18" fmla="*/ 249 h 249"/>
                </a:gdLst>
                <a:ahLst/>
                <a:cxnLst>
                  <a:cxn ang="T10">
                    <a:pos x="T0" y="T1"/>
                  </a:cxn>
                  <a:cxn ang="T11">
                    <a:pos x="T2" y="T3"/>
                  </a:cxn>
                  <a:cxn ang="T12">
                    <a:pos x="T4" y="T5"/>
                  </a:cxn>
                  <a:cxn ang="T13">
                    <a:pos x="T6" y="T7"/>
                  </a:cxn>
                  <a:cxn ang="T14">
                    <a:pos x="T8" y="T9"/>
                  </a:cxn>
                </a:cxnLst>
                <a:rect l="T15" t="T16" r="T17" b="T18"/>
                <a:pathLst>
                  <a:path w="513" h="249">
                    <a:moveTo>
                      <a:pt x="0" y="249"/>
                    </a:moveTo>
                    <a:cubicBezTo>
                      <a:pt x="48" y="239"/>
                      <a:pt x="97" y="230"/>
                      <a:pt x="141" y="216"/>
                    </a:cubicBezTo>
                    <a:cubicBezTo>
                      <a:pt x="185" y="202"/>
                      <a:pt x="226" y="184"/>
                      <a:pt x="264" y="165"/>
                    </a:cubicBezTo>
                    <a:cubicBezTo>
                      <a:pt x="302" y="146"/>
                      <a:pt x="331" y="127"/>
                      <a:pt x="372" y="99"/>
                    </a:cubicBezTo>
                    <a:cubicBezTo>
                      <a:pt x="413" y="71"/>
                      <a:pt x="489" y="17"/>
                      <a:pt x="513" y="0"/>
                    </a:cubicBezTo>
                  </a:path>
                </a:pathLst>
              </a:custGeom>
              <a:noFill/>
              <a:ln w="285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368" name="Freeform 99"/>
              <p:cNvSpPr>
                <a:spLocks/>
              </p:cNvSpPr>
              <p:nvPr/>
            </p:nvSpPr>
            <p:spPr bwMode="auto">
              <a:xfrm>
                <a:off x="2685" y="1113"/>
                <a:ext cx="513" cy="249"/>
              </a:xfrm>
              <a:custGeom>
                <a:avLst/>
                <a:gdLst>
                  <a:gd name="T0" fmla="*/ 0 w 513"/>
                  <a:gd name="T1" fmla="*/ 249 h 249"/>
                  <a:gd name="T2" fmla="*/ 141 w 513"/>
                  <a:gd name="T3" fmla="*/ 216 h 249"/>
                  <a:gd name="T4" fmla="*/ 264 w 513"/>
                  <a:gd name="T5" fmla="*/ 165 h 249"/>
                  <a:gd name="T6" fmla="*/ 372 w 513"/>
                  <a:gd name="T7" fmla="*/ 99 h 249"/>
                  <a:gd name="T8" fmla="*/ 513 w 513"/>
                  <a:gd name="T9" fmla="*/ 0 h 249"/>
                  <a:gd name="T10" fmla="*/ 0 60000 65536"/>
                  <a:gd name="T11" fmla="*/ 0 60000 65536"/>
                  <a:gd name="T12" fmla="*/ 0 60000 65536"/>
                  <a:gd name="T13" fmla="*/ 0 60000 65536"/>
                  <a:gd name="T14" fmla="*/ 0 60000 65536"/>
                  <a:gd name="T15" fmla="*/ 0 w 513"/>
                  <a:gd name="T16" fmla="*/ 0 h 249"/>
                  <a:gd name="T17" fmla="*/ 513 w 513"/>
                  <a:gd name="T18" fmla="*/ 249 h 249"/>
                </a:gdLst>
                <a:ahLst/>
                <a:cxnLst>
                  <a:cxn ang="T10">
                    <a:pos x="T0" y="T1"/>
                  </a:cxn>
                  <a:cxn ang="T11">
                    <a:pos x="T2" y="T3"/>
                  </a:cxn>
                  <a:cxn ang="T12">
                    <a:pos x="T4" y="T5"/>
                  </a:cxn>
                  <a:cxn ang="T13">
                    <a:pos x="T6" y="T7"/>
                  </a:cxn>
                  <a:cxn ang="T14">
                    <a:pos x="T8" y="T9"/>
                  </a:cxn>
                </a:cxnLst>
                <a:rect l="T15" t="T16" r="T17" b="T18"/>
                <a:pathLst>
                  <a:path w="513" h="249">
                    <a:moveTo>
                      <a:pt x="0" y="249"/>
                    </a:moveTo>
                    <a:cubicBezTo>
                      <a:pt x="48" y="239"/>
                      <a:pt x="97" y="230"/>
                      <a:pt x="141" y="216"/>
                    </a:cubicBezTo>
                    <a:cubicBezTo>
                      <a:pt x="185" y="202"/>
                      <a:pt x="226" y="184"/>
                      <a:pt x="264" y="165"/>
                    </a:cubicBezTo>
                    <a:cubicBezTo>
                      <a:pt x="302" y="146"/>
                      <a:pt x="331" y="127"/>
                      <a:pt x="372" y="99"/>
                    </a:cubicBezTo>
                    <a:cubicBezTo>
                      <a:pt x="413" y="71"/>
                      <a:pt x="489" y="17"/>
                      <a:pt x="513" y="0"/>
                    </a:cubicBezTo>
                  </a:path>
                </a:pathLst>
              </a:custGeom>
              <a:noFill/>
              <a:ln w="285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369" name="Freeform 100"/>
              <p:cNvSpPr>
                <a:spLocks/>
              </p:cNvSpPr>
              <p:nvPr/>
            </p:nvSpPr>
            <p:spPr bwMode="auto">
              <a:xfrm>
                <a:off x="2679" y="1396"/>
                <a:ext cx="417" cy="110"/>
              </a:xfrm>
              <a:custGeom>
                <a:avLst/>
                <a:gdLst>
                  <a:gd name="T0" fmla="*/ 0 w 417"/>
                  <a:gd name="T1" fmla="*/ 89 h 110"/>
                  <a:gd name="T2" fmla="*/ 63 w 417"/>
                  <a:gd name="T3" fmla="*/ 95 h 110"/>
                  <a:gd name="T4" fmla="*/ 123 w 417"/>
                  <a:gd name="T5" fmla="*/ 80 h 110"/>
                  <a:gd name="T6" fmla="*/ 171 w 417"/>
                  <a:gd name="T7" fmla="*/ 47 h 110"/>
                  <a:gd name="T8" fmla="*/ 198 w 417"/>
                  <a:gd name="T9" fmla="*/ 2 h 110"/>
                  <a:gd name="T10" fmla="*/ 216 w 417"/>
                  <a:gd name="T11" fmla="*/ 32 h 110"/>
                  <a:gd name="T12" fmla="*/ 258 w 417"/>
                  <a:gd name="T13" fmla="*/ 65 h 110"/>
                  <a:gd name="T14" fmla="*/ 291 w 417"/>
                  <a:gd name="T15" fmla="*/ 89 h 110"/>
                  <a:gd name="T16" fmla="*/ 342 w 417"/>
                  <a:gd name="T17" fmla="*/ 104 h 110"/>
                  <a:gd name="T18" fmla="*/ 417 w 417"/>
                  <a:gd name="T19" fmla="*/ 11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7"/>
                  <a:gd name="T31" fmla="*/ 0 h 110"/>
                  <a:gd name="T32" fmla="*/ 417 w 417"/>
                  <a:gd name="T33" fmla="*/ 110 h 1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7" h="110">
                    <a:moveTo>
                      <a:pt x="0" y="89"/>
                    </a:moveTo>
                    <a:cubicBezTo>
                      <a:pt x="21" y="92"/>
                      <a:pt x="43" y="96"/>
                      <a:pt x="63" y="95"/>
                    </a:cubicBezTo>
                    <a:cubicBezTo>
                      <a:pt x="83" y="94"/>
                      <a:pt x="105" y="88"/>
                      <a:pt x="123" y="80"/>
                    </a:cubicBezTo>
                    <a:cubicBezTo>
                      <a:pt x="141" y="72"/>
                      <a:pt x="159" y="60"/>
                      <a:pt x="171" y="47"/>
                    </a:cubicBezTo>
                    <a:cubicBezTo>
                      <a:pt x="183" y="34"/>
                      <a:pt x="191" y="4"/>
                      <a:pt x="198" y="2"/>
                    </a:cubicBezTo>
                    <a:cubicBezTo>
                      <a:pt x="205" y="0"/>
                      <a:pt x="206" y="21"/>
                      <a:pt x="216" y="32"/>
                    </a:cubicBezTo>
                    <a:cubicBezTo>
                      <a:pt x="226" y="43"/>
                      <a:pt x="246" y="56"/>
                      <a:pt x="258" y="65"/>
                    </a:cubicBezTo>
                    <a:cubicBezTo>
                      <a:pt x="270" y="74"/>
                      <a:pt x="277" y="83"/>
                      <a:pt x="291" y="89"/>
                    </a:cubicBezTo>
                    <a:cubicBezTo>
                      <a:pt x="305" y="95"/>
                      <a:pt x="321" y="100"/>
                      <a:pt x="342" y="104"/>
                    </a:cubicBezTo>
                    <a:cubicBezTo>
                      <a:pt x="363" y="108"/>
                      <a:pt x="390" y="109"/>
                      <a:pt x="417" y="110"/>
                    </a:cubicBezTo>
                  </a:path>
                </a:pathLst>
              </a:cu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370" name="Freeform 101"/>
              <p:cNvSpPr>
                <a:spLocks/>
              </p:cNvSpPr>
              <p:nvPr/>
            </p:nvSpPr>
            <p:spPr bwMode="auto">
              <a:xfrm>
                <a:off x="2577" y="939"/>
                <a:ext cx="513" cy="249"/>
              </a:xfrm>
              <a:custGeom>
                <a:avLst/>
                <a:gdLst>
                  <a:gd name="T0" fmla="*/ 0 w 513"/>
                  <a:gd name="T1" fmla="*/ 249 h 249"/>
                  <a:gd name="T2" fmla="*/ 141 w 513"/>
                  <a:gd name="T3" fmla="*/ 216 h 249"/>
                  <a:gd name="T4" fmla="*/ 264 w 513"/>
                  <a:gd name="T5" fmla="*/ 165 h 249"/>
                  <a:gd name="T6" fmla="*/ 372 w 513"/>
                  <a:gd name="T7" fmla="*/ 99 h 249"/>
                  <a:gd name="T8" fmla="*/ 513 w 513"/>
                  <a:gd name="T9" fmla="*/ 0 h 249"/>
                  <a:gd name="T10" fmla="*/ 0 60000 65536"/>
                  <a:gd name="T11" fmla="*/ 0 60000 65536"/>
                  <a:gd name="T12" fmla="*/ 0 60000 65536"/>
                  <a:gd name="T13" fmla="*/ 0 60000 65536"/>
                  <a:gd name="T14" fmla="*/ 0 60000 65536"/>
                  <a:gd name="T15" fmla="*/ 0 w 513"/>
                  <a:gd name="T16" fmla="*/ 0 h 249"/>
                  <a:gd name="T17" fmla="*/ 513 w 513"/>
                  <a:gd name="T18" fmla="*/ 249 h 249"/>
                </a:gdLst>
                <a:ahLst/>
                <a:cxnLst>
                  <a:cxn ang="T10">
                    <a:pos x="T0" y="T1"/>
                  </a:cxn>
                  <a:cxn ang="T11">
                    <a:pos x="T2" y="T3"/>
                  </a:cxn>
                  <a:cxn ang="T12">
                    <a:pos x="T4" y="T5"/>
                  </a:cxn>
                  <a:cxn ang="T13">
                    <a:pos x="T6" y="T7"/>
                  </a:cxn>
                  <a:cxn ang="T14">
                    <a:pos x="T8" y="T9"/>
                  </a:cxn>
                </a:cxnLst>
                <a:rect l="T15" t="T16" r="T17" b="T18"/>
                <a:pathLst>
                  <a:path w="513" h="249">
                    <a:moveTo>
                      <a:pt x="0" y="249"/>
                    </a:moveTo>
                    <a:cubicBezTo>
                      <a:pt x="48" y="239"/>
                      <a:pt x="97" y="230"/>
                      <a:pt x="141" y="216"/>
                    </a:cubicBezTo>
                    <a:cubicBezTo>
                      <a:pt x="185" y="202"/>
                      <a:pt x="226" y="184"/>
                      <a:pt x="264" y="165"/>
                    </a:cubicBezTo>
                    <a:cubicBezTo>
                      <a:pt x="302" y="146"/>
                      <a:pt x="331" y="127"/>
                      <a:pt x="372" y="99"/>
                    </a:cubicBezTo>
                    <a:cubicBezTo>
                      <a:pt x="413" y="71"/>
                      <a:pt x="489" y="17"/>
                      <a:pt x="513" y="0"/>
                    </a:cubicBezTo>
                  </a:path>
                </a:pathLst>
              </a:custGeom>
              <a:noFill/>
              <a:ln w="285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371" name="Oval 102"/>
              <p:cNvSpPr>
                <a:spLocks noChangeArrowheads="1"/>
              </p:cNvSpPr>
              <p:nvPr/>
            </p:nvSpPr>
            <p:spPr bwMode="auto">
              <a:xfrm>
                <a:off x="2502" y="507"/>
                <a:ext cx="276" cy="222"/>
              </a:xfrm>
              <a:prstGeom prst="ellipse">
                <a:avLst/>
              </a:prstGeom>
              <a:solidFill>
                <a:srgbClr val="FF0000"/>
              </a:solidFill>
              <a:ln w="12700" algn="ctr">
                <a:solidFill>
                  <a:schemeClr val="bg1"/>
                </a:solidFill>
                <a:round/>
                <a:headEnd/>
                <a:tailEnd/>
              </a:ln>
            </p:spPr>
            <p:txBody>
              <a:bodyPr lIns="0" tIns="0" rIns="0" bIns="0" anchor="ctr">
                <a:spAutoFit/>
              </a:bodyPr>
              <a:lstStyle/>
              <a:p>
                <a:endParaRPr lang="en-US"/>
              </a:p>
            </p:txBody>
          </p:sp>
        </p:grpSp>
        <p:grpSp>
          <p:nvGrpSpPr>
            <p:cNvPr id="333" name="Group 103"/>
            <p:cNvGrpSpPr>
              <a:grpSpLocks/>
            </p:cNvGrpSpPr>
            <p:nvPr/>
          </p:nvGrpSpPr>
          <p:grpSpPr bwMode="auto">
            <a:xfrm>
              <a:off x="4279" y="2863"/>
              <a:ext cx="585" cy="521"/>
              <a:chOff x="2322" y="507"/>
              <a:chExt cx="1203" cy="1071"/>
            </a:xfrm>
          </p:grpSpPr>
          <p:sp>
            <p:nvSpPr>
              <p:cNvPr id="354" name="Freeform 104"/>
              <p:cNvSpPr>
                <a:spLocks/>
              </p:cNvSpPr>
              <p:nvPr/>
            </p:nvSpPr>
            <p:spPr bwMode="auto">
              <a:xfrm>
                <a:off x="2322" y="600"/>
                <a:ext cx="1203" cy="978"/>
              </a:xfrm>
              <a:custGeom>
                <a:avLst/>
                <a:gdLst>
                  <a:gd name="T0" fmla="*/ 0 w 1203"/>
                  <a:gd name="T1" fmla="*/ 351 h 978"/>
                  <a:gd name="T2" fmla="*/ 474 w 1203"/>
                  <a:gd name="T3" fmla="*/ 168 h 978"/>
                  <a:gd name="T4" fmla="*/ 609 w 1203"/>
                  <a:gd name="T5" fmla="*/ 90 h 978"/>
                  <a:gd name="T6" fmla="*/ 723 w 1203"/>
                  <a:gd name="T7" fmla="*/ 0 h 978"/>
                  <a:gd name="T8" fmla="*/ 801 w 1203"/>
                  <a:gd name="T9" fmla="*/ 231 h 978"/>
                  <a:gd name="T10" fmla="*/ 882 w 1203"/>
                  <a:gd name="T11" fmla="*/ 405 h 978"/>
                  <a:gd name="T12" fmla="*/ 939 w 1203"/>
                  <a:gd name="T13" fmla="*/ 480 h 978"/>
                  <a:gd name="T14" fmla="*/ 1044 w 1203"/>
                  <a:gd name="T15" fmla="*/ 558 h 978"/>
                  <a:gd name="T16" fmla="*/ 1116 w 1203"/>
                  <a:gd name="T17" fmla="*/ 582 h 978"/>
                  <a:gd name="T18" fmla="*/ 1203 w 1203"/>
                  <a:gd name="T19" fmla="*/ 597 h 978"/>
                  <a:gd name="T20" fmla="*/ 1095 w 1203"/>
                  <a:gd name="T21" fmla="*/ 693 h 978"/>
                  <a:gd name="T22" fmla="*/ 957 w 1203"/>
                  <a:gd name="T23" fmla="*/ 810 h 978"/>
                  <a:gd name="T24" fmla="*/ 852 w 1203"/>
                  <a:gd name="T25" fmla="*/ 873 h 978"/>
                  <a:gd name="T26" fmla="*/ 756 w 1203"/>
                  <a:gd name="T27" fmla="*/ 918 h 978"/>
                  <a:gd name="T28" fmla="*/ 648 w 1203"/>
                  <a:gd name="T29" fmla="*/ 960 h 978"/>
                  <a:gd name="T30" fmla="*/ 555 w 1203"/>
                  <a:gd name="T31" fmla="*/ 978 h 978"/>
                  <a:gd name="T32" fmla="*/ 471 w 1203"/>
                  <a:gd name="T33" fmla="*/ 969 h 978"/>
                  <a:gd name="T34" fmla="*/ 402 w 1203"/>
                  <a:gd name="T35" fmla="*/ 927 h 978"/>
                  <a:gd name="T36" fmla="*/ 303 w 1203"/>
                  <a:gd name="T37" fmla="*/ 837 h 978"/>
                  <a:gd name="T38" fmla="*/ 213 w 1203"/>
                  <a:gd name="T39" fmla="*/ 702 h 978"/>
                  <a:gd name="T40" fmla="*/ 99 w 1203"/>
                  <a:gd name="T41" fmla="*/ 546 h 978"/>
                  <a:gd name="T42" fmla="*/ 36 w 1203"/>
                  <a:gd name="T43" fmla="*/ 435 h 978"/>
                  <a:gd name="T44" fmla="*/ 0 w 1203"/>
                  <a:gd name="T45" fmla="*/ 351 h 97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03"/>
                  <a:gd name="T70" fmla="*/ 0 h 978"/>
                  <a:gd name="T71" fmla="*/ 1203 w 1203"/>
                  <a:gd name="T72" fmla="*/ 978 h 97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03" h="978">
                    <a:moveTo>
                      <a:pt x="0" y="351"/>
                    </a:moveTo>
                    <a:lnTo>
                      <a:pt x="474" y="168"/>
                    </a:lnTo>
                    <a:lnTo>
                      <a:pt x="609" y="90"/>
                    </a:lnTo>
                    <a:lnTo>
                      <a:pt x="723" y="0"/>
                    </a:lnTo>
                    <a:lnTo>
                      <a:pt x="801" y="231"/>
                    </a:lnTo>
                    <a:lnTo>
                      <a:pt x="882" y="405"/>
                    </a:lnTo>
                    <a:lnTo>
                      <a:pt x="939" y="480"/>
                    </a:lnTo>
                    <a:lnTo>
                      <a:pt x="1044" y="558"/>
                    </a:lnTo>
                    <a:lnTo>
                      <a:pt x="1116" y="582"/>
                    </a:lnTo>
                    <a:lnTo>
                      <a:pt x="1203" y="597"/>
                    </a:lnTo>
                    <a:lnTo>
                      <a:pt x="1095" y="693"/>
                    </a:lnTo>
                    <a:lnTo>
                      <a:pt x="957" y="810"/>
                    </a:lnTo>
                    <a:lnTo>
                      <a:pt x="852" y="873"/>
                    </a:lnTo>
                    <a:lnTo>
                      <a:pt x="756" y="918"/>
                    </a:lnTo>
                    <a:lnTo>
                      <a:pt x="648" y="960"/>
                    </a:lnTo>
                    <a:lnTo>
                      <a:pt x="555" y="978"/>
                    </a:lnTo>
                    <a:lnTo>
                      <a:pt x="471" y="969"/>
                    </a:lnTo>
                    <a:lnTo>
                      <a:pt x="402" y="927"/>
                    </a:lnTo>
                    <a:lnTo>
                      <a:pt x="303" y="837"/>
                    </a:lnTo>
                    <a:lnTo>
                      <a:pt x="213" y="702"/>
                    </a:lnTo>
                    <a:lnTo>
                      <a:pt x="99" y="546"/>
                    </a:lnTo>
                    <a:lnTo>
                      <a:pt x="36" y="435"/>
                    </a:lnTo>
                    <a:lnTo>
                      <a:pt x="0" y="351"/>
                    </a:lnTo>
                    <a:close/>
                  </a:path>
                </a:pathLst>
              </a:custGeom>
              <a:solidFill>
                <a:srgbClr val="FFFFCC"/>
              </a:solidFill>
              <a:ln w="12700">
                <a:solidFill>
                  <a:schemeClr val="bg1"/>
                </a:solidFill>
                <a:round/>
                <a:headEnd/>
                <a:tailEnd/>
              </a:ln>
            </p:spPr>
            <p:txBody>
              <a:bodyPr wrap="none" lIns="0" tIns="0" rIns="0" bIns="0" anchor="ctr">
                <a:spAutoFit/>
              </a:bodyPr>
              <a:lstStyle/>
              <a:p>
                <a:endParaRPr lang="en-US"/>
              </a:p>
            </p:txBody>
          </p:sp>
          <p:sp>
            <p:nvSpPr>
              <p:cNvPr id="355" name="Oval 105"/>
              <p:cNvSpPr>
                <a:spLocks noChangeArrowheads="1"/>
              </p:cNvSpPr>
              <p:nvPr/>
            </p:nvSpPr>
            <p:spPr bwMode="auto">
              <a:xfrm>
                <a:off x="2448" y="699"/>
                <a:ext cx="375" cy="300"/>
              </a:xfrm>
              <a:prstGeom prst="ellipse">
                <a:avLst/>
              </a:prstGeom>
              <a:solidFill>
                <a:srgbClr val="FF0000"/>
              </a:solidFill>
              <a:ln w="12700" algn="ctr">
                <a:solidFill>
                  <a:schemeClr val="bg1"/>
                </a:solidFill>
                <a:round/>
                <a:headEnd/>
                <a:tailEnd/>
              </a:ln>
            </p:spPr>
            <p:txBody>
              <a:bodyPr lIns="0" tIns="0" rIns="0" bIns="0" anchor="ctr">
                <a:spAutoFit/>
              </a:bodyPr>
              <a:lstStyle/>
              <a:p>
                <a:endParaRPr lang="en-US"/>
              </a:p>
            </p:txBody>
          </p:sp>
          <p:sp>
            <p:nvSpPr>
              <p:cNvPr id="356" name="Freeform 106"/>
              <p:cNvSpPr>
                <a:spLocks/>
              </p:cNvSpPr>
              <p:nvPr/>
            </p:nvSpPr>
            <p:spPr bwMode="auto">
              <a:xfrm>
                <a:off x="2559" y="654"/>
                <a:ext cx="159" cy="216"/>
              </a:xfrm>
              <a:custGeom>
                <a:avLst/>
                <a:gdLst>
                  <a:gd name="T0" fmla="*/ 0 w 159"/>
                  <a:gd name="T1" fmla="*/ 18 h 216"/>
                  <a:gd name="T2" fmla="*/ 0 w 159"/>
                  <a:gd name="T3" fmla="*/ 180 h 216"/>
                  <a:gd name="T4" fmla="*/ 18 w 159"/>
                  <a:gd name="T5" fmla="*/ 204 h 216"/>
                  <a:gd name="T6" fmla="*/ 60 w 159"/>
                  <a:gd name="T7" fmla="*/ 216 h 216"/>
                  <a:gd name="T8" fmla="*/ 108 w 159"/>
                  <a:gd name="T9" fmla="*/ 210 h 216"/>
                  <a:gd name="T10" fmla="*/ 147 w 159"/>
                  <a:gd name="T11" fmla="*/ 189 h 216"/>
                  <a:gd name="T12" fmla="*/ 159 w 159"/>
                  <a:gd name="T13" fmla="*/ 165 h 216"/>
                  <a:gd name="T14" fmla="*/ 159 w 159"/>
                  <a:gd name="T15" fmla="*/ 0 h 216"/>
                  <a:gd name="T16" fmla="*/ 0 w 159"/>
                  <a:gd name="T17" fmla="*/ 18 h 2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9"/>
                  <a:gd name="T28" fmla="*/ 0 h 216"/>
                  <a:gd name="T29" fmla="*/ 159 w 159"/>
                  <a:gd name="T30" fmla="*/ 216 h 2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9" h="216">
                    <a:moveTo>
                      <a:pt x="0" y="18"/>
                    </a:moveTo>
                    <a:lnTo>
                      <a:pt x="0" y="180"/>
                    </a:lnTo>
                    <a:lnTo>
                      <a:pt x="18" y="204"/>
                    </a:lnTo>
                    <a:lnTo>
                      <a:pt x="60" y="216"/>
                    </a:lnTo>
                    <a:lnTo>
                      <a:pt x="108" y="210"/>
                    </a:lnTo>
                    <a:lnTo>
                      <a:pt x="147" y="189"/>
                    </a:lnTo>
                    <a:lnTo>
                      <a:pt x="159" y="165"/>
                    </a:lnTo>
                    <a:lnTo>
                      <a:pt x="159" y="0"/>
                    </a:lnTo>
                    <a:lnTo>
                      <a:pt x="0" y="18"/>
                    </a:lnTo>
                    <a:close/>
                  </a:path>
                </a:pathLst>
              </a:custGeom>
              <a:solidFill>
                <a:srgbClr val="FF0000"/>
              </a:solidFill>
              <a:ln w="12700">
                <a:solidFill>
                  <a:schemeClr val="bg1"/>
                </a:solidFill>
                <a:round/>
                <a:headEnd/>
                <a:tailEnd/>
              </a:ln>
            </p:spPr>
            <p:txBody>
              <a:bodyPr wrap="none" lIns="0" tIns="0" rIns="0" bIns="0" anchor="ctr">
                <a:spAutoFit/>
              </a:bodyPr>
              <a:lstStyle/>
              <a:p>
                <a:endParaRPr lang="en-US"/>
              </a:p>
            </p:txBody>
          </p:sp>
          <p:sp>
            <p:nvSpPr>
              <p:cNvPr id="357" name="Line 107"/>
              <p:cNvSpPr>
                <a:spLocks noChangeShapeType="1"/>
              </p:cNvSpPr>
              <p:nvPr/>
            </p:nvSpPr>
            <p:spPr bwMode="auto">
              <a:xfrm>
                <a:off x="2637" y="999"/>
                <a:ext cx="0" cy="9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58" name="Freeform 108"/>
              <p:cNvSpPr>
                <a:spLocks/>
              </p:cNvSpPr>
              <p:nvPr/>
            </p:nvSpPr>
            <p:spPr bwMode="auto">
              <a:xfrm>
                <a:off x="2622" y="1032"/>
                <a:ext cx="513" cy="249"/>
              </a:xfrm>
              <a:custGeom>
                <a:avLst/>
                <a:gdLst>
                  <a:gd name="T0" fmla="*/ 0 w 513"/>
                  <a:gd name="T1" fmla="*/ 249 h 249"/>
                  <a:gd name="T2" fmla="*/ 141 w 513"/>
                  <a:gd name="T3" fmla="*/ 216 h 249"/>
                  <a:gd name="T4" fmla="*/ 264 w 513"/>
                  <a:gd name="T5" fmla="*/ 165 h 249"/>
                  <a:gd name="T6" fmla="*/ 372 w 513"/>
                  <a:gd name="T7" fmla="*/ 99 h 249"/>
                  <a:gd name="T8" fmla="*/ 513 w 513"/>
                  <a:gd name="T9" fmla="*/ 0 h 249"/>
                  <a:gd name="T10" fmla="*/ 0 60000 65536"/>
                  <a:gd name="T11" fmla="*/ 0 60000 65536"/>
                  <a:gd name="T12" fmla="*/ 0 60000 65536"/>
                  <a:gd name="T13" fmla="*/ 0 60000 65536"/>
                  <a:gd name="T14" fmla="*/ 0 60000 65536"/>
                  <a:gd name="T15" fmla="*/ 0 w 513"/>
                  <a:gd name="T16" fmla="*/ 0 h 249"/>
                  <a:gd name="T17" fmla="*/ 513 w 513"/>
                  <a:gd name="T18" fmla="*/ 249 h 249"/>
                </a:gdLst>
                <a:ahLst/>
                <a:cxnLst>
                  <a:cxn ang="T10">
                    <a:pos x="T0" y="T1"/>
                  </a:cxn>
                  <a:cxn ang="T11">
                    <a:pos x="T2" y="T3"/>
                  </a:cxn>
                  <a:cxn ang="T12">
                    <a:pos x="T4" y="T5"/>
                  </a:cxn>
                  <a:cxn ang="T13">
                    <a:pos x="T6" y="T7"/>
                  </a:cxn>
                  <a:cxn ang="T14">
                    <a:pos x="T8" y="T9"/>
                  </a:cxn>
                </a:cxnLst>
                <a:rect l="T15" t="T16" r="T17" b="T18"/>
                <a:pathLst>
                  <a:path w="513" h="249">
                    <a:moveTo>
                      <a:pt x="0" y="249"/>
                    </a:moveTo>
                    <a:cubicBezTo>
                      <a:pt x="48" y="239"/>
                      <a:pt x="97" y="230"/>
                      <a:pt x="141" y="216"/>
                    </a:cubicBezTo>
                    <a:cubicBezTo>
                      <a:pt x="185" y="202"/>
                      <a:pt x="226" y="184"/>
                      <a:pt x="264" y="165"/>
                    </a:cubicBezTo>
                    <a:cubicBezTo>
                      <a:pt x="302" y="146"/>
                      <a:pt x="331" y="127"/>
                      <a:pt x="372" y="99"/>
                    </a:cubicBezTo>
                    <a:cubicBezTo>
                      <a:pt x="413" y="71"/>
                      <a:pt x="489" y="17"/>
                      <a:pt x="513" y="0"/>
                    </a:cubicBezTo>
                  </a:path>
                </a:pathLst>
              </a:custGeom>
              <a:noFill/>
              <a:ln w="285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359" name="Freeform 109"/>
              <p:cNvSpPr>
                <a:spLocks/>
              </p:cNvSpPr>
              <p:nvPr/>
            </p:nvSpPr>
            <p:spPr bwMode="auto">
              <a:xfrm>
                <a:off x="2685" y="1113"/>
                <a:ext cx="513" cy="249"/>
              </a:xfrm>
              <a:custGeom>
                <a:avLst/>
                <a:gdLst>
                  <a:gd name="T0" fmla="*/ 0 w 513"/>
                  <a:gd name="T1" fmla="*/ 249 h 249"/>
                  <a:gd name="T2" fmla="*/ 141 w 513"/>
                  <a:gd name="T3" fmla="*/ 216 h 249"/>
                  <a:gd name="T4" fmla="*/ 264 w 513"/>
                  <a:gd name="T5" fmla="*/ 165 h 249"/>
                  <a:gd name="T6" fmla="*/ 372 w 513"/>
                  <a:gd name="T7" fmla="*/ 99 h 249"/>
                  <a:gd name="T8" fmla="*/ 513 w 513"/>
                  <a:gd name="T9" fmla="*/ 0 h 249"/>
                  <a:gd name="T10" fmla="*/ 0 60000 65536"/>
                  <a:gd name="T11" fmla="*/ 0 60000 65536"/>
                  <a:gd name="T12" fmla="*/ 0 60000 65536"/>
                  <a:gd name="T13" fmla="*/ 0 60000 65536"/>
                  <a:gd name="T14" fmla="*/ 0 60000 65536"/>
                  <a:gd name="T15" fmla="*/ 0 w 513"/>
                  <a:gd name="T16" fmla="*/ 0 h 249"/>
                  <a:gd name="T17" fmla="*/ 513 w 513"/>
                  <a:gd name="T18" fmla="*/ 249 h 249"/>
                </a:gdLst>
                <a:ahLst/>
                <a:cxnLst>
                  <a:cxn ang="T10">
                    <a:pos x="T0" y="T1"/>
                  </a:cxn>
                  <a:cxn ang="T11">
                    <a:pos x="T2" y="T3"/>
                  </a:cxn>
                  <a:cxn ang="T12">
                    <a:pos x="T4" y="T5"/>
                  </a:cxn>
                  <a:cxn ang="T13">
                    <a:pos x="T6" y="T7"/>
                  </a:cxn>
                  <a:cxn ang="T14">
                    <a:pos x="T8" y="T9"/>
                  </a:cxn>
                </a:cxnLst>
                <a:rect l="T15" t="T16" r="T17" b="T18"/>
                <a:pathLst>
                  <a:path w="513" h="249">
                    <a:moveTo>
                      <a:pt x="0" y="249"/>
                    </a:moveTo>
                    <a:cubicBezTo>
                      <a:pt x="48" y="239"/>
                      <a:pt x="97" y="230"/>
                      <a:pt x="141" y="216"/>
                    </a:cubicBezTo>
                    <a:cubicBezTo>
                      <a:pt x="185" y="202"/>
                      <a:pt x="226" y="184"/>
                      <a:pt x="264" y="165"/>
                    </a:cubicBezTo>
                    <a:cubicBezTo>
                      <a:pt x="302" y="146"/>
                      <a:pt x="331" y="127"/>
                      <a:pt x="372" y="99"/>
                    </a:cubicBezTo>
                    <a:cubicBezTo>
                      <a:pt x="413" y="71"/>
                      <a:pt x="489" y="17"/>
                      <a:pt x="513" y="0"/>
                    </a:cubicBezTo>
                  </a:path>
                </a:pathLst>
              </a:custGeom>
              <a:noFill/>
              <a:ln w="285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360" name="Freeform 110"/>
              <p:cNvSpPr>
                <a:spLocks/>
              </p:cNvSpPr>
              <p:nvPr/>
            </p:nvSpPr>
            <p:spPr bwMode="auto">
              <a:xfrm>
                <a:off x="2679" y="1396"/>
                <a:ext cx="417" cy="110"/>
              </a:xfrm>
              <a:custGeom>
                <a:avLst/>
                <a:gdLst>
                  <a:gd name="T0" fmla="*/ 0 w 417"/>
                  <a:gd name="T1" fmla="*/ 89 h 110"/>
                  <a:gd name="T2" fmla="*/ 63 w 417"/>
                  <a:gd name="T3" fmla="*/ 95 h 110"/>
                  <a:gd name="T4" fmla="*/ 123 w 417"/>
                  <a:gd name="T5" fmla="*/ 80 h 110"/>
                  <a:gd name="T6" fmla="*/ 171 w 417"/>
                  <a:gd name="T7" fmla="*/ 47 h 110"/>
                  <a:gd name="T8" fmla="*/ 198 w 417"/>
                  <a:gd name="T9" fmla="*/ 2 h 110"/>
                  <a:gd name="T10" fmla="*/ 216 w 417"/>
                  <a:gd name="T11" fmla="*/ 32 h 110"/>
                  <a:gd name="T12" fmla="*/ 258 w 417"/>
                  <a:gd name="T13" fmla="*/ 65 h 110"/>
                  <a:gd name="T14" fmla="*/ 291 w 417"/>
                  <a:gd name="T15" fmla="*/ 89 h 110"/>
                  <a:gd name="T16" fmla="*/ 342 w 417"/>
                  <a:gd name="T17" fmla="*/ 104 h 110"/>
                  <a:gd name="T18" fmla="*/ 417 w 417"/>
                  <a:gd name="T19" fmla="*/ 11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7"/>
                  <a:gd name="T31" fmla="*/ 0 h 110"/>
                  <a:gd name="T32" fmla="*/ 417 w 417"/>
                  <a:gd name="T33" fmla="*/ 110 h 1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7" h="110">
                    <a:moveTo>
                      <a:pt x="0" y="89"/>
                    </a:moveTo>
                    <a:cubicBezTo>
                      <a:pt x="21" y="92"/>
                      <a:pt x="43" y="96"/>
                      <a:pt x="63" y="95"/>
                    </a:cubicBezTo>
                    <a:cubicBezTo>
                      <a:pt x="83" y="94"/>
                      <a:pt x="105" y="88"/>
                      <a:pt x="123" y="80"/>
                    </a:cubicBezTo>
                    <a:cubicBezTo>
                      <a:pt x="141" y="72"/>
                      <a:pt x="159" y="60"/>
                      <a:pt x="171" y="47"/>
                    </a:cubicBezTo>
                    <a:cubicBezTo>
                      <a:pt x="183" y="34"/>
                      <a:pt x="191" y="4"/>
                      <a:pt x="198" y="2"/>
                    </a:cubicBezTo>
                    <a:cubicBezTo>
                      <a:pt x="205" y="0"/>
                      <a:pt x="206" y="21"/>
                      <a:pt x="216" y="32"/>
                    </a:cubicBezTo>
                    <a:cubicBezTo>
                      <a:pt x="226" y="43"/>
                      <a:pt x="246" y="56"/>
                      <a:pt x="258" y="65"/>
                    </a:cubicBezTo>
                    <a:cubicBezTo>
                      <a:pt x="270" y="74"/>
                      <a:pt x="277" y="83"/>
                      <a:pt x="291" y="89"/>
                    </a:cubicBezTo>
                    <a:cubicBezTo>
                      <a:pt x="305" y="95"/>
                      <a:pt x="321" y="100"/>
                      <a:pt x="342" y="104"/>
                    </a:cubicBezTo>
                    <a:cubicBezTo>
                      <a:pt x="363" y="108"/>
                      <a:pt x="390" y="109"/>
                      <a:pt x="417" y="110"/>
                    </a:cubicBezTo>
                  </a:path>
                </a:pathLst>
              </a:cu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361" name="Freeform 111"/>
              <p:cNvSpPr>
                <a:spLocks/>
              </p:cNvSpPr>
              <p:nvPr/>
            </p:nvSpPr>
            <p:spPr bwMode="auto">
              <a:xfrm>
                <a:off x="2577" y="939"/>
                <a:ext cx="513" cy="249"/>
              </a:xfrm>
              <a:custGeom>
                <a:avLst/>
                <a:gdLst>
                  <a:gd name="T0" fmla="*/ 0 w 513"/>
                  <a:gd name="T1" fmla="*/ 249 h 249"/>
                  <a:gd name="T2" fmla="*/ 141 w 513"/>
                  <a:gd name="T3" fmla="*/ 216 h 249"/>
                  <a:gd name="T4" fmla="*/ 264 w 513"/>
                  <a:gd name="T5" fmla="*/ 165 h 249"/>
                  <a:gd name="T6" fmla="*/ 372 w 513"/>
                  <a:gd name="T7" fmla="*/ 99 h 249"/>
                  <a:gd name="T8" fmla="*/ 513 w 513"/>
                  <a:gd name="T9" fmla="*/ 0 h 249"/>
                  <a:gd name="T10" fmla="*/ 0 60000 65536"/>
                  <a:gd name="T11" fmla="*/ 0 60000 65536"/>
                  <a:gd name="T12" fmla="*/ 0 60000 65536"/>
                  <a:gd name="T13" fmla="*/ 0 60000 65536"/>
                  <a:gd name="T14" fmla="*/ 0 60000 65536"/>
                  <a:gd name="T15" fmla="*/ 0 w 513"/>
                  <a:gd name="T16" fmla="*/ 0 h 249"/>
                  <a:gd name="T17" fmla="*/ 513 w 513"/>
                  <a:gd name="T18" fmla="*/ 249 h 249"/>
                </a:gdLst>
                <a:ahLst/>
                <a:cxnLst>
                  <a:cxn ang="T10">
                    <a:pos x="T0" y="T1"/>
                  </a:cxn>
                  <a:cxn ang="T11">
                    <a:pos x="T2" y="T3"/>
                  </a:cxn>
                  <a:cxn ang="T12">
                    <a:pos x="T4" y="T5"/>
                  </a:cxn>
                  <a:cxn ang="T13">
                    <a:pos x="T6" y="T7"/>
                  </a:cxn>
                  <a:cxn ang="T14">
                    <a:pos x="T8" y="T9"/>
                  </a:cxn>
                </a:cxnLst>
                <a:rect l="T15" t="T16" r="T17" b="T18"/>
                <a:pathLst>
                  <a:path w="513" h="249">
                    <a:moveTo>
                      <a:pt x="0" y="249"/>
                    </a:moveTo>
                    <a:cubicBezTo>
                      <a:pt x="48" y="239"/>
                      <a:pt x="97" y="230"/>
                      <a:pt x="141" y="216"/>
                    </a:cubicBezTo>
                    <a:cubicBezTo>
                      <a:pt x="185" y="202"/>
                      <a:pt x="226" y="184"/>
                      <a:pt x="264" y="165"/>
                    </a:cubicBezTo>
                    <a:cubicBezTo>
                      <a:pt x="302" y="146"/>
                      <a:pt x="331" y="127"/>
                      <a:pt x="372" y="99"/>
                    </a:cubicBezTo>
                    <a:cubicBezTo>
                      <a:pt x="413" y="71"/>
                      <a:pt x="489" y="17"/>
                      <a:pt x="513" y="0"/>
                    </a:cubicBezTo>
                  </a:path>
                </a:pathLst>
              </a:custGeom>
              <a:noFill/>
              <a:ln w="285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362" name="Oval 112"/>
              <p:cNvSpPr>
                <a:spLocks noChangeArrowheads="1"/>
              </p:cNvSpPr>
              <p:nvPr/>
            </p:nvSpPr>
            <p:spPr bwMode="auto">
              <a:xfrm>
                <a:off x="2502" y="507"/>
                <a:ext cx="276" cy="222"/>
              </a:xfrm>
              <a:prstGeom prst="ellipse">
                <a:avLst/>
              </a:prstGeom>
              <a:solidFill>
                <a:srgbClr val="FF0000"/>
              </a:solidFill>
              <a:ln w="12700" algn="ctr">
                <a:solidFill>
                  <a:schemeClr val="bg1"/>
                </a:solidFill>
                <a:round/>
                <a:headEnd/>
                <a:tailEnd/>
              </a:ln>
            </p:spPr>
            <p:txBody>
              <a:bodyPr lIns="0" tIns="0" rIns="0" bIns="0" anchor="ctr">
                <a:spAutoFit/>
              </a:bodyPr>
              <a:lstStyle/>
              <a:p>
                <a:endParaRPr lang="en-US"/>
              </a:p>
            </p:txBody>
          </p:sp>
        </p:grpSp>
      </p:grpSp>
      <p:sp>
        <p:nvSpPr>
          <p:cNvPr id="372" name="Line 3"/>
          <p:cNvSpPr>
            <a:spLocks noChangeShapeType="1"/>
          </p:cNvSpPr>
          <p:nvPr/>
        </p:nvSpPr>
        <p:spPr bwMode="auto">
          <a:xfrm>
            <a:off x="698499" y="3330575"/>
            <a:ext cx="6530966"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grpSp>
        <p:nvGrpSpPr>
          <p:cNvPr id="373" name="Group 2"/>
          <p:cNvGrpSpPr>
            <a:grpSpLocks/>
          </p:cNvGrpSpPr>
          <p:nvPr/>
        </p:nvGrpSpPr>
        <p:grpSpPr bwMode="auto">
          <a:xfrm>
            <a:off x="5942013" y="3887788"/>
            <a:ext cx="644525" cy="727075"/>
            <a:chOff x="3445" y="2543"/>
            <a:chExt cx="406" cy="458"/>
          </a:xfrm>
        </p:grpSpPr>
        <p:sp>
          <p:nvSpPr>
            <p:cNvPr id="374" name="AutoShape 3"/>
            <p:cNvSpPr>
              <a:spLocks noChangeArrowheads="1"/>
            </p:cNvSpPr>
            <p:nvPr/>
          </p:nvSpPr>
          <p:spPr bwMode="auto">
            <a:xfrm rot="10800000" flipH="1">
              <a:off x="3445" y="2543"/>
              <a:ext cx="406" cy="458"/>
            </a:xfrm>
            <a:prstGeom prst="foldedCorner">
              <a:avLst>
                <a:gd name="adj" fmla="val 26509"/>
              </a:avLst>
            </a:prstGeom>
            <a:solidFill>
              <a:srgbClr val="FFFFCC"/>
            </a:solidFill>
            <a:ln w="12700">
              <a:solidFill>
                <a:schemeClr val="bg1"/>
              </a:solidFill>
              <a:round/>
              <a:headEnd/>
              <a:tailEnd/>
            </a:ln>
          </p:spPr>
          <p:txBody>
            <a:bodyPr lIns="0" tIns="0" rIns="0" bIns="0" anchor="ctr">
              <a:spAutoFit/>
            </a:bodyPr>
            <a:lstStyle/>
            <a:p>
              <a:endParaRPr lang="en-US"/>
            </a:p>
          </p:txBody>
        </p:sp>
        <p:sp>
          <p:nvSpPr>
            <p:cNvPr id="375" name="Line 4"/>
            <p:cNvSpPr>
              <a:spLocks noChangeShapeType="1"/>
            </p:cNvSpPr>
            <p:nvPr/>
          </p:nvSpPr>
          <p:spPr bwMode="auto">
            <a:xfrm>
              <a:off x="3502" y="2736"/>
              <a:ext cx="29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76" name="Line 5"/>
            <p:cNvSpPr>
              <a:spLocks noChangeShapeType="1"/>
            </p:cNvSpPr>
            <p:nvPr/>
          </p:nvSpPr>
          <p:spPr bwMode="auto">
            <a:xfrm>
              <a:off x="3502" y="2804"/>
              <a:ext cx="29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77" name="Line 6"/>
            <p:cNvSpPr>
              <a:spLocks noChangeShapeType="1"/>
            </p:cNvSpPr>
            <p:nvPr/>
          </p:nvSpPr>
          <p:spPr bwMode="auto">
            <a:xfrm>
              <a:off x="3502" y="2871"/>
              <a:ext cx="29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78" name="Line 7"/>
            <p:cNvSpPr>
              <a:spLocks noChangeShapeType="1"/>
            </p:cNvSpPr>
            <p:nvPr/>
          </p:nvSpPr>
          <p:spPr bwMode="auto">
            <a:xfrm>
              <a:off x="3502" y="2937"/>
              <a:ext cx="29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79" name="Freeform 8"/>
            <p:cNvSpPr>
              <a:spLocks/>
            </p:cNvSpPr>
            <p:nvPr/>
          </p:nvSpPr>
          <p:spPr bwMode="auto">
            <a:xfrm>
              <a:off x="3498" y="2568"/>
              <a:ext cx="293" cy="132"/>
            </a:xfrm>
            <a:custGeom>
              <a:avLst/>
              <a:gdLst>
                <a:gd name="T0" fmla="*/ 0 w 609"/>
                <a:gd name="T1" fmla="*/ 11 h 275"/>
                <a:gd name="T2" fmla="*/ 3 w 609"/>
                <a:gd name="T3" fmla="*/ 4 h 275"/>
                <a:gd name="T4" fmla="*/ 4 w 609"/>
                <a:gd name="T5" fmla="*/ 14 h 275"/>
                <a:gd name="T6" fmla="*/ 5 w 609"/>
                <a:gd name="T7" fmla="*/ 7 h 275"/>
                <a:gd name="T8" fmla="*/ 8 w 609"/>
                <a:gd name="T9" fmla="*/ 13 h 275"/>
                <a:gd name="T10" fmla="*/ 9 w 609"/>
                <a:gd name="T11" fmla="*/ 0 h 275"/>
                <a:gd name="T12" fmla="*/ 11 w 609"/>
                <a:gd name="T13" fmla="*/ 8 h 275"/>
                <a:gd name="T14" fmla="*/ 16 w 609"/>
                <a:gd name="T15" fmla="*/ 7 h 275"/>
                <a:gd name="T16" fmla="*/ 17 w 609"/>
                <a:gd name="T17" fmla="*/ 12 h 275"/>
                <a:gd name="T18" fmla="*/ 20 w 609"/>
                <a:gd name="T19" fmla="*/ 10 h 275"/>
                <a:gd name="T20" fmla="*/ 25 w 609"/>
                <a:gd name="T21" fmla="*/ 9 h 275"/>
                <a:gd name="T22" fmla="*/ 29 w 609"/>
                <a:gd name="T23" fmla="*/ 12 h 275"/>
                <a:gd name="T24" fmla="*/ 33 w 609"/>
                <a:gd name="T25" fmla="*/ 11 h 2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09"/>
                <a:gd name="T40" fmla="*/ 0 h 275"/>
                <a:gd name="T41" fmla="*/ 609 w 609"/>
                <a:gd name="T42" fmla="*/ 275 h 27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09" h="275">
                  <a:moveTo>
                    <a:pt x="0" y="207"/>
                  </a:moveTo>
                  <a:cubicBezTo>
                    <a:pt x="26" y="135"/>
                    <a:pt x="52" y="63"/>
                    <a:pt x="66" y="73"/>
                  </a:cubicBezTo>
                  <a:cubicBezTo>
                    <a:pt x="80" y="83"/>
                    <a:pt x="77" y="255"/>
                    <a:pt x="83" y="265"/>
                  </a:cubicBezTo>
                  <a:cubicBezTo>
                    <a:pt x="89" y="275"/>
                    <a:pt x="90" y="135"/>
                    <a:pt x="100" y="132"/>
                  </a:cubicBezTo>
                  <a:cubicBezTo>
                    <a:pt x="110" y="129"/>
                    <a:pt x="131" y="267"/>
                    <a:pt x="141" y="248"/>
                  </a:cubicBezTo>
                  <a:cubicBezTo>
                    <a:pt x="151" y="229"/>
                    <a:pt x="148" y="30"/>
                    <a:pt x="158" y="15"/>
                  </a:cubicBezTo>
                  <a:cubicBezTo>
                    <a:pt x="168" y="0"/>
                    <a:pt x="176" y="137"/>
                    <a:pt x="200" y="157"/>
                  </a:cubicBezTo>
                  <a:cubicBezTo>
                    <a:pt x="224" y="177"/>
                    <a:pt x="279" y="121"/>
                    <a:pt x="300" y="132"/>
                  </a:cubicBezTo>
                  <a:cubicBezTo>
                    <a:pt x="321" y="143"/>
                    <a:pt x="312" y="213"/>
                    <a:pt x="325" y="223"/>
                  </a:cubicBezTo>
                  <a:cubicBezTo>
                    <a:pt x="338" y="233"/>
                    <a:pt x="353" y="200"/>
                    <a:pt x="375" y="190"/>
                  </a:cubicBezTo>
                  <a:cubicBezTo>
                    <a:pt x="397" y="180"/>
                    <a:pt x="431" y="158"/>
                    <a:pt x="459" y="165"/>
                  </a:cubicBezTo>
                  <a:cubicBezTo>
                    <a:pt x="487" y="172"/>
                    <a:pt x="517" y="227"/>
                    <a:pt x="542" y="232"/>
                  </a:cubicBezTo>
                  <a:cubicBezTo>
                    <a:pt x="567" y="237"/>
                    <a:pt x="598" y="204"/>
                    <a:pt x="609" y="198"/>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grpSp>
      <p:grpSp>
        <p:nvGrpSpPr>
          <p:cNvPr id="380" name="Group 9"/>
          <p:cNvGrpSpPr>
            <a:grpSpLocks/>
          </p:cNvGrpSpPr>
          <p:nvPr/>
        </p:nvGrpSpPr>
        <p:grpSpPr bwMode="auto">
          <a:xfrm>
            <a:off x="6132513" y="4268788"/>
            <a:ext cx="644525" cy="727075"/>
            <a:chOff x="3541" y="2795"/>
            <a:chExt cx="406" cy="458"/>
          </a:xfrm>
        </p:grpSpPr>
        <p:sp>
          <p:nvSpPr>
            <p:cNvPr id="381" name="AutoShape 10"/>
            <p:cNvSpPr>
              <a:spLocks noChangeArrowheads="1"/>
            </p:cNvSpPr>
            <p:nvPr/>
          </p:nvSpPr>
          <p:spPr bwMode="auto">
            <a:xfrm rot="10800000" flipH="1">
              <a:off x="3541" y="2795"/>
              <a:ext cx="406" cy="458"/>
            </a:xfrm>
            <a:prstGeom prst="foldedCorner">
              <a:avLst>
                <a:gd name="adj" fmla="val 26509"/>
              </a:avLst>
            </a:prstGeom>
            <a:solidFill>
              <a:srgbClr val="FFFFCC"/>
            </a:solidFill>
            <a:ln w="12700">
              <a:solidFill>
                <a:schemeClr val="bg1"/>
              </a:solidFill>
              <a:round/>
              <a:headEnd/>
              <a:tailEnd/>
            </a:ln>
          </p:spPr>
          <p:txBody>
            <a:bodyPr lIns="0" tIns="0" rIns="0" bIns="0" anchor="ctr">
              <a:spAutoFit/>
            </a:bodyPr>
            <a:lstStyle/>
            <a:p>
              <a:endParaRPr lang="en-US"/>
            </a:p>
          </p:txBody>
        </p:sp>
        <p:sp>
          <p:nvSpPr>
            <p:cNvPr id="382" name="Line 11"/>
            <p:cNvSpPr>
              <a:spLocks noChangeShapeType="1"/>
            </p:cNvSpPr>
            <p:nvPr/>
          </p:nvSpPr>
          <p:spPr bwMode="auto">
            <a:xfrm>
              <a:off x="3598" y="2988"/>
              <a:ext cx="29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83" name="Line 12"/>
            <p:cNvSpPr>
              <a:spLocks noChangeShapeType="1"/>
            </p:cNvSpPr>
            <p:nvPr/>
          </p:nvSpPr>
          <p:spPr bwMode="auto">
            <a:xfrm>
              <a:off x="3598" y="3056"/>
              <a:ext cx="29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84" name="Line 13"/>
            <p:cNvSpPr>
              <a:spLocks noChangeShapeType="1"/>
            </p:cNvSpPr>
            <p:nvPr/>
          </p:nvSpPr>
          <p:spPr bwMode="auto">
            <a:xfrm>
              <a:off x="3598" y="3123"/>
              <a:ext cx="29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85" name="Line 14"/>
            <p:cNvSpPr>
              <a:spLocks noChangeShapeType="1"/>
            </p:cNvSpPr>
            <p:nvPr/>
          </p:nvSpPr>
          <p:spPr bwMode="auto">
            <a:xfrm>
              <a:off x="3598" y="3189"/>
              <a:ext cx="29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86" name="Freeform 15"/>
            <p:cNvSpPr>
              <a:spLocks/>
            </p:cNvSpPr>
            <p:nvPr/>
          </p:nvSpPr>
          <p:spPr bwMode="auto">
            <a:xfrm>
              <a:off x="3594" y="2820"/>
              <a:ext cx="293" cy="132"/>
            </a:xfrm>
            <a:custGeom>
              <a:avLst/>
              <a:gdLst>
                <a:gd name="T0" fmla="*/ 0 w 609"/>
                <a:gd name="T1" fmla="*/ 11 h 275"/>
                <a:gd name="T2" fmla="*/ 3 w 609"/>
                <a:gd name="T3" fmla="*/ 4 h 275"/>
                <a:gd name="T4" fmla="*/ 4 w 609"/>
                <a:gd name="T5" fmla="*/ 14 h 275"/>
                <a:gd name="T6" fmla="*/ 5 w 609"/>
                <a:gd name="T7" fmla="*/ 7 h 275"/>
                <a:gd name="T8" fmla="*/ 8 w 609"/>
                <a:gd name="T9" fmla="*/ 13 h 275"/>
                <a:gd name="T10" fmla="*/ 9 w 609"/>
                <a:gd name="T11" fmla="*/ 0 h 275"/>
                <a:gd name="T12" fmla="*/ 11 w 609"/>
                <a:gd name="T13" fmla="*/ 8 h 275"/>
                <a:gd name="T14" fmla="*/ 16 w 609"/>
                <a:gd name="T15" fmla="*/ 7 h 275"/>
                <a:gd name="T16" fmla="*/ 17 w 609"/>
                <a:gd name="T17" fmla="*/ 12 h 275"/>
                <a:gd name="T18" fmla="*/ 20 w 609"/>
                <a:gd name="T19" fmla="*/ 10 h 275"/>
                <a:gd name="T20" fmla="*/ 25 w 609"/>
                <a:gd name="T21" fmla="*/ 9 h 275"/>
                <a:gd name="T22" fmla="*/ 29 w 609"/>
                <a:gd name="T23" fmla="*/ 12 h 275"/>
                <a:gd name="T24" fmla="*/ 33 w 609"/>
                <a:gd name="T25" fmla="*/ 11 h 2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09"/>
                <a:gd name="T40" fmla="*/ 0 h 275"/>
                <a:gd name="T41" fmla="*/ 609 w 609"/>
                <a:gd name="T42" fmla="*/ 275 h 27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09" h="275">
                  <a:moveTo>
                    <a:pt x="0" y="207"/>
                  </a:moveTo>
                  <a:cubicBezTo>
                    <a:pt x="26" y="135"/>
                    <a:pt x="52" y="63"/>
                    <a:pt x="66" y="73"/>
                  </a:cubicBezTo>
                  <a:cubicBezTo>
                    <a:pt x="80" y="83"/>
                    <a:pt x="77" y="255"/>
                    <a:pt x="83" y="265"/>
                  </a:cubicBezTo>
                  <a:cubicBezTo>
                    <a:pt x="89" y="275"/>
                    <a:pt x="90" y="135"/>
                    <a:pt x="100" y="132"/>
                  </a:cubicBezTo>
                  <a:cubicBezTo>
                    <a:pt x="110" y="129"/>
                    <a:pt x="131" y="267"/>
                    <a:pt x="141" y="248"/>
                  </a:cubicBezTo>
                  <a:cubicBezTo>
                    <a:pt x="151" y="229"/>
                    <a:pt x="148" y="30"/>
                    <a:pt x="158" y="15"/>
                  </a:cubicBezTo>
                  <a:cubicBezTo>
                    <a:pt x="168" y="0"/>
                    <a:pt x="176" y="137"/>
                    <a:pt x="200" y="157"/>
                  </a:cubicBezTo>
                  <a:cubicBezTo>
                    <a:pt x="224" y="177"/>
                    <a:pt x="279" y="121"/>
                    <a:pt x="300" y="132"/>
                  </a:cubicBezTo>
                  <a:cubicBezTo>
                    <a:pt x="321" y="143"/>
                    <a:pt x="312" y="213"/>
                    <a:pt x="325" y="223"/>
                  </a:cubicBezTo>
                  <a:cubicBezTo>
                    <a:pt x="338" y="233"/>
                    <a:pt x="353" y="200"/>
                    <a:pt x="375" y="190"/>
                  </a:cubicBezTo>
                  <a:cubicBezTo>
                    <a:pt x="397" y="180"/>
                    <a:pt x="431" y="158"/>
                    <a:pt x="459" y="165"/>
                  </a:cubicBezTo>
                  <a:cubicBezTo>
                    <a:pt x="487" y="172"/>
                    <a:pt x="517" y="227"/>
                    <a:pt x="542" y="232"/>
                  </a:cubicBezTo>
                  <a:cubicBezTo>
                    <a:pt x="567" y="237"/>
                    <a:pt x="598" y="204"/>
                    <a:pt x="609" y="198"/>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grpSp>
      <p:sp>
        <p:nvSpPr>
          <p:cNvPr id="387" name="Text Box 67"/>
          <p:cNvSpPr txBox="1">
            <a:spLocks noChangeArrowheads="1"/>
          </p:cNvSpPr>
          <p:nvPr/>
        </p:nvSpPr>
        <p:spPr bwMode="auto">
          <a:xfrm>
            <a:off x="5745163" y="3549650"/>
            <a:ext cx="1171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dirty="0"/>
              <a:t>document</a:t>
            </a:r>
          </a:p>
        </p:txBody>
      </p:sp>
      <p:sp>
        <p:nvSpPr>
          <p:cNvPr id="388" name="Line 85"/>
          <p:cNvSpPr>
            <a:spLocks noChangeShapeType="1"/>
          </p:cNvSpPr>
          <p:nvPr/>
        </p:nvSpPr>
        <p:spPr bwMode="auto">
          <a:xfrm>
            <a:off x="6065838" y="3313113"/>
            <a:ext cx="0" cy="2333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389" name="Line 3"/>
          <p:cNvSpPr>
            <a:spLocks noChangeShapeType="1"/>
          </p:cNvSpPr>
          <p:nvPr/>
        </p:nvSpPr>
        <p:spPr bwMode="auto">
          <a:xfrm>
            <a:off x="698499" y="3330575"/>
            <a:ext cx="5367339"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grpSp>
        <p:nvGrpSpPr>
          <p:cNvPr id="390" name="Group 39"/>
          <p:cNvGrpSpPr>
            <a:grpSpLocks/>
          </p:cNvGrpSpPr>
          <p:nvPr/>
        </p:nvGrpSpPr>
        <p:grpSpPr bwMode="auto">
          <a:xfrm>
            <a:off x="4759325" y="3887788"/>
            <a:ext cx="620713" cy="788987"/>
            <a:chOff x="2401" y="425"/>
            <a:chExt cx="907" cy="1154"/>
          </a:xfrm>
        </p:grpSpPr>
        <p:sp>
          <p:nvSpPr>
            <p:cNvPr id="391" name="Rectangle 40"/>
            <p:cNvSpPr>
              <a:spLocks noChangeArrowheads="1"/>
            </p:cNvSpPr>
            <p:nvPr/>
          </p:nvSpPr>
          <p:spPr bwMode="auto">
            <a:xfrm>
              <a:off x="2401" y="591"/>
              <a:ext cx="907" cy="988"/>
            </a:xfrm>
            <a:prstGeom prst="rect">
              <a:avLst/>
            </a:prstGeom>
            <a:solidFill>
              <a:srgbClr val="FFFFCC"/>
            </a:solidFill>
            <a:ln w="12700">
              <a:solidFill>
                <a:schemeClr val="bg1"/>
              </a:solidFill>
              <a:miter lim="800000"/>
              <a:headEnd/>
              <a:tailEnd/>
            </a:ln>
          </p:spPr>
          <p:txBody>
            <a:bodyPr wrap="none" anchor="ctr"/>
            <a:lstStyle/>
            <a:p>
              <a:endParaRPr lang="en-US"/>
            </a:p>
          </p:txBody>
        </p:sp>
        <p:sp>
          <p:nvSpPr>
            <p:cNvPr id="392" name="Line 41"/>
            <p:cNvSpPr>
              <a:spLocks noChangeShapeType="1"/>
            </p:cNvSpPr>
            <p:nvPr/>
          </p:nvSpPr>
          <p:spPr bwMode="auto">
            <a:xfrm>
              <a:off x="2582" y="1384"/>
              <a:ext cx="550"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3" name="Line 42"/>
            <p:cNvSpPr>
              <a:spLocks noChangeShapeType="1"/>
            </p:cNvSpPr>
            <p:nvPr/>
          </p:nvSpPr>
          <p:spPr bwMode="auto">
            <a:xfrm>
              <a:off x="2577" y="1154"/>
              <a:ext cx="550"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4" name="Rectangle 43"/>
            <p:cNvSpPr>
              <a:spLocks noChangeArrowheads="1"/>
            </p:cNvSpPr>
            <p:nvPr/>
          </p:nvSpPr>
          <p:spPr bwMode="auto">
            <a:xfrm rot="2658430">
              <a:off x="2944" y="425"/>
              <a:ext cx="225" cy="506"/>
            </a:xfrm>
            <a:prstGeom prst="rect">
              <a:avLst/>
            </a:prstGeom>
            <a:solidFill>
              <a:srgbClr val="FF0000"/>
            </a:solidFill>
            <a:ln w="28575" algn="ctr">
              <a:solidFill>
                <a:srgbClr val="969696"/>
              </a:solidFill>
              <a:miter lim="800000"/>
              <a:headEnd/>
              <a:tailEnd/>
            </a:ln>
          </p:spPr>
          <p:txBody>
            <a:bodyPr wrap="none" lIns="0" tIns="0" rIns="0" bIns="0" anchor="ctr">
              <a:spAutoFit/>
            </a:bodyPr>
            <a:lstStyle/>
            <a:p>
              <a:endParaRPr lang="en-US"/>
            </a:p>
          </p:txBody>
        </p:sp>
        <p:sp>
          <p:nvSpPr>
            <p:cNvPr id="395" name="Freeform 44"/>
            <p:cNvSpPr>
              <a:spLocks/>
            </p:cNvSpPr>
            <p:nvPr/>
          </p:nvSpPr>
          <p:spPr bwMode="auto">
            <a:xfrm>
              <a:off x="2643" y="789"/>
              <a:ext cx="309" cy="257"/>
            </a:xfrm>
            <a:custGeom>
              <a:avLst/>
              <a:gdLst>
                <a:gd name="T0" fmla="*/ 374 w 234"/>
                <a:gd name="T1" fmla="*/ 0 h 195"/>
                <a:gd name="T2" fmla="*/ 83 w 234"/>
                <a:gd name="T3" fmla="*/ 125 h 195"/>
                <a:gd name="T4" fmla="*/ 0 w 234"/>
                <a:gd name="T5" fmla="*/ 589 h 195"/>
                <a:gd name="T6" fmla="*/ 548 w 234"/>
                <a:gd name="T7" fmla="*/ 589 h 195"/>
                <a:gd name="T8" fmla="*/ 712 w 234"/>
                <a:gd name="T9" fmla="*/ 333 h 195"/>
                <a:gd name="T10" fmla="*/ 374 w 234"/>
                <a:gd name="T11" fmla="*/ 0 h 195"/>
                <a:gd name="T12" fmla="*/ 0 60000 65536"/>
                <a:gd name="T13" fmla="*/ 0 60000 65536"/>
                <a:gd name="T14" fmla="*/ 0 60000 65536"/>
                <a:gd name="T15" fmla="*/ 0 60000 65536"/>
                <a:gd name="T16" fmla="*/ 0 60000 65536"/>
                <a:gd name="T17" fmla="*/ 0 60000 65536"/>
                <a:gd name="T18" fmla="*/ 0 w 234"/>
                <a:gd name="T19" fmla="*/ 0 h 195"/>
                <a:gd name="T20" fmla="*/ 234 w 234"/>
                <a:gd name="T21" fmla="*/ 195 h 195"/>
              </a:gdLst>
              <a:ahLst/>
              <a:cxnLst>
                <a:cxn ang="T12">
                  <a:pos x="T0" y="T1"/>
                </a:cxn>
                <a:cxn ang="T13">
                  <a:pos x="T2" y="T3"/>
                </a:cxn>
                <a:cxn ang="T14">
                  <a:pos x="T4" y="T5"/>
                </a:cxn>
                <a:cxn ang="T15">
                  <a:pos x="T6" y="T7"/>
                </a:cxn>
                <a:cxn ang="T16">
                  <a:pos x="T8" y="T9"/>
                </a:cxn>
                <a:cxn ang="T17">
                  <a:pos x="T10" y="T11"/>
                </a:cxn>
              </a:cxnLst>
              <a:rect l="T18" t="T19" r="T20" b="T21"/>
              <a:pathLst>
                <a:path w="234" h="195">
                  <a:moveTo>
                    <a:pt x="123" y="0"/>
                  </a:moveTo>
                  <a:lnTo>
                    <a:pt x="27" y="42"/>
                  </a:lnTo>
                  <a:lnTo>
                    <a:pt x="0" y="195"/>
                  </a:lnTo>
                  <a:lnTo>
                    <a:pt x="180" y="195"/>
                  </a:lnTo>
                  <a:lnTo>
                    <a:pt x="234" y="111"/>
                  </a:lnTo>
                  <a:lnTo>
                    <a:pt x="123" y="0"/>
                  </a:lnTo>
                  <a:close/>
                </a:path>
              </a:pathLst>
            </a:custGeom>
            <a:solidFill>
              <a:srgbClr val="FFFFFF"/>
            </a:solidFill>
            <a:ln w="28575">
              <a:solidFill>
                <a:srgbClr val="969696"/>
              </a:solidFill>
              <a:round/>
              <a:headEnd/>
              <a:tailEnd/>
            </a:ln>
          </p:spPr>
          <p:txBody>
            <a:bodyPr wrap="none" lIns="0" tIns="0" rIns="0" bIns="0" anchor="ctr">
              <a:spAutoFit/>
            </a:bodyPr>
            <a:lstStyle/>
            <a:p>
              <a:endParaRPr lang="en-US"/>
            </a:p>
          </p:txBody>
        </p:sp>
        <p:sp>
          <p:nvSpPr>
            <p:cNvPr id="396" name="Line 45"/>
            <p:cNvSpPr>
              <a:spLocks noChangeShapeType="1"/>
            </p:cNvSpPr>
            <p:nvPr/>
          </p:nvSpPr>
          <p:spPr bwMode="auto">
            <a:xfrm flipH="1">
              <a:off x="2703" y="891"/>
              <a:ext cx="147" cy="106"/>
            </a:xfrm>
            <a:prstGeom prst="line">
              <a:avLst/>
            </a:prstGeom>
            <a:noFill/>
            <a:ln w="2857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sp>
        <p:nvSpPr>
          <p:cNvPr id="397" name="Text Box 61"/>
          <p:cNvSpPr txBox="1">
            <a:spLocks noChangeArrowheads="1"/>
          </p:cNvSpPr>
          <p:nvPr/>
        </p:nvSpPr>
        <p:spPr bwMode="auto">
          <a:xfrm>
            <a:off x="4664075" y="3549650"/>
            <a:ext cx="1171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dirty="0"/>
              <a:t>activity</a:t>
            </a:r>
          </a:p>
        </p:txBody>
      </p:sp>
      <p:grpSp>
        <p:nvGrpSpPr>
          <p:cNvPr id="398" name="Group 63"/>
          <p:cNvGrpSpPr>
            <a:grpSpLocks/>
          </p:cNvGrpSpPr>
          <p:nvPr/>
        </p:nvGrpSpPr>
        <p:grpSpPr bwMode="auto">
          <a:xfrm>
            <a:off x="4918075" y="4289425"/>
            <a:ext cx="620713" cy="788988"/>
            <a:chOff x="2401" y="425"/>
            <a:chExt cx="907" cy="1154"/>
          </a:xfrm>
        </p:grpSpPr>
        <p:sp>
          <p:nvSpPr>
            <p:cNvPr id="399" name="Rectangle 64"/>
            <p:cNvSpPr>
              <a:spLocks noChangeArrowheads="1"/>
            </p:cNvSpPr>
            <p:nvPr/>
          </p:nvSpPr>
          <p:spPr bwMode="auto">
            <a:xfrm>
              <a:off x="2401" y="591"/>
              <a:ext cx="907" cy="988"/>
            </a:xfrm>
            <a:prstGeom prst="rect">
              <a:avLst/>
            </a:prstGeom>
            <a:solidFill>
              <a:srgbClr val="FFFFCC"/>
            </a:solidFill>
            <a:ln w="12700">
              <a:solidFill>
                <a:schemeClr val="bg1"/>
              </a:solidFill>
              <a:miter lim="800000"/>
              <a:headEnd/>
              <a:tailEnd/>
            </a:ln>
          </p:spPr>
          <p:txBody>
            <a:bodyPr wrap="none" anchor="ctr"/>
            <a:lstStyle/>
            <a:p>
              <a:endParaRPr lang="en-US"/>
            </a:p>
          </p:txBody>
        </p:sp>
        <p:sp>
          <p:nvSpPr>
            <p:cNvPr id="400" name="Line 65"/>
            <p:cNvSpPr>
              <a:spLocks noChangeShapeType="1"/>
            </p:cNvSpPr>
            <p:nvPr/>
          </p:nvSpPr>
          <p:spPr bwMode="auto">
            <a:xfrm>
              <a:off x="2582" y="1384"/>
              <a:ext cx="550"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1" name="Line 66"/>
            <p:cNvSpPr>
              <a:spLocks noChangeShapeType="1"/>
            </p:cNvSpPr>
            <p:nvPr/>
          </p:nvSpPr>
          <p:spPr bwMode="auto">
            <a:xfrm>
              <a:off x="2577" y="1154"/>
              <a:ext cx="550"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2" name="Rectangle 67"/>
            <p:cNvSpPr>
              <a:spLocks noChangeArrowheads="1"/>
            </p:cNvSpPr>
            <p:nvPr/>
          </p:nvSpPr>
          <p:spPr bwMode="auto">
            <a:xfrm rot="2658430">
              <a:off x="2944" y="425"/>
              <a:ext cx="225" cy="506"/>
            </a:xfrm>
            <a:prstGeom prst="rect">
              <a:avLst/>
            </a:prstGeom>
            <a:solidFill>
              <a:srgbClr val="FF0000"/>
            </a:solidFill>
            <a:ln w="28575" algn="ctr">
              <a:solidFill>
                <a:srgbClr val="969696"/>
              </a:solidFill>
              <a:miter lim="800000"/>
              <a:headEnd/>
              <a:tailEnd/>
            </a:ln>
          </p:spPr>
          <p:txBody>
            <a:bodyPr wrap="none" lIns="0" tIns="0" rIns="0" bIns="0" anchor="ctr">
              <a:spAutoFit/>
            </a:bodyPr>
            <a:lstStyle/>
            <a:p>
              <a:endParaRPr lang="en-US"/>
            </a:p>
          </p:txBody>
        </p:sp>
        <p:sp>
          <p:nvSpPr>
            <p:cNvPr id="403" name="Freeform 68"/>
            <p:cNvSpPr>
              <a:spLocks/>
            </p:cNvSpPr>
            <p:nvPr/>
          </p:nvSpPr>
          <p:spPr bwMode="auto">
            <a:xfrm>
              <a:off x="2643" y="789"/>
              <a:ext cx="309" cy="257"/>
            </a:xfrm>
            <a:custGeom>
              <a:avLst/>
              <a:gdLst>
                <a:gd name="T0" fmla="*/ 374 w 234"/>
                <a:gd name="T1" fmla="*/ 0 h 195"/>
                <a:gd name="T2" fmla="*/ 83 w 234"/>
                <a:gd name="T3" fmla="*/ 125 h 195"/>
                <a:gd name="T4" fmla="*/ 0 w 234"/>
                <a:gd name="T5" fmla="*/ 589 h 195"/>
                <a:gd name="T6" fmla="*/ 548 w 234"/>
                <a:gd name="T7" fmla="*/ 589 h 195"/>
                <a:gd name="T8" fmla="*/ 712 w 234"/>
                <a:gd name="T9" fmla="*/ 333 h 195"/>
                <a:gd name="T10" fmla="*/ 374 w 234"/>
                <a:gd name="T11" fmla="*/ 0 h 195"/>
                <a:gd name="T12" fmla="*/ 0 60000 65536"/>
                <a:gd name="T13" fmla="*/ 0 60000 65536"/>
                <a:gd name="T14" fmla="*/ 0 60000 65536"/>
                <a:gd name="T15" fmla="*/ 0 60000 65536"/>
                <a:gd name="T16" fmla="*/ 0 60000 65536"/>
                <a:gd name="T17" fmla="*/ 0 60000 65536"/>
                <a:gd name="T18" fmla="*/ 0 w 234"/>
                <a:gd name="T19" fmla="*/ 0 h 195"/>
                <a:gd name="T20" fmla="*/ 234 w 234"/>
                <a:gd name="T21" fmla="*/ 195 h 195"/>
              </a:gdLst>
              <a:ahLst/>
              <a:cxnLst>
                <a:cxn ang="T12">
                  <a:pos x="T0" y="T1"/>
                </a:cxn>
                <a:cxn ang="T13">
                  <a:pos x="T2" y="T3"/>
                </a:cxn>
                <a:cxn ang="T14">
                  <a:pos x="T4" y="T5"/>
                </a:cxn>
                <a:cxn ang="T15">
                  <a:pos x="T6" y="T7"/>
                </a:cxn>
                <a:cxn ang="T16">
                  <a:pos x="T8" y="T9"/>
                </a:cxn>
                <a:cxn ang="T17">
                  <a:pos x="T10" y="T11"/>
                </a:cxn>
              </a:cxnLst>
              <a:rect l="T18" t="T19" r="T20" b="T21"/>
              <a:pathLst>
                <a:path w="234" h="195">
                  <a:moveTo>
                    <a:pt x="123" y="0"/>
                  </a:moveTo>
                  <a:lnTo>
                    <a:pt x="27" y="42"/>
                  </a:lnTo>
                  <a:lnTo>
                    <a:pt x="0" y="195"/>
                  </a:lnTo>
                  <a:lnTo>
                    <a:pt x="180" y="195"/>
                  </a:lnTo>
                  <a:lnTo>
                    <a:pt x="234" y="111"/>
                  </a:lnTo>
                  <a:lnTo>
                    <a:pt x="123" y="0"/>
                  </a:lnTo>
                  <a:close/>
                </a:path>
              </a:pathLst>
            </a:custGeom>
            <a:solidFill>
              <a:srgbClr val="FFFFFF"/>
            </a:solidFill>
            <a:ln w="28575">
              <a:solidFill>
                <a:srgbClr val="969696"/>
              </a:solidFill>
              <a:round/>
              <a:headEnd/>
              <a:tailEnd/>
            </a:ln>
          </p:spPr>
          <p:txBody>
            <a:bodyPr wrap="none" lIns="0" tIns="0" rIns="0" bIns="0" anchor="ctr">
              <a:spAutoFit/>
            </a:bodyPr>
            <a:lstStyle/>
            <a:p>
              <a:endParaRPr lang="en-US"/>
            </a:p>
          </p:txBody>
        </p:sp>
        <p:sp>
          <p:nvSpPr>
            <p:cNvPr id="404" name="Line 69"/>
            <p:cNvSpPr>
              <a:spLocks noChangeShapeType="1"/>
            </p:cNvSpPr>
            <p:nvPr/>
          </p:nvSpPr>
          <p:spPr bwMode="auto">
            <a:xfrm flipH="1">
              <a:off x="2703" y="891"/>
              <a:ext cx="147" cy="106"/>
            </a:xfrm>
            <a:prstGeom prst="line">
              <a:avLst/>
            </a:prstGeom>
            <a:noFill/>
            <a:ln w="2857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nvGrpSpPr>
          <p:cNvPr id="415" name="Group 73"/>
          <p:cNvGrpSpPr>
            <a:grpSpLocks/>
          </p:cNvGrpSpPr>
          <p:nvPr/>
        </p:nvGrpSpPr>
        <p:grpSpPr bwMode="auto">
          <a:xfrm>
            <a:off x="3851275" y="3895725"/>
            <a:ext cx="781050" cy="776288"/>
            <a:chOff x="3360" y="800"/>
            <a:chExt cx="620" cy="616"/>
          </a:xfrm>
        </p:grpSpPr>
        <p:sp>
          <p:nvSpPr>
            <p:cNvPr id="416" name="AutoShape 74"/>
            <p:cNvSpPr>
              <a:spLocks noChangeArrowheads="1"/>
            </p:cNvSpPr>
            <p:nvPr/>
          </p:nvSpPr>
          <p:spPr bwMode="auto">
            <a:xfrm>
              <a:off x="3360" y="800"/>
              <a:ext cx="620" cy="616"/>
            </a:xfrm>
            <a:prstGeom prst="roundRect">
              <a:avLst>
                <a:gd name="adj" fmla="val 16667"/>
              </a:avLst>
            </a:prstGeom>
            <a:solidFill>
              <a:srgbClr val="CCFFCC"/>
            </a:solidFill>
            <a:ln w="12700" algn="ctr">
              <a:solidFill>
                <a:schemeClr val="bg1"/>
              </a:solidFill>
              <a:round/>
              <a:headEnd/>
              <a:tailEnd/>
            </a:ln>
          </p:spPr>
          <p:txBody>
            <a:bodyPr lIns="0" tIns="0" rIns="0" bIns="0" anchor="ctr">
              <a:spAutoFit/>
            </a:bodyPr>
            <a:lstStyle/>
            <a:p>
              <a:endParaRPr lang="en-US"/>
            </a:p>
          </p:txBody>
        </p:sp>
        <p:sp>
          <p:nvSpPr>
            <p:cNvPr id="417" name="Freeform 75"/>
            <p:cNvSpPr>
              <a:spLocks/>
            </p:cNvSpPr>
            <p:nvPr/>
          </p:nvSpPr>
          <p:spPr bwMode="auto">
            <a:xfrm>
              <a:off x="3403" y="830"/>
              <a:ext cx="212" cy="274"/>
            </a:xfrm>
            <a:custGeom>
              <a:avLst/>
              <a:gdLst>
                <a:gd name="T0" fmla="*/ 1 w 1052"/>
                <a:gd name="T1" fmla="*/ 2 h 1352"/>
                <a:gd name="T2" fmla="*/ 0 w 1052"/>
                <a:gd name="T3" fmla="*/ 2 h 1352"/>
                <a:gd name="T4" fmla="*/ 0 w 1052"/>
                <a:gd name="T5" fmla="*/ 1 h 1352"/>
                <a:gd name="T6" fmla="*/ 0 w 1052"/>
                <a:gd name="T7" fmla="*/ 1 h 1352"/>
                <a:gd name="T8" fmla="*/ 0 w 1052"/>
                <a:gd name="T9" fmla="*/ 1 h 1352"/>
                <a:gd name="T10" fmla="*/ 0 w 1052"/>
                <a:gd name="T11" fmla="*/ 0 h 1352"/>
                <a:gd name="T12" fmla="*/ 0 w 1052"/>
                <a:gd name="T13" fmla="*/ 0 h 1352"/>
                <a:gd name="T14" fmla="*/ 0 w 1052"/>
                <a:gd name="T15" fmla="*/ 0 h 1352"/>
                <a:gd name="T16" fmla="*/ 1 w 1052"/>
                <a:gd name="T17" fmla="*/ 0 h 1352"/>
                <a:gd name="T18" fmla="*/ 1 w 1052"/>
                <a:gd name="T19" fmla="*/ 0 h 1352"/>
                <a:gd name="T20" fmla="*/ 1 w 1052"/>
                <a:gd name="T21" fmla="*/ 0 h 1352"/>
                <a:gd name="T22" fmla="*/ 1 w 1052"/>
                <a:gd name="T23" fmla="*/ 0 h 1352"/>
                <a:gd name="T24" fmla="*/ 2 w 1052"/>
                <a:gd name="T25" fmla="*/ 0 h 1352"/>
                <a:gd name="T26" fmla="*/ 2 w 1052"/>
                <a:gd name="T27" fmla="*/ 1 h 1352"/>
                <a:gd name="T28" fmla="*/ 2 w 1052"/>
                <a:gd name="T29" fmla="*/ 1 h 1352"/>
                <a:gd name="T30" fmla="*/ 1 w 1052"/>
                <a:gd name="T31" fmla="*/ 2 h 1352"/>
                <a:gd name="T32" fmla="*/ 1 w 1052"/>
                <a:gd name="T33" fmla="*/ 2 h 1352"/>
                <a:gd name="T34" fmla="*/ 1 w 1052"/>
                <a:gd name="T35" fmla="*/ 2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grpSp>
          <p:nvGrpSpPr>
            <p:cNvPr id="418" name="Group 76"/>
            <p:cNvGrpSpPr>
              <a:grpSpLocks/>
            </p:cNvGrpSpPr>
            <p:nvPr/>
          </p:nvGrpSpPr>
          <p:grpSpPr bwMode="auto">
            <a:xfrm flipH="1">
              <a:off x="3749" y="1171"/>
              <a:ext cx="212" cy="213"/>
              <a:chOff x="1350" y="686"/>
              <a:chExt cx="1132" cy="1132"/>
            </a:xfrm>
          </p:grpSpPr>
          <p:sp>
            <p:nvSpPr>
              <p:cNvPr id="420" name="AutoShape 77"/>
              <p:cNvSpPr>
                <a:spLocks noChangeArrowheads="1"/>
              </p:cNvSpPr>
              <p:nvPr/>
            </p:nvSpPr>
            <p:spPr bwMode="auto">
              <a:xfrm>
                <a:off x="1350" y="686"/>
                <a:ext cx="1132" cy="1132"/>
              </a:xfrm>
              <a:prstGeom prst="smileyFace">
                <a:avLst>
                  <a:gd name="adj" fmla="val -4653"/>
                </a:avLst>
              </a:prstGeom>
              <a:solidFill>
                <a:srgbClr val="FFCC99"/>
              </a:solidFill>
              <a:ln w="12700">
                <a:solidFill>
                  <a:srgbClr val="000000"/>
                </a:solidFill>
                <a:round/>
                <a:headEnd/>
                <a:tailEnd/>
              </a:ln>
            </p:spPr>
            <p:txBody>
              <a:bodyPr wrap="none" anchor="ctr"/>
              <a:lstStyle/>
              <a:p>
                <a:endParaRPr lang="en-US"/>
              </a:p>
            </p:txBody>
          </p:sp>
          <p:pic>
            <p:nvPicPr>
              <p:cNvPr id="421" name="Picture 78" descr="j015193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3" y="783"/>
                <a:ext cx="38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19" name="Picture 79" descr="BS01887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81" y="829"/>
              <a:ext cx="382"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22" name="Text Box 80"/>
          <p:cNvSpPr txBox="1">
            <a:spLocks noChangeArrowheads="1"/>
          </p:cNvSpPr>
          <p:nvPr/>
        </p:nvSpPr>
        <p:spPr bwMode="auto">
          <a:xfrm>
            <a:off x="3650082" y="3549650"/>
            <a:ext cx="1171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dirty="0"/>
              <a:t>exposure</a:t>
            </a:r>
          </a:p>
        </p:txBody>
      </p:sp>
      <p:grpSp>
        <p:nvGrpSpPr>
          <p:cNvPr id="423" name="Group 81"/>
          <p:cNvGrpSpPr>
            <a:grpSpLocks/>
          </p:cNvGrpSpPr>
          <p:nvPr/>
        </p:nvGrpSpPr>
        <p:grpSpPr bwMode="auto">
          <a:xfrm>
            <a:off x="3851275" y="4764088"/>
            <a:ext cx="781050" cy="776287"/>
            <a:chOff x="3360" y="800"/>
            <a:chExt cx="620" cy="616"/>
          </a:xfrm>
        </p:grpSpPr>
        <p:sp>
          <p:nvSpPr>
            <p:cNvPr id="424" name="AutoShape 82"/>
            <p:cNvSpPr>
              <a:spLocks noChangeArrowheads="1"/>
            </p:cNvSpPr>
            <p:nvPr/>
          </p:nvSpPr>
          <p:spPr bwMode="auto">
            <a:xfrm>
              <a:off x="3360" y="800"/>
              <a:ext cx="620" cy="616"/>
            </a:xfrm>
            <a:prstGeom prst="roundRect">
              <a:avLst>
                <a:gd name="adj" fmla="val 16667"/>
              </a:avLst>
            </a:prstGeom>
            <a:solidFill>
              <a:srgbClr val="CCFFCC"/>
            </a:solidFill>
            <a:ln w="12700" algn="ctr">
              <a:solidFill>
                <a:schemeClr val="bg1"/>
              </a:solidFill>
              <a:round/>
              <a:headEnd/>
              <a:tailEnd/>
            </a:ln>
          </p:spPr>
          <p:txBody>
            <a:bodyPr lIns="0" tIns="0" rIns="0" bIns="0" anchor="ctr">
              <a:spAutoFit/>
            </a:bodyPr>
            <a:lstStyle/>
            <a:p>
              <a:endParaRPr lang="en-US"/>
            </a:p>
          </p:txBody>
        </p:sp>
        <p:sp>
          <p:nvSpPr>
            <p:cNvPr id="425" name="Freeform 83"/>
            <p:cNvSpPr>
              <a:spLocks/>
            </p:cNvSpPr>
            <p:nvPr/>
          </p:nvSpPr>
          <p:spPr bwMode="auto">
            <a:xfrm>
              <a:off x="3403" y="830"/>
              <a:ext cx="212" cy="274"/>
            </a:xfrm>
            <a:custGeom>
              <a:avLst/>
              <a:gdLst>
                <a:gd name="T0" fmla="*/ 1 w 1052"/>
                <a:gd name="T1" fmla="*/ 2 h 1352"/>
                <a:gd name="T2" fmla="*/ 0 w 1052"/>
                <a:gd name="T3" fmla="*/ 2 h 1352"/>
                <a:gd name="T4" fmla="*/ 0 w 1052"/>
                <a:gd name="T5" fmla="*/ 1 h 1352"/>
                <a:gd name="T6" fmla="*/ 0 w 1052"/>
                <a:gd name="T7" fmla="*/ 1 h 1352"/>
                <a:gd name="T8" fmla="*/ 0 w 1052"/>
                <a:gd name="T9" fmla="*/ 1 h 1352"/>
                <a:gd name="T10" fmla="*/ 0 w 1052"/>
                <a:gd name="T11" fmla="*/ 0 h 1352"/>
                <a:gd name="T12" fmla="*/ 0 w 1052"/>
                <a:gd name="T13" fmla="*/ 0 h 1352"/>
                <a:gd name="T14" fmla="*/ 0 w 1052"/>
                <a:gd name="T15" fmla="*/ 0 h 1352"/>
                <a:gd name="T16" fmla="*/ 1 w 1052"/>
                <a:gd name="T17" fmla="*/ 0 h 1352"/>
                <a:gd name="T18" fmla="*/ 1 w 1052"/>
                <a:gd name="T19" fmla="*/ 0 h 1352"/>
                <a:gd name="T20" fmla="*/ 1 w 1052"/>
                <a:gd name="T21" fmla="*/ 0 h 1352"/>
                <a:gd name="T22" fmla="*/ 1 w 1052"/>
                <a:gd name="T23" fmla="*/ 0 h 1352"/>
                <a:gd name="T24" fmla="*/ 2 w 1052"/>
                <a:gd name="T25" fmla="*/ 0 h 1352"/>
                <a:gd name="T26" fmla="*/ 2 w 1052"/>
                <a:gd name="T27" fmla="*/ 1 h 1352"/>
                <a:gd name="T28" fmla="*/ 2 w 1052"/>
                <a:gd name="T29" fmla="*/ 1 h 1352"/>
                <a:gd name="T30" fmla="*/ 1 w 1052"/>
                <a:gd name="T31" fmla="*/ 2 h 1352"/>
                <a:gd name="T32" fmla="*/ 1 w 1052"/>
                <a:gd name="T33" fmla="*/ 2 h 1352"/>
                <a:gd name="T34" fmla="*/ 1 w 1052"/>
                <a:gd name="T35" fmla="*/ 2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grpSp>
          <p:nvGrpSpPr>
            <p:cNvPr id="426" name="Group 84"/>
            <p:cNvGrpSpPr>
              <a:grpSpLocks/>
            </p:cNvGrpSpPr>
            <p:nvPr/>
          </p:nvGrpSpPr>
          <p:grpSpPr bwMode="auto">
            <a:xfrm flipH="1">
              <a:off x="3749" y="1171"/>
              <a:ext cx="212" cy="213"/>
              <a:chOff x="1350" y="686"/>
              <a:chExt cx="1132" cy="1132"/>
            </a:xfrm>
          </p:grpSpPr>
          <p:sp>
            <p:nvSpPr>
              <p:cNvPr id="428" name="AutoShape 85"/>
              <p:cNvSpPr>
                <a:spLocks noChangeArrowheads="1"/>
              </p:cNvSpPr>
              <p:nvPr/>
            </p:nvSpPr>
            <p:spPr bwMode="auto">
              <a:xfrm>
                <a:off x="1350" y="686"/>
                <a:ext cx="1132" cy="1132"/>
              </a:xfrm>
              <a:prstGeom prst="smileyFace">
                <a:avLst>
                  <a:gd name="adj" fmla="val -4653"/>
                </a:avLst>
              </a:prstGeom>
              <a:solidFill>
                <a:srgbClr val="FFCC99"/>
              </a:solidFill>
              <a:ln w="12700">
                <a:solidFill>
                  <a:srgbClr val="000000"/>
                </a:solidFill>
                <a:round/>
                <a:headEnd/>
                <a:tailEnd/>
              </a:ln>
            </p:spPr>
            <p:txBody>
              <a:bodyPr wrap="none" anchor="ctr"/>
              <a:lstStyle/>
              <a:p>
                <a:endParaRPr lang="en-US"/>
              </a:p>
            </p:txBody>
          </p:sp>
          <p:pic>
            <p:nvPicPr>
              <p:cNvPr id="429" name="Picture 86" descr="j015193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3" y="783"/>
                <a:ext cx="38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27" name="Picture 87" descr="BS01887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81" y="829"/>
              <a:ext cx="382"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0" name="Group 88"/>
          <p:cNvGrpSpPr>
            <a:grpSpLocks/>
          </p:cNvGrpSpPr>
          <p:nvPr/>
        </p:nvGrpSpPr>
        <p:grpSpPr bwMode="auto">
          <a:xfrm>
            <a:off x="3851275" y="5634038"/>
            <a:ext cx="781050" cy="776287"/>
            <a:chOff x="3360" y="800"/>
            <a:chExt cx="620" cy="616"/>
          </a:xfrm>
        </p:grpSpPr>
        <p:sp>
          <p:nvSpPr>
            <p:cNvPr id="431" name="AutoShape 89"/>
            <p:cNvSpPr>
              <a:spLocks noChangeArrowheads="1"/>
            </p:cNvSpPr>
            <p:nvPr/>
          </p:nvSpPr>
          <p:spPr bwMode="auto">
            <a:xfrm>
              <a:off x="3360" y="800"/>
              <a:ext cx="620" cy="616"/>
            </a:xfrm>
            <a:prstGeom prst="roundRect">
              <a:avLst>
                <a:gd name="adj" fmla="val 16667"/>
              </a:avLst>
            </a:prstGeom>
            <a:solidFill>
              <a:srgbClr val="CCFFCC"/>
            </a:solidFill>
            <a:ln w="12700" algn="ctr">
              <a:solidFill>
                <a:schemeClr val="bg1"/>
              </a:solidFill>
              <a:round/>
              <a:headEnd/>
              <a:tailEnd/>
            </a:ln>
          </p:spPr>
          <p:txBody>
            <a:bodyPr lIns="0" tIns="0" rIns="0" bIns="0" anchor="ctr">
              <a:spAutoFit/>
            </a:bodyPr>
            <a:lstStyle/>
            <a:p>
              <a:endParaRPr lang="en-US"/>
            </a:p>
          </p:txBody>
        </p:sp>
        <p:sp>
          <p:nvSpPr>
            <p:cNvPr id="432" name="Freeform 90"/>
            <p:cNvSpPr>
              <a:spLocks/>
            </p:cNvSpPr>
            <p:nvPr/>
          </p:nvSpPr>
          <p:spPr bwMode="auto">
            <a:xfrm>
              <a:off x="3403" y="830"/>
              <a:ext cx="212" cy="274"/>
            </a:xfrm>
            <a:custGeom>
              <a:avLst/>
              <a:gdLst>
                <a:gd name="T0" fmla="*/ 1 w 1052"/>
                <a:gd name="T1" fmla="*/ 2 h 1352"/>
                <a:gd name="T2" fmla="*/ 0 w 1052"/>
                <a:gd name="T3" fmla="*/ 2 h 1352"/>
                <a:gd name="T4" fmla="*/ 0 w 1052"/>
                <a:gd name="T5" fmla="*/ 1 h 1352"/>
                <a:gd name="T6" fmla="*/ 0 w 1052"/>
                <a:gd name="T7" fmla="*/ 1 h 1352"/>
                <a:gd name="T8" fmla="*/ 0 w 1052"/>
                <a:gd name="T9" fmla="*/ 1 h 1352"/>
                <a:gd name="T10" fmla="*/ 0 w 1052"/>
                <a:gd name="T11" fmla="*/ 0 h 1352"/>
                <a:gd name="T12" fmla="*/ 0 w 1052"/>
                <a:gd name="T13" fmla="*/ 0 h 1352"/>
                <a:gd name="T14" fmla="*/ 0 w 1052"/>
                <a:gd name="T15" fmla="*/ 0 h 1352"/>
                <a:gd name="T16" fmla="*/ 1 w 1052"/>
                <a:gd name="T17" fmla="*/ 0 h 1352"/>
                <a:gd name="T18" fmla="*/ 1 w 1052"/>
                <a:gd name="T19" fmla="*/ 0 h 1352"/>
                <a:gd name="T20" fmla="*/ 1 w 1052"/>
                <a:gd name="T21" fmla="*/ 0 h 1352"/>
                <a:gd name="T22" fmla="*/ 1 w 1052"/>
                <a:gd name="T23" fmla="*/ 0 h 1352"/>
                <a:gd name="T24" fmla="*/ 2 w 1052"/>
                <a:gd name="T25" fmla="*/ 0 h 1352"/>
                <a:gd name="T26" fmla="*/ 2 w 1052"/>
                <a:gd name="T27" fmla="*/ 1 h 1352"/>
                <a:gd name="T28" fmla="*/ 2 w 1052"/>
                <a:gd name="T29" fmla="*/ 1 h 1352"/>
                <a:gd name="T30" fmla="*/ 1 w 1052"/>
                <a:gd name="T31" fmla="*/ 2 h 1352"/>
                <a:gd name="T32" fmla="*/ 1 w 1052"/>
                <a:gd name="T33" fmla="*/ 2 h 1352"/>
                <a:gd name="T34" fmla="*/ 1 w 1052"/>
                <a:gd name="T35" fmla="*/ 2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grpSp>
          <p:nvGrpSpPr>
            <p:cNvPr id="433" name="Group 91"/>
            <p:cNvGrpSpPr>
              <a:grpSpLocks/>
            </p:cNvGrpSpPr>
            <p:nvPr/>
          </p:nvGrpSpPr>
          <p:grpSpPr bwMode="auto">
            <a:xfrm flipH="1">
              <a:off x="3749" y="1171"/>
              <a:ext cx="212" cy="213"/>
              <a:chOff x="1350" y="686"/>
              <a:chExt cx="1132" cy="1132"/>
            </a:xfrm>
          </p:grpSpPr>
          <p:sp>
            <p:nvSpPr>
              <p:cNvPr id="435" name="AutoShape 92"/>
              <p:cNvSpPr>
                <a:spLocks noChangeArrowheads="1"/>
              </p:cNvSpPr>
              <p:nvPr/>
            </p:nvSpPr>
            <p:spPr bwMode="auto">
              <a:xfrm>
                <a:off x="1350" y="686"/>
                <a:ext cx="1132" cy="1132"/>
              </a:xfrm>
              <a:prstGeom prst="smileyFace">
                <a:avLst>
                  <a:gd name="adj" fmla="val -4653"/>
                </a:avLst>
              </a:prstGeom>
              <a:solidFill>
                <a:srgbClr val="FFCC99"/>
              </a:solidFill>
              <a:ln w="12700">
                <a:solidFill>
                  <a:srgbClr val="000000"/>
                </a:solidFill>
                <a:round/>
                <a:headEnd/>
                <a:tailEnd/>
              </a:ln>
            </p:spPr>
            <p:txBody>
              <a:bodyPr wrap="none" anchor="ctr"/>
              <a:lstStyle/>
              <a:p>
                <a:endParaRPr lang="en-US"/>
              </a:p>
            </p:txBody>
          </p:sp>
          <p:pic>
            <p:nvPicPr>
              <p:cNvPr id="436" name="Picture 93" descr="j015193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3" y="783"/>
                <a:ext cx="38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34" name="Picture 94" descr="BS01887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81" y="829"/>
              <a:ext cx="382"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37" name="Line 70"/>
          <p:cNvSpPr>
            <a:spLocks noChangeShapeType="1"/>
          </p:cNvSpPr>
          <p:nvPr/>
        </p:nvSpPr>
        <p:spPr bwMode="auto">
          <a:xfrm flipH="1" flipV="1">
            <a:off x="2499095" y="6116531"/>
            <a:ext cx="213571" cy="0"/>
          </a:xfrm>
          <a:prstGeom prst="line">
            <a:avLst/>
          </a:prstGeom>
          <a:noFill/>
          <a:ln w="28575">
            <a:solidFill>
              <a:srgbClr val="777777"/>
            </a:solidFill>
            <a:prstDash val="sysDash"/>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438" name="Line 70"/>
          <p:cNvSpPr>
            <a:spLocks noChangeShapeType="1"/>
          </p:cNvSpPr>
          <p:nvPr/>
        </p:nvSpPr>
        <p:spPr bwMode="auto">
          <a:xfrm flipH="1" flipV="1">
            <a:off x="2499095" y="5256206"/>
            <a:ext cx="213571" cy="0"/>
          </a:xfrm>
          <a:prstGeom prst="line">
            <a:avLst/>
          </a:prstGeom>
          <a:noFill/>
          <a:ln w="28575">
            <a:solidFill>
              <a:srgbClr val="777777"/>
            </a:solidFill>
            <a:prstDash val="sysDash"/>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439" name="Text Box 52"/>
          <p:cNvSpPr txBox="1">
            <a:spLocks noChangeArrowheads="1"/>
          </p:cNvSpPr>
          <p:nvPr/>
        </p:nvSpPr>
        <p:spPr bwMode="auto">
          <a:xfrm>
            <a:off x="247650" y="3549650"/>
            <a:ext cx="9588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a:t>contact</a:t>
            </a:r>
          </a:p>
        </p:txBody>
      </p:sp>
      <p:sp>
        <p:nvSpPr>
          <p:cNvPr id="440" name="Text Box 80"/>
          <p:cNvSpPr txBox="1">
            <a:spLocks noChangeArrowheads="1"/>
          </p:cNvSpPr>
          <p:nvPr/>
        </p:nvSpPr>
        <p:spPr bwMode="auto">
          <a:xfrm>
            <a:off x="2553361" y="3549650"/>
            <a:ext cx="1171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dirty="0"/>
              <a:t>service</a:t>
            </a:r>
          </a:p>
        </p:txBody>
      </p:sp>
      <p:grpSp>
        <p:nvGrpSpPr>
          <p:cNvPr id="441" name="Group 48"/>
          <p:cNvGrpSpPr>
            <a:grpSpLocks/>
          </p:cNvGrpSpPr>
          <p:nvPr/>
        </p:nvGrpSpPr>
        <p:grpSpPr bwMode="auto">
          <a:xfrm>
            <a:off x="346123" y="3807029"/>
            <a:ext cx="651326" cy="651327"/>
            <a:chOff x="1350" y="686"/>
            <a:chExt cx="1132" cy="1132"/>
          </a:xfrm>
        </p:grpSpPr>
        <p:sp>
          <p:nvSpPr>
            <p:cNvPr id="442" name="AutoShape 49"/>
            <p:cNvSpPr>
              <a:spLocks noChangeArrowheads="1"/>
            </p:cNvSpPr>
            <p:nvPr/>
          </p:nvSpPr>
          <p:spPr bwMode="auto">
            <a:xfrm>
              <a:off x="1350" y="686"/>
              <a:ext cx="1132" cy="1132"/>
            </a:xfrm>
            <a:prstGeom prst="smileyFace">
              <a:avLst>
                <a:gd name="adj" fmla="val -4653"/>
              </a:avLst>
            </a:prstGeom>
            <a:solidFill>
              <a:srgbClr val="FFCC99"/>
            </a:solidFill>
            <a:ln w="12700">
              <a:solidFill>
                <a:srgbClr val="000000"/>
              </a:solidFill>
              <a:round/>
              <a:headEnd/>
              <a:tailEnd/>
            </a:ln>
          </p:spPr>
          <p:txBody>
            <a:bodyPr wrap="none" anchor="ctr"/>
            <a:lstStyle/>
            <a:p>
              <a:endParaRPr lang="en-US"/>
            </a:p>
          </p:txBody>
        </p:sp>
        <p:pic>
          <p:nvPicPr>
            <p:cNvPr id="443" name="Picture 50" descr="j015193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3" y="783"/>
              <a:ext cx="38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53"/>
          <p:cNvGrpSpPr>
            <a:grpSpLocks/>
          </p:cNvGrpSpPr>
          <p:nvPr/>
        </p:nvGrpSpPr>
        <p:grpSpPr bwMode="auto">
          <a:xfrm>
            <a:off x="333569" y="4346247"/>
            <a:ext cx="805498" cy="730318"/>
            <a:chOff x="2780" y="1585"/>
            <a:chExt cx="668" cy="605"/>
          </a:xfrm>
        </p:grpSpPr>
        <p:sp>
          <p:nvSpPr>
            <p:cNvPr id="445" name="AutoShape 54"/>
            <p:cNvSpPr>
              <a:spLocks noChangeArrowheads="1"/>
            </p:cNvSpPr>
            <p:nvPr/>
          </p:nvSpPr>
          <p:spPr bwMode="auto">
            <a:xfrm>
              <a:off x="2780" y="1585"/>
              <a:ext cx="558" cy="558"/>
            </a:xfrm>
            <a:prstGeom prst="smileyFace">
              <a:avLst>
                <a:gd name="adj" fmla="val 602"/>
              </a:avLst>
            </a:prstGeom>
            <a:solidFill>
              <a:srgbClr val="FFCC99"/>
            </a:solidFill>
            <a:ln w="12700">
              <a:solidFill>
                <a:srgbClr val="000000"/>
              </a:solidFill>
              <a:round/>
              <a:headEnd/>
              <a:tailEnd/>
            </a:ln>
          </p:spPr>
          <p:txBody>
            <a:bodyPr wrap="none" anchor="ctr"/>
            <a:lstStyle/>
            <a:p>
              <a:endParaRPr lang="en-US"/>
            </a:p>
          </p:txBody>
        </p:sp>
        <p:grpSp>
          <p:nvGrpSpPr>
            <p:cNvPr id="446" name="Group 55"/>
            <p:cNvGrpSpPr>
              <a:grpSpLocks/>
            </p:cNvGrpSpPr>
            <p:nvPr/>
          </p:nvGrpSpPr>
          <p:grpSpPr bwMode="auto">
            <a:xfrm flipH="1">
              <a:off x="3089" y="1738"/>
              <a:ext cx="359" cy="452"/>
              <a:chOff x="4325" y="1984"/>
              <a:chExt cx="359" cy="452"/>
            </a:xfrm>
          </p:grpSpPr>
          <p:sp>
            <p:nvSpPr>
              <p:cNvPr id="447" name="Freeform 56"/>
              <p:cNvSpPr>
                <a:spLocks/>
              </p:cNvSpPr>
              <p:nvPr/>
            </p:nvSpPr>
            <p:spPr bwMode="auto">
              <a:xfrm>
                <a:off x="4325" y="1984"/>
                <a:ext cx="359" cy="452"/>
              </a:xfrm>
              <a:custGeom>
                <a:avLst/>
                <a:gdLst>
                  <a:gd name="T0" fmla="*/ 36 w 717"/>
                  <a:gd name="T1" fmla="*/ 37 h 906"/>
                  <a:gd name="T2" fmla="*/ 31 w 717"/>
                  <a:gd name="T3" fmla="*/ 41 h 906"/>
                  <a:gd name="T4" fmla="*/ 19 w 717"/>
                  <a:gd name="T5" fmla="*/ 25 h 906"/>
                  <a:gd name="T6" fmla="*/ 23 w 717"/>
                  <a:gd name="T7" fmla="*/ 22 h 906"/>
                  <a:gd name="T8" fmla="*/ 12 w 717"/>
                  <a:gd name="T9" fmla="*/ 8 h 906"/>
                  <a:gd name="T10" fmla="*/ 10 w 717"/>
                  <a:gd name="T11" fmla="*/ 10 h 906"/>
                  <a:gd name="T12" fmla="*/ 3 w 717"/>
                  <a:gd name="T13" fmla="*/ 0 h 906"/>
                  <a:gd name="T14" fmla="*/ 2 w 717"/>
                  <a:gd name="T15" fmla="*/ 0 h 906"/>
                  <a:gd name="T16" fmla="*/ 2 w 717"/>
                  <a:gd name="T17" fmla="*/ 0 h 906"/>
                  <a:gd name="T18" fmla="*/ 1 w 717"/>
                  <a:gd name="T19" fmla="*/ 0 h 906"/>
                  <a:gd name="T20" fmla="*/ 1 w 717"/>
                  <a:gd name="T21" fmla="*/ 0 h 906"/>
                  <a:gd name="T22" fmla="*/ 1 w 717"/>
                  <a:gd name="T23" fmla="*/ 0 h 906"/>
                  <a:gd name="T24" fmla="*/ 0 w 717"/>
                  <a:gd name="T25" fmla="*/ 0 h 906"/>
                  <a:gd name="T26" fmla="*/ 0 w 717"/>
                  <a:gd name="T27" fmla="*/ 1 h 906"/>
                  <a:gd name="T28" fmla="*/ 1 w 717"/>
                  <a:gd name="T29" fmla="*/ 1 h 906"/>
                  <a:gd name="T30" fmla="*/ 8 w 717"/>
                  <a:gd name="T31" fmla="*/ 11 h 906"/>
                  <a:gd name="T32" fmla="*/ 5 w 717"/>
                  <a:gd name="T33" fmla="*/ 13 h 906"/>
                  <a:gd name="T34" fmla="*/ 5 w 717"/>
                  <a:gd name="T35" fmla="*/ 14 h 906"/>
                  <a:gd name="T36" fmla="*/ 5 w 717"/>
                  <a:gd name="T37" fmla="*/ 14 h 906"/>
                  <a:gd name="T38" fmla="*/ 5 w 717"/>
                  <a:gd name="T39" fmla="*/ 15 h 906"/>
                  <a:gd name="T40" fmla="*/ 5 w 717"/>
                  <a:gd name="T41" fmla="*/ 16 h 906"/>
                  <a:gd name="T42" fmla="*/ 5 w 717"/>
                  <a:gd name="T43" fmla="*/ 18 h 906"/>
                  <a:gd name="T44" fmla="*/ 6 w 717"/>
                  <a:gd name="T45" fmla="*/ 20 h 906"/>
                  <a:gd name="T46" fmla="*/ 6 w 717"/>
                  <a:gd name="T47" fmla="*/ 23 h 906"/>
                  <a:gd name="T48" fmla="*/ 7 w 717"/>
                  <a:gd name="T49" fmla="*/ 26 h 906"/>
                  <a:gd name="T50" fmla="*/ 9 w 717"/>
                  <a:gd name="T51" fmla="*/ 29 h 906"/>
                  <a:gd name="T52" fmla="*/ 10 w 717"/>
                  <a:gd name="T53" fmla="*/ 32 h 906"/>
                  <a:gd name="T54" fmla="*/ 12 w 717"/>
                  <a:gd name="T55" fmla="*/ 35 h 906"/>
                  <a:gd name="T56" fmla="*/ 15 w 717"/>
                  <a:gd name="T57" fmla="*/ 39 h 906"/>
                  <a:gd name="T58" fmla="*/ 18 w 717"/>
                  <a:gd name="T59" fmla="*/ 42 h 906"/>
                  <a:gd name="T60" fmla="*/ 22 w 717"/>
                  <a:gd name="T61" fmla="*/ 46 h 906"/>
                  <a:gd name="T62" fmla="*/ 26 w 717"/>
                  <a:gd name="T63" fmla="*/ 49 h 906"/>
                  <a:gd name="T64" fmla="*/ 31 w 717"/>
                  <a:gd name="T65" fmla="*/ 53 h 906"/>
                  <a:gd name="T66" fmla="*/ 36 w 717"/>
                  <a:gd name="T67" fmla="*/ 56 h 906"/>
                  <a:gd name="T68" fmla="*/ 37 w 717"/>
                  <a:gd name="T69" fmla="*/ 56 h 906"/>
                  <a:gd name="T70" fmla="*/ 45 w 717"/>
                  <a:gd name="T71" fmla="*/ 50 h 906"/>
                  <a:gd name="T72" fmla="*/ 36 w 717"/>
                  <a:gd name="T73" fmla="*/ 37 h 90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17"/>
                  <a:gd name="T112" fmla="*/ 0 h 906"/>
                  <a:gd name="T113" fmla="*/ 717 w 717"/>
                  <a:gd name="T114" fmla="*/ 906 h 90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17" h="906">
                    <a:moveTo>
                      <a:pt x="568" y="604"/>
                    </a:moveTo>
                    <a:lnTo>
                      <a:pt x="488" y="663"/>
                    </a:lnTo>
                    <a:lnTo>
                      <a:pt x="302" y="411"/>
                    </a:lnTo>
                    <a:lnTo>
                      <a:pt x="362" y="367"/>
                    </a:lnTo>
                    <a:lnTo>
                      <a:pt x="189" y="133"/>
                    </a:lnTo>
                    <a:lnTo>
                      <a:pt x="148" y="164"/>
                    </a:lnTo>
                    <a:lnTo>
                      <a:pt x="33" y="7"/>
                    </a:lnTo>
                    <a:lnTo>
                      <a:pt x="27" y="3"/>
                    </a:lnTo>
                    <a:lnTo>
                      <a:pt x="21" y="0"/>
                    </a:lnTo>
                    <a:lnTo>
                      <a:pt x="14" y="0"/>
                    </a:lnTo>
                    <a:lnTo>
                      <a:pt x="7" y="4"/>
                    </a:lnTo>
                    <a:lnTo>
                      <a:pt x="3" y="10"/>
                    </a:lnTo>
                    <a:lnTo>
                      <a:pt x="0" y="15"/>
                    </a:lnTo>
                    <a:lnTo>
                      <a:pt x="0" y="22"/>
                    </a:lnTo>
                    <a:lnTo>
                      <a:pt x="4" y="29"/>
                    </a:lnTo>
                    <a:lnTo>
                      <a:pt x="119" y="185"/>
                    </a:lnTo>
                    <a:lnTo>
                      <a:pt x="71" y="220"/>
                    </a:lnTo>
                    <a:lnTo>
                      <a:pt x="71" y="229"/>
                    </a:lnTo>
                    <a:lnTo>
                      <a:pt x="71" y="234"/>
                    </a:lnTo>
                    <a:lnTo>
                      <a:pt x="72" y="248"/>
                    </a:lnTo>
                    <a:lnTo>
                      <a:pt x="74" y="270"/>
                    </a:lnTo>
                    <a:lnTo>
                      <a:pt x="79" y="299"/>
                    </a:lnTo>
                    <a:lnTo>
                      <a:pt x="86" y="335"/>
                    </a:lnTo>
                    <a:lnTo>
                      <a:pt x="96" y="375"/>
                    </a:lnTo>
                    <a:lnTo>
                      <a:pt x="112" y="420"/>
                    </a:lnTo>
                    <a:lnTo>
                      <a:pt x="133" y="468"/>
                    </a:lnTo>
                    <a:lnTo>
                      <a:pt x="158" y="520"/>
                    </a:lnTo>
                    <a:lnTo>
                      <a:pt x="192" y="575"/>
                    </a:lnTo>
                    <a:lnTo>
                      <a:pt x="232" y="631"/>
                    </a:lnTo>
                    <a:lnTo>
                      <a:pt x="280" y="687"/>
                    </a:lnTo>
                    <a:lnTo>
                      <a:pt x="338" y="742"/>
                    </a:lnTo>
                    <a:lnTo>
                      <a:pt x="405" y="798"/>
                    </a:lnTo>
                    <a:lnTo>
                      <a:pt x="482" y="851"/>
                    </a:lnTo>
                    <a:lnTo>
                      <a:pt x="571" y="901"/>
                    </a:lnTo>
                    <a:lnTo>
                      <a:pt x="580" y="906"/>
                    </a:lnTo>
                    <a:lnTo>
                      <a:pt x="717" y="806"/>
                    </a:lnTo>
                    <a:lnTo>
                      <a:pt x="568" y="6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8" name="Freeform 57"/>
              <p:cNvSpPr>
                <a:spLocks/>
              </p:cNvSpPr>
              <p:nvPr/>
            </p:nvSpPr>
            <p:spPr bwMode="auto">
              <a:xfrm>
                <a:off x="4378" y="2075"/>
                <a:ext cx="281" cy="341"/>
              </a:xfrm>
              <a:custGeom>
                <a:avLst/>
                <a:gdLst>
                  <a:gd name="T0" fmla="*/ 29 w 562"/>
                  <a:gd name="T1" fmla="*/ 43 h 682"/>
                  <a:gd name="T2" fmla="*/ 24 w 562"/>
                  <a:gd name="T3" fmla="*/ 40 h 682"/>
                  <a:gd name="T4" fmla="*/ 20 w 562"/>
                  <a:gd name="T5" fmla="*/ 37 h 682"/>
                  <a:gd name="T6" fmla="*/ 17 w 562"/>
                  <a:gd name="T7" fmla="*/ 34 h 682"/>
                  <a:gd name="T8" fmla="*/ 13 w 562"/>
                  <a:gd name="T9" fmla="*/ 31 h 682"/>
                  <a:gd name="T10" fmla="*/ 10 w 562"/>
                  <a:gd name="T11" fmla="*/ 27 h 682"/>
                  <a:gd name="T12" fmla="*/ 9 w 562"/>
                  <a:gd name="T13" fmla="*/ 24 h 682"/>
                  <a:gd name="T14" fmla="*/ 6 w 562"/>
                  <a:gd name="T15" fmla="*/ 21 h 682"/>
                  <a:gd name="T16" fmla="*/ 4 w 562"/>
                  <a:gd name="T17" fmla="*/ 20 h 682"/>
                  <a:gd name="T18" fmla="*/ 3 w 562"/>
                  <a:gd name="T19" fmla="*/ 17 h 682"/>
                  <a:gd name="T20" fmla="*/ 2 w 562"/>
                  <a:gd name="T21" fmla="*/ 13 h 682"/>
                  <a:gd name="T22" fmla="*/ 1 w 562"/>
                  <a:gd name="T23" fmla="*/ 11 h 682"/>
                  <a:gd name="T24" fmla="*/ 1 w 562"/>
                  <a:gd name="T25" fmla="*/ 10 h 682"/>
                  <a:gd name="T26" fmla="*/ 1 w 562"/>
                  <a:gd name="T27" fmla="*/ 7 h 682"/>
                  <a:gd name="T28" fmla="*/ 1 w 562"/>
                  <a:gd name="T29" fmla="*/ 5 h 682"/>
                  <a:gd name="T30" fmla="*/ 1 w 562"/>
                  <a:gd name="T31" fmla="*/ 5 h 682"/>
                  <a:gd name="T32" fmla="*/ 0 w 562"/>
                  <a:gd name="T33" fmla="*/ 3 h 682"/>
                  <a:gd name="T34" fmla="*/ 4 w 562"/>
                  <a:gd name="T35" fmla="*/ 0 h 682"/>
                  <a:gd name="T36" fmla="*/ 12 w 562"/>
                  <a:gd name="T37" fmla="*/ 11 h 682"/>
                  <a:gd name="T38" fmla="*/ 9 w 562"/>
                  <a:gd name="T39" fmla="*/ 13 h 682"/>
                  <a:gd name="T40" fmla="*/ 23 w 562"/>
                  <a:gd name="T41" fmla="*/ 34 h 682"/>
                  <a:gd name="T42" fmla="*/ 28 w 562"/>
                  <a:gd name="T43" fmla="*/ 29 h 682"/>
                  <a:gd name="T44" fmla="*/ 35 w 562"/>
                  <a:gd name="T45" fmla="*/ 39 h 682"/>
                  <a:gd name="T46" fmla="*/ 29 w 562"/>
                  <a:gd name="T47" fmla="*/ 43 h 68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62"/>
                  <a:gd name="T73" fmla="*/ 0 h 682"/>
                  <a:gd name="T74" fmla="*/ 562 w 562"/>
                  <a:gd name="T75" fmla="*/ 682 h 68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62" h="682">
                    <a:moveTo>
                      <a:pt x="472" y="682"/>
                    </a:moveTo>
                    <a:lnTo>
                      <a:pt x="394" y="637"/>
                    </a:lnTo>
                    <a:lnTo>
                      <a:pt x="328" y="591"/>
                    </a:lnTo>
                    <a:lnTo>
                      <a:pt x="268" y="544"/>
                    </a:lnTo>
                    <a:lnTo>
                      <a:pt x="216" y="496"/>
                    </a:lnTo>
                    <a:lnTo>
                      <a:pt x="171" y="446"/>
                    </a:lnTo>
                    <a:lnTo>
                      <a:pt x="133" y="398"/>
                    </a:lnTo>
                    <a:lnTo>
                      <a:pt x="101" y="351"/>
                    </a:lnTo>
                    <a:lnTo>
                      <a:pt x="75" y="305"/>
                    </a:lnTo>
                    <a:lnTo>
                      <a:pt x="53" y="260"/>
                    </a:lnTo>
                    <a:lnTo>
                      <a:pt x="37" y="218"/>
                    </a:lnTo>
                    <a:lnTo>
                      <a:pt x="23" y="180"/>
                    </a:lnTo>
                    <a:lnTo>
                      <a:pt x="14" y="146"/>
                    </a:lnTo>
                    <a:lnTo>
                      <a:pt x="8" y="116"/>
                    </a:lnTo>
                    <a:lnTo>
                      <a:pt x="4" y="90"/>
                    </a:lnTo>
                    <a:lnTo>
                      <a:pt x="1" y="70"/>
                    </a:lnTo>
                    <a:lnTo>
                      <a:pt x="0" y="56"/>
                    </a:lnTo>
                    <a:lnTo>
                      <a:pt x="76" y="0"/>
                    </a:lnTo>
                    <a:lnTo>
                      <a:pt x="205" y="178"/>
                    </a:lnTo>
                    <a:lnTo>
                      <a:pt x="147" y="222"/>
                    </a:lnTo>
                    <a:lnTo>
                      <a:pt x="374" y="532"/>
                    </a:lnTo>
                    <a:lnTo>
                      <a:pt x="456" y="472"/>
                    </a:lnTo>
                    <a:lnTo>
                      <a:pt x="562" y="616"/>
                    </a:lnTo>
                    <a:lnTo>
                      <a:pt x="472" y="682"/>
                    </a:lnTo>
                    <a:close/>
                  </a:path>
                </a:pathLst>
              </a:custGeom>
              <a:solidFill>
                <a:srgbClr val="D39E5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nvGrpSpPr>
          <p:cNvPr id="449" name="Group 58"/>
          <p:cNvGrpSpPr>
            <a:grpSpLocks/>
          </p:cNvGrpSpPr>
          <p:nvPr/>
        </p:nvGrpSpPr>
        <p:grpSpPr bwMode="auto">
          <a:xfrm>
            <a:off x="239790" y="4869645"/>
            <a:ext cx="782501" cy="775661"/>
            <a:chOff x="2461" y="1618"/>
            <a:chExt cx="635" cy="629"/>
          </a:xfrm>
        </p:grpSpPr>
        <p:sp>
          <p:nvSpPr>
            <p:cNvPr id="450" name="AutoShape 59"/>
            <p:cNvSpPr>
              <a:spLocks noChangeArrowheads="1"/>
            </p:cNvSpPr>
            <p:nvPr/>
          </p:nvSpPr>
          <p:spPr bwMode="auto">
            <a:xfrm>
              <a:off x="2538" y="1689"/>
              <a:ext cx="558" cy="558"/>
            </a:xfrm>
            <a:prstGeom prst="smileyFace">
              <a:avLst>
                <a:gd name="adj" fmla="val 602"/>
              </a:avLst>
            </a:prstGeom>
            <a:solidFill>
              <a:srgbClr val="FFCC99"/>
            </a:solidFill>
            <a:ln w="12700">
              <a:solidFill>
                <a:srgbClr val="000000"/>
              </a:solidFill>
              <a:round/>
              <a:headEnd/>
              <a:tailEnd/>
            </a:ln>
          </p:spPr>
          <p:txBody>
            <a:bodyPr wrap="none" anchor="ctr"/>
            <a:lstStyle/>
            <a:p>
              <a:endParaRPr lang="en-US"/>
            </a:p>
          </p:txBody>
        </p:sp>
        <p:sp>
          <p:nvSpPr>
            <p:cNvPr id="451" name="Freeform 60"/>
            <p:cNvSpPr>
              <a:spLocks/>
            </p:cNvSpPr>
            <p:nvPr/>
          </p:nvSpPr>
          <p:spPr bwMode="auto">
            <a:xfrm>
              <a:off x="2676" y="1758"/>
              <a:ext cx="381" cy="69"/>
            </a:xfrm>
            <a:custGeom>
              <a:avLst/>
              <a:gdLst>
                <a:gd name="T0" fmla="*/ 18 w 381"/>
                <a:gd name="T1" fmla="*/ 0 h 69"/>
                <a:gd name="T2" fmla="*/ 327 w 381"/>
                <a:gd name="T3" fmla="*/ 0 h 69"/>
                <a:gd name="T4" fmla="*/ 381 w 381"/>
                <a:gd name="T5" fmla="*/ 69 h 69"/>
                <a:gd name="T6" fmla="*/ 0 w 381"/>
                <a:gd name="T7" fmla="*/ 69 h 69"/>
                <a:gd name="T8" fmla="*/ 18 w 381"/>
                <a:gd name="T9" fmla="*/ 0 h 69"/>
                <a:gd name="T10" fmla="*/ 0 60000 65536"/>
                <a:gd name="T11" fmla="*/ 0 60000 65536"/>
                <a:gd name="T12" fmla="*/ 0 60000 65536"/>
                <a:gd name="T13" fmla="*/ 0 60000 65536"/>
                <a:gd name="T14" fmla="*/ 0 60000 65536"/>
                <a:gd name="T15" fmla="*/ 0 w 381"/>
                <a:gd name="T16" fmla="*/ 0 h 69"/>
                <a:gd name="T17" fmla="*/ 381 w 381"/>
                <a:gd name="T18" fmla="*/ 69 h 69"/>
              </a:gdLst>
              <a:ahLst/>
              <a:cxnLst>
                <a:cxn ang="T10">
                  <a:pos x="T0" y="T1"/>
                </a:cxn>
                <a:cxn ang="T11">
                  <a:pos x="T2" y="T3"/>
                </a:cxn>
                <a:cxn ang="T12">
                  <a:pos x="T4" y="T5"/>
                </a:cxn>
                <a:cxn ang="T13">
                  <a:pos x="T6" y="T7"/>
                </a:cxn>
                <a:cxn ang="T14">
                  <a:pos x="T8" y="T9"/>
                </a:cxn>
              </a:cxnLst>
              <a:rect l="T15" t="T16" r="T17" b="T18"/>
              <a:pathLst>
                <a:path w="381" h="69">
                  <a:moveTo>
                    <a:pt x="18" y="0"/>
                  </a:moveTo>
                  <a:lnTo>
                    <a:pt x="327" y="0"/>
                  </a:lnTo>
                  <a:lnTo>
                    <a:pt x="381" y="69"/>
                  </a:lnTo>
                  <a:lnTo>
                    <a:pt x="0" y="69"/>
                  </a:lnTo>
                  <a:lnTo>
                    <a:pt x="18" y="0"/>
                  </a:lnTo>
                  <a:close/>
                </a:path>
              </a:pathLst>
            </a:custGeom>
            <a:solidFill>
              <a:schemeClr val="tx1"/>
            </a:solidFill>
            <a:ln w="28575">
              <a:solidFill>
                <a:schemeClr val="bg1"/>
              </a:solidFill>
              <a:round/>
              <a:headEnd/>
              <a:tailEnd/>
            </a:ln>
          </p:spPr>
          <p:txBody>
            <a:bodyPr wrap="none" lIns="0" tIns="0" rIns="0" bIns="0" anchor="ctr">
              <a:spAutoFit/>
            </a:bodyPr>
            <a:lstStyle/>
            <a:p>
              <a:endParaRPr lang="en-US"/>
            </a:p>
          </p:txBody>
        </p:sp>
        <p:grpSp>
          <p:nvGrpSpPr>
            <p:cNvPr id="452" name="Group 61"/>
            <p:cNvGrpSpPr>
              <a:grpSpLocks/>
            </p:cNvGrpSpPr>
            <p:nvPr/>
          </p:nvGrpSpPr>
          <p:grpSpPr bwMode="auto">
            <a:xfrm>
              <a:off x="2461" y="1618"/>
              <a:ext cx="275" cy="318"/>
              <a:chOff x="2983" y="1384"/>
              <a:chExt cx="275" cy="318"/>
            </a:xfrm>
          </p:grpSpPr>
          <p:sp>
            <p:nvSpPr>
              <p:cNvPr id="453" name="Freeform 62"/>
              <p:cNvSpPr>
                <a:spLocks/>
              </p:cNvSpPr>
              <p:nvPr/>
            </p:nvSpPr>
            <p:spPr bwMode="auto">
              <a:xfrm>
                <a:off x="2983" y="1384"/>
                <a:ext cx="275" cy="318"/>
              </a:xfrm>
              <a:custGeom>
                <a:avLst/>
                <a:gdLst>
                  <a:gd name="T0" fmla="*/ 0 w 343"/>
                  <a:gd name="T1" fmla="*/ 82 h 396"/>
                  <a:gd name="T2" fmla="*/ 2 w 343"/>
                  <a:gd name="T3" fmla="*/ 99 h 396"/>
                  <a:gd name="T4" fmla="*/ 5 w 343"/>
                  <a:gd name="T5" fmla="*/ 114 h 396"/>
                  <a:gd name="T6" fmla="*/ 11 w 343"/>
                  <a:gd name="T7" fmla="*/ 128 h 396"/>
                  <a:gd name="T8" fmla="*/ 21 w 343"/>
                  <a:gd name="T9" fmla="*/ 141 h 396"/>
                  <a:gd name="T10" fmla="*/ 31 w 343"/>
                  <a:gd name="T11" fmla="*/ 151 h 396"/>
                  <a:gd name="T12" fmla="*/ 43 w 343"/>
                  <a:gd name="T13" fmla="*/ 158 h 396"/>
                  <a:gd name="T14" fmla="*/ 57 w 343"/>
                  <a:gd name="T15" fmla="*/ 163 h 396"/>
                  <a:gd name="T16" fmla="*/ 71 w 343"/>
                  <a:gd name="T17" fmla="*/ 165 h 396"/>
                  <a:gd name="T18" fmla="*/ 85 w 343"/>
                  <a:gd name="T19" fmla="*/ 163 h 396"/>
                  <a:gd name="T20" fmla="*/ 99 w 343"/>
                  <a:gd name="T21" fmla="*/ 158 h 396"/>
                  <a:gd name="T22" fmla="*/ 111 w 343"/>
                  <a:gd name="T23" fmla="*/ 151 h 396"/>
                  <a:gd name="T24" fmla="*/ 121 w 343"/>
                  <a:gd name="T25" fmla="*/ 141 h 396"/>
                  <a:gd name="T26" fmla="*/ 130 w 343"/>
                  <a:gd name="T27" fmla="*/ 128 h 396"/>
                  <a:gd name="T28" fmla="*/ 136 w 343"/>
                  <a:gd name="T29" fmla="*/ 114 h 396"/>
                  <a:gd name="T30" fmla="*/ 141 w 343"/>
                  <a:gd name="T31" fmla="*/ 99 h 396"/>
                  <a:gd name="T32" fmla="*/ 141 w 343"/>
                  <a:gd name="T33" fmla="*/ 82 h 396"/>
                  <a:gd name="T34" fmla="*/ 141 w 343"/>
                  <a:gd name="T35" fmla="*/ 66 h 396"/>
                  <a:gd name="T36" fmla="*/ 136 w 343"/>
                  <a:gd name="T37" fmla="*/ 50 h 396"/>
                  <a:gd name="T38" fmla="*/ 130 w 343"/>
                  <a:gd name="T39" fmla="*/ 36 h 396"/>
                  <a:gd name="T40" fmla="*/ 121 w 343"/>
                  <a:gd name="T41" fmla="*/ 25 h 396"/>
                  <a:gd name="T42" fmla="*/ 111 w 343"/>
                  <a:gd name="T43" fmla="*/ 14 h 396"/>
                  <a:gd name="T44" fmla="*/ 99 w 343"/>
                  <a:gd name="T45" fmla="*/ 6 h 396"/>
                  <a:gd name="T46" fmla="*/ 85 w 343"/>
                  <a:gd name="T47" fmla="*/ 2 h 396"/>
                  <a:gd name="T48" fmla="*/ 71 w 343"/>
                  <a:gd name="T49" fmla="*/ 0 h 396"/>
                  <a:gd name="T50" fmla="*/ 57 w 343"/>
                  <a:gd name="T51" fmla="*/ 2 h 396"/>
                  <a:gd name="T52" fmla="*/ 43 w 343"/>
                  <a:gd name="T53" fmla="*/ 6 h 396"/>
                  <a:gd name="T54" fmla="*/ 31 w 343"/>
                  <a:gd name="T55" fmla="*/ 14 h 396"/>
                  <a:gd name="T56" fmla="*/ 21 w 343"/>
                  <a:gd name="T57" fmla="*/ 25 h 396"/>
                  <a:gd name="T58" fmla="*/ 11 w 343"/>
                  <a:gd name="T59" fmla="*/ 36 h 396"/>
                  <a:gd name="T60" fmla="*/ 5 w 343"/>
                  <a:gd name="T61" fmla="*/ 50 h 396"/>
                  <a:gd name="T62" fmla="*/ 2 w 343"/>
                  <a:gd name="T63" fmla="*/ 66 h 396"/>
                  <a:gd name="T64" fmla="*/ 0 w 343"/>
                  <a:gd name="T65" fmla="*/ 82 h 3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43"/>
                  <a:gd name="T100" fmla="*/ 0 h 396"/>
                  <a:gd name="T101" fmla="*/ 343 w 343"/>
                  <a:gd name="T102" fmla="*/ 396 h 3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43" h="396">
                    <a:moveTo>
                      <a:pt x="0" y="197"/>
                    </a:moveTo>
                    <a:lnTo>
                      <a:pt x="3" y="238"/>
                    </a:lnTo>
                    <a:lnTo>
                      <a:pt x="13" y="274"/>
                    </a:lnTo>
                    <a:lnTo>
                      <a:pt x="29" y="309"/>
                    </a:lnTo>
                    <a:lnTo>
                      <a:pt x="51" y="338"/>
                    </a:lnTo>
                    <a:lnTo>
                      <a:pt x="76" y="363"/>
                    </a:lnTo>
                    <a:lnTo>
                      <a:pt x="105" y="380"/>
                    </a:lnTo>
                    <a:lnTo>
                      <a:pt x="137" y="392"/>
                    </a:lnTo>
                    <a:lnTo>
                      <a:pt x="171" y="396"/>
                    </a:lnTo>
                    <a:lnTo>
                      <a:pt x="206" y="392"/>
                    </a:lnTo>
                    <a:lnTo>
                      <a:pt x="238" y="380"/>
                    </a:lnTo>
                    <a:lnTo>
                      <a:pt x="267" y="363"/>
                    </a:lnTo>
                    <a:lnTo>
                      <a:pt x="292" y="338"/>
                    </a:lnTo>
                    <a:lnTo>
                      <a:pt x="314" y="309"/>
                    </a:lnTo>
                    <a:lnTo>
                      <a:pt x="330" y="274"/>
                    </a:lnTo>
                    <a:lnTo>
                      <a:pt x="340" y="238"/>
                    </a:lnTo>
                    <a:lnTo>
                      <a:pt x="343" y="197"/>
                    </a:lnTo>
                    <a:lnTo>
                      <a:pt x="340" y="158"/>
                    </a:lnTo>
                    <a:lnTo>
                      <a:pt x="330" y="120"/>
                    </a:lnTo>
                    <a:lnTo>
                      <a:pt x="314" y="87"/>
                    </a:lnTo>
                    <a:lnTo>
                      <a:pt x="292" y="58"/>
                    </a:lnTo>
                    <a:lnTo>
                      <a:pt x="267" y="33"/>
                    </a:lnTo>
                    <a:lnTo>
                      <a:pt x="238" y="16"/>
                    </a:lnTo>
                    <a:lnTo>
                      <a:pt x="206" y="4"/>
                    </a:lnTo>
                    <a:lnTo>
                      <a:pt x="171" y="0"/>
                    </a:lnTo>
                    <a:lnTo>
                      <a:pt x="137" y="4"/>
                    </a:lnTo>
                    <a:lnTo>
                      <a:pt x="105" y="16"/>
                    </a:lnTo>
                    <a:lnTo>
                      <a:pt x="76" y="33"/>
                    </a:lnTo>
                    <a:lnTo>
                      <a:pt x="51" y="58"/>
                    </a:lnTo>
                    <a:lnTo>
                      <a:pt x="29" y="87"/>
                    </a:lnTo>
                    <a:lnTo>
                      <a:pt x="13" y="120"/>
                    </a:lnTo>
                    <a:lnTo>
                      <a:pt x="3" y="158"/>
                    </a:lnTo>
                    <a:lnTo>
                      <a:pt x="0" y="1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4" name="Freeform 63"/>
              <p:cNvSpPr>
                <a:spLocks/>
              </p:cNvSpPr>
              <p:nvPr/>
            </p:nvSpPr>
            <p:spPr bwMode="auto">
              <a:xfrm>
                <a:off x="2999" y="1400"/>
                <a:ext cx="243" cy="286"/>
              </a:xfrm>
              <a:custGeom>
                <a:avLst/>
                <a:gdLst>
                  <a:gd name="T0" fmla="*/ 0 w 303"/>
                  <a:gd name="T1" fmla="*/ 74 h 356"/>
                  <a:gd name="T2" fmla="*/ 2 w 303"/>
                  <a:gd name="T3" fmla="*/ 59 h 356"/>
                  <a:gd name="T4" fmla="*/ 5 w 303"/>
                  <a:gd name="T5" fmla="*/ 46 h 356"/>
                  <a:gd name="T6" fmla="*/ 11 w 303"/>
                  <a:gd name="T7" fmla="*/ 33 h 356"/>
                  <a:gd name="T8" fmla="*/ 18 w 303"/>
                  <a:gd name="T9" fmla="*/ 22 h 356"/>
                  <a:gd name="T10" fmla="*/ 27 w 303"/>
                  <a:gd name="T11" fmla="*/ 13 h 356"/>
                  <a:gd name="T12" fmla="*/ 38 w 303"/>
                  <a:gd name="T13" fmla="*/ 6 h 356"/>
                  <a:gd name="T14" fmla="*/ 51 w 303"/>
                  <a:gd name="T15" fmla="*/ 2 h 356"/>
                  <a:gd name="T16" fmla="*/ 63 w 303"/>
                  <a:gd name="T17" fmla="*/ 0 h 356"/>
                  <a:gd name="T18" fmla="*/ 75 w 303"/>
                  <a:gd name="T19" fmla="*/ 2 h 356"/>
                  <a:gd name="T20" fmla="*/ 87 w 303"/>
                  <a:gd name="T21" fmla="*/ 6 h 356"/>
                  <a:gd name="T22" fmla="*/ 98 w 303"/>
                  <a:gd name="T23" fmla="*/ 13 h 356"/>
                  <a:gd name="T24" fmla="*/ 107 w 303"/>
                  <a:gd name="T25" fmla="*/ 22 h 356"/>
                  <a:gd name="T26" fmla="*/ 114 w 303"/>
                  <a:gd name="T27" fmla="*/ 33 h 356"/>
                  <a:gd name="T28" fmla="*/ 120 w 303"/>
                  <a:gd name="T29" fmla="*/ 46 h 356"/>
                  <a:gd name="T30" fmla="*/ 124 w 303"/>
                  <a:gd name="T31" fmla="*/ 59 h 356"/>
                  <a:gd name="T32" fmla="*/ 125 w 303"/>
                  <a:gd name="T33" fmla="*/ 74 h 356"/>
                  <a:gd name="T34" fmla="*/ 124 w 303"/>
                  <a:gd name="T35" fmla="*/ 89 h 356"/>
                  <a:gd name="T36" fmla="*/ 120 w 303"/>
                  <a:gd name="T37" fmla="*/ 103 h 356"/>
                  <a:gd name="T38" fmla="*/ 114 w 303"/>
                  <a:gd name="T39" fmla="*/ 116 h 356"/>
                  <a:gd name="T40" fmla="*/ 107 w 303"/>
                  <a:gd name="T41" fmla="*/ 126 h 356"/>
                  <a:gd name="T42" fmla="*/ 98 w 303"/>
                  <a:gd name="T43" fmla="*/ 136 h 356"/>
                  <a:gd name="T44" fmla="*/ 87 w 303"/>
                  <a:gd name="T45" fmla="*/ 143 h 356"/>
                  <a:gd name="T46" fmla="*/ 75 w 303"/>
                  <a:gd name="T47" fmla="*/ 147 h 356"/>
                  <a:gd name="T48" fmla="*/ 63 w 303"/>
                  <a:gd name="T49" fmla="*/ 149 h 356"/>
                  <a:gd name="T50" fmla="*/ 51 w 303"/>
                  <a:gd name="T51" fmla="*/ 147 h 356"/>
                  <a:gd name="T52" fmla="*/ 38 w 303"/>
                  <a:gd name="T53" fmla="*/ 143 h 356"/>
                  <a:gd name="T54" fmla="*/ 27 w 303"/>
                  <a:gd name="T55" fmla="*/ 136 h 356"/>
                  <a:gd name="T56" fmla="*/ 18 w 303"/>
                  <a:gd name="T57" fmla="*/ 126 h 356"/>
                  <a:gd name="T58" fmla="*/ 11 w 303"/>
                  <a:gd name="T59" fmla="*/ 116 h 356"/>
                  <a:gd name="T60" fmla="*/ 5 w 303"/>
                  <a:gd name="T61" fmla="*/ 103 h 356"/>
                  <a:gd name="T62" fmla="*/ 2 w 303"/>
                  <a:gd name="T63" fmla="*/ 89 h 356"/>
                  <a:gd name="T64" fmla="*/ 0 w 303"/>
                  <a:gd name="T65" fmla="*/ 74 h 3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03"/>
                  <a:gd name="T100" fmla="*/ 0 h 356"/>
                  <a:gd name="T101" fmla="*/ 303 w 303"/>
                  <a:gd name="T102" fmla="*/ 356 h 35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03" h="356">
                    <a:moveTo>
                      <a:pt x="0" y="177"/>
                    </a:moveTo>
                    <a:lnTo>
                      <a:pt x="3" y="142"/>
                    </a:lnTo>
                    <a:lnTo>
                      <a:pt x="12" y="109"/>
                    </a:lnTo>
                    <a:lnTo>
                      <a:pt x="26" y="79"/>
                    </a:lnTo>
                    <a:lnTo>
                      <a:pt x="45" y="52"/>
                    </a:lnTo>
                    <a:lnTo>
                      <a:pt x="67" y="31"/>
                    </a:lnTo>
                    <a:lnTo>
                      <a:pt x="93" y="15"/>
                    </a:lnTo>
                    <a:lnTo>
                      <a:pt x="121" y="3"/>
                    </a:lnTo>
                    <a:lnTo>
                      <a:pt x="151" y="0"/>
                    </a:lnTo>
                    <a:lnTo>
                      <a:pt x="182" y="3"/>
                    </a:lnTo>
                    <a:lnTo>
                      <a:pt x="211" y="15"/>
                    </a:lnTo>
                    <a:lnTo>
                      <a:pt x="236" y="31"/>
                    </a:lnTo>
                    <a:lnTo>
                      <a:pt x="259" y="52"/>
                    </a:lnTo>
                    <a:lnTo>
                      <a:pt x="276" y="79"/>
                    </a:lnTo>
                    <a:lnTo>
                      <a:pt x="291" y="109"/>
                    </a:lnTo>
                    <a:lnTo>
                      <a:pt x="300" y="142"/>
                    </a:lnTo>
                    <a:lnTo>
                      <a:pt x="303" y="177"/>
                    </a:lnTo>
                    <a:lnTo>
                      <a:pt x="300" y="214"/>
                    </a:lnTo>
                    <a:lnTo>
                      <a:pt x="291" y="247"/>
                    </a:lnTo>
                    <a:lnTo>
                      <a:pt x="276" y="278"/>
                    </a:lnTo>
                    <a:lnTo>
                      <a:pt x="259" y="304"/>
                    </a:lnTo>
                    <a:lnTo>
                      <a:pt x="236" y="326"/>
                    </a:lnTo>
                    <a:lnTo>
                      <a:pt x="211" y="342"/>
                    </a:lnTo>
                    <a:lnTo>
                      <a:pt x="182" y="353"/>
                    </a:lnTo>
                    <a:lnTo>
                      <a:pt x="151" y="356"/>
                    </a:lnTo>
                    <a:lnTo>
                      <a:pt x="121" y="353"/>
                    </a:lnTo>
                    <a:lnTo>
                      <a:pt x="93" y="342"/>
                    </a:lnTo>
                    <a:lnTo>
                      <a:pt x="67" y="326"/>
                    </a:lnTo>
                    <a:lnTo>
                      <a:pt x="45" y="304"/>
                    </a:lnTo>
                    <a:lnTo>
                      <a:pt x="26" y="278"/>
                    </a:lnTo>
                    <a:lnTo>
                      <a:pt x="12" y="247"/>
                    </a:lnTo>
                    <a:lnTo>
                      <a:pt x="3" y="214"/>
                    </a:lnTo>
                    <a:lnTo>
                      <a:pt x="0" y="177"/>
                    </a:lnTo>
                    <a:close/>
                  </a:path>
                </a:pathLst>
              </a:custGeom>
              <a:solidFill>
                <a:srgbClr val="FF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5" name="Freeform 64"/>
              <p:cNvSpPr>
                <a:spLocks/>
              </p:cNvSpPr>
              <p:nvPr/>
            </p:nvSpPr>
            <p:spPr bwMode="auto">
              <a:xfrm>
                <a:off x="3127" y="1444"/>
                <a:ext cx="77" cy="167"/>
              </a:xfrm>
              <a:custGeom>
                <a:avLst/>
                <a:gdLst>
                  <a:gd name="T0" fmla="*/ 0 w 95"/>
                  <a:gd name="T1" fmla="*/ 8 h 208"/>
                  <a:gd name="T2" fmla="*/ 2 w 95"/>
                  <a:gd name="T3" fmla="*/ 8 h 208"/>
                  <a:gd name="T4" fmla="*/ 3 w 95"/>
                  <a:gd name="T5" fmla="*/ 9 h 208"/>
                  <a:gd name="T6" fmla="*/ 7 w 95"/>
                  <a:gd name="T7" fmla="*/ 10 h 208"/>
                  <a:gd name="T8" fmla="*/ 11 w 95"/>
                  <a:gd name="T9" fmla="*/ 11 h 208"/>
                  <a:gd name="T10" fmla="*/ 15 w 95"/>
                  <a:gd name="T11" fmla="*/ 14 h 208"/>
                  <a:gd name="T12" fmla="*/ 20 w 95"/>
                  <a:gd name="T13" fmla="*/ 18 h 208"/>
                  <a:gd name="T14" fmla="*/ 24 w 95"/>
                  <a:gd name="T15" fmla="*/ 21 h 208"/>
                  <a:gd name="T16" fmla="*/ 28 w 95"/>
                  <a:gd name="T17" fmla="*/ 26 h 208"/>
                  <a:gd name="T18" fmla="*/ 32 w 95"/>
                  <a:gd name="T19" fmla="*/ 38 h 208"/>
                  <a:gd name="T20" fmla="*/ 32 w 95"/>
                  <a:gd name="T21" fmla="*/ 51 h 208"/>
                  <a:gd name="T22" fmla="*/ 28 w 95"/>
                  <a:gd name="T23" fmla="*/ 67 h 208"/>
                  <a:gd name="T24" fmla="*/ 20 w 95"/>
                  <a:gd name="T25" fmla="*/ 83 h 208"/>
                  <a:gd name="T26" fmla="*/ 28 w 95"/>
                  <a:gd name="T27" fmla="*/ 87 h 208"/>
                  <a:gd name="T28" fmla="*/ 36 w 95"/>
                  <a:gd name="T29" fmla="*/ 67 h 208"/>
                  <a:gd name="T30" fmla="*/ 41 w 95"/>
                  <a:gd name="T31" fmla="*/ 51 h 208"/>
                  <a:gd name="T32" fmla="*/ 40 w 95"/>
                  <a:gd name="T33" fmla="*/ 35 h 208"/>
                  <a:gd name="T34" fmla="*/ 36 w 95"/>
                  <a:gd name="T35" fmla="*/ 23 h 208"/>
                  <a:gd name="T36" fmla="*/ 32 w 95"/>
                  <a:gd name="T37" fmla="*/ 17 h 208"/>
                  <a:gd name="T38" fmla="*/ 26 w 95"/>
                  <a:gd name="T39" fmla="*/ 11 h 208"/>
                  <a:gd name="T40" fmla="*/ 21 w 95"/>
                  <a:gd name="T41" fmla="*/ 7 h 208"/>
                  <a:gd name="T42" fmla="*/ 15 w 95"/>
                  <a:gd name="T43" fmla="*/ 4 h 208"/>
                  <a:gd name="T44" fmla="*/ 10 w 95"/>
                  <a:gd name="T45" fmla="*/ 2 h 208"/>
                  <a:gd name="T46" fmla="*/ 6 w 95"/>
                  <a:gd name="T47" fmla="*/ 2 h 208"/>
                  <a:gd name="T48" fmla="*/ 3 w 95"/>
                  <a:gd name="T49" fmla="*/ 0 h 208"/>
                  <a:gd name="T50" fmla="*/ 2 w 95"/>
                  <a:gd name="T51" fmla="*/ 0 h 208"/>
                  <a:gd name="T52" fmla="*/ 0 w 95"/>
                  <a:gd name="T53" fmla="*/ 8 h 20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5"/>
                  <a:gd name="T82" fmla="*/ 0 h 208"/>
                  <a:gd name="T83" fmla="*/ 95 w 95"/>
                  <a:gd name="T84" fmla="*/ 208 h 20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5" h="208">
                    <a:moveTo>
                      <a:pt x="0" y="19"/>
                    </a:moveTo>
                    <a:lnTo>
                      <a:pt x="3" y="19"/>
                    </a:lnTo>
                    <a:lnTo>
                      <a:pt x="7" y="21"/>
                    </a:lnTo>
                    <a:lnTo>
                      <a:pt x="16" y="24"/>
                    </a:lnTo>
                    <a:lnTo>
                      <a:pt x="26" y="28"/>
                    </a:lnTo>
                    <a:lnTo>
                      <a:pt x="36" y="34"/>
                    </a:lnTo>
                    <a:lnTo>
                      <a:pt x="47" y="42"/>
                    </a:lnTo>
                    <a:lnTo>
                      <a:pt x="57" y="51"/>
                    </a:lnTo>
                    <a:lnTo>
                      <a:pt x="66" y="64"/>
                    </a:lnTo>
                    <a:lnTo>
                      <a:pt x="73" y="92"/>
                    </a:lnTo>
                    <a:lnTo>
                      <a:pt x="73" y="122"/>
                    </a:lnTo>
                    <a:lnTo>
                      <a:pt x="64" y="159"/>
                    </a:lnTo>
                    <a:lnTo>
                      <a:pt x="47" y="199"/>
                    </a:lnTo>
                    <a:lnTo>
                      <a:pt x="66" y="208"/>
                    </a:lnTo>
                    <a:lnTo>
                      <a:pt x="84" y="163"/>
                    </a:lnTo>
                    <a:lnTo>
                      <a:pt x="95" y="122"/>
                    </a:lnTo>
                    <a:lnTo>
                      <a:pt x="93" y="86"/>
                    </a:lnTo>
                    <a:lnTo>
                      <a:pt x="83" y="56"/>
                    </a:lnTo>
                    <a:lnTo>
                      <a:pt x="73" y="40"/>
                    </a:lnTo>
                    <a:lnTo>
                      <a:pt x="61" y="28"/>
                    </a:lnTo>
                    <a:lnTo>
                      <a:pt x="48" y="18"/>
                    </a:lnTo>
                    <a:lnTo>
                      <a:pt x="35" y="10"/>
                    </a:lnTo>
                    <a:lnTo>
                      <a:pt x="23" y="6"/>
                    </a:lnTo>
                    <a:lnTo>
                      <a:pt x="13" y="2"/>
                    </a:lnTo>
                    <a:lnTo>
                      <a:pt x="7" y="0"/>
                    </a:lnTo>
                    <a:lnTo>
                      <a:pt x="4" y="0"/>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6" name="Freeform 65"/>
              <p:cNvSpPr>
                <a:spLocks/>
              </p:cNvSpPr>
              <p:nvPr/>
            </p:nvSpPr>
            <p:spPr bwMode="auto">
              <a:xfrm>
                <a:off x="3074" y="1506"/>
                <a:ext cx="72" cy="95"/>
              </a:xfrm>
              <a:custGeom>
                <a:avLst/>
                <a:gdLst>
                  <a:gd name="T0" fmla="*/ 0 w 90"/>
                  <a:gd name="T1" fmla="*/ 25 h 118"/>
                  <a:gd name="T2" fmla="*/ 2 w 90"/>
                  <a:gd name="T3" fmla="*/ 30 h 118"/>
                  <a:gd name="T4" fmla="*/ 2 w 90"/>
                  <a:gd name="T5" fmla="*/ 35 h 118"/>
                  <a:gd name="T6" fmla="*/ 3 w 90"/>
                  <a:gd name="T7" fmla="*/ 39 h 118"/>
                  <a:gd name="T8" fmla="*/ 5 w 90"/>
                  <a:gd name="T9" fmla="*/ 42 h 118"/>
                  <a:gd name="T10" fmla="*/ 9 w 90"/>
                  <a:gd name="T11" fmla="*/ 45 h 118"/>
                  <a:gd name="T12" fmla="*/ 11 w 90"/>
                  <a:gd name="T13" fmla="*/ 48 h 118"/>
                  <a:gd name="T14" fmla="*/ 15 w 90"/>
                  <a:gd name="T15" fmla="*/ 49 h 118"/>
                  <a:gd name="T16" fmla="*/ 18 w 90"/>
                  <a:gd name="T17" fmla="*/ 49 h 118"/>
                  <a:gd name="T18" fmla="*/ 22 w 90"/>
                  <a:gd name="T19" fmla="*/ 49 h 118"/>
                  <a:gd name="T20" fmla="*/ 26 w 90"/>
                  <a:gd name="T21" fmla="*/ 48 h 118"/>
                  <a:gd name="T22" fmla="*/ 29 w 90"/>
                  <a:gd name="T23" fmla="*/ 45 h 118"/>
                  <a:gd name="T24" fmla="*/ 32 w 90"/>
                  <a:gd name="T25" fmla="*/ 42 h 118"/>
                  <a:gd name="T26" fmla="*/ 34 w 90"/>
                  <a:gd name="T27" fmla="*/ 39 h 118"/>
                  <a:gd name="T28" fmla="*/ 36 w 90"/>
                  <a:gd name="T29" fmla="*/ 35 h 118"/>
                  <a:gd name="T30" fmla="*/ 37 w 90"/>
                  <a:gd name="T31" fmla="*/ 30 h 118"/>
                  <a:gd name="T32" fmla="*/ 37 w 90"/>
                  <a:gd name="T33" fmla="*/ 25 h 118"/>
                  <a:gd name="T34" fmla="*/ 37 w 90"/>
                  <a:gd name="T35" fmla="*/ 20 h 118"/>
                  <a:gd name="T36" fmla="*/ 36 w 90"/>
                  <a:gd name="T37" fmla="*/ 15 h 118"/>
                  <a:gd name="T38" fmla="*/ 34 w 90"/>
                  <a:gd name="T39" fmla="*/ 11 h 118"/>
                  <a:gd name="T40" fmla="*/ 32 w 90"/>
                  <a:gd name="T41" fmla="*/ 7 h 118"/>
                  <a:gd name="T42" fmla="*/ 29 w 90"/>
                  <a:gd name="T43" fmla="*/ 4 h 118"/>
                  <a:gd name="T44" fmla="*/ 26 w 90"/>
                  <a:gd name="T45" fmla="*/ 2 h 118"/>
                  <a:gd name="T46" fmla="*/ 22 w 90"/>
                  <a:gd name="T47" fmla="*/ 2 h 118"/>
                  <a:gd name="T48" fmla="*/ 18 w 90"/>
                  <a:gd name="T49" fmla="*/ 0 h 118"/>
                  <a:gd name="T50" fmla="*/ 15 w 90"/>
                  <a:gd name="T51" fmla="*/ 2 h 118"/>
                  <a:gd name="T52" fmla="*/ 11 w 90"/>
                  <a:gd name="T53" fmla="*/ 2 h 118"/>
                  <a:gd name="T54" fmla="*/ 9 w 90"/>
                  <a:gd name="T55" fmla="*/ 4 h 118"/>
                  <a:gd name="T56" fmla="*/ 5 w 90"/>
                  <a:gd name="T57" fmla="*/ 7 h 118"/>
                  <a:gd name="T58" fmla="*/ 3 w 90"/>
                  <a:gd name="T59" fmla="*/ 11 h 118"/>
                  <a:gd name="T60" fmla="*/ 2 w 90"/>
                  <a:gd name="T61" fmla="*/ 15 h 118"/>
                  <a:gd name="T62" fmla="*/ 2 w 90"/>
                  <a:gd name="T63" fmla="*/ 20 h 118"/>
                  <a:gd name="T64" fmla="*/ 0 w 90"/>
                  <a:gd name="T65" fmla="*/ 25 h 1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0"/>
                  <a:gd name="T100" fmla="*/ 0 h 118"/>
                  <a:gd name="T101" fmla="*/ 90 w 90"/>
                  <a:gd name="T102" fmla="*/ 118 h 11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0" h="118">
                    <a:moveTo>
                      <a:pt x="0" y="60"/>
                    </a:moveTo>
                    <a:lnTo>
                      <a:pt x="2" y="71"/>
                    </a:lnTo>
                    <a:lnTo>
                      <a:pt x="3" y="83"/>
                    </a:lnTo>
                    <a:lnTo>
                      <a:pt x="8" y="92"/>
                    </a:lnTo>
                    <a:lnTo>
                      <a:pt x="13" y="101"/>
                    </a:lnTo>
                    <a:lnTo>
                      <a:pt x="21" y="108"/>
                    </a:lnTo>
                    <a:lnTo>
                      <a:pt x="28" y="114"/>
                    </a:lnTo>
                    <a:lnTo>
                      <a:pt x="37" y="117"/>
                    </a:lnTo>
                    <a:lnTo>
                      <a:pt x="45" y="118"/>
                    </a:lnTo>
                    <a:lnTo>
                      <a:pt x="54" y="117"/>
                    </a:lnTo>
                    <a:lnTo>
                      <a:pt x="63" y="114"/>
                    </a:lnTo>
                    <a:lnTo>
                      <a:pt x="70" y="108"/>
                    </a:lnTo>
                    <a:lnTo>
                      <a:pt x="77" y="101"/>
                    </a:lnTo>
                    <a:lnTo>
                      <a:pt x="83" y="92"/>
                    </a:lnTo>
                    <a:lnTo>
                      <a:pt x="87" y="83"/>
                    </a:lnTo>
                    <a:lnTo>
                      <a:pt x="89" y="71"/>
                    </a:lnTo>
                    <a:lnTo>
                      <a:pt x="90" y="60"/>
                    </a:lnTo>
                    <a:lnTo>
                      <a:pt x="89" y="48"/>
                    </a:lnTo>
                    <a:lnTo>
                      <a:pt x="87" y="37"/>
                    </a:lnTo>
                    <a:lnTo>
                      <a:pt x="83" y="26"/>
                    </a:lnTo>
                    <a:lnTo>
                      <a:pt x="77" y="18"/>
                    </a:lnTo>
                    <a:lnTo>
                      <a:pt x="70" y="10"/>
                    </a:lnTo>
                    <a:lnTo>
                      <a:pt x="63" y="5"/>
                    </a:lnTo>
                    <a:lnTo>
                      <a:pt x="54" y="2"/>
                    </a:lnTo>
                    <a:lnTo>
                      <a:pt x="45" y="0"/>
                    </a:lnTo>
                    <a:lnTo>
                      <a:pt x="37" y="2"/>
                    </a:lnTo>
                    <a:lnTo>
                      <a:pt x="28" y="5"/>
                    </a:lnTo>
                    <a:lnTo>
                      <a:pt x="21" y="10"/>
                    </a:lnTo>
                    <a:lnTo>
                      <a:pt x="13" y="18"/>
                    </a:lnTo>
                    <a:lnTo>
                      <a:pt x="8" y="26"/>
                    </a:lnTo>
                    <a:lnTo>
                      <a:pt x="3" y="37"/>
                    </a:lnTo>
                    <a:lnTo>
                      <a:pt x="2" y="48"/>
                    </a:ln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7" name="Freeform 66"/>
              <p:cNvSpPr>
                <a:spLocks/>
              </p:cNvSpPr>
              <p:nvPr/>
            </p:nvSpPr>
            <p:spPr bwMode="auto">
              <a:xfrm>
                <a:off x="3082" y="1514"/>
                <a:ext cx="56" cy="79"/>
              </a:xfrm>
              <a:custGeom>
                <a:avLst/>
                <a:gdLst>
                  <a:gd name="T0" fmla="*/ 0 w 70"/>
                  <a:gd name="T1" fmla="*/ 21 h 98"/>
                  <a:gd name="T2" fmla="*/ 2 w 70"/>
                  <a:gd name="T3" fmla="*/ 13 h 98"/>
                  <a:gd name="T4" fmla="*/ 5 w 70"/>
                  <a:gd name="T5" fmla="*/ 6 h 98"/>
                  <a:gd name="T6" fmla="*/ 9 w 70"/>
                  <a:gd name="T7" fmla="*/ 2 h 98"/>
                  <a:gd name="T8" fmla="*/ 14 w 70"/>
                  <a:gd name="T9" fmla="*/ 0 h 98"/>
                  <a:gd name="T10" fmla="*/ 19 w 70"/>
                  <a:gd name="T11" fmla="*/ 2 h 98"/>
                  <a:gd name="T12" fmla="*/ 24 w 70"/>
                  <a:gd name="T13" fmla="*/ 6 h 98"/>
                  <a:gd name="T14" fmla="*/ 27 w 70"/>
                  <a:gd name="T15" fmla="*/ 13 h 98"/>
                  <a:gd name="T16" fmla="*/ 29 w 70"/>
                  <a:gd name="T17" fmla="*/ 21 h 98"/>
                  <a:gd name="T18" fmla="*/ 27 w 70"/>
                  <a:gd name="T19" fmla="*/ 29 h 98"/>
                  <a:gd name="T20" fmla="*/ 24 w 70"/>
                  <a:gd name="T21" fmla="*/ 35 h 98"/>
                  <a:gd name="T22" fmla="*/ 19 w 70"/>
                  <a:gd name="T23" fmla="*/ 39 h 98"/>
                  <a:gd name="T24" fmla="*/ 14 w 70"/>
                  <a:gd name="T25" fmla="*/ 42 h 98"/>
                  <a:gd name="T26" fmla="*/ 9 w 70"/>
                  <a:gd name="T27" fmla="*/ 39 h 98"/>
                  <a:gd name="T28" fmla="*/ 5 w 70"/>
                  <a:gd name="T29" fmla="*/ 35 h 98"/>
                  <a:gd name="T30" fmla="*/ 2 w 70"/>
                  <a:gd name="T31" fmla="*/ 29 h 98"/>
                  <a:gd name="T32" fmla="*/ 0 w 70"/>
                  <a:gd name="T33" fmla="*/ 21 h 9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0"/>
                  <a:gd name="T52" fmla="*/ 0 h 98"/>
                  <a:gd name="T53" fmla="*/ 70 w 70"/>
                  <a:gd name="T54" fmla="*/ 98 h 9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0" h="98">
                    <a:moveTo>
                      <a:pt x="0" y="50"/>
                    </a:moveTo>
                    <a:lnTo>
                      <a:pt x="3" y="31"/>
                    </a:lnTo>
                    <a:lnTo>
                      <a:pt x="11" y="15"/>
                    </a:lnTo>
                    <a:lnTo>
                      <a:pt x="21" y="5"/>
                    </a:lnTo>
                    <a:lnTo>
                      <a:pt x="35" y="0"/>
                    </a:lnTo>
                    <a:lnTo>
                      <a:pt x="48" y="5"/>
                    </a:lnTo>
                    <a:lnTo>
                      <a:pt x="60" y="15"/>
                    </a:lnTo>
                    <a:lnTo>
                      <a:pt x="67" y="31"/>
                    </a:lnTo>
                    <a:lnTo>
                      <a:pt x="70" y="50"/>
                    </a:lnTo>
                    <a:lnTo>
                      <a:pt x="67" y="69"/>
                    </a:lnTo>
                    <a:lnTo>
                      <a:pt x="60" y="83"/>
                    </a:lnTo>
                    <a:lnTo>
                      <a:pt x="48" y="93"/>
                    </a:lnTo>
                    <a:lnTo>
                      <a:pt x="35" y="98"/>
                    </a:lnTo>
                    <a:lnTo>
                      <a:pt x="21" y="93"/>
                    </a:lnTo>
                    <a:lnTo>
                      <a:pt x="11" y="83"/>
                    </a:lnTo>
                    <a:lnTo>
                      <a:pt x="3" y="69"/>
                    </a:lnTo>
                    <a:lnTo>
                      <a:pt x="0"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nvGrpSpPr>
          <p:cNvPr id="458" name="Group 457"/>
          <p:cNvGrpSpPr/>
          <p:nvPr/>
        </p:nvGrpSpPr>
        <p:grpSpPr>
          <a:xfrm>
            <a:off x="314349" y="5604315"/>
            <a:ext cx="927168" cy="676638"/>
            <a:chOff x="346122" y="5885642"/>
            <a:chExt cx="1049373" cy="765822"/>
          </a:xfrm>
        </p:grpSpPr>
        <p:grpSp>
          <p:nvGrpSpPr>
            <p:cNvPr id="459" name="Group 18"/>
            <p:cNvGrpSpPr>
              <a:grpSpLocks/>
            </p:cNvGrpSpPr>
            <p:nvPr/>
          </p:nvGrpSpPr>
          <p:grpSpPr bwMode="auto">
            <a:xfrm>
              <a:off x="346122" y="5885642"/>
              <a:ext cx="859923" cy="571787"/>
              <a:chOff x="2496" y="1641"/>
              <a:chExt cx="767" cy="510"/>
            </a:xfrm>
          </p:grpSpPr>
          <p:sp>
            <p:nvSpPr>
              <p:cNvPr id="479" name="AutoShape 19"/>
              <p:cNvSpPr>
                <a:spLocks noChangeArrowheads="1"/>
              </p:cNvSpPr>
              <p:nvPr/>
            </p:nvSpPr>
            <p:spPr bwMode="auto">
              <a:xfrm>
                <a:off x="2496" y="1641"/>
                <a:ext cx="767" cy="510"/>
              </a:xfrm>
              <a:prstGeom prst="cube">
                <a:avLst>
                  <a:gd name="adj" fmla="val 18921"/>
                </a:avLst>
              </a:prstGeom>
              <a:solidFill>
                <a:srgbClr val="FFCC99"/>
              </a:solidFill>
              <a:ln w="12700">
                <a:solidFill>
                  <a:schemeClr val="bg1"/>
                </a:solidFill>
                <a:miter lim="800000"/>
                <a:headEnd/>
                <a:tailEnd/>
              </a:ln>
            </p:spPr>
            <p:txBody>
              <a:bodyPr wrap="none" anchor="ctr"/>
              <a:lstStyle/>
              <a:p>
                <a:endParaRPr lang="en-US"/>
              </a:p>
            </p:txBody>
          </p:sp>
          <p:sp>
            <p:nvSpPr>
              <p:cNvPr id="480" name="Rectangle 20"/>
              <p:cNvSpPr>
                <a:spLocks noChangeArrowheads="1"/>
              </p:cNvSpPr>
              <p:nvPr/>
            </p:nvSpPr>
            <p:spPr bwMode="auto">
              <a:xfrm>
                <a:off x="2718" y="1797"/>
                <a:ext cx="221" cy="354"/>
              </a:xfrm>
              <a:prstGeom prst="rect">
                <a:avLst/>
              </a:prstGeom>
              <a:solidFill>
                <a:srgbClr val="CC9900"/>
              </a:solidFill>
              <a:ln w="12700">
                <a:solidFill>
                  <a:schemeClr val="bg1"/>
                </a:solidFill>
                <a:miter lim="800000"/>
                <a:headEnd/>
                <a:tailEnd/>
              </a:ln>
            </p:spPr>
            <p:txBody>
              <a:bodyPr wrap="none" anchor="ctr"/>
              <a:lstStyle/>
              <a:p>
                <a:endParaRPr lang="en-US"/>
              </a:p>
            </p:txBody>
          </p:sp>
          <p:sp>
            <p:nvSpPr>
              <p:cNvPr id="481" name="Rectangle 21"/>
              <p:cNvSpPr>
                <a:spLocks noChangeArrowheads="1"/>
              </p:cNvSpPr>
              <p:nvPr/>
            </p:nvSpPr>
            <p:spPr bwMode="auto">
              <a:xfrm>
                <a:off x="2543" y="1797"/>
                <a:ext cx="112" cy="165"/>
              </a:xfrm>
              <a:prstGeom prst="rect">
                <a:avLst/>
              </a:prstGeom>
              <a:solidFill>
                <a:srgbClr val="FFFFCC"/>
              </a:solidFill>
              <a:ln w="12700">
                <a:solidFill>
                  <a:schemeClr val="bg1"/>
                </a:solidFill>
                <a:miter lim="800000"/>
                <a:headEnd/>
                <a:tailEnd/>
              </a:ln>
            </p:spPr>
            <p:txBody>
              <a:bodyPr wrap="none" anchor="ctr"/>
              <a:lstStyle/>
              <a:p>
                <a:endParaRPr lang="en-US"/>
              </a:p>
            </p:txBody>
          </p:sp>
          <p:sp>
            <p:nvSpPr>
              <p:cNvPr id="482" name="Rectangle 22"/>
              <p:cNvSpPr>
                <a:spLocks noChangeArrowheads="1"/>
              </p:cNvSpPr>
              <p:nvPr/>
            </p:nvSpPr>
            <p:spPr bwMode="auto">
              <a:xfrm>
                <a:off x="2987" y="1797"/>
                <a:ext cx="112" cy="165"/>
              </a:xfrm>
              <a:prstGeom prst="rect">
                <a:avLst/>
              </a:prstGeom>
              <a:solidFill>
                <a:srgbClr val="FFFFCC"/>
              </a:solidFill>
              <a:ln w="12700">
                <a:solidFill>
                  <a:schemeClr val="bg1"/>
                </a:solidFill>
                <a:miter lim="800000"/>
                <a:headEnd/>
                <a:tailEnd/>
              </a:ln>
            </p:spPr>
            <p:txBody>
              <a:bodyPr wrap="none" anchor="ctr"/>
              <a:lstStyle/>
              <a:p>
                <a:endParaRPr lang="en-US"/>
              </a:p>
            </p:txBody>
          </p:sp>
        </p:grpSp>
        <p:grpSp>
          <p:nvGrpSpPr>
            <p:cNvPr id="460" name="Group 29"/>
            <p:cNvGrpSpPr>
              <a:grpSpLocks/>
            </p:cNvGrpSpPr>
            <p:nvPr/>
          </p:nvGrpSpPr>
          <p:grpSpPr bwMode="auto">
            <a:xfrm>
              <a:off x="582661" y="6151431"/>
              <a:ext cx="812834" cy="500033"/>
              <a:chOff x="2943" y="3239"/>
              <a:chExt cx="725" cy="446"/>
            </a:xfrm>
          </p:grpSpPr>
          <p:sp>
            <p:nvSpPr>
              <p:cNvPr id="461" name="Freeform 30"/>
              <p:cNvSpPr>
                <a:spLocks/>
              </p:cNvSpPr>
              <p:nvPr/>
            </p:nvSpPr>
            <p:spPr bwMode="auto">
              <a:xfrm>
                <a:off x="3485" y="3548"/>
                <a:ext cx="87" cy="137"/>
              </a:xfrm>
              <a:custGeom>
                <a:avLst/>
                <a:gdLst>
                  <a:gd name="T0" fmla="*/ 0 w 530"/>
                  <a:gd name="T1" fmla="*/ 0 h 849"/>
                  <a:gd name="T2" fmla="*/ 0 w 530"/>
                  <a:gd name="T3" fmla="*/ 0 h 849"/>
                  <a:gd name="T4" fmla="*/ 0 w 530"/>
                  <a:gd name="T5" fmla="*/ 0 h 849"/>
                  <a:gd name="T6" fmla="*/ 0 w 530"/>
                  <a:gd name="T7" fmla="*/ 0 h 849"/>
                  <a:gd name="T8" fmla="*/ 0 w 530"/>
                  <a:gd name="T9" fmla="*/ 0 h 849"/>
                  <a:gd name="T10" fmla="*/ 0 w 530"/>
                  <a:gd name="T11" fmla="*/ 0 h 849"/>
                  <a:gd name="T12" fmla="*/ 0 w 530"/>
                  <a:gd name="T13" fmla="*/ 0 h 849"/>
                  <a:gd name="T14" fmla="*/ 0 w 530"/>
                  <a:gd name="T15" fmla="*/ 0 h 849"/>
                  <a:gd name="T16" fmla="*/ 0 w 530"/>
                  <a:gd name="T17" fmla="*/ 0 h 849"/>
                  <a:gd name="T18" fmla="*/ 0 w 530"/>
                  <a:gd name="T19" fmla="*/ 0 h 849"/>
                  <a:gd name="T20" fmla="*/ 0 w 530"/>
                  <a:gd name="T21" fmla="*/ 0 h 849"/>
                  <a:gd name="T22" fmla="*/ 0 w 530"/>
                  <a:gd name="T23" fmla="*/ 0 h 849"/>
                  <a:gd name="T24" fmla="*/ 0 w 530"/>
                  <a:gd name="T25" fmla="*/ 0 h 849"/>
                  <a:gd name="T26" fmla="*/ 0 w 530"/>
                  <a:gd name="T27" fmla="*/ 0 h 849"/>
                  <a:gd name="T28" fmla="*/ 0 w 530"/>
                  <a:gd name="T29" fmla="*/ 0 h 849"/>
                  <a:gd name="T30" fmla="*/ 0 w 530"/>
                  <a:gd name="T31" fmla="*/ 0 h 849"/>
                  <a:gd name="T32" fmla="*/ 0 w 530"/>
                  <a:gd name="T33" fmla="*/ 0 h 849"/>
                  <a:gd name="T34" fmla="*/ 0 w 530"/>
                  <a:gd name="T35" fmla="*/ 0 h 849"/>
                  <a:gd name="T36" fmla="*/ 0 w 530"/>
                  <a:gd name="T37" fmla="*/ 0 h 849"/>
                  <a:gd name="T38" fmla="*/ 0 w 530"/>
                  <a:gd name="T39" fmla="*/ 0 h 849"/>
                  <a:gd name="T40" fmla="*/ 0 w 530"/>
                  <a:gd name="T41" fmla="*/ 0 h 849"/>
                  <a:gd name="T42" fmla="*/ 0 w 530"/>
                  <a:gd name="T43" fmla="*/ 0 h 849"/>
                  <a:gd name="T44" fmla="*/ 0 w 530"/>
                  <a:gd name="T45" fmla="*/ 0 h 8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30"/>
                  <a:gd name="T70" fmla="*/ 0 h 849"/>
                  <a:gd name="T71" fmla="*/ 530 w 530"/>
                  <a:gd name="T72" fmla="*/ 849 h 8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30" h="849">
                    <a:moveTo>
                      <a:pt x="302" y="838"/>
                    </a:moveTo>
                    <a:lnTo>
                      <a:pt x="222" y="849"/>
                    </a:lnTo>
                    <a:lnTo>
                      <a:pt x="148" y="821"/>
                    </a:lnTo>
                    <a:lnTo>
                      <a:pt x="81" y="756"/>
                    </a:lnTo>
                    <a:lnTo>
                      <a:pt x="34" y="665"/>
                    </a:lnTo>
                    <a:lnTo>
                      <a:pt x="5" y="551"/>
                    </a:lnTo>
                    <a:lnTo>
                      <a:pt x="0" y="425"/>
                    </a:lnTo>
                    <a:lnTo>
                      <a:pt x="19" y="300"/>
                    </a:lnTo>
                    <a:lnTo>
                      <a:pt x="59" y="184"/>
                    </a:lnTo>
                    <a:lnTo>
                      <a:pt x="118" y="93"/>
                    </a:lnTo>
                    <a:lnTo>
                      <a:pt x="190" y="28"/>
                    </a:lnTo>
                    <a:lnTo>
                      <a:pt x="268" y="0"/>
                    </a:lnTo>
                    <a:lnTo>
                      <a:pt x="346" y="9"/>
                    </a:lnTo>
                    <a:lnTo>
                      <a:pt x="416" y="55"/>
                    </a:lnTo>
                    <a:lnTo>
                      <a:pt x="473" y="133"/>
                    </a:lnTo>
                    <a:lnTo>
                      <a:pt x="513" y="237"/>
                    </a:lnTo>
                    <a:lnTo>
                      <a:pt x="530" y="359"/>
                    </a:lnTo>
                    <a:lnTo>
                      <a:pt x="522" y="484"/>
                    </a:lnTo>
                    <a:lnTo>
                      <a:pt x="494" y="606"/>
                    </a:lnTo>
                    <a:lnTo>
                      <a:pt x="445" y="712"/>
                    </a:lnTo>
                    <a:lnTo>
                      <a:pt x="378" y="790"/>
                    </a:lnTo>
                    <a:lnTo>
                      <a:pt x="302" y="8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2" name="Freeform 31"/>
              <p:cNvSpPr>
                <a:spLocks/>
              </p:cNvSpPr>
              <p:nvPr/>
            </p:nvSpPr>
            <p:spPr bwMode="auto">
              <a:xfrm>
                <a:off x="3357" y="3450"/>
                <a:ext cx="9" cy="7"/>
              </a:xfrm>
              <a:custGeom>
                <a:avLst/>
                <a:gdLst>
                  <a:gd name="T0" fmla="*/ 0 w 53"/>
                  <a:gd name="T1" fmla="*/ 0 h 43"/>
                  <a:gd name="T2" fmla="*/ 0 w 53"/>
                  <a:gd name="T3" fmla="*/ 0 h 43"/>
                  <a:gd name="T4" fmla="*/ 0 w 53"/>
                  <a:gd name="T5" fmla="*/ 0 h 43"/>
                  <a:gd name="T6" fmla="*/ 0 w 53"/>
                  <a:gd name="T7" fmla="*/ 0 h 43"/>
                  <a:gd name="T8" fmla="*/ 0 w 53"/>
                  <a:gd name="T9" fmla="*/ 0 h 43"/>
                  <a:gd name="T10" fmla="*/ 0 w 53"/>
                  <a:gd name="T11" fmla="*/ 0 h 43"/>
                  <a:gd name="T12" fmla="*/ 0 60000 65536"/>
                  <a:gd name="T13" fmla="*/ 0 60000 65536"/>
                  <a:gd name="T14" fmla="*/ 0 60000 65536"/>
                  <a:gd name="T15" fmla="*/ 0 60000 65536"/>
                  <a:gd name="T16" fmla="*/ 0 60000 65536"/>
                  <a:gd name="T17" fmla="*/ 0 60000 65536"/>
                  <a:gd name="T18" fmla="*/ 0 w 53"/>
                  <a:gd name="T19" fmla="*/ 0 h 43"/>
                  <a:gd name="T20" fmla="*/ 53 w 5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3" h="43">
                    <a:moveTo>
                      <a:pt x="53" y="28"/>
                    </a:moveTo>
                    <a:lnTo>
                      <a:pt x="30" y="0"/>
                    </a:lnTo>
                    <a:lnTo>
                      <a:pt x="0" y="26"/>
                    </a:lnTo>
                    <a:lnTo>
                      <a:pt x="9" y="43"/>
                    </a:lnTo>
                    <a:lnTo>
                      <a:pt x="5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3" name="Freeform 32"/>
              <p:cNvSpPr>
                <a:spLocks/>
              </p:cNvSpPr>
              <p:nvPr/>
            </p:nvSpPr>
            <p:spPr bwMode="auto">
              <a:xfrm>
                <a:off x="2943" y="3288"/>
                <a:ext cx="725" cy="336"/>
              </a:xfrm>
              <a:custGeom>
                <a:avLst/>
                <a:gdLst>
                  <a:gd name="T0" fmla="*/ 1 w 1140"/>
                  <a:gd name="T1" fmla="*/ 1 h 526"/>
                  <a:gd name="T2" fmla="*/ 1 w 1140"/>
                  <a:gd name="T3" fmla="*/ 1 h 526"/>
                  <a:gd name="T4" fmla="*/ 0 w 1140"/>
                  <a:gd name="T5" fmla="*/ 1 h 526"/>
                  <a:gd name="T6" fmla="*/ 1 w 1140"/>
                  <a:gd name="T7" fmla="*/ 1 h 526"/>
                  <a:gd name="T8" fmla="*/ 1 w 1140"/>
                  <a:gd name="T9" fmla="*/ 1 h 526"/>
                  <a:gd name="T10" fmla="*/ 1 w 1140"/>
                  <a:gd name="T11" fmla="*/ 1 h 526"/>
                  <a:gd name="T12" fmla="*/ 1 w 1140"/>
                  <a:gd name="T13" fmla="*/ 1 h 526"/>
                  <a:gd name="T14" fmla="*/ 1 w 1140"/>
                  <a:gd name="T15" fmla="*/ 1 h 526"/>
                  <a:gd name="T16" fmla="*/ 1 w 1140"/>
                  <a:gd name="T17" fmla="*/ 1 h 526"/>
                  <a:gd name="T18" fmla="*/ 1 w 1140"/>
                  <a:gd name="T19" fmla="*/ 1 h 526"/>
                  <a:gd name="T20" fmla="*/ 1 w 1140"/>
                  <a:gd name="T21" fmla="*/ 1 h 526"/>
                  <a:gd name="T22" fmla="*/ 1 w 1140"/>
                  <a:gd name="T23" fmla="*/ 1 h 526"/>
                  <a:gd name="T24" fmla="*/ 1 w 1140"/>
                  <a:gd name="T25" fmla="*/ 1 h 526"/>
                  <a:gd name="T26" fmla="*/ 1 w 1140"/>
                  <a:gd name="T27" fmla="*/ 0 h 526"/>
                  <a:gd name="T28" fmla="*/ 1 w 1140"/>
                  <a:gd name="T29" fmla="*/ 0 h 526"/>
                  <a:gd name="T30" fmla="*/ 1 w 1140"/>
                  <a:gd name="T31" fmla="*/ 1 h 526"/>
                  <a:gd name="T32" fmla="*/ 1 w 1140"/>
                  <a:gd name="T33" fmla="*/ 1 h 526"/>
                  <a:gd name="T34" fmla="*/ 1 w 1140"/>
                  <a:gd name="T35" fmla="*/ 1 h 526"/>
                  <a:gd name="T36" fmla="*/ 2 w 1140"/>
                  <a:gd name="T37" fmla="*/ 1 h 526"/>
                  <a:gd name="T38" fmla="*/ 2 w 1140"/>
                  <a:gd name="T39" fmla="*/ 1 h 526"/>
                  <a:gd name="T40" fmla="*/ 2 w 1140"/>
                  <a:gd name="T41" fmla="*/ 1 h 526"/>
                  <a:gd name="T42" fmla="*/ 2 w 1140"/>
                  <a:gd name="T43" fmla="*/ 1 h 526"/>
                  <a:gd name="T44" fmla="*/ 2 w 1140"/>
                  <a:gd name="T45" fmla="*/ 1 h 526"/>
                  <a:gd name="T46" fmla="*/ 2 w 1140"/>
                  <a:gd name="T47" fmla="*/ 1 h 526"/>
                  <a:gd name="T48" fmla="*/ 2 w 1140"/>
                  <a:gd name="T49" fmla="*/ 1 h 526"/>
                  <a:gd name="T50" fmla="*/ 2 w 1140"/>
                  <a:gd name="T51" fmla="*/ 1 h 526"/>
                  <a:gd name="T52" fmla="*/ 2 w 1140"/>
                  <a:gd name="T53" fmla="*/ 1 h 526"/>
                  <a:gd name="T54" fmla="*/ 2 w 1140"/>
                  <a:gd name="T55" fmla="*/ 1 h 526"/>
                  <a:gd name="T56" fmla="*/ 2 w 1140"/>
                  <a:gd name="T57" fmla="*/ 1 h 526"/>
                  <a:gd name="T58" fmla="*/ 2 w 1140"/>
                  <a:gd name="T59" fmla="*/ 1 h 526"/>
                  <a:gd name="T60" fmla="*/ 2 w 1140"/>
                  <a:gd name="T61" fmla="*/ 1 h 526"/>
                  <a:gd name="T62" fmla="*/ 2 w 1140"/>
                  <a:gd name="T63" fmla="*/ 1 h 526"/>
                  <a:gd name="T64" fmla="*/ 2 w 1140"/>
                  <a:gd name="T65" fmla="*/ 1 h 526"/>
                  <a:gd name="T66" fmla="*/ 2 w 1140"/>
                  <a:gd name="T67" fmla="*/ 1 h 526"/>
                  <a:gd name="T68" fmla="*/ 2 w 1140"/>
                  <a:gd name="T69" fmla="*/ 1 h 526"/>
                  <a:gd name="T70" fmla="*/ 2 w 1140"/>
                  <a:gd name="T71" fmla="*/ 1 h 526"/>
                  <a:gd name="T72" fmla="*/ 2 w 1140"/>
                  <a:gd name="T73" fmla="*/ 1 h 526"/>
                  <a:gd name="T74" fmla="*/ 2 w 1140"/>
                  <a:gd name="T75" fmla="*/ 1 h 526"/>
                  <a:gd name="T76" fmla="*/ 2 w 1140"/>
                  <a:gd name="T77" fmla="*/ 1 h 526"/>
                  <a:gd name="T78" fmla="*/ 2 w 1140"/>
                  <a:gd name="T79" fmla="*/ 1 h 526"/>
                  <a:gd name="T80" fmla="*/ 2 w 1140"/>
                  <a:gd name="T81" fmla="*/ 1 h 526"/>
                  <a:gd name="T82" fmla="*/ 1 w 1140"/>
                  <a:gd name="T83" fmla="*/ 1 h 526"/>
                  <a:gd name="T84" fmla="*/ 1 w 1140"/>
                  <a:gd name="T85" fmla="*/ 1 h 526"/>
                  <a:gd name="T86" fmla="*/ 1 w 1140"/>
                  <a:gd name="T87" fmla="*/ 1 h 526"/>
                  <a:gd name="T88" fmla="*/ 1 w 1140"/>
                  <a:gd name="T89" fmla="*/ 1 h 526"/>
                  <a:gd name="T90" fmla="*/ 1 w 1140"/>
                  <a:gd name="T91" fmla="*/ 1 h 526"/>
                  <a:gd name="T92" fmla="*/ 1 w 1140"/>
                  <a:gd name="T93" fmla="*/ 1 h 526"/>
                  <a:gd name="T94" fmla="*/ 1 w 1140"/>
                  <a:gd name="T95" fmla="*/ 1 h 526"/>
                  <a:gd name="T96" fmla="*/ 1 w 1140"/>
                  <a:gd name="T97" fmla="*/ 1 h 526"/>
                  <a:gd name="T98" fmla="*/ 1 w 1140"/>
                  <a:gd name="T99" fmla="*/ 1 h 52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40"/>
                  <a:gd name="T151" fmla="*/ 0 h 526"/>
                  <a:gd name="T152" fmla="*/ 1140 w 1140"/>
                  <a:gd name="T153" fmla="*/ 526 h 52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40" h="526">
                    <a:moveTo>
                      <a:pt x="90" y="501"/>
                    </a:moveTo>
                    <a:lnTo>
                      <a:pt x="19" y="463"/>
                    </a:lnTo>
                    <a:lnTo>
                      <a:pt x="0" y="379"/>
                    </a:lnTo>
                    <a:lnTo>
                      <a:pt x="33" y="286"/>
                    </a:lnTo>
                    <a:lnTo>
                      <a:pt x="121" y="219"/>
                    </a:lnTo>
                    <a:lnTo>
                      <a:pt x="213" y="187"/>
                    </a:lnTo>
                    <a:lnTo>
                      <a:pt x="231" y="85"/>
                    </a:lnTo>
                    <a:lnTo>
                      <a:pt x="244" y="55"/>
                    </a:lnTo>
                    <a:lnTo>
                      <a:pt x="261" y="36"/>
                    </a:lnTo>
                    <a:lnTo>
                      <a:pt x="289" y="21"/>
                    </a:lnTo>
                    <a:lnTo>
                      <a:pt x="321" y="12"/>
                    </a:lnTo>
                    <a:lnTo>
                      <a:pt x="402" y="6"/>
                    </a:lnTo>
                    <a:lnTo>
                      <a:pt x="492" y="3"/>
                    </a:lnTo>
                    <a:lnTo>
                      <a:pt x="579" y="0"/>
                    </a:lnTo>
                    <a:lnTo>
                      <a:pt x="652" y="0"/>
                    </a:lnTo>
                    <a:lnTo>
                      <a:pt x="685" y="7"/>
                    </a:lnTo>
                    <a:lnTo>
                      <a:pt x="720" y="22"/>
                    </a:lnTo>
                    <a:lnTo>
                      <a:pt x="774" y="192"/>
                    </a:lnTo>
                    <a:lnTo>
                      <a:pt x="822" y="204"/>
                    </a:lnTo>
                    <a:lnTo>
                      <a:pt x="873" y="181"/>
                    </a:lnTo>
                    <a:lnTo>
                      <a:pt x="886" y="256"/>
                    </a:lnTo>
                    <a:lnTo>
                      <a:pt x="928" y="180"/>
                    </a:lnTo>
                    <a:lnTo>
                      <a:pt x="946" y="252"/>
                    </a:lnTo>
                    <a:lnTo>
                      <a:pt x="988" y="187"/>
                    </a:lnTo>
                    <a:lnTo>
                      <a:pt x="1000" y="252"/>
                    </a:lnTo>
                    <a:lnTo>
                      <a:pt x="1056" y="195"/>
                    </a:lnTo>
                    <a:lnTo>
                      <a:pt x="1077" y="262"/>
                    </a:lnTo>
                    <a:lnTo>
                      <a:pt x="1140" y="327"/>
                    </a:lnTo>
                    <a:lnTo>
                      <a:pt x="1134" y="429"/>
                    </a:lnTo>
                    <a:lnTo>
                      <a:pt x="1078" y="513"/>
                    </a:lnTo>
                    <a:lnTo>
                      <a:pt x="1021" y="519"/>
                    </a:lnTo>
                    <a:lnTo>
                      <a:pt x="1008" y="384"/>
                    </a:lnTo>
                    <a:lnTo>
                      <a:pt x="996" y="364"/>
                    </a:lnTo>
                    <a:lnTo>
                      <a:pt x="982" y="351"/>
                    </a:lnTo>
                    <a:lnTo>
                      <a:pt x="937" y="336"/>
                    </a:lnTo>
                    <a:lnTo>
                      <a:pt x="901" y="340"/>
                    </a:lnTo>
                    <a:lnTo>
                      <a:pt x="882" y="352"/>
                    </a:lnTo>
                    <a:lnTo>
                      <a:pt x="858" y="381"/>
                    </a:lnTo>
                    <a:lnTo>
                      <a:pt x="847" y="418"/>
                    </a:lnTo>
                    <a:lnTo>
                      <a:pt x="841" y="463"/>
                    </a:lnTo>
                    <a:lnTo>
                      <a:pt x="843" y="523"/>
                    </a:lnTo>
                    <a:lnTo>
                      <a:pt x="354" y="526"/>
                    </a:lnTo>
                    <a:lnTo>
                      <a:pt x="346" y="477"/>
                    </a:lnTo>
                    <a:lnTo>
                      <a:pt x="324" y="430"/>
                    </a:lnTo>
                    <a:lnTo>
                      <a:pt x="289" y="405"/>
                    </a:lnTo>
                    <a:lnTo>
                      <a:pt x="238" y="388"/>
                    </a:lnTo>
                    <a:lnTo>
                      <a:pt x="184" y="391"/>
                    </a:lnTo>
                    <a:lnTo>
                      <a:pt x="136" y="412"/>
                    </a:lnTo>
                    <a:lnTo>
                      <a:pt x="100" y="456"/>
                    </a:lnTo>
                    <a:lnTo>
                      <a:pt x="90" y="501"/>
                    </a:lnTo>
                    <a:close/>
                  </a:path>
                </a:pathLst>
              </a:custGeom>
              <a:solidFill>
                <a:schemeClr val="folHlink"/>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464" name="Freeform 33"/>
              <p:cNvSpPr>
                <a:spLocks/>
              </p:cNvSpPr>
              <p:nvPr/>
            </p:nvSpPr>
            <p:spPr bwMode="auto">
              <a:xfrm>
                <a:off x="3113" y="3325"/>
                <a:ext cx="121" cy="130"/>
              </a:xfrm>
              <a:custGeom>
                <a:avLst/>
                <a:gdLst>
                  <a:gd name="T0" fmla="*/ 0 w 189"/>
                  <a:gd name="T1" fmla="*/ 1 h 204"/>
                  <a:gd name="T2" fmla="*/ 1 w 189"/>
                  <a:gd name="T3" fmla="*/ 1 h 204"/>
                  <a:gd name="T4" fmla="*/ 1 w 189"/>
                  <a:gd name="T5" fmla="*/ 1 h 204"/>
                  <a:gd name="T6" fmla="*/ 1 w 189"/>
                  <a:gd name="T7" fmla="*/ 1 h 204"/>
                  <a:gd name="T8" fmla="*/ 1 w 189"/>
                  <a:gd name="T9" fmla="*/ 1 h 204"/>
                  <a:gd name="T10" fmla="*/ 1 w 189"/>
                  <a:gd name="T11" fmla="*/ 1 h 204"/>
                  <a:gd name="T12" fmla="*/ 1 w 189"/>
                  <a:gd name="T13" fmla="*/ 0 h 204"/>
                  <a:gd name="T14" fmla="*/ 1 w 189"/>
                  <a:gd name="T15" fmla="*/ 1 h 204"/>
                  <a:gd name="T16" fmla="*/ 0 w 189"/>
                  <a:gd name="T17" fmla="*/ 1 h 2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9"/>
                  <a:gd name="T28" fmla="*/ 0 h 204"/>
                  <a:gd name="T29" fmla="*/ 189 w 189"/>
                  <a:gd name="T30" fmla="*/ 204 h 20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9" h="204">
                    <a:moveTo>
                      <a:pt x="0" y="195"/>
                    </a:moveTo>
                    <a:lnTo>
                      <a:pt x="15" y="69"/>
                    </a:lnTo>
                    <a:lnTo>
                      <a:pt x="29" y="45"/>
                    </a:lnTo>
                    <a:lnTo>
                      <a:pt x="41" y="30"/>
                    </a:lnTo>
                    <a:lnTo>
                      <a:pt x="63" y="16"/>
                    </a:lnTo>
                    <a:lnTo>
                      <a:pt x="89" y="9"/>
                    </a:lnTo>
                    <a:lnTo>
                      <a:pt x="189" y="0"/>
                    </a:lnTo>
                    <a:lnTo>
                      <a:pt x="189" y="204"/>
                    </a:lnTo>
                    <a:lnTo>
                      <a:pt x="0" y="195"/>
                    </a:lnTo>
                    <a:close/>
                  </a:path>
                </a:pathLst>
              </a:custGeom>
              <a:solidFill>
                <a:schemeClr val="tx1"/>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465" name="Freeform 34"/>
              <p:cNvSpPr>
                <a:spLocks/>
              </p:cNvSpPr>
              <p:nvPr/>
            </p:nvSpPr>
            <p:spPr bwMode="auto">
              <a:xfrm>
                <a:off x="3255" y="3322"/>
                <a:ext cx="160" cy="135"/>
              </a:xfrm>
              <a:custGeom>
                <a:avLst/>
                <a:gdLst>
                  <a:gd name="T0" fmla="*/ 1 w 252"/>
                  <a:gd name="T1" fmla="*/ 1 h 213"/>
                  <a:gd name="T2" fmla="*/ 0 w 252"/>
                  <a:gd name="T3" fmla="*/ 0 h 213"/>
                  <a:gd name="T4" fmla="*/ 1 w 252"/>
                  <a:gd name="T5" fmla="*/ 0 h 213"/>
                  <a:gd name="T6" fmla="*/ 1 w 252"/>
                  <a:gd name="T7" fmla="*/ 1 h 213"/>
                  <a:gd name="T8" fmla="*/ 1 w 252"/>
                  <a:gd name="T9" fmla="*/ 1 h 213"/>
                  <a:gd name="T10" fmla="*/ 1 w 252"/>
                  <a:gd name="T11" fmla="*/ 1 h 213"/>
                  <a:gd name="T12" fmla="*/ 1 w 252"/>
                  <a:gd name="T13" fmla="*/ 1 h 213"/>
                  <a:gd name="T14" fmla="*/ 0 60000 65536"/>
                  <a:gd name="T15" fmla="*/ 0 60000 65536"/>
                  <a:gd name="T16" fmla="*/ 0 60000 65536"/>
                  <a:gd name="T17" fmla="*/ 0 60000 65536"/>
                  <a:gd name="T18" fmla="*/ 0 60000 65536"/>
                  <a:gd name="T19" fmla="*/ 0 60000 65536"/>
                  <a:gd name="T20" fmla="*/ 0 60000 65536"/>
                  <a:gd name="T21" fmla="*/ 0 w 252"/>
                  <a:gd name="T22" fmla="*/ 0 h 213"/>
                  <a:gd name="T23" fmla="*/ 252 w 252"/>
                  <a:gd name="T24" fmla="*/ 213 h 2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2" h="213">
                    <a:moveTo>
                      <a:pt x="3" y="207"/>
                    </a:moveTo>
                    <a:lnTo>
                      <a:pt x="0" y="0"/>
                    </a:lnTo>
                    <a:lnTo>
                      <a:pt x="210" y="0"/>
                    </a:lnTo>
                    <a:lnTo>
                      <a:pt x="252" y="149"/>
                    </a:lnTo>
                    <a:lnTo>
                      <a:pt x="215" y="191"/>
                    </a:lnTo>
                    <a:lnTo>
                      <a:pt x="99" y="213"/>
                    </a:lnTo>
                    <a:lnTo>
                      <a:pt x="3" y="207"/>
                    </a:lnTo>
                    <a:close/>
                  </a:path>
                </a:pathLst>
              </a:custGeom>
              <a:solidFill>
                <a:schemeClr val="tx1"/>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466" name="Freeform 35"/>
              <p:cNvSpPr>
                <a:spLocks/>
              </p:cNvSpPr>
              <p:nvPr/>
            </p:nvSpPr>
            <p:spPr bwMode="auto">
              <a:xfrm>
                <a:off x="3360" y="3383"/>
                <a:ext cx="45" cy="63"/>
              </a:xfrm>
              <a:custGeom>
                <a:avLst/>
                <a:gdLst>
                  <a:gd name="T0" fmla="*/ 0 w 276"/>
                  <a:gd name="T1" fmla="*/ 0 h 388"/>
                  <a:gd name="T2" fmla="*/ 0 w 276"/>
                  <a:gd name="T3" fmla="*/ 0 h 388"/>
                  <a:gd name="T4" fmla="*/ 0 w 276"/>
                  <a:gd name="T5" fmla="*/ 0 h 388"/>
                  <a:gd name="T6" fmla="*/ 0 w 276"/>
                  <a:gd name="T7" fmla="*/ 0 h 388"/>
                  <a:gd name="T8" fmla="*/ 0 w 276"/>
                  <a:gd name="T9" fmla="*/ 0 h 388"/>
                  <a:gd name="T10" fmla="*/ 0 w 276"/>
                  <a:gd name="T11" fmla="*/ 0 h 388"/>
                  <a:gd name="T12" fmla="*/ 0 w 276"/>
                  <a:gd name="T13" fmla="*/ 0 h 388"/>
                  <a:gd name="T14" fmla="*/ 0 w 276"/>
                  <a:gd name="T15" fmla="*/ 0 h 388"/>
                  <a:gd name="T16" fmla="*/ 0 w 276"/>
                  <a:gd name="T17" fmla="*/ 0 h 388"/>
                  <a:gd name="T18" fmla="*/ 0 w 276"/>
                  <a:gd name="T19" fmla="*/ 0 h 388"/>
                  <a:gd name="T20" fmla="*/ 0 w 276"/>
                  <a:gd name="T21" fmla="*/ 0 h 388"/>
                  <a:gd name="T22" fmla="*/ 0 w 276"/>
                  <a:gd name="T23" fmla="*/ 0 h 388"/>
                  <a:gd name="T24" fmla="*/ 0 w 276"/>
                  <a:gd name="T25" fmla="*/ 0 h 388"/>
                  <a:gd name="T26" fmla="*/ 0 w 276"/>
                  <a:gd name="T27" fmla="*/ 0 h 388"/>
                  <a:gd name="T28" fmla="*/ 0 w 276"/>
                  <a:gd name="T29" fmla="*/ 0 h 388"/>
                  <a:gd name="T30" fmla="*/ 0 w 276"/>
                  <a:gd name="T31" fmla="*/ 0 h 388"/>
                  <a:gd name="T32" fmla="*/ 0 w 276"/>
                  <a:gd name="T33" fmla="*/ 0 h 388"/>
                  <a:gd name="T34" fmla="*/ 0 w 276"/>
                  <a:gd name="T35" fmla="*/ 0 h 388"/>
                  <a:gd name="T36" fmla="*/ 0 w 276"/>
                  <a:gd name="T37" fmla="*/ 0 h 388"/>
                  <a:gd name="T38" fmla="*/ 0 w 276"/>
                  <a:gd name="T39" fmla="*/ 0 h 388"/>
                  <a:gd name="T40" fmla="*/ 0 w 276"/>
                  <a:gd name="T41" fmla="*/ 0 h 388"/>
                  <a:gd name="T42" fmla="*/ 0 w 276"/>
                  <a:gd name="T43" fmla="*/ 0 h 388"/>
                  <a:gd name="T44" fmla="*/ 0 w 276"/>
                  <a:gd name="T45" fmla="*/ 0 h 388"/>
                  <a:gd name="T46" fmla="*/ 0 w 276"/>
                  <a:gd name="T47" fmla="*/ 0 h 388"/>
                  <a:gd name="T48" fmla="*/ 0 w 276"/>
                  <a:gd name="T49" fmla="*/ 0 h 388"/>
                  <a:gd name="T50" fmla="*/ 0 w 276"/>
                  <a:gd name="T51" fmla="*/ 0 h 388"/>
                  <a:gd name="T52" fmla="*/ 0 w 276"/>
                  <a:gd name="T53" fmla="*/ 0 h 388"/>
                  <a:gd name="T54" fmla="*/ 0 w 276"/>
                  <a:gd name="T55" fmla="*/ 0 h 388"/>
                  <a:gd name="T56" fmla="*/ 0 w 276"/>
                  <a:gd name="T57" fmla="*/ 0 h 388"/>
                  <a:gd name="T58" fmla="*/ 0 w 276"/>
                  <a:gd name="T59" fmla="*/ 0 h 388"/>
                  <a:gd name="T60" fmla="*/ 0 w 276"/>
                  <a:gd name="T61" fmla="*/ 0 h 388"/>
                  <a:gd name="T62" fmla="*/ 0 w 276"/>
                  <a:gd name="T63" fmla="*/ 0 h 388"/>
                  <a:gd name="T64" fmla="*/ 0 w 276"/>
                  <a:gd name="T65" fmla="*/ 0 h 388"/>
                  <a:gd name="T66" fmla="*/ 0 w 276"/>
                  <a:gd name="T67" fmla="*/ 0 h 388"/>
                  <a:gd name="T68" fmla="*/ 0 w 276"/>
                  <a:gd name="T69" fmla="*/ 0 h 388"/>
                  <a:gd name="T70" fmla="*/ 0 w 276"/>
                  <a:gd name="T71" fmla="*/ 0 h 388"/>
                  <a:gd name="T72" fmla="*/ 0 w 276"/>
                  <a:gd name="T73" fmla="*/ 0 h 388"/>
                  <a:gd name="T74" fmla="*/ 0 w 276"/>
                  <a:gd name="T75" fmla="*/ 0 h 388"/>
                  <a:gd name="T76" fmla="*/ 0 w 276"/>
                  <a:gd name="T77" fmla="*/ 0 h 388"/>
                  <a:gd name="T78" fmla="*/ 0 w 276"/>
                  <a:gd name="T79" fmla="*/ 0 h 388"/>
                  <a:gd name="T80" fmla="*/ 0 w 276"/>
                  <a:gd name="T81" fmla="*/ 0 h 388"/>
                  <a:gd name="T82" fmla="*/ 0 w 276"/>
                  <a:gd name="T83" fmla="*/ 0 h 388"/>
                  <a:gd name="T84" fmla="*/ 0 w 276"/>
                  <a:gd name="T85" fmla="*/ 0 h 388"/>
                  <a:gd name="T86" fmla="*/ 0 w 276"/>
                  <a:gd name="T87" fmla="*/ 0 h 388"/>
                  <a:gd name="T88" fmla="*/ 0 w 276"/>
                  <a:gd name="T89" fmla="*/ 0 h 388"/>
                  <a:gd name="T90" fmla="*/ 0 w 276"/>
                  <a:gd name="T91" fmla="*/ 0 h 388"/>
                  <a:gd name="T92" fmla="*/ 0 w 276"/>
                  <a:gd name="T93" fmla="*/ 0 h 388"/>
                  <a:gd name="T94" fmla="*/ 0 w 276"/>
                  <a:gd name="T95" fmla="*/ 0 h 388"/>
                  <a:gd name="T96" fmla="*/ 0 w 276"/>
                  <a:gd name="T97" fmla="*/ 0 h 388"/>
                  <a:gd name="T98" fmla="*/ 0 w 276"/>
                  <a:gd name="T99" fmla="*/ 0 h 388"/>
                  <a:gd name="T100" fmla="*/ 0 w 276"/>
                  <a:gd name="T101" fmla="*/ 0 h 388"/>
                  <a:gd name="T102" fmla="*/ 0 w 276"/>
                  <a:gd name="T103" fmla="*/ 0 h 388"/>
                  <a:gd name="T104" fmla="*/ 0 w 276"/>
                  <a:gd name="T105" fmla="*/ 0 h 388"/>
                  <a:gd name="T106" fmla="*/ 0 w 276"/>
                  <a:gd name="T107" fmla="*/ 0 h 388"/>
                  <a:gd name="T108" fmla="*/ 0 w 276"/>
                  <a:gd name="T109" fmla="*/ 0 h 38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76"/>
                  <a:gd name="T166" fmla="*/ 0 h 388"/>
                  <a:gd name="T167" fmla="*/ 276 w 276"/>
                  <a:gd name="T168" fmla="*/ 388 h 38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76" h="388">
                    <a:moveTo>
                      <a:pt x="14" y="325"/>
                    </a:moveTo>
                    <a:lnTo>
                      <a:pt x="6" y="304"/>
                    </a:lnTo>
                    <a:lnTo>
                      <a:pt x="0" y="262"/>
                    </a:lnTo>
                    <a:lnTo>
                      <a:pt x="2" y="217"/>
                    </a:lnTo>
                    <a:lnTo>
                      <a:pt x="12" y="171"/>
                    </a:lnTo>
                    <a:lnTo>
                      <a:pt x="29" y="125"/>
                    </a:lnTo>
                    <a:lnTo>
                      <a:pt x="52" y="84"/>
                    </a:lnTo>
                    <a:lnTo>
                      <a:pt x="80" y="49"/>
                    </a:lnTo>
                    <a:lnTo>
                      <a:pt x="113" y="23"/>
                    </a:lnTo>
                    <a:lnTo>
                      <a:pt x="145" y="6"/>
                    </a:lnTo>
                    <a:lnTo>
                      <a:pt x="179" y="0"/>
                    </a:lnTo>
                    <a:lnTo>
                      <a:pt x="208" y="6"/>
                    </a:lnTo>
                    <a:lnTo>
                      <a:pt x="236" y="23"/>
                    </a:lnTo>
                    <a:lnTo>
                      <a:pt x="255" y="49"/>
                    </a:lnTo>
                    <a:lnTo>
                      <a:pt x="268" y="84"/>
                    </a:lnTo>
                    <a:lnTo>
                      <a:pt x="276" y="125"/>
                    </a:lnTo>
                    <a:lnTo>
                      <a:pt x="274" y="171"/>
                    </a:lnTo>
                    <a:lnTo>
                      <a:pt x="265" y="219"/>
                    </a:lnTo>
                    <a:lnTo>
                      <a:pt x="248" y="264"/>
                    </a:lnTo>
                    <a:lnTo>
                      <a:pt x="225" y="304"/>
                    </a:lnTo>
                    <a:lnTo>
                      <a:pt x="196" y="340"/>
                    </a:lnTo>
                    <a:lnTo>
                      <a:pt x="164" y="367"/>
                    </a:lnTo>
                    <a:lnTo>
                      <a:pt x="130" y="382"/>
                    </a:lnTo>
                    <a:lnTo>
                      <a:pt x="97" y="388"/>
                    </a:lnTo>
                    <a:lnTo>
                      <a:pt x="67" y="382"/>
                    </a:lnTo>
                    <a:lnTo>
                      <a:pt x="40" y="365"/>
                    </a:lnTo>
                    <a:lnTo>
                      <a:pt x="19" y="340"/>
                    </a:lnTo>
                    <a:lnTo>
                      <a:pt x="57" y="319"/>
                    </a:lnTo>
                    <a:lnTo>
                      <a:pt x="80" y="335"/>
                    </a:lnTo>
                    <a:lnTo>
                      <a:pt x="103" y="340"/>
                    </a:lnTo>
                    <a:lnTo>
                      <a:pt x="128" y="338"/>
                    </a:lnTo>
                    <a:lnTo>
                      <a:pt x="152" y="327"/>
                    </a:lnTo>
                    <a:lnTo>
                      <a:pt x="177" y="308"/>
                    </a:lnTo>
                    <a:lnTo>
                      <a:pt x="200" y="283"/>
                    </a:lnTo>
                    <a:lnTo>
                      <a:pt x="217" y="253"/>
                    </a:lnTo>
                    <a:lnTo>
                      <a:pt x="232" y="219"/>
                    </a:lnTo>
                    <a:lnTo>
                      <a:pt x="240" y="183"/>
                    </a:lnTo>
                    <a:lnTo>
                      <a:pt x="242" y="148"/>
                    </a:lnTo>
                    <a:lnTo>
                      <a:pt x="238" y="116"/>
                    </a:lnTo>
                    <a:lnTo>
                      <a:pt x="229" y="89"/>
                    </a:lnTo>
                    <a:lnTo>
                      <a:pt x="213" y="68"/>
                    </a:lnTo>
                    <a:lnTo>
                      <a:pt x="194" y="53"/>
                    </a:lnTo>
                    <a:lnTo>
                      <a:pt x="173" y="49"/>
                    </a:lnTo>
                    <a:lnTo>
                      <a:pt x="147" y="51"/>
                    </a:lnTo>
                    <a:lnTo>
                      <a:pt x="122" y="63"/>
                    </a:lnTo>
                    <a:lnTo>
                      <a:pt x="99" y="82"/>
                    </a:lnTo>
                    <a:lnTo>
                      <a:pt x="76" y="106"/>
                    </a:lnTo>
                    <a:lnTo>
                      <a:pt x="59" y="137"/>
                    </a:lnTo>
                    <a:lnTo>
                      <a:pt x="44" y="171"/>
                    </a:lnTo>
                    <a:lnTo>
                      <a:pt x="35" y="205"/>
                    </a:lnTo>
                    <a:lnTo>
                      <a:pt x="33" y="240"/>
                    </a:lnTo>
                    <a:lnTo>
                      <a:pt x="37" y="272"/>
                    </a:lnTo>
                    <a:lnTo>
                      <a:pt x="48" y="304"/>
                    </a:lnTo>
                    <a:lnTo>
                      <a:pt x="1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7" name="Freeform 36"/>
              <p:cNvSpPr>
                <a:spLocks/>
              </p:cNvSpPr>
              <p:nvPr/>
            </p:nvSpPr>
            <p:spPr bwMode="auto">
              <a:xfrm>
                <a:off x="3362" y="3431"/>
                <a:ext cx="9" cy="7"/>
              </a:xfrm>
              <a:custGeom>
                <a:avLst/>
                <a:gdLst>
                  <a:gd name="T0" fmla="*/ 0 w 53"/>
                  <a:gd name="T1" fmla="*/ 0 h 43"/>
                  <a:gd name="T2" fmla="*/ 0 w 53"/>
                  <a:gd name="T3" fmla="*/ 0 h 43"/>
                  <a:gd name="T4" fmla="*/ 0 w 53"/>
                  <a:gd name="T5" fmla="*/ 0 h 43"/>
                  <a:gd name="T6" fmla="*/ 0 w 53"/>
                  <a:gd name="T7" fmla="*/ 0 h 43"/>
                  <a:gd name="T8" fmla="*/ 0 w 53"/>
                  <a:gd name="T9" fmla="*/ 0 h 43"/>
                  <a:gd name="T10" fmla="*/ 0 w 53"/>
                  <a:gd name="T11" fmla="*/ 0 h 43"/>
                  <a:gd name="T12" fmla="*/ 0 60000 65536"/>
                  <a:gd name="T13" fmla="*/ 0 60000 65536"/>
                  <a:gd name="T14" fmla="*/ 0 60000 65536"/>
                  <a:gd name="T15" fmla="*/ 0 60000 65536"/>
                  <a:gd name="T16" fmla="*/ 0 60000 65536"/>
                  <a:gd name="T17" fmla="*/ 0 60000 65536"/>
                  <a:gd name="T18" fmla="*/ 0 w 53"/>
                  <a:gd name="T19" fmla="*/ 0 h 43"/>
                  <a:gd name="T20" fmla="*/ 53 w 5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3" h="43">
                    <a:moveTo>
                      <a:pt x="53" y="28"/>
                    </a:moveTo>
                    <a:lnTo>
                      <a:pt x="30" y="0"/>
                    </a:lnTo>
                    <a:lnTo>
                      <a:pt x="0" y="26"/>
                    </a:lnTo>
                    <a:lnTo>
                      <a:pt x="9" y="43"/>
                    </a:lnTo>
                    <a:lnTo>
                      <a:pt x="5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8" name="Freeform 37"/>
              <p:cNvSpPr>
                <a:spLocks/>
              </p:cNvSpPr>
              <p:nvPr/>
            </p:nvSpPr>
            <p:spPr bwMode="auto">
              <a:xfrm>
                <a:off x="3367" y="3401"/>
                <a:ext cx="33" cy="23"/>
              </a:xfrm>
              <a:custGeom>
                <a:avLst/>
                <a:gdLst>
                  <a:gd name="T0" fmla="*/ 0 w 202"/>
                  <a:gd name="T1" fmla="*/ 0 h 141"/>
                  <a:gd name="T2" fmla="*/ 0 w 202"/>
                  <a:gd name="T3" fmla="*/ 0 h 141"/>
                  <a:gd name="T4" fmla="*/ 0 w 202"/>
                  <a:gd name="T5" fmla="*/ 0 h 141"/>
                  <a:gd name="T6" fmla="*/ 0 w 202"/>
                  <a:gd name="T7" fmla="*/ 0 h 141"/>
                  <a:gd name="T8" fmla="*/ 0 w 202"/>
                  <a:gd name="T9" fmla="*/ 0 h 141"/>
                  <a:gd name="T10" fmla="*/ 0 w 202"/>
                  <a:gd name="T11" fmla="*/ 0 h 141"/>
                  <a:gd name="T12" fmla="*/ 0 w 202"/>
                  <a:gd name="T13" fmla="*/ 0 h 141"/>
                  <a:gd name="T14" fmla="*/ 0 60000 65536"/>
                  <a:gd name="T15" fmla="*/ 0 60000 65536"/>
                  <a:gd name="T16" fmla="*/ 0 60000 65536"/>
                  <a:gd name="T17" fmla="*/ 0 60000 65536"/>
                  <a:gd name="T18" fmla="*/ 0 60000 65536"/>
                  <a:gd name="T19" fmla="*/ 0 60000 65536"/>
                  <a:gd name="T20" fmla="*/ 0 60000 65536"/>
                  <a:gd name="T21" fmla="*/ 0 w 202"/>
                  <a:gd name="T22" fmla="*/ 0 h 141"/>
                  <a:gd name="T23" fmla="*/ 202 w 202"/>
                  <a:gd name="T24" fmla="*/ 141 h 1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2" h="141">
                    <a:moveTo>
                      <a:pt x="202" y="78"/>
                    </a:moveTo>
                    <a:lnTo>
                      <a:pt x="23" y="0"/>
                    </a:lnTo>
                    <a:lnTo>
                      <a:pt x="0" y="38"/>
                    </a:lnTo>
                    <a:lnTo>
                      <a:pt x="71" y="141"/>
                    </a:lnTo>
                    <a:lnTo>
                      <a:pt x="202" y="122"/>
                    </a:lnTo>
                    <a:lnTo>
                      <a:pt x="202"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9" name="Freeform 38"/>
              <p:cNvSpPr>
                <a:spLocks/>
              </p:cNvSpPr>
              <p:nvPr/>
            </p:nvSpPr>
            <p:spPr bwMode="auto">
              <a:xfrm>
                <a:off x="3245" y="3415"/>
                <a:ext cx="195" cy="185"/>
              </a:xfrm>
              <a:custGeom>
                <a:avLst/>
                <a:gdLst>
                  <a:gd name="T0" fmla="*/ 0 w 306"/>
                  <a:gd name="T1" fmla="*/ 1 h 290"/>
                  <a:gd name="T2" fmla="*/ 1 w 306"/>
                  <a:gd name="T3" fmla="*/ 1 h 290"/>
                  <a:gd name="T4" fmla="*/ 1 w 306"/>
                  <a:gd name="T5" fmla="*/ 1 h 290"/>
                  <a:gd name="T6" fmla="*/ 1 w 306"/>
                  <a:gd name="T7" fmla="*/ 1 h 290"/>
                  <a:gd name="T8" fmla="*/ 1 w 306"/>
                  <a:gd name="T9" fmla="*/ 1 h 290"/>
                  <a:gd name="T10" fmla="*/ 1 w 306"/>
                  <a:gd name="T11" fmla="*/ 1 h 290"/>
                  <a:gd name="T12" fmla="*/ 1 w 306"/>
                  <a:gd name="T13" fmla="*/ 0 h 290"/>
                  <a:gd name="T14" fmla="*/ 0 60000 65536"/>
                  <a:gd name="T15" fmla="*/ 0 60000 65536"/>
                  <a:gd name="T16" fmla="*/ 0 60000 65536"/>
                  <a:gd name="T17" fmla="*/ 0 60000 65536"/>
                  <a:gd name="T18" fmla="*/ 0 60000 65536"/>
                  <a:gd name="T19" fmla="*/ 0 60000 65536"/>
                  <a:gd name="T20" fmla="*/ 0 60000 65536"/>
                  <a:gd name="T21" fmla="*/ 0 w 306"/>
                  <a:gd name="T22" fmla="*/ 0 h 290"/>
                  <a:gd name="T23" fmla="*/ 306 w 306"/>
                  <a:gd name="T24" fmla="*/ 290 h 2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6" h="290">
                    <a:moveTo>
                      <a:pt x="0" y="71"/>
                    </a:moveTo>
                    <a:lnTo>
                      <a:pt x="3" y="290"/>
                    </a:lnTo>
                    <a:lnTo>
                      <a:pt x="279" y="287"/>
                    </a:lnTo>
                    <a:lnTo>
                      <a:pt x="299" y="272"/>
                    </a:lnTo>
                    <a:lnTo>
                      <a:pt x="306" y="248"/>
                    </a:lnTo>
                    <a:lnTo>
                      <a:pt x="299" y="48"/>
                    </a:lnTo>
                    <a:lnTo>
                      <a:pt x="284" y="0"/>
                    </a:lnTo>
                  </a:path>
                </a:pathLst>
              </a:custGeom>
              <a:noFill/>
              <a:ln w="12700" cap="flat" cmpd="sng">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470" name="Freeform 39"/>
              <p:cNvSpPr>
                <a:spLocks/>
              </p:cNvSpPr>
              <p:nvPr/>
            </p:nvSpPr>
            <p:spPr bwMode="auto">
              <a:xfrm rot="1661969">
                <a:off x="3494" y="3239"/>
                <a:ext cx="130" cy="102"/>
              </a:xfrm>
              <a:custGeom>
                <a:avLst/>
                <a:gdLst>
                  <a:gd name="T0" fmla="*/ 0 w 530"/>
                  <a:gd name="T1" fmla="*/ 0 h 342"/>
                  <a:gd name="T2" fmla="*/ 0 w 530"/>
                  <a:gd name="T3" fmla="*/ 0 h 342"/>
                  <a:gd name="T4" fmla="*/ 0 w 530"/>
                  <a:gd name="T5" fmla="*/ 0 h 342"/>
                  <a:gd name="T6" fmla="*/ 0 w 530"/>
                  <a:gd name="T7" fmla="*/ 0 h 342"/>
                  <a:gd name="T8" fmla="*/ 0 w 530"/>
                  <a:gd name="T9" fmla="*/ 0 h 342"/>
                  <a:gd name="T10" fmla="*/ 0 w 530"/>
                  <a:gd name="T11" fmla="*/ 0 h 342"/>
                  <a:gd name="T12" fmla="*/ 0 w 530"/>
                  <a:gd name="T13" fmla="*/ 0 h 342"/>
                  <a:gd name="T14" fmla="*/ 0 w 530"/>
                  <a:gd name="T15" fmla="*/ 0 h 342"/>
                  <a:gd name="T16" fmla="*/ 0 w 530"/>
                  <a:gd name="T17" fmla="*/ 0 h 342"/>
                  <a:gd name="T18" fmla="*/ 0 w 530"/>
                  <a:gd name="T19" fmla="*/ 0 h 342"/>
                  <a:gd name="T20" fmla="*/ 0 w 530"/>
                  <a:gd name="T21" fmla="*/ 0 h 342"/>
                  <a:gd name="T22" fmla="*/ 0 w 530"/>
                  <a:gd name="T23" fmla="*/ 0 h 342"/>
                  <a:gd name="T24" fmla="*/ 0 w 530"/>
                  <a:gd name="T25" fmla="*/ 0 h 342"/>
                  <a:gd name="T26" fmla="*/ 0 w 530"/>
                  <a:gd name="T27" fmla="*/ 0 h 342"/>
                  <a:gd name="T28" fmla="*/ 0 w 530"/>
                  <a:gd name="T29" fmla="*/ 0 h 342"/>
                  <a:gd name="T30" fmla="*/ 0 w 530"/>
                  <a:gd name="T31" fmla="*/ 0 h 342"/>
                  <a:gd name="T32" fmla="*/ 0 w 530"/>
                  <a:gd name="T33" fmla="*/ 0 h 342"/>
                  <a:gd name="T34" fmla="*/ 0 w 530"/>
                  <a:gd name="T35" fmla="*/ 0 h 342"/>
                  <a:gd name="T36" fmla="*/ 0 w 530"/>
                  <a:gd name="T37" fmla="*/ 0 h 342"/>
                  <a:gd name="T38" fmla="*/ 0 w 530"/>
                  <a:gd name="T39" fmla="*/ 0 h 342"/>
                  <a:gd name="T40" fmla="*/ 0 w 530"/>
                  <a:gd name="T41" fmla="*/ 0 h 342"/>
                  <a:gd name="T42" fmla="*/ 0 w 530"/>
                  <a:gd name="T43" fmla="*/ 0 h 342"/>
                  <a:gd name="T44" fmla="*/ 0 w 530"/>
                  <a:gd name="T45" fmla="*/ 0 h 342"/>
                  <a:gd name="T46" fmla="*/ 0 w 530"/>
                  <a:gd name="T47" fmla="*/ 0 h 342"/>
                  <a:gd name="T48" fmla="*/ 0 w 530"/>
                  <a:gd name="T49" fmla="*/ 0 h 342"/>
                  <a:gd name="T50" fmla="*/ 0 w 530"/>
                  <a:gd name="T51" fmla="*/ 0 h 342"/>
                  <a:gd name="T52" fmla="*/ 0 w 530"/>
                  <a:gd name="T53" fmla="*/ 0 h 342"/>
                  <a:gd name="T54" fmla="*/ 0 w 530"/>
                  <a:gd name="T55" fmla="*/ 0 h 342"/>
                  <a:gd name="T56" fmla="*/ 0 w 530"/>
                  <a:gd name="T57" fmla="*/ 0 h 342"/>
                  <a:gd name="T58" fmla="*/ 0 w 530"/>
                  <a:gd name="T59" fmla="*/ 0 h 342"/>
                  <a:gd name="T60" fmla="*/ 0 w 530"/>
                  <a:gd name="T61" fmla="*/ 0 h 342"/>
                  <a:gd name="T62" fmla="*/ 0 w 530"/>
                  <a:gd name="T63" fmla="*/ 0 h 342"/>
                  <a:gd name="T64" fmla="*/ 0 w 530"/>
                  <a:gd name="T65" fmla="*/ 0 h 342"/>
                  <a:gd name="T66" fmla="*/ 0 w 530"/>
                  <a:gd name="T67" fmla="*/ 0 h 342"/>
                  <a:gd name="T68" fmla="*/ 0 w 530"/>
                  <a:gd name="T69" fmla="*/ 0 h 342"/>
                  <a:gd name="T70" fmla="*/ 0 w 530"/>
                  <a:gd name="T71" fmla="*/ 0 h 342"/>
                  <a:gd name="T72" fmla="*/ 0 w 530"/>
                  <a:gd name="T73" fmla="*/ 0 h 342"/>
                  <a:gd name="T74" fmla="*/ 0 w 530"/>
                  <a:gd name="T75" fmla="*/ 0 h 342"/>
                  <a:gd name="T76" fmla="*/ 0 w 530"/>
                  <a:gd name="T77" fmla="*/ 0 h 342"/>
                  <a:gd name="T78" fmla="*/ 0 w 530"/>
                  <a:gd name="T79" fmla="*/ 0 h 342"/>
                  <a:gd name="T80" fmla="*/ 0 w 530"/>
                  <a:gd name="T81" fmla="*/ 0 h 342"/>
                  <a:gd name="T82" fmla="*/ 0 w 530"/>
                  <a:gd name="T83" fmla="*/ 0 h 342"/>
                  <a:gd name="T84" fmla="*/ 0 w 530"/>
                  <a:gd name="T85" fmla="*/ 0 h 342"/>
                  <a:gd name="T86" fmla="*/ 0 w 530"/>
                  <a:gd name="T87" fmla="*/ 0 h 342"/>
                  <a:gd name="T88" fmla="*/ 0 w 530"/>
                  <a:gd name="T89" fmla="*/ 0 h 342"/>
                  <a:gd name="T90" fmla="*/ 0 w 530"/>
                  <a:gd name="T91" fmla="*/ 0 h 342"/>
                  <a:gd name="T92" fmla="*/ 0 w 530"/>
                  <a:gd name="T93" fmla="*/ 0 h 342"/>
                  <a:gd name="T94" fmla="*/ 0 w 530"/>
                  <a:gd name="T95" fmla="*/ 0 h 342"/>
                  <a:gd name="T96" fmla="*/ 0 w 530"/>
                  <a:gd name="T97" fmla="*/ 0 h 342"/>
                  <a:gd name="T98" fmla="*/ 0 w 530"/>
                  <a:gd name="T99" fmla="*/ 0 h 342"/>
                  <a:gd name="T100" fmla="*/ 0 w 530"/>
                  <a:gd name="T101" fmla="*/ 0 h 3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30"/>
                  <a:gd name="T154" fmla="*/ 0 h 342"/>
                  <a:gd name="T155" fmla="*/ 530 w 530"/>
                  <a:gd name="T156" fmla="*/ 342 h 3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30" h="342">
                    <a:moveTo>
                      <a:pt x="101" y="183"/>
                    </a:moveTo>
                    <a:lnTo>
                      <a:pt x="99" y="183"/>
                    </a:lnTo>
                    <a:lnTo>
                      <a:pt x="91" y="184"/>
                    </a:lnTo>
                    <a:lnTo>
                      <a:pt x="86" y="184"/>
                    </a:lnTo>
                    <a:lnTo>
                      <a:pt x="82" y="186"/>
                    </a:lnTo>
                    <a:lnTo>
                      <a:pt x="76" y="188"/>
                    </a:lnTo>
                    <a:lnTo>
                      <a:pt x="70" y="192"/>
                    </a:lnTo>
                    <a:lnTo>
                      <a:pt x="63" y="194"/>
                    </a:lnTo>
                    <a:lnTo>
                      <a:pt x="55" y="198"/>
                    </a:lnTo>
                    <a:lnTo>
                      <a:pt x="49" y="200"/>
                    </a:lnTo>
                    <a:lnTo>
                      <a:pt x="44" y="203"/>
                    </a:lnTo>
                    <a:lnTo>
                      <a:pt x="36" y="205"/>
                    </a:lnTo>
                    <a:lnTo>
                      <a:pt x="30" y="211"/>
                    </a:lnTo>
                    <a:lnTo>
                      <a:pt x="23" y="215"/>
                    </a:lnTo>
                    <a:lnTo>
                      <a:pt x="19" y="221"/>
                    </a:lnTo>
                    <a:lnTo>
                      <a:pt x="13" y="224"/>
                    </a:lnTo>
                    <a:lnTo>
                      <a:pt x="8" y="230"/>
                    </a:lnTo>
                    <a:lnTo>
                      <a:pt x="4" y="236"/>
                    </a:lnTo>
                    <a:lnTo>
                      <a:pt x="2" y="241"/>
                    </a:lnTo>
                    <a:lnTo>
                      <a:pt x="0" y="249"/>
                    </a:lnTo>
                    <a:lnTo>
                      <a:pt x="0" y="255"/>
                    </a:lnTo>
                    <a:lnTo>
                      <a:pt x="0" y="262"/>
                    </a:lnTo>
                    <a:lnTo>
                      <a:pt x="4" y="270"/>
                    </a:lnTo>
                    <a:lnTo>
                      <a:pt x="6" y="278"/>
                    </a:lnTo>
                    <a:lnTo>
                      <a:pt x="11" y="285"/>
                    </a:lnTo>
                    <a:lnTo>
                      <a:pt x="17" y="295"/>
                    </a:lnTo>
                    <a:lnTo>
                      <a:pt x="29" y="304"/>
                    </a:lnTo>
                    <a:lnTo>
                      <a:pt x="32" y="308"/>
                    </a:lnTo>
                    <a:lnTo>
                      <a:pt x="38" y="314"/>
                    </a:lnTo>
                    <a:lnTo>
                      <a:pt x="44" y="318"/>
                    </a:lnTo>
                    <a:lnTo>
                      <a:pt x="51" y="321"/>
                    </a:lnTo>
                    <a:lnTo>
                      <a:pt x="59" y="327"/>
                    </a:lnTo>
                    <a:lnTo>
                      <a:pt x="67" y="333"/>
                    </a:lnTo>
                    <a:lnTo>
                      <a:pt x="76" y="337"/>
                    </a:lnTo>
                    <a:lnTo>
                      <a:pt x="86" y="342"/>
                    </a:lnTo>
                    <a:lnTo>
                      <a:pt x="89" y="342"/>
                    </a:lnTo>
                    <a:lnTo>
                      <a:pt x="97" y="342"/>
                    </a:lnTo>
                    <a:lnTo>
                      <a:pt x="105" y="342"/>
                    </a:lnTo>
                    <a:lnTo>
                      <a:pt x="108" y="340"/>
                    </a:lnTo>
                    <a:lnTo>
                      <a:pt x="116" y="340"/>
                    </a:lnTo>
                    <a:lnTo>
                      <a:pt x="122" y="338"/>
                    </a:lnTo>
                    <a:lnTo>
                      <a:pt x="127" y="338"/>
                    </a:lnTo>
                    <a:lnTo>
                      <a:pt x="133" y="337"/>
                    </a:lnTo>
                    <a:lnTo>
                      <a:pt x="139" y="337"/>
                    </a:lnTo>
                    <a:lnTo>
                      <a:pt x="146" y="335"/>
                    </a:lnTo>
                    <a:lnTo>
                      <a:pt x="154" y="333"/>
                    </a:lnTo>
                    <a:lnTo>
                      <a:pt x="162" y="331"/>
                    </a:lnTo>
                    <a:lnTo>
                      <a:pt x="167" y="327"/>
                    </a:lnTo>
                    <a:lnTo>
                      <a:pt x="175" y="323"/>
                    </a:lnTo>
                    <a:lnTo>
                      <a:pt x="183" y="321"/>
                    </a:lnTo>
                    <a:lnTo>
                      <a:pt x="188" y="316"/>
                    </a:lnTo>
                    <a:lnTo>
                      <a:pt x="194" y="312"/>
                    </a:lnTo>
                    <a:lnTo>
                      <a:pt x="202" y="306"/>
                    </a:lnTo>
                    <a:lnTo>
                      <a:pt x="209" y="302"/>
                    </a:lnTo>
                    <a:lnTo>
                      <a:pt x="215" y="297"/>
                    </a:lnTo>
                    <a:lnTo>
                      <a:pt x="221" y="289"/>
                    </a:lnTo>
                    <a:lnTo>
                      <a:pt x="226" y="283"/>
                    </a:lnTo>
                    <a:lnTo>
                      <a:pt x="232" y="276"/>
                    </a:lnTo>
                    <a:lnTo>
                      <a:pt x="236" y="266"/>
                    </a:lnTo>
                    <a:lnTo>
                      <a:pt x="240" y="259"/>
                    </a:lnTo>
                    <a:lnTo>
                      <a:pt x="245" y="249"/>
                    </a:lnTo>
                    <a:lnTo>
                      <a:pt x="249" y="240"/>
                    </a:lnTo>
                    <a:lnTo>
                      <a:pt x="251" y="241"/>
                    </a:lnTo>
                    <a:lnTo>
                      <a:pt x="255" y="245"/>
                    </a:lnTo>
                    <a:lnTo>
                      <a:pt x="259" y="251"/>
                    </a:lnTo>
                    <a:lnTo>
                      <a:pt x="268" y="259"/>
                    </a:lnTo>
                    <a:lnTo>
                      <a:pt x="278" y="266"/>
                    </a:lnTo>
                    <a:lnTo>
                      <a:pt x="289" y="274"/>
                    </a:lnTo>
                    <a:lnTo>
                      <a:pt x="295" y="278"/>
                    </a:lnTo>
                    <a:lnTo>
                      <a:pt x="300" y="281"/>
                    </a:lnTo>
                    <a:lnTo>
                      <a:pt x="306" y="283"/>
                    </a:lnTo>
                    <a:lnTo>
                      <a:pt x="314" y="287"/>
                    </a:lnTo>
                    <a:lnTo>
                      <a:pt x="319" y="287"/>
                    </a:lnTo>
                    <a:lnTo>
                      <a:pt x="325" y="289"/>
                    </a:lnTo>
                    <a:lnTo>
                      <a:pt x="331" y="289"/>
                    </a:lnTo>
                    <a:lnTo>
                      <a:pt x="337" y="289"/>
                    </a:lnTo>
                    <a:lnTo>
                      <a:pt x="342" y="287"/>
                    </a:lnTo>
                    <a:lnTo>
                      <a:pt x="348" y="285"/>
                    </a:lnTo>
                    <a:lnTo>
                      <a:pt x="354" y="283"/>
                    </a:lnTo>
                    <a:lnTo>
                      <a:pt x="359" y="280"/>
                    </a:lnTo>
                    <a:lnTo>
                      <a:pt x="365" y="274"/>
                    </a:lnTo>
                    <a:lnTo>
                      <a:pt x="369" y="268"/>
                    </a:lnTo>
                    <a:lnTo>
                      <a:pt x="373" y="259"/>
                    </a:lnTo>
                    <a:lnTo>
                      <a:pt x="376" y="251"/>
                    </a:lnTo>
                    <a:lnTo>
                      <a:pt x="378" y="245"/>
                    </a:lnTo>
                    <a:lnTo>
                      <a:pt x="380" y="240"/>
                    </a:lnTo>
                    <a:lnTo>
                      <a:pt x="380" y="234"/>
                    </a:lnTo>
                    <a:lnTo>
                      <a:pt x="384" y="228"/>
                    </a:lnTo>
                    <a:lnTo>
                      <a:pt x="384" y="221"/>
                    </a:lnTo>
                    <a:lnTo>
                      <a:pt x="386" y="213"/>
                    </a:lnTo>
                    <a:lnTo>
                      <a:pt x="386" y="205"/>
                    </a:lnTo>
                    <a:lnTo>
                      <a:pt x="388" y="198"/>
                    </a:lnTo>
                    <a:lnTo>
                      <a:pt x="390" y="198"/>
                    </a:lnTo>
                    <a:lnTo>
                      <a:pt x="394" y="200"/>
                    </a:lnTo>
                    <a:lnTo>
                      <a:pt x="399" y="200"/>
                    </a:lnTo>
                    <a:lnTo>
                      <a:pt x="409" y="203"/>
                    </a:lnTo>
                    <a:lnTo>
                      <a:pt x="413" y="203"/>
                    </a:lnTo>
                    <a:lnTo>
                      <a:pt x="418" y="205"/>
                    </a:lnTo>
                    <a:lnTo>
                      <a:pt x="424" y="205"/>
                    </a:lnTo>
                    <a:lnTo>
                      <a:pt x="432" y="207"/>
                    </a:lnTo>
                    <a:lnTo>
                      <a:pt x="437" y="207"/>
                    </a:lnTo>
                    <a:lnTo>
                      <a:pt x="443" y="209"/>
                    </a:lnTo>
                    <a:lnTo>
                      <a:pt x="449" y="209"/>
                    </a:lnTo>
                    <a:lnTo>
                      <a:pt x="456" y="211"/>
                    </a:lnTo>
                    <a:lnTo>
                      <a:pt x="462" y="209"/>
                    </a:lnTo>
                    <a:lnTo>
                      <a:pt x="468" y="209"/>
                    </a:lnTo>
                    <a:lnTo>
                      <a:pt x="473" y="209"/>
                    </a:lnTo>
                    <a:lnTo>
                      <a:pt x="481" y="209"/>
                    </a:lnTo>
                    <a:lnTo>
                      <a:pt x="487" y="207"/>
                    </a:lnTo>
                    <a:lnTo>
                      <a:pt x="492" y="207"/>
                    </a:lnTo>
                    <a:lnTo>
                      <a:pt x="498" y="205"/>
                    </a:lnTo>
                    <a:lnTo>
                      <a:pt x="504" y="203"/>
                    </a:lnTo>
                    <a:lnTo>
                      <a:pt x="513" y="198"/>
                    </a:lnTo>
                    <a:lnTo>
                      <a:pt x="521" y="190"/>
                    </a:lnTo>
                    <a:lnTo>
                      <a:pt x="525" y="184"/>
                    </a:lnTo>
                    <a:lnTo>
                      <a:pt x="527" y="181"/>
                    </a:lnTo>
                    <a:lnTo>
                      <a:pt x="529" y="173"/>
                    </a:lnTo>
                    <a:lnTo>
                      <a:pt x="530" y="167"/>
                    </a:lnTo>
                    <a:lnTo>
                      <a:pt x="530" y="158"/>
                    </a:lnTo>
                    <a:lnTo>
                      <a:pt x="530" y="150"/>
                    </a:lnTo>
                    <a:lnTo>
                      <a:pt x="530" y="141"/>
                    </a:lnTo>
                    <a:lnTo>
                      <a:pt x="530" y="133"/>
                    </a:lnTo>
                    <a:lnTo>
                      <a:pt x="529" y="124"/>
                    </a:lnTo>
                    <a:lnTo>
                      <a:pt x="529" y="116"/>
                    </a:lnTo>
                    <a:lnTo>
                      <a:pt x="527" y="106"/>
                    </a:lnTo>
                    <a:lnTo>
                      <a:pt x="527" y="97"/>
                    </a:lnTo>
                    <a:lnTo>
                      <a:pt x="525" y="87"/>
                    </a:lnTo>
                    <a:lnTo>
                      <a:pt x="523" y="78"/>
                    </a:lnTo>
                    <a:lnTo>
                      <a:pt x="519" y="68"/>
                    </a:lnTo>
                    <a:lnTo>
                      <a:pt x="517" y="59"/>
                    </a:lnTo>
                    <a:lnTo>
                      <a:pt x="513" y="51"/>
                    </a:lnTo>
                    <a:lnTo>
                      <a:pt x="510" y="44"/>
                    </a:lnTo>
                    <a:lnTo>
                      <a:pt x="506" y="36"/>
                    </a:lnTo>
                    <a:lnTo>
                      <a:pt x="504" y="30"/>
                    </a:lnTo>
                    <a:lnTo>
                      <a:pt x="498" y="23"/>
                    </a:lnTo>
                    <a:lnTo>
                      <a:pt x="492" y="17"/>
                    </a:lnTo>
                    <a:lnTo>
                      <a:pt x="487" y="10"/>
                    </a:lnTo>
                    <a:lnTo>
                      <a:pt x="481" y="8"/>
                    </a:lnTo>
                    <a:lnTo>
                      <a:pt x="475" y="4"/>
                    </a:lnTo>
                    <a:lnTo>
                      <a:pt x="470" y="2"/>
                    </a:lnTo>
                    <a:lnTo>
                      <a:pt x="462" y="0"/>
                    </a:lnTo>
                    <a:lnTo>
                      <a:pt x="454" y="0"/>
                    </a:lnTo>
                    <a:lnTo>
                      <a:pt x="445" y="0"/>
                    </a:lnTo>
                    <a:lnTo>
                      <a:pt x="437" y="4"/>
                    </a:lnTo>
                    <a:lnTo>
                      <a:pt x="428" y="6"/>
                    </a:lnTo>
                    <a:lnTo>
                      <a:pt x="420" y="13"/>
                    </a:lnTo>
                    <a:lnTo>
                      <a:pt x="411" y="17"/>
                    </a:lnTo>
                    <a:lnTo>
                      <a:pt x="401" y="27"/>
                    </a:lnTo>
                    <a:lnTo>
                      <a:pt x="395" y="30"/>
                    </a:lnTo>
                    <a:lnTo>
                      <a:pt x="390" y="36"/>
                    </a:lnTo>
                    <a:lnTo>
                      <a:pt x="386" y="42"/>
                    </a:lnTo>
                    <a:lnTo>
                      <a:pt x="380" y="49"/>
                    </a:lnTo>
                    <a:lnTo>
                      <a:pt x="378" y="48"/>
                    </a:lnTo>
                    <a:lnTo>
                      <a:pt x="373" y="46"/>
                    </a:lnTo>
                    <a:lnTo>
                      <a:pt x="367" y="42"/>
                    </a:lnTo>
                    <a:lnTo>
                      <a:pt x="357" y="40"/>
                    </a:lnTo>
                    <a:lnTo>
                      <a:pt x="352" y="38"/>
                    </a:lnTo>
                    <a:lnTo>
                      <a:pt x="346" y="36"/>
                    </a:lnTo>
                    <a:lnTo>
                      <a:pt x="338" y="34"/>
                    </a:lnTo>
                    <a:lnTo>
                      <a:pt x="333" y="34"/>
                    </a:lnTo>
                    <a:lnTo>
                      <a:pt x="325" y="32"/>
                    </a:lnTo>
                    <a:lnTo>
                      <a:pt x="319" y="30"/>
                    </a:lnTo>
                    <a:lnTo>
                      <a:pt x="314" y="30"/>
                    </a:lnTo>
                    <a:lnTo>
                      <a:pt x="306" y="30"/>
                    </a:lnTo>
                    <a:lnTo>
                      <a:pt x="298" y="29"/>
                    </a:lnTo>
                    <a:lnTo>
                      <a:pt x="291" y="27"/>
                    </a:lnTo>
                    <a:lnTo>
                      <a:pt x="285" y="27"/>
                    </a:lnTo>
                    <a:lnTo>
                      <a:pt x="278" y="29"/>
                    </a:lnTo>
                    <a:lnTo>
                      <a:pt x="272" y="29"/>
                    </a:lnTo>
                    <a:lnTo>
                      <a:pt x="266" y="30"/>
                    </a:lnTo>
                    <a:lnTo>
                      <a:pt x="259" y="30"/>
                    </a:lnTo>
                    <a:lnTo>
                      <a:pt x="255" y="34"/>
                    </a:lnTo>
                    <a:lnTo>
                      <a:pt x="249" y="34"/>
                    </a:lnTo>
                    <a:lnTo>
                      <a:pt x="243" y="38"/>
                    </a:lnTo>
                    <a:lnTo>
                      <a:pt x="238" y="40"/>
                    </a:lnTo>
                    <a:lnTo>
                      <a:pt x="236" y="46"/>
                    </a:lnTo>
                    <a:lnTo>
                      <a:pt x="232" y="51"/>
                    </a:lnTo>
                    <a:lnTo>
                      <a:pt x="230" y="57"/>
                    </a:lnTo>
                    <a:lnTo>
                      <a:pt x="226" y="63"/>
                    </a:lnTo>
                    <a:lnTo>
                      <a:pt x="226" y="70"/>
                    </a:lnTo>
                    <a:lnTo>
                      <a:pt x="224" y="78"/>
                    </a:lnTo>
                    <a:lnTo>
                      <a:pt x="224" y="86"/>
                    </a:lnTo>
                    <a:lnTo>
                      <a:pt x="221" y="91"/>
                    </a:lnTo>
                    <a:lnTo>
                      <a:pt x="219" y="99"/>
                    </a:lnTo>
                    <a:lnTo>
                      <a:pt x="215" y="105"/>
                    </a:lnTo>
                    <a:lnTo>
                      <a:pt x="211" y="110"/>
                    </a:lnTo>
                    <a:lnTo>
                      <a:pt x="207" y="116"/>
                    </a:lnTo>
                    <a:lnTo>
                      <a:pt x="203" y="122"/>
                    </a:lnTo>
                    <a:lnTo>
                      <a:pt x="192" y="131"/>
                    </a:lnTo>
                    <a:lnTo>
                      <a:pt x="183" y="141"/>
                    </a:lnTo>
                    <a:lnTo>
                      <a:pt x="177" y="145"/>
                    </a:lnTo>
                    <a:lnTo>
                      <a:pt x="171" y="148"/>
                    </a:lnTo>
                    <a:lnTo>
                      <a:pt x="165" y="152"/>
                    </a:lnTo>
                    <a:lnTo>
                      <a:pt x="162" y="156"/>
                    </a:lnTo>
                    <a:lnTo>
                      <a:pt x="154" y="158"/>
                    </a:lnTo>
                    <a:lnTo>
                      <a:pt x="148" y="162"/>
                    </a:lnTo>
                    <a:lnTo>
                      <a:pt x="145" y="165"/>
                    </a:lnTo>
                    <a:lnTo>
                      <a:pt x="139" y="167"/>
                    </a:lnTo>
                    <a:lnTo>
                      <a:pt x="127" y="171"/>
                    </a:lnTo>
                    <a:lnTo>
                      <a:pt x="120" y="175"/>
                    </a:lnTo>
                    <a:lnTo>
                      <a:pt x="112" y="177"/>
                    </a:lnTo>
                    <a:lnTo>
                      <a:pt x="105" y="181"/>
                    </a:lnTo>
                    <a:lnTo>
                      <a:pt x="101" y="183"/>
                    </a:lnTo>
                    <a:close/>
                  </a:path>
                </a:pathLst>
              </a:custGeom>
              <a:solidFill>
                <a:schemeClr val="hlink"/>
              </a:solidFill>
              <a:ln w="12700" cmpd="sng">
                <a:solidFill>
                  <a:schemeClr val="bg1"/>
                </a:solidFill>
                <a:round/>
                <a:headEnd/>
                <a:tailEnd/>
              </a:ln>
            </p:spPr>
            <p:txBody>
              <a:bodyPr/>
              <a:lstStyle/>
              <a:p>
                <a:endParaRPr lang="en-US"/>
              </a:p>
            </p:txBody>
          </p:sp>
          <p:sp>
            <p:nvSpPr>
              <p:cNvPr id="471" name="Line 40"/>
              <p:cNvSpPr>
                <a:spLocks noChangeShapeType="1"/>
              </p:cNvSpPr>
              <p:nvPr/>
            </p:nvSpPr>
            <p:spPr bwMode="auto">
              <a:xfrm flipH="1" flipV="1">
                <a:off x="3544" y="3332"/>
                <a:ext cx="5" cy="7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472" name="Line 41"/>
              <p:cNvSpPr>
                <a:spLocks noChangeShapeType="1"/>
              </p:cNvSpPr>
              <p:nvPr/>
            </p:nvSpPr>
            <p:spPr bwMode="auto">
              <a:xfrm flipV="1">
                <a:off x="3565" y="3332"/>
                <a:ext cx="22" cy="76"/>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473" name="Oval 42"/>
              <p:cNvSpPr>
                <a:spLocks noChangeArrowheads="1"/>
              </p:cNvSpPr>
              <p:nvPr/>
            </p:nvSpPr>
            <p:spPr bwMode="auto">
              <a:xfrm>
                <a:off x="3034" y="3568"/>
                <a:ext cx="103" cy="101"/>
              </a:xfrm>
              <a:prstGeom prst="ellipse">
                <a:avLst/>
              </a:prstGeom>
              <a:solidFill>
                <a:schemeClr val="folHlink"/>
              </a:solidFill>
              <a:ln>
                <a:noFill/>
              </a:ln>
              <a:extLst>
                <a:ext uri="{91240B29-F687-4F45-9708-019B960494DF}">
                  <a14:hiddenLine xmlns:a14="http://schemas.microsoft.com/office/drawing/2010/main" w="28575" algn="ctr">
                    <a:solidFill>
                      <a:srgbClr val="000000"/>
                    </a:solidFill>
                    <a:round/>
                    <a:headEnd/>
                    <a:tailEnd/>
                  </a14:hiddenLine>
                </a:ext>
              </a:extLst>
            </p:spPr>
            <p:txBody>
              <a:bodyPr lIns="0" tIns="0" rIns="0" bIns="0" anchor="ctr">
                <a:spAutoFit/>
              </a:bodyPr>
              <a:lstStyle/>
              <a:p>
                <a:endParaRPr lang="en-US"/>
              </a:p>
            </p:txBody>
          </p:sp>
          <p:sp>
            <p:nvSpPr>
              <p:cNvPr id="474" name="Freeform 43"/>
              <p:cNvSpPr>
                <a:spLocks/>
              </p:cNvSpPr>
              <p:nvPr/>
            </p:nvSpPr>
            <p:spPr bwMode="auto">
              <a:xfrm>
                <a:off x="3022" y="3556"/>
                <a:ext cx="126" cy="126"/>
              </a:xfrm>
              <a:custGeom>
                <a:avLst/>
                <a:gdLst>
                  <a:gd name="T0" fmla="*/ 0 w 770"/>
                  <a:gd name="T1" fmla="*/ 0 h 778"/>
                  <a:gd name="T2" fmla="*/ 0 w 770"/>
                  <a:gd name="T3" fmla="*/ 0 h 778"/>
                  <a:gd name="T4" fmla="*/ 0 w 770"/>
                  <a:gd name="T5" fmla="*/ 0 h 778"/>
                  <a:gd name="T6" fmla="*/ 0 w 770"/>
                  <a:gd name="T7" fmla="*/ 0 h 778"/>
                  <a:gd name="T8" fmla="*/ 0 w 770"/>
                  <a:gd name="T9" fmla="*/ 0 h 778"/>
                  <a:gd name="T10" fmla="*/ 0 w 770"/>
                  <a:gd name="T11" fmla="*/ 0 h 778"/>
                  <a:gd name="T12" fmla="*/ 0 w 770"/>
                  <a:gd name="T13" fmla="*/ 0 h 778"/>
                  <a:gd name="T14" fmla="*/ 0 w 770"/>
                  <a:gd name="T15" fmla="*/ 0 h 778"/>
                  <a:gd name="T16" fmla="*/ 0 w 770"/>
                  <a:gd name="T17" fmla="*/ 0 h 778"/>
                  <a:gd name="T18" fmla="*/ 0 w 770"/>
                  <a:gd name="T19" fmla="*/ 0 h 778"/>
                  <a:gd name="T20" fmla="*/ 0 w 770"/>
                  <a:gd name="T21" fmla="*/ 0 h 778"/>
                  <a:gd name="T22" fmla="*/ 0 w 770"/>
                  <a:gd name="T23" fmla="*/ 0 h 778"/>
                  <a:gd name="T24" fmla="*/ 0 w 770"/>
                  <a:gd name="T25" fmla="*/ 0 h 778"/>
                  <a:gd name="T26" fmla="*/ 0 w 770"/>
                  <a:gd name="T27" fmla="*/ 0 h 778"/>
                  <a:gd name="T28" fmla="*/ 0 w 770"/>
                  <a:gd name="T29" fmla="*/ 0 h 778"/>
                  <a:gd name="T30" fmla="*/ 0 w 770"/>
                  <a:gd name="T31" fmla="*/ 0 h 778"/>
                  <a:gd name="T32" fmla="*/ 0 w 770"/>
                  <a:gd name="T33" fmla="*/ 0 h 778"/>
                  <a:gd name="T34" fmla="*/ 0 w 770"/>
                  <a:gd name="T35" fmla="*/ 0 h 778"/>
                  <a:gd name="T36" fmla="*/ 0 w 770"/>
                  <a:gd name="T37" fmla="*/ 0 h 778"/>
                  <a:gd name="T38" fmla="*/ 0 w 770"/>
                  <a:gd name="T39" fmla="*/ 0 h 778"/>
                  <a:gd name="T40" fmla="*/ 0 w 770"/>
                  <a:gd name="T41" fmla="*/ 0 h 778"/>
                  <a:gd name="T42" fmla="*/ 0 w 770"/>
                  <a:gd name="T43" fmla="*/ 0 h 778"/>
                  <a:gd name="T44" fmla="*/ 0 w 770"/>
                  <a:gd name="T45" fmla="*/ 0 h 778"/>
                  <a:gd name="T46" fmla="*/ 0 w 770"/>
                  <a:gd name="T47" fmla="*/ 0 h 778"/>
                  <a:gd name="T48" fmla="*/ 0 w 770"/>
                  <a:gd name="T49" fmla="*/ 0 h 778"/>
                  <a:gd name="T50" fmla="*/ 0 w 770"/>
                  <a:gd name="T51" fmla="*/ 0 h 778"/>
                  <a:gd name="T52" fmla="*/ 0 w 770"/>
                  <a:gd name="T53" fmla="*/ 0 h 778"/>
                  <a:gd name="T54" fmla="*/ 0 w 770"/>
                  <a:gd name="T55" fmla="*/ 0 h 778"/>
                  <a:gd name="T56" fmla="*/ 0 w 770"/>
                  <a:gd name="T57" fmla="*/ 0 h 778"/>
                  <a:gd name="T58" fmla="*/ 0 w 770"/>
                  <a:gd name="T59" fmla="*/ 0 h 778"/>
                  <a:gd name="T60" fmla="*/ 0 w 770"/>
                  <a:gd name="T61" fmla="*/ 0 h 778"/>
                  <a:gd name="T62" fmla="*/ 0 w 770"/>
                  <a:gd name="T63" fmla="*/ 0 h 778"/>
                  <a:gd name="T64" fmla="*/ 0 w 770"/>
                  <a:gd name="T65" fmla="*/ 0 h 778"/>
                  <a:gd name="T66" fmla="*/ 0 w 770"/>
                  <a:gd name="T67" fmla="*/ 0 h 778"/>
                  <a:gd name="T68" fmla="*/ 0 w 770"/>
                  <a:gd name="T69" fmla="*/ 0 h 778"/>
                  <a:gd name="T70" fmla="*/ 0 w 770"/>
                  <a:gd name="T71" fmla="*/ 0 h 778"/>
                  <a:gd name="T72" fmla="*/ 0 w 770"/>
                  <a:gd name="T73" fmla="*/ 0 h 778"/>
                  <a:gd name="T74" fmla="*/ 0 w 770"/>
                  <a:gd name="T75" fmla="*/ 0 h 778"/>
                  <a:gd name="T76" fmla="*/ 0 w 770"/>
                  <a:gd name="T77" fmla="*/ 0 h 778"/>
                  <a:gd name="T78" fmla="*/ 0 w 770"/>
                  <a:gd name="T79" fmla="*/ 0 h 778"/>
                  <a:gd name="T80" fmla="*/ 0 w 770"/>
                  <a:gd name="T81" fmla="*/ 0 h 778"/>
                  <a:gd name="T82" fmla="*/ 0 w 770"/>
                  <a:gd name="T83" fmla="*/ 0 h 778"/>
                  <a:gd name="T84" fmla="*/ 0 w 770"/>
                  <a:gd name="T85" fmla="*/ 0 h 778"/>
                  <a:gd name="T86" fmla="*/ 0 w 770"/>
                  <a:gd name="T87" fmla="*/ 0 h 778"/>
                  <a:gd name="T88" fmla="*/ 0 w 770"/>
                  <a:gd name="T89" fmla="*/ 0 h 778"/>
                  <a:gd name="T90" fmla="*/ 0 w 770"/>
                  <a:gd name="T91" fmla="*/ 0 h 778"/>
                  <a:gd name="T92" fmla="*/ 0 w 770"/>
                  <a:gd name="T93" fmla="*/ 0 h 778"/>
                  <a:gd name="T94" fmla="*/ 0 w 770"/>
                  <a:gd name="T95" fmla="*/ 0 h 778"/>
                  <a:gd name="T96" fmla="*/ 0 w 770"/>
                  <a:gd name="T97" fmla="*/ 0 h 778"/>
                  <a:gd name="T98" fmla="*/ 0 w 770"/>
                  <a:gd name="T99" fmla="*/ 0 h 778"/>
                  <a:gd name="T100" fmla="*/ 0 w 770"/>
                  <a:gd name="T101" fmla="*/ 0 h 778"/>
                  <a:gd name="T102" fmla="*/ 0 w 770"/>
                  <a:gd name="T103" fmla="*/ 0 h 778"/>
                  <a:gd name="T104" fmla="*/ 0 w 770"/>
                  <a:gd name="T105" fmla="*/ 0 h 778"/>
                  <a:gd name="T106" fmla="*/ 0 w 770"/>
                  <a:gd name="T107" fmla="*/ 0 h 778"/>
                  <a:gd name="T108" fmla="*/ 0 w 770"/>
                  <a:gd name="T109" fmla="*/ 0 h 77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70"/>
                  <a:gd name="T166" fmla="*/ 0 h 778"/>
                  <a:gd name="T167" fmla="*/ 770 w 770"/>
                  <a:gd name="T168" fmla="*/ 778 h 77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70" h="778">
                    <a:moveTo>
                      <a:pt x="165" y="708"/>
                    </a:moveTo>
                    <a:lnTo>
                      <a:pt x="123" y="675"/>
                    </a:lnTo>
                    <a:lnTo>
                      <a:pt x="60" y="605"/>
                    </a:lnTo>
                    <a:lnTo>
                      <a:pt x="20" y="521"/>
                    </a:lnTo>
                    <a:lnTo>
                      <a:pt x="0" y="430"/>
                    </a:lnTo>
                    <a:lnTo>
                      <a:pt x="0" y="337"/>
                    </a:lnTo>
                    <a:lnTo>
                      <a:pt x="24" y="246"/>
                    </a:lnTo>
                    <a:lnTo>
                      <a:pt x="68" y="164"/>
                    </a:lnTo>
                    <a:lnTo>
                      <a:pt x="131" y="96"/>
                    </a:lnTo>
                    <a:lnTo>
                      <a:pt x="209" y="42"/>
                    </a:lnTo>
                    <a:lnTo>
                      <a:pt x="296" y="10"/>
                    </a:lnTo>
                    <a:lnTo>
                      <a:pt x="389" y="0"/>
                    </a:lnTo>
                    <a:lnTo>
                      <a:pt x="482" y="14"/>
                    </a:lnTo>
                    <a:lnTo>
                      <a:pt x="570" y="48"/>
                    </a:lnTo>
                    <a:lnTo>
                      <a:pt x="644" y="103"/>
                    </a:lnTo>
                    <a:lnTo>
                      <a:pt x="707" y="173"/>
                    </a:lnTo>
                    <a:lnTo>
                      <a:pt x="749" y="255"/>
                    </a:lnTo>
                    <a:lnTo>
                      <a:pt x="770" y="346"/>
                    </a:lnTo>
                    <a:lnTo>
                      <a:pt x="768" y="441"/>
                    </a:lnTo>
                    <a:lnTo>
                      <a:pt x="745" y="531"/>
                    </a:lnTo>
                    <a:lnTo>
                      <a:pt x="699" y="614"/>
                    </a:lnTo>
                    <a:lnTo>
                      <a:pt x="636" y="683"/>
                    </a:lnTo>
                    <a:lnTo>
                      <a:pt x="559" y="736"/>
                    </a:lnTo>
                    <a:lnTo>
                      <a:pt x="471" y="767"/>
                    </a:lnTo>
                    <a:lnTo>
                      <a:pt x="378" y="778"/>
                    </a:lnTo>
                    <a:lnTo>
                      <a:pt x="287" y="765"/>
                    </a:lnTo>
                    <a:lnTo>
                      <a:pt x="199" y="732"/>
                    </a:lnTo>
                    <a:lnTo>
                      <a:pt x="287" y="668"/>
                    </a:lnTo>
                    <a:lnTo>
                      <a:pt x="366" y="681"/>
                    </a:lnTo>
                    <a:lnTo>
                      <a:pt x="437" y="677"/>
                    </a:lnTo>
                    <a:lnTo>
                      <a:pt x="505" y="656"/>
                    </a:lnTo>
                    <a:lnTo>
                      <a:pt x="564" y="618"/>
                    </a:lnTo>
                    <a:lnTo>
                      <a:pt x="614" y="569"/>
                    </a:lnTo>
                    <a:lnTo>
                      <a:pt x="652" y="508"/>
                    </a:lnTo>
                    <a:lnTo>
                      <a:pt x="671" y="441"/>
                    </a:lnTo>
                    <a:lnTo>
                      <a:pt x="676" y="371"/>
                    </a:lnTo>
                    <a:lnTo>
                      <a:pt x="663" y="301"/>
                    </a:lnTo>
                    <a:lnTo>
                      <a:pt x="635" y="236"/>
                    </a:lnTo>
                    <a:lnTo>
                      <a:pt x="591" y="181"/>
                    </a:lnTo>
                    <a:lnTo>
                      <a:pt x="534" y="137"/>
                    </a:lnTo>
                    <a:lnTo>
                      <a:pt x="471" y="109"/>
                    </a:lnTo>
                    <a:lnTo>
                      <a:pt x="401" y="97"/>
                    </a:lnTo>
                    <a:lnTo>
                      <a:pt x="330" y="101"/>
                    </a:lnTo>
                    <a:lnTo>
                      <a:pt x="264" y="122"/>
                    </a:lnTo>
                    <a:lnTo>
                      <a:pt x="203" y="160"/>
                    </a:lnTo>
                    <a:lnTo>
                      <a:pt x="154" y="210"/>
                    </a:lnTo>
                    <a:lnTo>
                      <a:pt x="116" y="269"/>
                    </a:lnTo>
                    <a:lnTo>
                      <a:pt x="97" y="337"/>
                    </a:lnTo>
                    <a:lnTo>
                      <a:pt x="91" y="407"/>
                    </a:lnTo>
                    <a:lnTo>
                      <a:pt x="104" y="478"/>
                    </a:lnTo>
                    <a:lnTo>
                      <a:pt x="135" y="540"/>
                    </a:lnTo>
                    <a:lnTo>
                      <a:pt x="176" y="597"/>
                    </a:lnTo>
                    <a:lnTo>
                      <a:pt x="243" y="647"/>
                    </a:lnTo>
                    <a:lnTo>
                      <a:pt x="165" y="7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5" name="Freeform 44"/>
              <p:cNvSpPr>
                <a:spLocks/>
              </p:cNvSpPr>
              <p:nvPr/>
            </p:nvSpPr>
            <p:spPr bwMode="auto">
              <a:xfrm>
                <a:off x="3049" y="3661"/>
                <a:ext cx="24" cy="15"/>
              </a:xfrm>
              <a:custGeom>
                <a:avLst/>
                <a:gdLst>
                  <a:gd name="T0" fmla="*/ 0 w 150"/>
                  <a:gd name="T1" fmla="*/ 0 h 93"/>
                  <a:gd name="T2" fmla="*/ 0 w 150"/>
                  <a:gd name="T3" fmla="*/ 0 h 93"/>
                  <a:gd name="T4" fmla="*/ 0 w 150"/>
                  <a:gd name="T5" fmla="*/ 0 h 93"/>
                  <a:gd name="T6" fmla="*/ 0 w 150"/>
                  <a:gd name="T7" fmla="*/ 0 h 93"/>
                  <a:gd name="T8" fmla="*/ 0 w 150"/>
                  <a:gd name="T9" fmla="*/ 0 h 93"/>
                  <a:gd name="T10" fmla="*/ 0 w 150"/>
                  <a:gd name="T11" fmla="*/ 0 h 93"/>
                  <a:gd name="T12" fmla="*/ 0 60000 65536"/>
                  <a:gd name="T13" fmla="*/ 0 60000 65536"/>
                  <a:gd name="T14" fmla="*/ 0 60000 65536"/>
                  <a:gd name="T15" fmla="*/ 0 60000 65536"/>
                  <a:gd name="T16" fmla="*/ 0 60000 65536"/>
                  <a:gd name="T17" fmla="*/ 0 60000 65536"/>
                  <a:gd name="T18" fmla="*/ 0 w 150"/>
                  <a:gd name="T19" fmla="*/ 0 h 93"/>
                  <a:gd name="T20" fmla="*/ 150 w 150"/>
                  <a:gd name="T21" fmla="*/ 93 h 93"/>
                </a:gdLst>
                <a:ahLst/>
                <a:cxnLst>
                  <a:cxn ang="T12">
                    <a:pos x="T0" y="T1"/>
                  </a:cxn>
                  <a:cxn ang="T13">
                    <a:pos x="T2" y="T3"/>
                  </a:cxn>
                  <a:cxn ang="T14">
                    <a:pos x="T4" y="T5"/>
                  </a:cxn>
                  <a:cxn ang="T15">
                    <a:pos x="T6" y="T7"/>
                  </a:cxn>
                  <a:cxn ang="T16">
                    <a:pos x="T8" y="T9"/>
                  </a:cxn>
                  <a:cxn ang="T17">
                    <a:pos x="T10" y="T11"/>
                  </a:cxn>
                </a:cxnLst>
                <a:rect l="T18" t="T19" r="T20" b="T21"/>
                <a:pathLst>
                  <a:path w="150" h="93">
                    <a:moveTo>
                      <a:pt x="150" y="36"/>
                    </a:moveTo>
                    <a:lnTo>
                      <a:pt x="59" y="0"/>
                    </a:lnTo>
                    <a:lnTo>
                      <a:pt x="0" y="67"/>
                    </a:lnTo>
                    <a:lnTo>
                      <a:pt x="42" y="93"/>
                    </a:lnTo>
                    <a:lnTo>
                      <a:pt x="15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6" name="Oval 45"/>
              <p:cNvSpPr>
                <a:spLocks noChangeArrowheads="1"/>
              </p:cNvSpPr>
              <p:nvPr/>
            </p:nvSpPr>
            <p:spPr bwMode="auto">
              <a:xfrm>
                <a:off x="3492" y="3528"/>
                <a:ext cx="80" cy="138"/>
              </a:xfrm>
              <a:prstGeom prst="ellipse">
                <a:avLst/>
              </a:prstGeom>
              <a:solidFill>
                <a:schemeClr val="folHlink"/>
              </a:solidFill>
              <a:ln>
                <a:noFill/>
              </a:ln>
              <a:extLs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endParaRPr lang="en-US"/>
              </a:p>
            </p:txBody>
          </p:sp>
          <p:sp>
            <p:nvSpPr>
              <p:cNvPr id="477" name="Freeform 46"/>
              <p:cNvSpPr>
                <a:spLocks/>
              </p:cNvSpPr>
              <p:nvPr/>
            </p:nvSpPr>
            <p:spPr bwMode="auto">
              <a:xfrm>
                <a:off x="3484" y="3518"/>
                <a:ext cx="99" cy="158"/>
              </a:xfrm>
              <a:custGeom>
                <a:avLst/>
                <a:gdLst>
                  <a:gd name="T0" fmla="*/ 0 w 606"/>
                  <a:gd name="T1" fmla="*/ 0 h 969"/>
                  <a:gd name="T2" fmla="*/ 0 w 606"/>
                  <a:gd name="T3" fmla="*/ 0 h 969"/>
                  <a:gd name="T4" fmla="*/ 0 w 606"/>
                  <a:gd name="T5" fmla="*/ 0 h 969"/>
                  <a:gd name="T6" fmla="*/ 0 w 606"/>
                  <a:gd name="T7" fmla="*/ 0 h 969"/>
                  <a:gd name="T8" fmla="*/ 0 w 606"/>
                  <a:gd name="T9" fmla="*/ 0 h 969"/>
                  <a:gd name="T10" fmla="*/ 0 w 606"/>
                  <a:gd name="T11" fmla="*/ 0 h 969"/>
                  <a:gd name="T12" fmla="*/ 0 w 606"/>
                  <a:gd name="T13" fmla="*/ 0 h 969"/>
                  <a:gd name="T14" fmla="*/ 0 w 606"/>
                  <a:gd name="T15" fmla="*/ 0 h 969"/>
                  <a:gd name="T16" fmla="*/ 0 w 606"/>
                  <a:gd name="T17" fmla="*/ 0 h 969"/>
                  <a:gd name="T18" fmla="*/ 0 w 606"/>
                  <a:gd name="T19" fmla="*/ 0 h 969"/>
                  <a:gd name="T20" fmla="*/ 0 w 606"/>
                  <a:gd name="T21" fmla="*/ 0 h 969"/>
                  <a:gd name="T22" fmla="*/ 0 w 606"/>
                  <a:gd name="T23" fmla="*/ 0 h 969"/>
                  <a:gd name="T24" fmla="*/ 0 w 606"/>
                  <a:gd name="T25" fmla="*/ 0 h 969"/>
                  <a:gd name="T26" fmla="*/ 0 w 606"/>
                  <a:gd name="T27" fmla="*/ 0 h 969"/>
                  <a:gd name="T28" fmla="*/ 0 w 606"/>
                  <a:gd name="T29" fmla="*/ 0 h 969"/>
                  <a:gd name="T30" fmla="*/ 0 w 606"/>
                  <a:gd name="T31" fmla="*/ 0 h 969"/>
                  <a:gd name="T32" fmla="*/ 0 w 606"/>
                  <a:gd name="T33" fmla="*/ 0 h 969"/>
                  <a:gd name="T34" fmla="*/ 0 w 606"/>
                  <a:gd name="T35" fmla="*/ 0 h 969"/>
                  <a:gd name="T36" fmla="*/ 0 w 606"/>
                  <a:gd name="T37" fmla="*/ 0 h 969"/>
                  <a:gd name="T38" fmla="*/ 0 w 606"/>
                  <a:gd name="T39" fmla="*/ 0 h 969"/>
                  <a:gd name="T40" fmla="*/ 0 w 606"/>
                  <a:gd name="T41" fmla="*/ 0 h 969"/>
                  <a:gd name="T42" fmla="*/ 0 w 606"/>
                  <a:gd name="T43" fmla="*/ 0 h 969"/>
                  <a:gd name="T44" fmla="*/ 0 w 606"/>
                  <a:gd name="T45" fmla="*/ 0 h 969"/>
                  <a:gd name="T46" fmla="*/ 0 w 606"/>
                  <a:gd name="T47" fmla="*/ 0 h 969"/>
                  <a:gd name="T48" fmla="*/ 0 w 606"/>
                  <a:gd name="T49" fmla="*/ 0 h 969"/>
                  <a:gd name="T50" fmla="*/ 0 w 606"/>
                  <a:gd name="T51" fmla="*/ 0 h 969"/>
                  <a:gd name="T52" fmla="*/ 0 w 606"/>
                  <a:gd name="T53" fmla="*/ 0 h 969"/>
                  <a:gd name="T54" fmla="*/ 0 w 606"/>
                  <a:gd name="T55" fmla="*/ 0 h 969"/>
                  <a:gd name="T56" fmla="*/ 0 w 606"/>
                  <a:gd name="T57" fmla="*/ 0 h 969"/>
                  <a:gd name="T58" fmla="*/ 0 w 606"/>
                  <a:gd name="T59" fmla="*/ 0 h 969"/>
                  <a:gd name="T60" fmla="*/ 0 w 606"/>
                  <a:gd name="T61" fmla="*/ 0 h 969"/>
                  <a:gd name="T62" fmla="*/ 0 w 606"/>
                  <a:gd name="T63" fmla="*/ 0 h 969"/>
                  <a:gd name="T64" fmla="*/ 0 w 606"/>
                  <a:gd name="T65" fmla="*/ 0 h 969"/>
                  <a:gd name="T66" fmla="*/ 0 w 606"/>
                  <a:gd name="T67" fmla="*/ 0 h 969"/>
                  <a:gd name="T68" fmla="*/ 0 w 606"/>
                  <a:gd name="T69" fmla="*/ 0 h 969"/>
                  <a:gd name="T70" fmla="*/ 0 w 606"/>
                  <a:gd name="T71" fmla="*/ 0 h 969"/>
                  <a:gd name="T72" fmla="*/ 0 w 606"/>
                  <a:gd name="T73" fmla="*/ 0 h 969"/>
                  <a:gd name="T74" fmla="*/ 0 w 606"/>
                  <a:gd name="T75" fmla="*/ 0 h 969"/>
                  <a:gd name="T76" fmla="*/ 0 w 606"/>
                  <a:gd name="T77" fmla="*/ 0 h 969"/>
                  <a:gd name="T78" fmla="*/ 0 w 606"/>
                  <a:gd name="T79" fmla="*/ 0 h 969"/>
                  <a:gd name="T80" fmla="*/ 0 w 606"/>
                  <a:gd name="T81" fmla="*/ 0 h 969"/>
                  <a:gd name="T82" fmla="*/ 0 w 606"/>
                  <a:gd name="T83" fmla="*/ 0 h 969"/>
                  <a:gd name="T84" fmla="*/ 0 w 606"/>
                  <a:gd name="T85" fmla="*/ 0 h 969"/>
                  <a:gd name="T86" fmla="*/ 0 w 606"/>
                  <a:gd name="T87" fmla="*/ 0 h 969"/>
                  <a:gd name="T88" fmla="*/ 0 w 606"/>
                  <a:gd name="T89" fmla="*/ 0 h 969"/>
                  <a:gd name="T90" fmla="*/ 0 w 606"/>
                  <a:gd name="T91" fmla="*/ 0 h 969"/>
                  <a:gd name="T92" fmla="*/ 0 w 606"/>
                  <a:gd name="T93" fmla="*/ 0 h 969"/>
                  <a:gd name="T94" fmla="*/ 0 w 606"/>
                  <a:gd name="T95" fmla="*/ 0 h 969"/>
                  <a:gd name="T96" fmla="*/ 0 w 606"/>
                  <a:gd name="T97" fmla="*/ 0 h 969"/>
                  <a:gd name="T98" fmla="*/ 0 w 606"/>
                  <a:gd name="T99" fmla="*/ 0 h 969"/>
                  <a:gd name="T100" fmla="*/ 0 w 606"/>
                  <a:gd name="T101" fmla="*/ 0 h 969"/>
                  <a:gd name="T102" fmla="*/ 0 w 606"/>
                  <a:gd name="T103" fmla="*/ 0 h 969"/>
                  <a:gd name="T104" fmla="*/ 0 w 606"/>
                  <a:gd name="T105" fmla="*/ 0 h 969"/>
                  <a:gd name="T106" fmla="*/ 0 w 606"/>
                  <a:gd name="T107" fmla="*/ 0 h 969"/>
                  <a:gd name="T108" fmla="*/ 0 w 606"/>
                  <a:gd name="T109" fmla="*/ 0 h 96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06"/>
                  <a:gd name="T166" fmla="*/ 0 h 969"/>
                  <a:gd name="T167" fmla="*/ 606 w 606"/>
                  <a:gd name="T168" fmla="*/ 969 h 96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06" h="969">
                    <a:moveTo>
                      <a:pt x="99" y="866"/>
                    </a:moveTo>
                    <a:lnTo>
                      <a:pt x="70" y="825"/>
                    </a:lnTo>
                    <a:lnTo>
                      <a:pt x="30" y="732"/>
                    </a:lnTo>
                    <a:lnTo>
                      <a:pt x="7" y="625"/>
                    </a:lnTo>
                    <a:lnTo>
                      <a:pt x="0" y="509"/>
                    </a:lnTo>
                    <a:lnTo>
                      <a:pt x="13" y="393"/>
                    </a:lnTo>
                    <a:lnTo>
                      <a:pt x="42" y="279"/>
                    </a:lnTo>
                    <a:lnTo>
                      <a:pt x="83" y="180"/>
                    </a:lnTo>
                    <a:lnTo>
                      <a:pt x="141" y="99"/>
                    </a:lnTo>
                    <a:lnTo>
                      <a:pt x="207" y="38"/>
                    </a:lnTo>
                    <a:lnTo>
                      <a:pt x="279" y="5"/>
                    </a:lnTo>
                    <a:lnTo>
                      <a:pt x="352" y="0"/>
                    </a:lnTo>
                    <a:lnTo>
                      <a:pt x="422" y="21"/>
                    </a:lnTo>
                    <a:lnTo>
                      <a:pt x="487" y="70"/>
                    </a:lnTo>
                    <a:lnTo>
                      <a:pt x="540" y="144"/>
                    </a:lnTo>
                    <a:lnTo>
                      <a:pt x="578" y="237"/>
                    </a:lnTo>
                    <a:lnTo>
                      <a:pt x="601" y="344"/>
                    </a:lnTo>
                    <a:lnTo>
                      <a:pt x="606" y="460"/>
                    </a:lnTo>
                    <a:lnTo>
                      <a:pt x="595" y="576"/>
                    </a:lnTo>
                    <a:lnTo>
                      <a:pt x="566" y="688"/>
                    </a:lnTo>
                    <a:lnTo>
                      <a:pt x="523" y="787"/>
                    </a:lnTo>
                    <a:lnTo>
                      <a:pt x="466" y="870"/>
                    </a:lnTo>
                    <a:lnTo>
                      <a:pt x="401" y="929"/>
                    </a:lnTo>
                    <a:lnTo>
                      <a:pt x="329" y="963"/>
                    </a:lnTo>
                    <a:lnTo>
                      <a:pt x="256" y="969"/>
                    </a:lnTo>
                    <a:lnTo>
                      <a:pt x="186" y="946"/>
                    </a:lnTo>
                    <a:lnTo>
                      <a:pt x="123" y="901"/>
                    </a:lnTo>
                    <a:lnTo>
                      <a:pt x="198" y="825"/>
                    </a:lnTo>
                    <a:lnTo>
                      <a:pt x="258" y="849"/>
                    </a:lnTo>
                    <a:lnTo>
                      <a:pt x="314" y="847"/>
                    </a:lnTo>
                    <a:lnTo>
                      <a:pt x="367" y="827"/>
                    </a:lnTo>
                    <a:lnTo>
                      <a:pt x="418" y="785"/>
                    </a:lnTo>
                    <a:lnTo>
                      <a:pt x="462" y="726"/>
                    </a:lnTo>
                    <a:lnTo>
                      <a:pt x="498" y="654"/>
                    </a:lnTo>
                    <a:lnTo>
                      <a:pt x="521" y="570"/>
                    </a:lnTo>
                    <a:lnTo>
                      <a:pt x="532" y="483"/>
                    </a:lnTo>
                    <a:lnTo>
                      <a:pt x="530" y="393"/>
                    </a:lnTo>
                    <a:lnTo>
                      <a:pt x="515" y="311"/>
                    </a:lnTo>
                    <a:lnTo>
                      <a:pt x="487" y="239"/>
                    </a:lnTo>
                    <a:lnTo>
                      <a:pt x="448" y="180"/>
                    </a:lnTo>
                    <a:lnTo>
                      <a:pt x="403" y="140"/>
                    </a:lnTo>
                    <a:lnTo>
                      <a:pt x="350" y="119"/>
                    </a:lnTo>
                    <a:lnTo>
                      <a:pt x="294" y="121"/>
                    </a:lnTo>
                    <a:lnTo>
                      <a:pt x="241" y="142"/>
                    </a:lnTo>
                    <a:lnTo>
                      <a:pt x="190" y="184"/>
                    </a:lnTo>
                    <a:lnTo>
                      <a:pt x="146" y="243"/>
                    </a:lnTo>
                    <a:lnTo>
                      <a:pt x="112" y="315"/>
                    </a:lnTo>
                    <a:lnTo>
                      <a:pt x="87" y="399"/>
                    </a:lnTo>
                    <a:lnTo>
                      <a:pt x="76" y="486"/>
                    </a:lnTo>
                    <a:lnTo>
                      <a:pt x="78" y="576"/>
                    </a:lnTo>
                    <a:lnTo>
                      <a:pt x="93" y="657"/>
                    </a:lnTo>
                    <a:lnTo>
                      <a:pt x="120" y="730"/>
                    </a:lnTo>
                    <a:lnTo>
                      <a:pt x="165" y="796"/>
                    </a:lnTo>
                    <a:lnTo>
                      <a:pt x="99" y="8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8" name="Freeform 47"/>
              <p:cNvSpPr>
                <a:spLocks/>
              </p:cNvSpPr>
              <p:nvPr/>
            </p:nvSpPr>
            <p:spPr bwMode="auto">
              <a:xfrm>
                <a:off x="3499" y="3646"/>
                <a:ext cx="21" cy="19"/>
              </a:xfrm>
              <a:custGeom>
                <a:avLst/>
                <a:gdLst>
                  <a:gd name="T0" fmla="*/ 0 w 122"/>
                  <a:gd name="T1" fmla="*/ 0 h 116"/>
                  <a:gd name="T2" fmla="*/ 0 w 122"/>
                  <a:gd name="T3" fmla="*/ 0 h 116"/>
                  <a:gd name="T4" fmla="*/ 0 w 122"/>
                  <a:gd name="T5" fmla="*/ 0 h 116"/>
                  <a:gd name="T6" fmla="*/ 0 w 122"/>
                  <a:gd name="T7" fmla="*/ 0 h 116"/>
                  <a:gd name="T8" fmla="*/ 0 w 122"/>
                  <a:gd name="T9" fmla="*/ 0 h 116"/>
                  <a:gd name="T10" fmla="*/ 0 w 122"/>
                  <a:gd name="T11" fmla="*/ 0 h 116"/>
                  <a:gd name="T12" fmla="*/ 0 60000 65536"/>
                  <a:gd name="T13" fmla="*/ 0 60000 65536"/>
                  <a:gd name="T14" fmla="*/ 0 60000 65536"/>
                  <a:gd name="T15" fmla="*/ 0 60000 65536"/>
                  <a:gd name="T16" fmla="*/ 0 60000 65536"/>
                  <a:gd name="T17" fmla="*/ 0 60000 65536"/>
                  <a:gd name="T18" fmla="*/ 0 w 122"/>
                  <a:gd name="T19" fmla="*/ 0 h 116"/>
                  <a:gd name="T20" fmla="*/ 122 w 122"/>
                  <a:gd name="T21" fmla="*/ 116 h 116"/>
                </a:gdLst>
                <a:ahLst/>
                <a:cxnLst>
                  <a:cxn ang="T12">
                    <a:pos x="T0" y="T1"/>
                  </a:cxn>
                  <a:cxn ang="T13">
                    <a:pos x="T2" y="T3"/>
                  </a:cxn>
                  <a:cxn ang="T14">
                    <a:pos x="T4" y="T5"/>
                  </a:cxn>
                  <a:cxn ang="T15">
                    <a:pos x="T6" y="T7"/>
                  </a:cxn>
                  <a:cxn ang="T16">
                    <a:pos x="T8" y="T9"/>
                  </a:cxn>
                  <a:cxn ang="T17">
                    <a:pos x="T10" y="T11"/>
                  </a:cxn>
                </a:cxnLst>
                <a:rect l="T18" t="T19" r="T20" b="T21"/>
                <a:pathLst>
                  <a:path w="122" h="116">
                    <a:moveTo>
                      <a:pt x="122" y="53"/>
                    </a:moveTo>
                    <a:lnTo>
                      <a:pt x="55" y="0"/>
                    </a:lnTo>
                    <a:lnTo>
                      <a:pt x="0" y="80"/>
                    </a:lnTo>
                    <a:lnTo>
                      <a:pt x="30" y="116"/>
                    </a:lnTo>
                    <a:lnTo>
                      <a:pt x="122"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483" name="Line 70"/>
          <p:cNvSpPr>
            <a:spLocks noChangeShapeType="1"/>
          </p:cNvSpPr>
          <p:nvPr/>
        </p:nvSpPr>
        <p:spPr bwMode="auto">
          <a:xfrm flipH="1" flipV="1">
            <a:off x="2499095" y="4362591"/>
            <a:ext cx="213571" cy="0"/>
          </a:xfrm>
          <a:prstGeom prst="line">
            <a:avLst/>
          </a:prstGeom>
          <a:noFill/>
          <a:ln w="28575">
            <a:solidFill>
              <a:srgbClr val="777777"/>
            </a:solidFill>
            <a:prstDash val="sysDash"/>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grpSp>
        <p:nvGrpSpPr>
          <p:cNvPr id="484" name="Group 2"/>
          <p:cNvGrpSpPr>
            <a:grpSpLocks/>
          </p:cNvGrpSpPr>
          <p:nvPr/>
        </p:nvGrpSpPr>
        <p:grpSpPr bwMode="auto">
          <a:xfrm>
            <a:off x="1308100" y="4756150"/>
            <a:ext cx="1216025" cy="833438"/>
            <a:chOff x="3182" y="2642"/>
            <a:chExt cx="1186" cy="813"/>
          </a:xfrm>
        </p:grpSpPr>
        <p:grpSp>
          <p:nvGrpSpPr>
            <p:cNvPr id="485" name="Group 3"/>
            <p:cNvGrpSpPr>
              <a:grpSpLocks/>
            </p:cNvGrpSpPr>
            <p:nvPr/>
          </p:nvGrpSpPr>
          <p:grpSpPr bwMode="auto">
            <a:xfrm>
              <a:off x="3182" y="2642"/>
              <a:ext cx="1186" cy="813"/>
              <a:chOff x="1732" y="3507"/>
              <a:chExt cx="1186" cy="813"/>
            </a:xfrm>
          </p:grpSpPr>
          <p:sp>
            <p:nvSpPr>
              <p:cNvPr id="497" name="AutoShape 4"/>
              <p:cNvSpPr>
                <a:spLocks noChangeArrowheads="1"/>
              </p:cNvSpPr>
              <p:nvPr/>
            </p:nvSpPr>
            <p:spPr bwMode="auto">
              <a:xfrm>
                <a:off x="1732" y="3507"/>
                <a:ext cx="1186" cy="813"/>
              </a:xfrm>
              <a:prstGeom prst="roundRect">
                <a:avLst>
                  <a:gd name="adj" fmla="val 16667"/>
                </a:avLst>
              </a:prstGeom>
              <a:solidFill>
                <a:schemeClr val="folHlink"/>
              </a:solidFill>
              <a:ln w="28575" algn="ctr">
                <a:solidFill>
                  <a:schemeClr val="folHlink"/>
                </a:solidFill>
                <a:round/>
                <a:headEnd/>
                <a:tailEnd/>
              </a:ln>
            </p:spPr>
            <p:txBody>
              <a:bodyPr lIns="0" tIns="0" rIns="0" bIns="0" anchor="ctr">
                <a:spAutoFit/>
              </a:bodyPr>
              <a:lstStyle/>
              <a:p>
                <a:endParaRPr lang="en-US"/>
              </a:p>
            </p:txBody>
          </p:sp>
          <p:sp>
            <p:nvSpPr>
              <p:cNvPr id="498" name="AutoShape 5"/>
              <p:cNvSpPr>
                <a:spLocks noChangeArrowheads="1"/>
              </p:cNvSpPr>
              <p:nvPr/>
            </p:nvSpPr>
            <p:spPr bwMode="auto">
              <a:xfrm>
                <a:off x="1762" y="3537"/>
                <a:ext cx="1127" cy="754"/>
              </a:xfrm>
              <a:prstGeom prst="roundRect">
                <a:avLst>
                  <a:gd name="adj" fmla="val 16667"/>
                </a:avLst>
              </a:prstGeom>
              <a:solidFill>
                <a:srgbClr val="FFFFFF"/>
              </a:solidFill>
              <a:ln w="28575" algn="ctr">
                <a:solidFill>
                  <a:schemeClr val="folHlink"/>
                </a:solidFill>
                <a:round/>
                <a:headEnd/>
                <a:tailEnd/>
              </a:ln>
            </p:spPr>
            <p:txBody>
              <a:bodyPr lIns="0" tIns="0" rIns="0" bIns="0" anchor="ctr">
                <a:spAutoFit/>
              </a:bodyPr>
              <a:lstStyle/>
              <a:p>
                <a:endParaRPr lang="en-US"/>
              </a:p>
            </p:txBody>
          </p:sp>
        </p:grpSp>
        <p:grpSp>
          <p:nvGrpSpPr>
            <p:cNvPr id="486" name="Group 6"/>
            <p:cNvGrpSpPr>
              <a:grpSpLocks/>
            </p:cNvGrpSpPr>
            <p:nvPr/>
          </p:nvGrpSpPr>
          <p:grpSpPr bwMode="auto">
            <a:xfrm>
              <a:off x="3309" y="2668"/>
              <a:ext cx="876" cy="739"/>
              <a:chOff x="3309" y="2668"/>
              <a:chExt cx="876" cy="739"/>
            </a:xfrm>
          </p:grpSpPr>
          <p:sp>
            <p:nvSpPr>
              <p:cNvPr id="487" name="Freeform 7"/>
              <p:cNvSpPr>
                <a:spLocks/>
              </p:cNvSpPr>
              <p:nvPr/>
            </p:nvSpPr>
            <p:spPr bwMode="auto">
              <a:xfrm>
                <a:off x="3344" y="2668"/>
                <a:ext cx="841" cy="739"/>
              </a:xfrm>
              <a:custGeom>
                <a:avLst/>
                <a:gdLst>
                  <a:gd name="T0" fmla="*/ 50 w 638"/>
                  <a:gd name="T1" fmla="*/ 1680 h 561"/>
                  <a:gd name="T2" fmla="*/ 50 w 638"/>
                  <a:gd name="T3" fmla="*/ 967 h 561"/>
                  <a:gd name="T4" fmla="*/ 0 w 638"/>
                  <a:gd name="T5" fmla="*/ 876 h 561"/>
                  <a:gd name="T6" fmla="*/ 1003 w 638"/>
                  <a:gd name="T7" fmla="*/ 18 h 561"/>
                  <a:gd name="T8" fmla="*/ 1366 w 638"/>
                  <a:gd name="T9" fmla="*/ 361 h 561"/>
                  <a:gd name="T10" fmla="*/ 1366 w 638"/>
                  <a:gd name="T11" fmla="*/ 0 h 561"/>
                  <a:gd name="T12" fmla="*/ 1654 w 638"/>
                  <a:gd name="T13" fmla="*/ 0 h 561"/>
                  <a:gd name="T14" fmla="*/ 1654 w 638"/>
                  <a:gd name="T15" fmla="*/ 642 h 561"/>
                  <a:gd name="T16" fmla="*/ 1927 w 638"/>
                  <a:gd name="T17" fmla="*/ 865 h 561"/>
                  <a:gd name="T18" fmla="*/ 1828 w 638"/>
                  <a:gd name="T19" fmla="*/ 958 h 561"/>
                  <a:gd name="T20" fmla="*/ 1828 w 638"/>
                  <a:gd name="T21" fmla="*/ 1689 h 561"/>
                  <a:gd name="T22" fmla="*/ 50 w 638"/>
                  <a:gd name="T23" fmla="*/ 1680 h 56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38"/>
                  <a:gd name="T37" fmla="*/ 0 h 561"/>
                  <a:gd name="T38" fmla="*/ 638 w 638"/>
                  <a:gd name="T39" fmla="*/ 561 h 56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38" h="561">
                    <a:moveTo>
                      <a:pt x="17" y="558"/>
                    </a:moveTo>
                    <a:lnTo>
                      <a:pt x="17" y="321"/>
                    </a:lnTo>
                    <a:lnTo>
                      <a:pt x="0" y="291"/>
                    </a:lnTo>
                    <a:lnTo>
                      <a:pt x="332" y="6"/>
                    </a:lnTo>
                    <a:lnTo>
                      <a:pt x="452" y="120"/>
                    </a:lnTo>
                    <a:lnTo>
                      <a:pt x="452" y="0"/>
                    </a:lnTo>
                    <a:lnTo>
                      <a:pt x="548" y="0"/>
                    </a:lnTo>
                    <a:lnTo>
                      <a:pt x="548" y="213"/>
                    </a:lnTo>
                    <a:lnTo>
                      <a:pt x="638" y="288"/>
                    </a:lnTo>
                    <a:lnTo>
                      <a:pt x="605" y="318"/>
                    </a:lnTo>
                    <a:lnTo>
                      <a:pt x="605" y="561"/>
                    </a:lnTo>
                    <a:lnTo>
                      <a:pt x="17" y="558"/>
                    </a:lnTo>
                    <a:close/>
                  </a:path>
                </a:pathLst>
              </a:custGeom>
              <a:solidFill>
                <a:schemeClr val="folHlink"/>
              </a:solidFill>
              <a:ln w="12700">
                <a:solidFill>
                  <a:schemeClr val="bg1"/>
                </a:solidFill>
                <a:round/>
                <a:headEnd/>
                <a:tailEnd/>
              </a:ln>
            </p:spPr>
            <p:txBody>
              <a:bodyPr wrap="none" lIns="0" tIns="0" rIns="0" bIns="0" anchor="ctr">
                <a:spAutoFit/>
              </a:bodyPr>
              <a:lstStyle/>
              <a:p>
                <a:endParaRPr lang="en-US"/>
              </a:p>
            </p:txBody>
          </p:sp>
          <p:sp>
            <p:nvSpPr>
              <p:cNvPr id="488" name="Rectangle 8"/>
              <p:cNvSpPr>
                <a:spLocks noChangeArrowheads="1"/>
              </p:cNvSpPr>
              <p:nvPr/>
            </p:nvSpPr>
            <p:spPr bwMode="auto">
              <a:xfrm>
                <a:off x="3695" y="3136"/>
                <a:ext cx="174" cy="268"/>
              </a:xfrm>
              <a:prstGeom prst="rect">
                <a:avLst/>
              </a:prstGeom>
              <a:solidFill>
                <a:schemeClr val="folHlink"/>
              </a:solidFill>
              <a:ln w="12700" algn="ctr">
                <a:solidFill>
                  <a:schemeClr val="bg1"/>
                </a:solidFill>
                <a:miter lim="800000"/>
                <a:headEnd/>
                <a:tailEnd/>
              </a:ln>
            </p:spPr>
            <p:txBody>
              <a:bodyPr lIns="0" tIns="0" rIns="0" bIns="0" anchor="ctr">
                <a:spAutoFit/>
              </a:bodyPr>
              <a:lstStyle/>
              <a:p>
                <a:endParaRPr lang="en-US"/>
              </a:p>
            </p:txBody>
          </p:sp>
          <p:sp>
            <p:nvSpPr>
              <p:cNvPr id="489" name="Rectangle 9"/>
              <p:cNvSpPr>
                <a:spLocks noChangeArrowheads="1"/>
              </p:cNvSpPr>
              <p:nvPr/>
            </p:nvSpPr>
            <p:spPr bwMode="auto">
              <a:xfrm>
                <a:off x="3928" y="3140"/>
                <a:ext cx="174" cy="154"/>
              </a:xfrm>
              <a:prstGeom prst="rect">
                <a:avLst/>
              </a:prstGeom>
              <a:solidFill>
                <a:schemeClr val="folHlink"/>
              </a:solidFill>
              <a:ln w="12700" algn="ctr">
                <a:solidFill>
                  <a:schemeClr val="bg1"/>
                </a:solidFill>
                <a:miter lim="800000"/>
                <a:headEnd/>
                <a:tailEnd/>
              </a:ln>
            </p:spPr>
            <p:txBody>
              <a:bodyPr wrap="none" lIns="0" tIns="0" rIns="0" bIns="0" anchor="ctr">
                <a:spAutoFit/>
              </a:bodyPr>
              <a:lstStyle/>
              <a:p>
                <a:endParaRPr lang="en-US"/>
              </a:p>
            </p:txBody>
          </p:sp>
          <p:sp>
            <p:nvSpPr>
              <p:cNvPr id="490" name="Line 10"/>
              <p:cNvSpPr>
                <a:spLocks noChangeShapeType="1"/>
              </p:cNvSpPr>
              <p:nvPr/>
            </p:nvSpPr>
            <p:spPr bwMode="auto">
              <a:xfrm>
                <a:off x="3928" y="3219"/>
                <a:ext cx="174"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491" name="Line 11"/>
              <p:cNvSpPr>
                <a:spLocks noChangeShapeType="1"/>
              </p:cNvSpPr>
              <p:nvPr/>
            </p:nvSpPr>
            <p:spPr bwMode="auto">
              <a:xfrm>
                <a:off x="4015" y="3140"/>
                <a:ext cx="0" cy="15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492" name="Rectangle 12"/>
              <p:cNvSpPr>
                <a:spLocks noChangeArrowheads="1"/>
              </p:cNvSpPr>
              <p:nvPr/>
            </p:nvSpPr>
            <p:spPr bwMode="auto">
              <a:xfrm>
                <a:off x="3446" y="3140"/>
                <a:ext cx="174" cy="154"/>
              </a:xfrm>
              <a:prstGeom prst="rect">
                <a:avLst/>
              </a:prstGeom>
              <a:solidFill>
                <a:schemeClr val="folHlink"/>
              </a:solidFill>
              <a:ln w="12700" algn="ctr">
                <a:solidFill>
                  <a:schemeClr val="bg1"/>
                </a:solidFill>
                <a:miter lim="800000"/>
                <a:headEnd/>
                <a:tailEnd/>
              </a:ln>
            </p:spPr>
            <p:txBody>
              <a:bodyPr wrap="none" lIns="0" tIns="0" rIns="0" bIns="0" anchor="ctr">
                <a:spAutoFit/>
              </a:bodyPr>
              <a:lstStyle/>
              <a:p>
                <a:endParaRPr lang="en-US"/>
              </a:p>
            </p:txBody>
          </p:sp>
          <p:sp>
            <p:nvSpPr>
              <p:cNvPr id="493" name="Line 13"/>
              <p:cNvSpPr>
                <a:spLocks noChangeShapeType="1"/>
              </p:cNvSpPr>
              <p:nvPr/>
            </p:nvSpPr>
            <p:spPr bwMode="auto">
              <a:xfrm>
                <a:off x="3446" y="3219"/>
                <a:ext cx="174"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494" name="Line 14"/>
              <p:cNvSpPr>
                <a:spLocks noChangeShapeType="1"/>
              </p:cNvSpPr>
              <p:nvPr/>
            </p:nvSpPr>
            <p:spPr bwMode="auto">
              <a:xfrm>
                <a:off x="3533" y="3138"/>
                <a:ext cx="0" cy="15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495" name="Freeform 15"/>
              <p:cNvSpPr>
                <a:spLocks/>
              </p:cNvSpPr>
              <p:nvPr/>
            </p:nvSpPr>
            <p:spPr bwMode="auto">
              <a:xfrm>
                <a:off x="3309" y="2675"/>
                <a:ext cx="326" cy="428"/>
              </a:xfrm>
              <a:custGeom>
                <a:avLst/>
                <a:gdLst>
                  <a:gd name="T0" fmla="*/ 7 w 1163"/>
                  <a:gd name="T1" fmla="*/ 4 h 1531"/>
                  <a:gd name="T2" fmla="*/ 7 w 1163"/>
                  <a:gd name="T3" fmla="*/ 3 h 1531"/>
                  <a:gd name="T4" fmla="*/ 7 w 1163"/>
                  <a:gd name="T5" fmla="*/ 3 h 1531"/>
                  <a:gd name="T6" fmla="*/ 6 w 1163"/>
                  <a:gd name="T7" fmla="*/ 3 h 1531"/>
                  <a:gd name="T8" fmla="*/ 6 w 1163"/>
                  <a:gd name="T9" fmla="*/ 4 h 1531"/>
                  <a:gd name="T10" fmla="*/ 6 w 1163"/>
                  <a:gd name="T11" fmla="*/ 4 h 1531"/>
                  <a:gd name="T12" fmla="*/ 6 w 1163"/>
                  <a:gd name="T13" fmla="*/ 4 h 1531"/>
                  <a:gd name="T14" fmla="*/ 5 w 1163"/>
                  <a:gd name="T15" fmla="*/ 5 h 1531"/>
                  <a:gd name="T16" fmla="*/ 5 w 1163"/>
                  <a:gd name="T17" fmla="*/ 6 h 1531"/>
                  <a:gd name="T18" fmla="*/ 5 w 1163"/>
                  <a:gd name="T19" fmla="*/ 7 h 1531"/>
                  <a:gd name="T20" fmla="*/ 5 w 1163"/>
                  <a:gd name="T21" fmla="*/ 7 h 1531"/>
                  <a:gd name="T22" fmla="*/ 4 w 1163"/>
                  <a:gd name="T23" fmla="*/ 8 h 1531"/>
                  <a:gd name="T24" fmla="*/ 4 w 1163"/>
                  <a:gd name="T25" fmla="*/ 8 h 1531"/>
                  <a:gd name="T26" fmla="*/ 4 w 1163"/>
                  <a:gd name="T27" fmla="*/ 7 h 1531"/>
                  <a:gd name="T28" fmla="*/ 4 w 1163"/>
                  <a:gd name="T29" fmla="*/ 6 h 1531"/>
                  <a:gd name="T30" fmla="*/ 4 w 1163"/>
                  <a:gd name="T31" fmla="*/ 5 h 1531"/>
                  <a:gd name="T32" fmla="*/ 5 w 1163"/>
                  <a:gd name="T33" fmla="*/ 4 h 1531"/>
                  <a:gd name="T34" fmla="*/ 4 w 1163"/>
                  <a:gd name="T35" fmla="*/ 3 h 1531"/>
                  <a:gd name="T36" fmla="*/ 4 w 1163"/>
                  <a:gd name="T37" fmla="*/ 2 h 1531"/>
                  <a:gd name="T38" fmla="*/ 3 w 1163"/>
                  <a:gd name="T39" fmla="*/ 1 h 1531"/>
                  <a:gd name="T40" fmla="*/ 3 w 1163"/>
                  <a:gd name="T41" fmla="*/ 1 h 1531"/>
                  <a:gd name="T42" fmla="*/ 4 w 1163"/>
                  <a:gd name="T43" fmla="*/ 0 h 1531"/>
                  <a:gd name="T44" fmla="*/ 3 w 1163"/>
                  <a:gd name="T45" fmla="*/ 0 h 1531"/>
                  <a:gd name="T46" fmla="*/ 3 w 1163"/>
                  <a:gd name="T47" fmla="*/ 1 h 1531"/>
                  <a:gd name="T48" fmla="*/ 3 w 1163"/>
                  <a:gd name="T49" fmla="*/ 2 h 1531"/>
                  <a:gd name="T50" fmla="*/ 3 w 1163"/>
                  <a:gd name="T51" fmla="*/ 3 h 1531"/>
                  <a:gd name="T52" fmla="*/ 3 w 1163"/>
                  <a:gd name="T53" fmla="*/ 4 h 1531"/>
                  <a:gd name="T54" fmla="*/ 2 w 1163"/>
                  <a:gd name="T55" fmla="*/ 6 h 1531"/>
                  <a:gd name="T56" fmla="*/ 2 w 1163"/>
                  <a:gd name="T57" fmla="*/ 5 h 1531"/>
                  <a:gd name="T58" fmla="*/ 2 w 1163"/>
                  <a:gd name="T59" fmla="*/ 4 h 1531"/>
                  <a:gd name="T60" fmla="*/ 2 w 1163"/>
                  <a:gd name="T61" fmla="*/ 3 h 1531"/>
                  <a:gd name="T62" fmla="*/ 2 w 1163"/>
                  <a:gd name="T63" fmla="*/ 3 h 1531"/>
                  <a:gd name="T64" fmla="*/ 2 w 1163"/>
                  <a:gd name="T65" fmla="*/ 2 h 1531"/>
                  <a:gd name="T66" fmla="*/ 2 w 1163"/>
                  <a:gd name="T67" fmla="*/ 2 h 1531"/>
                  <a:gd name="T68" fmla="*/ 2 w 1163"/>
                  <a:gd name="T69" fmla="*/ 3 h 1531"/>
                  <a:gd name="T70" fmla="*/ 1 w 1163"/>
                  <a:gd name="T71" fmla="*/ 4 h 1531"/>
                  <a:gd name="T72" fmla="*/ 1 w 1163"/>
                  <a:gd name="T73" fmla="*/ 5 h 1531"/>
                  <a:gd name="T74" fmla="*/ 0 w 1163"/>
                  <a:gd name="T75" fmla="*/ 6 h 1531"/>
                  <a:gd name="T76" fmla="*/ 0 w 1163"/>
                  <a:gd name="T77" fmla="*/ 6 h 1531"/>
                  <a:gd name="T78" fmla="*/ 0 w 1163"/>
                  <a:gd name="T79" fmla="*/ 7 h 1531"/>
                  <a:gd name="T80" fmla="*/ 1 w 1163"/>
                  <a:gd name="T81" fmla="*/ 8 h 1531"/>
                  <a:gd name="T82" fmla="*/ 1 w 1163"/>
                  <a:gd name="T83" fmla="*/ 8 h 1531"/>
                  <a:gd name="T84" fmla="*/ 2 w 1163"/>
                  <a:gd name="T85" fmla="*/ 8 h 1531"/>
                  <a:gd name="T86" fmla="*/ 2 w 1163"/>
                  <a:gd name="T87" fmla="*/ 9 h 1531"/>
                  <a:gd name="T88" fmla="*/ 3 w 1163"/>
                  <a:gd name="T89" fmla="*/ 9 h 1531"/>
                  <a:gd name="T90" fmla="*/ 3 w 1163"/>
                  <a:gd name="T91" fmla="*/ 9 h 1531"/>
                  <a:gd name="T92" fmla="*/ 3 w 1163"/>
                  <a:gd name="T93" fmla="*/ 9 h 1531"/>
                  <a:gd name="T94" fmla="*/ 3 w 1163"/>
                  <a:gd name="T95" fmla="*/ 9 h 1531"/>
                  <a:gd name="T96" fmla="*/ 3 w 1163"/>
                  <a:gd name="T97" fmla="*/ 9 h 1531"/>
                  <a:gd name="T98" fmla="*/ 3 w 1163"/>
                  <a:gd name="T99" fmla="*/ 9 h 1531"/>
                  <a:gd name="T100" fmla="*/ 4 w 1163"/>
                  <a:gd name="T101" fmla="*/ 9 h 1531"/>
                  <a:gd name="T102" fmla="*/ 4 w 1163"/>
                  <a:gd name="T103" fmla="*/ 9 h 1531"/>
                  <a:gd name="T104" fmla="*/ 5 w 1163"/>
                  <a:gd name="T105" fmla="*/ 9 h 1531"/>
                  <a:gd name="T106" fmla="*/ 5 w 1163"/>
                  <a:gd name="T107" fmla="*/ 9 h 1531"/>
                  <a:gd name="T108" fmla="*/ 6 w 1163"/>
                  <a:gd name="T109" fmla="*/ 9 h 1531"/>
                  <a:gd name="T110" fmla="*/ 7 w 1163"/>
                  <a:gd name="T111" fmla="*/ 8 h 1531"/>
                  <a:gd name="T112" fmla="*/ 7 w 1163"/>
                  <a:gd name="T113" fmla="*/ 7 h 1531"/>
                  <a:gd name="T114" fmla="*/ 7 w 1163"/>
                  <a:gd name="T115" fmla="*/ 6 h 153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63"/>
                  <a:gd name="T175" fmla="*/ 0 h 1531"/>
                  <a:gd name="T176" fmla="*/ 1163 w 1163"/>
                  <a:gd name="T177" fmla="*/ 1531 h 153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63" h="1531">
                    <a:moveTo>
                      <a:pt x="1077" y="804"/>
                    </a:moveTo>
                    <a:lnTo>
                      <a:pt x="1075" y="773"/>
                    </a:lnTo>
                    <a:lnTo>
                      <a:pt x="1075" y="739"/>
                    </a:lnTo>
                    <a:lnTo>
                      <a:pt x="1077" y="700"/>
                    </a:lnTo>
                    <a:lnTo>
                      <a:pt x="1082" y="660"/>
                    </a:lnTo>
                    <a:lnTo>
                      <a:pt x="1090" y="621"/>
                    </a:lnTo>
                    <a:lnTo>
                      <a:pt x="1101" y="585"/>
                    </a:lnTo>
                    <a:lnTo>
                      <a:pt x="1116" y="553"/>
                    </a:lnTo>
                    <a:lnTo>
                      <a:pt x="1134" y="528"/>
                    </a:lnTo>
                    <a:lnTo>
                      <a:pt x="1121" y="535"/>
                    </a:lnTo>
                    <a:lnTo>
                      <a:pt x="1108" y="538"/>
                    </a:lnTo>
                    <a:lnTo>
                      <a:pt x="1095" y="543"/>
                    </a:lnTo>
                    <a:lnTo>
                      <a:pt x="1082" y="546"/>
                    </a:lnTo>
                    <a:lnTo>
                      <a:pt x="1070" y="551"/>
                    </a:lnTo>
                    <a:lnTo>
                      <a:pt x="1057" y="556"/>
                    </a:lnTo>
                    <a:lnTo>
                      <a:pt x="1046" y="563"/>
                    </a:lnTo>
                    <a:lnTo>
                      <a:pt x="1034" y="571"/>
                    </a:lnTo>
                    <a:lnTo>
                      <a:pt x="1025" y="579"/>
                    </a:lnTo>
                    <a:lnTo>
                      <a:pt x="1016" y="587"/>
                    </a:lnTo>
                    <a:lnTo>
                      <a:pt x="1008" y="597"/>
                    </a:lnTo>
                    <a:lnTo>
                      <a:pt x="1000" y="605"/>
                    </a:lnTo>
                    <a:lnTo>
                      <a:pt x="992" y="615"/>
                    </a:lnTo>
                    <a:lnTo>
                      <a:pt x="984" y="625"/>
                    </a:lnTo>
                    <a:lnTo>
                      <a:pt x="977" y="634"/>
                    </a:lnTo>
                    <a:lnTo>
                      <a:pt x="969" y="644"/>
                    </a:lnTo>
                    <a:lnTo>
                      <a:pt x="949" y="670"/>
                    </a:lnTo>
                    <a:lnTo>
                      <a:pt x="931" y="696"/>
                    </a:lnTo>
                    <a:lnTo>
                      <a:pt x="915" y="722"/>
                    </a:lnTo>
                    <a:lnTo>
                      <a:pt x="899" y="750"/>
                    </a:lnTo>
                    <a:lnTo>
                      <a:pt x="884" y="778"/>
                    </a:lnTo>
                    <a:lnTo>
                      <a:pt x="871" y="806"/>
                    </a:lnTo>
                    <a:lnTo>
                      <a:pt x="858" y="835"/>
                    </a:lnTo>
                    <a:lnTo>
                      <a:pt x="848" y="866"/>
                    </a:lnTo>
                    <a:lnTo>
                      <a:pt x="838" y="899"/>
                    </a:lnTo>
                    <a:lnTo>
                      <a:pt x="832" y="931"/>
                    </a:lnTo>
                    <a:lnTo>
                      <a:pt x="825" y="965"/>
                    </a:lnTo>
                    <a:lnTo>
                      <a:pt x="819" y="1000"/>
                    </a:lnTo>
                    <a:lnTo>
                      <a:pt x="812" y="1032"/>
                    </a:lnTo>
                    <a:lnTo>
                      <a:pt x="802" y="1067"/>
                    </a:lnTo>
                    <a:lnTo>
                      <a:pt x="793" y="1099"/>
                    </a:lnTo>
                    <a:lnTo>
                      <a:pt x="778" y="1130"/>
                    </a:lnTo>
                    <a:lnTo>
                      <a:pt x="770" y="1147"/>
                    </a:lnTo>
                    <a:lnTo>
                      <a:pt x="760" y="1161"/>
                    </a:lnTo>
                    <a:lnTo>
                      <a:pt x="749" y="1174"/>
                    </a:lnTo>
                    <a:lnTo>
                      <a:pt x="735" y="1186"/>
                    </a:lnTo>
                    <a:lnTo>
                      <a:pt x="722" y="1197"/>
                    </a:lnTo>
                    <a:lnTo>
                      <a:pt x="709" y="1209"/>
                    </a:lnTo>
                    <a:lnTo>
                      <a:pt x="696" y="1220"/>
                    </a:lnTo>
                    <a:lnTo>
                      <a:pt x="682" y="1230"/>
                    </a:lnTo>
                    <a:lnTo>
                      <a:pt x="677" y="1223"/>
                    </a:lnTo>
                    <a:lnTo>
                      <a:pt x="672" y="1217"/>
                    </a:lnTo>
                    <a:lnTo>
                      <a:pt x="667" y="1212"/>
                    </a:lnTo>
                    <a:lnTo>
                      <a:pt x="660" y="1205"/>
                    </a:lnTo>
                    <a:lnTo>
                      <a:pt x="628" y="1168"/>
                    </a:lnTo>
                    <a:lnTo>
                      <a:pt x="605" y="1130"/>
                    </a:lnTo>
                    <a:lnTo>
                      <a:pt x="590" y="1091"/>
                    </a:lnTo>
                    <a:lnTo>
                      <a:pt x="585" y="1050"/>
                    </a:lnTo>
                    <a:lnTo>
                      <a:pt x="587" y="1009"/>
                    </a:lnTo>
                    <a:lnTo>
                      <a:pt x="593" y="967"/>
                    </a:lnTo>
                    <a:lnTo>
                      <a:pt x="606" y="923"/>
                    </a:lnTo>
                    <a:lnTo>
                      <a:pt x="624" y="877"/>
                    </a:lnTo>
                    <a:lnTo>
                      <a:pt x="641" y="843"/>
                    </a:lnTo>
                    <a:lnTo>
                      <a:pt x="660" y="807"/>
                    </a:lnTo>
                    <a:lnTo>
                      <a:pt x="682" y="770"/>
                    </a:lnTo>
                    <a:lnTo>
                      <a:pt x="703" y="732"/>
                    </a:lnTo>
                    <a:lnTo>
                      <a:pt x="721" y="693"/>
                    </a:lnTo>
                    <a:lnTo>
                      <a:pt x="735" y="654"/>
                    </a:lnTo>
                    <a:lnTo>
                      <a:pt x="744" y="615"/>
                    </a:lnTo>
                    <a:lnTo>
                      <a:pt x="744" y="576"/>
                    </a:lnTo>
                    <a:lnTo>
                      <a:pt x="734" y="538"/>
                    </a:lnTo>
                    <a:lnTo>
                      <a:pt x="717" y="504"/>
                    </a:lnTo>
                    <a:lnTo>
                      <a:pt x="693" y="470"/>
                    </a:lnTo>
                    <a:lnTo>
                      <a:pt x="667" y="439"/>
                    </a:lnTo>
                    <a:lnTo>
                      <a:pt x="636" y="409"/>
                    </a:lnTo>
                    <a:lnTo>
                      <a:pt x="606" y="380"/>
                    </a:lnTo>
                    <a:lnTo>
                      <a:pt x="579" y="350"/>
                    </a:lnTo>
                    <a:lnTo>
                      <a:pt x="554" y="323"/>
                    </a:lnTo>
                    <a:lnTo>
                      <a:pt x="535" y="290"/>
                    </a:lnTo>
                    <a:lnTo>
                      <a:pt x="523" y="253"/>
                    </a:lnTo>
                    <a:lnTo>
                      <a:pt x="518" y="213"/>
                    </a:lnTo>
                    <a:lnTo>
                      <a:pt x="518" y="174"/>
                    </a:lnTo>
                    <a:lnTo>
                      <a:pt x="523" y="145"/>
                    </a:lnTo>
                    <a:lnTo>
                      <a:pt x="531" y="120"/>
                    </a:lnTo>
                    <a:lnTo>
                      <a:pt x="543" y="98"/>
                    </a:lnTo>
                    <a:lnTo>
                      <a:pt x="556" y="78"/>
                    </a:lnTo>
                    <a:lnTo>
                      <a:pt x="570" y="58"/>
                    </a:lnTo>
                    <a:lnTo>
                      <a:pt x="588" y="39"/>
                    </a:lnTo>
                    <a:lnTo>
                      <a:pt x="606" y="21"/>
                    </a:lnTo>
                    <a:lnTo>
                      <a:pt x="626" y="0"/>
                    </a:lnTo>
                    <a:lnTo>
                      <a:pt x="592" y="10"/>
                    </a:lnTo>
                    <a:lnTo>
                      <a:pt x="556" y="21"/>
                    </a:lnTo>
                    <a:lnTo>
                      <a:pt x="521" y="36"/>
                    </a:lnTo>
                    <a:lnTo>
                      <a:pt x="490" y="54"/>
                    </a:lnTo>
                    <a:lnTo>
                      <a:pt x="464" y="76"/>
                    </a:lnTo>
                    <a:lnTo>
                      <a:pt x="443" y="103"/>
                    </a:lnTo>
                    <a:lnTo>
                      <a:pt x="430" y="135"/>
                    </a:lnTo>
                    <a:lnTo>
                      <a:pt x="425" y="174"/>
                    </a:lnTo>
                    <a:lnTo>
                      <a:pt x="428" y="227"/>
                    </a:lnTo>
                    <a:lnTo>
                      <a:pt x="438" y="280"/>
                    </a:lnTo>
                    <a:lnTo>
                      <a:pt x="450" y="333"/>
                    </a:lnTo>
                    <a:lnTo>
                      <a:pt x="464" y="385"/>
                    </a:lnTo>
                    <a:lnTo>
                      <a:pt x="476" y="437"/>
                    </a:lnTo>
                    <a:lnTo>
                      <a:pt x="486" y="489"/>
                    </a:lnTo>
                    <a:lnTo>
                      <a:pt x="490" y="543"/>
                    </a:lnTo>
                    <a:lnTo>
                      <a:pt x="489" y="597"/>
                    </a:lnTo>
                    <a:lnTo>
                      <a:pt x="479" y="646"/>
                    </a:lnTo>
                    <a:lnTo>
                      <a:pt x="461" y="691"/>
                    </a:lnTo>
                    <a:lnTo>
                      <a:pt x="438" y="735"/>
                    </a:lnTo>
                    <a:lnTo>
                      <a:pt x="412" y="776"/>
                    </a:lnTo>
                    <a:lnTo>
                      <a:pt x="383" y="817"/>
                    </a:lnTo>
                    <a:lnTo>
                      <a:pt x="352" y="856"/>
                    </a:lnTo>
                    <a:lnTo>
                      <a:pt x="321" y="895"/>
                    </a:lnTo>
                    <a:lnTo>
                      <a:pt x="291" y="934"/>
                    </a:lnTo>
                    <a:lnTo>
                      <a:pt x="291" y="905"/>
                    </a:lnTo>
                    <a:lnTo>
                      <a:pt x="294" y="876"/>
                    </a:lnTo>
                    <a:lnTo>
                      <a:pt x="301" y="845"/>
                    </a:lnTo>
                    <a:lnTo>
                      <a:pt x="309" y="815"/>
                    </a:lnTo>
                    <a:lnTo>
                      <a:pt x="319" y="786"/>
                    </a:lnTo>
                    <a:lnTo>
                      <a:pt x="330" y="757"/>
                    </a:lnTo>
                    <a:lnTo>
                      <a:pt x="340" y="729"/>
                    </a:lnTo>
                    <a:lnTo>
                      <a:pt x="350" y="701"/>
                    </a:lnTo>
                    <a:lnTo>
                      <a:pt x="366" y="651"/>
                    </a:lnTo>
                    <a:lnTo>
                      <a:pt x="378" y="600"/>
                    </a:lnTo>
                    <a:lnTo>
                      <a:pt x="386" y="549"/>
                    </a:lnTo>
                    <a:lnTo>
                      <a:pt x="386" y="497"/>
                    </a:lnTo>
                    <a:lnTo>
                      <a:pt x="384" y="470"/>
                    </a:lnTo>
                    <a:lnTo>
                      <a:pt x="379" y="440"/>
                    </a:lnTo>
                    <a:lnTo>
                      <a:pt x="370" y="412"/>
                    </a:lnTo>
                    <a:lnTo>
                      <a:pt x="356" y="388"/>
                    </a:lnTo>
                    <a:lnTo>
                      <a:pt x="345" y="375"/>
                    </a:lnTo>
                    <a:lnTo>
                      <a:pt x="332" y="365"/>
                    </a:lnTo>
                    <a:lnTo>
                      <a:pt x="317" y="357"/>
                    </a:lnTo>
                    <a:lnTo>
                      <a:pt x="303" y="349"/>
                    </a:lnTo>
                    <a:lnTo>
                      <a:pt x="288" y="342"/>
                    </a:lnTo>
                    <a:lnTo>
                      <a:pt x="273" y="334"/>
                    </a:lnTo>
                    <a:lnTo>
                      <a:pt x="258" y="326"/>
                    </a:lnTo>
                    <a:lnTo>
                      <a:pt x="244" y="316"/>
                    </a:lnTo>
                    <a:lnTo>
                      <a:pt x="260" y="368"/>
                    </a:lnTo>
                    <a:lnTo>
                      <a:pt x="273" y="417"/>
                    </a:lnTo>
                    <a:lnTo>
                      <a:pt x="280" y="465"/>
                    </a:lnTo>
                    <a:lnTo>
                      <a:pt x="281" y="512"/>
                    </a:lnTo>
                    <a:lnTo>
                      <a:pt x="276" y="558"/>
                    </a:lnTo>
                    <a:lnTo>
                      <a:pt x="263" y="603"/>
                    </a:lnTo>
                    <a:lnTo>
                      <a:pt x="242" y="649"/>
                    </a:lnTo>
                    <a:lnTo>
                      <a:pt x="211" y="695"/>
                    </a:lnTo>
                    <a:lnTo>
                      <a:pt x="188" y="722"/>
                    </a:lnTo>
                    <a:lnTo>
                      <a:pt x="167" y="752"/>
                    </a:lnTo>
                    <a:lnTo>
                      <a:pt x="144" y="778"/>
                    </a:lnTo>
                    <a:lnTo>
                      <a:pt x="121" y="806"/>
                    </a:lnTo>
                    <a:lnTo>
                      <a:pt x="100" y="833"/>
                    </a:lnTo>
                    <a:lnTo>
                      <a:pt x="79" y="861"/>
                    </a:lnTo>
                    <a:lnTo>
                      <a:pt x="59" y="889"/>
                    </a:lnTo>
                    <a:lnTo>
                      <a:pt x="43" y="917"/>
                    </a:lnTo>
                    <a:lnTo>
                      <a:pt x="28" y="946"/>
                    </a:lnTo>
                    <a:lnTo>
                      <a:pt x="15" y="975"/>
                    </a:lnTo>
                    <a:lnTo>
                      <a:pt x="7" y="1006"/>
                    </a:lnTo>
                    <a:lnTo>
                      <a:pt x="0" y="1039"/>
                    </a:lnTo>
                    <a:lnTo>
                      <a:pt x="0" y="1071"/>
                    </a:lnTo>
                    <a:lnTo>
                      <a:pt x="2" y="1106"/>
                    </a:lnTo>
                    <a:lnTo>
                      <a:pt x="10" y="1143"/>
                    </a:lnTo>
                    <a:lnTo>
                      <a:pt x="23" y="1181"/>
                    </a:lnTo>
                    <a:lnTo>
                      <a:pt x="38" y="1215"/>
                    </a:lnTo>
                    <a:lnTo>
                      <a:pt x="56" y="1248"/>
                    </a:lnTo>
                    <a:lnTo>
                      <a:pt x="77" y="1277"/>
                    </a:lnTo>
                    <a:lnTo>
                      <a:pt x="102" y="1305"/>
                    </a:lnTo>
                    <a:lnTo>
                      <a:pt x="128" y="1329"/>
                    </a:lnTo>
                    <a:lnTo>
                      <a:pt x="156" y="1349"/>
                    </a:lnTo>
                    <a:lnTo>
                      <a:pt x="188" y="1367"/>
                    </a:lnTo>
                    <a:lnTo>
                      <a:pt x="223" y="1380"/>
                    </a:lnTo>
                    <a:lnTo>
                      <a:pt x="240" y="1385"/>
                    </a:lnTo>
                    <a:lnTo>
                      <a:pt x="258" y="1391"/>
                    </a:lnTo>
                    <a:lnTo>
                      <a:pt x="276" y="1396"/>
                    </a:lnTo>
                    <a:lnTo>
                      <a:pt x="293" y="1401"/>
                    </a:lnTo>
                    <a:lnTo>
                      <a:pt x="311" y="1406"/>
                    </a:lnTo>
                    <a:lnTo>
                      <a:pt x="327" y="1412"/>
                    </a:lnTo>
                    <a:lnTo>
                      <a:pt x="343" y="1417"/>
                    </a:lnTo>
                    <a:lnTo>
                      <a:pt x="360" y="1422"/>
                    </a:lnTo>
                    <a:lnTo>
                      <a:pt x="374" y="1429"/>
                    </a:lnTo>
                    <a:lnTo>
                      <a:pt x="391" y="1435"/>
                    </a:lnTo>
                    <a:lnTo>
                      <a:pt x="405" y="1443"/>
                    </a:lnTo>
                    <a:lnTo>
                      <a:pt x="422" y="1452"/>
                    </a:lnTo>
                    <a:lnTo>
                      <a:pt x="438" y="1460"/>
                    </a:lnTo>
                    <a:lnTo>
                      <a:pt x="453" y="1469"/>
                    </a:lnTo>
                    <a:lnTo>
                      <a:pt x="469" y="1479"/>
                    </a:lnTo>
                    <a:lnTo>
                      <a:pt x="486" y="1491"/>
                    </a:lnTo>
                    <a:lnTo>
                      <a:pt x="494" y="1499"/>
                    </a:lnTo>
                    <a:lnTo>
                      <a:pt x="492" y="1483"/>
                    </a:lnTo>
                    <a:lnTo>
                      <a:pt x="490" y="1468"/>
                    </a:lnTo>
                    <a:lnTo>
                      <a:pt x="489" y="1453"/>
                    </a:lnTo>
                    <a:lnTo>
                      <a:pt x="489" y="1437"/>
                    </a:lnTo>
                    <a:lnTo>
                      <a:pt x="500" y="1448"/>
                    </a:lnTo>
                    <a:lnTo>
                      <a:pt x="510" y="1460"/>
                    </a:lnTo>
                    <a:lnTo>
                      <a:pt x="520" y="1471"/>
                    </a:lnTo>
                    <a:lnTo>
                      <a:pt x="528" y="1483"/>
                    </a:lnTo>
                    <a:lnTo>
                      <a:pt x="536" y="1494"/>
                    </a:lnTo>
                    <a:lnTo>
                      <a:pt x="543" y="1507"/>
                    </a:lnTo>
                    <a:lnTo>
                      <a:pt x="548" y="1518"/>
                    </a:lnTo>
                    <a:lnTo>
                      <a:pt x="552" y="1531"/>
                    </a:lnTo>
                    <a:lnTo>
                      <a:pt x="557" y="1523"/>
                    </a:lnTo>
                    <a:lnTo>
                      <a:pt x="564" y="1517"/>
                    </a:lnTo>
                    <a:lnTo>
                      <a:pt x="572" y="1512"/>
                    </a:lnTo>
                    <a:lnTo>
                      <a:pt x="579" y="1507"/>
                    </a:lnTo>
                    <a:lnTo>
                      <a:pt x="595" y="1518"/>
                    </a:lnTo>
                    <a:lnTo>
                      <a:pt x="613" y="1520"/>
                    </a:lnTo>
                    <a:lnTo>
                      <a:pt x="633" y="1515"/>
                    </a:lnTo>
                    <a:lnTo>
                      <a:pt x="652" y="1505"/>
                    </a:lnTo>
                    <a:lnTo>
                      <a:pt x="672" y="1494"/>
                    </a:lnTo>
                    <a:lnTo>
                      <a:pt x="691" y="1481"/>
                    </a:lnTo>
                    <a:lnTo>
                      <a:pt x="709" y="1469"/>
                    </a:lnTo>
                    <a:lnTo>
                      <a:pt x="727" y="1461"/>
                    </a:lnTo>
                    <a:lnTo>
                      <a:pt x="752" y="1455"/>
                    </a:lnTo>
                    <a:lnTo>
                      <a:pt x="776" y="1450"/>
                    </a:lnTo>
                    <a:lnTo>
                      <a:pt x="801" y="1445"/>
                    </a:lnTo>
                    <a:lnTo>
                      <a:pt x="825" y="1442"/>
                    </a:lnTo>
                    <a:lnTo>
                      <a:pt x="851" y="1439"/>
                    </a:lnTo>
                    <a:lnTo>
                      <a:pt x="876" y="1435"/>
                    </a:lnTo>
                    <a:lnTo>
                      <a:pt x="900" y="1432"/>
                    </a:lnTo>
                    <a:lnTo>
                      <a:pt x="927" y="1429"/>
                    </a:lnTo>
                    <a:lnTo>
                      <a:pt x="949" y="1424"/>
                    </a:lnTo>
                    <a:lnTo>
                      <a:pt x="974" y="1417"/>
                    </a:lnTo>
                    <a:lnTo>
                      <a:pt x="997" y="1411"/>
                    </a:lnTo>
                    <a:lnTo>
                      <a:pt x="1020" y="1401"/>
                    </a:lnTo>
                    <a:lnTo>
                      <a:pt x="1041" y="1391"/>
                    </a:lnTo>
                    <a:lnTo>
                      <a:pt x="1062" y="1377"/>
                    </a:lnTo>
                    <a:lnTo>
                      <a:pt x="1082" y="1362"/>
                    </a:lnTo>
                    <a:lnTo>
                      <a:pt x="1100" y="1342"/>
                    </a:lnTo>
                    <a:lnTo>
                      <a:pt x="1142" y="1277"/>
                    </a:lnTo>
                    <a:lnTo>
                      <a:pt x="1162" y="1210"/>
                    </a:lnTo>
                    <a:lnTo>
                      <a:pt x="1163" y="1143"/>
                    </a:lnTo>
                    <a:lnTo>
                      <a:pt x="1152" y="1078"/>
                    </a:lnTo>
                    <a:lnTo>
                      <a:pt x="1132" y="1009"/>
                    </a:lnTo>
                    <a:lnTo>
                      <a:pt x="1110" y="943"/>
                    </a:lnTo>
                    <a:lnTo>
                      <a:pt x="1090" y="874"/>
                    </a:lnTo>
                    <a:lnTo>
                      <a:pt x="1077" y="804"/>
                    </a:lnTo>
                    <a:close/>
                  </a:path>
                </a:pathLst>
              </a:custGeom>
              <a:solidFill>
                <a:schemeClr val="hlink"/>
              </a:solidFill>
              <a:ln w="9525">
                <a:solidFill>
                  <a:schemeClr val="bg1"/>
                </a:solidFill>
                <a:round/>
                <a:headEnd/>
                <a:tailEnd/>
              </a:ln>
            </p:spPr>
            <p:txBody>
              <a:bodyPr/>
              <a:lstStyle/>
              <a:p>
                <a:endParaRPr lang="en-US"/>
              </a:p>
            </p:txBody>
          </p:sp>
          <p:sp>
            <p:nvSpPr>
              <p:cNvPr id="496" name="Freeform 16"/>
              <p:cNvSpPr>
                <a:spLocks/>
              </p:cNvSpPr>
              <p:nvPr/>
            </p:nvSpPr>
            <p:spPr bwMode="auto">
              <a:xfrm>
                <a:off x="3332" y="2706"/>
                <a:ext cx="43" cy="49"/>
              </a:xfrm>
              <a:custGeom>
                <a:avLst/>
                <a:gdLst>
                  <a:gd name="T0" fmla="*/ 1 w 154"/>
                  <a:gd name="T1" fmla="*/ 1 h 173"/>
                  <a:gd name="T2" fmla="*/ 1 w 154"/>
                  <a:gd name="T3" fmla="*/ 1 h 173"/>
                  <a:gd name="T4" fmla="*/ 1 w 154"/>
                  <a:gd name="T5" fmla="*/ 1 h 173"/>
                  <a:gd name="T6" fmla="*/ 1 w 154"/>
                  <a:gd name="T7" fmla="*/ 1 h 173"/>
                  <a:gd name="T8" fmla="*/ 1 w 154"/>
                  <a:gd name="T9" fmla="*/ 1 h 173"/>
                  <a:gd name="T10" fmla="*/ 1 w 154"/>
                  <a:gd name="T11" fmla="*/ 1 h 173"/>
                  <a:gd name="T12" fmla="*/ 1 w 154"/>
                  <a:gd name="T13" fmla="*/ 1 h 173"/>
                  <a:gd name="T14" fmla="*/ 1 w 154"/>
                  <a:gd name="T15" fmla="*/ 1 h 173"/>
                  <a:gd name="T16" fmla="*/ 1 w 154"/>
                  <a:gd name="T17" fmla="*/ 0 h 173"/>
                  <a:gd name="T18" fmla="*/ 1 w 154"/>
                  <a:gd name="T19" fmla="*/ 0 h 173"/>
                  <a:gd name="T20" fmla="*/ 0 w 154"/>
                  <a:gd name="T21" fmla="*/ 0 h 173"/>
                  <a:gd name="T22" fmla="*/ 0 w 154"/>
                  <a:gd name="T23" fmla="*/ 0 h 173"/>
                  <a:gd name="T24" fmla="*/ 0 w 154"/>
                  <a:gd name="T25" fmla="*/ 0 h 173"/>
                  <a:gd name="T26" fmla="*/ 0 w 154"/>
                  <a:gd name="T27" fmla="*/ 0 h 173"/>
                  <a:gd name="T28" fmla="*/ 0 w 154"/>
                  <a:gd name="T29" fmla="*/ 0 h 173"/>
                  <a:gd name="T30" fmla="*/ 0 w 154"/>
                  <a:gd name="T31" fmla="*/ 0 h 173"/>
                  <a:gd name="T32" fmla="*/ 0 w 154"/>
                  <a:gd name="T33" fmla="*/ 0 h 173"/>
                  <a:gd name="T34" fmla="*/ 0 w 154"/>
                  <a:gd name="T35" fmla="*/ 0 h 173"/>
                  <a:gd name="T36" fmla="*/ 0 w 154"/>
                  <a:gd name="T37" fmla="*/ 0 h 173"/>
                  <a:gd name="T38" fmla="*/ 0 w 154"/>
                  <a:gd name="T39" fmla="*/ 1 h 173"/>
                  <a:gd name="T40" fmla="*/ 0 w 154"/>
                  <a:gd name="T41" fmla="*/ 1 h 173"/>
                  <a:gd name="T42" fmla="*/ 0 w 154"/>
                  <a:gd name="T43" fmla="*/ 1 h 173"/>
                  <a:gd name="T44" fmla="*/ 1 w 154"/>
                  <a:gd name="T45" fmla="*/ 1 h 173"/>
                  <a:gd name="T46" fmla="*/ 1 w 154"/>
                  <a:gd name="T47" fmla="*/ 1 h 173"/>
                  <a:gd name="T48" fmla="*/ 1 w 154"/>
                  <a:gd name="T49" fmla="*/ 1 h 173"/>
                  <a:gd name="T50" fmla="*/ 1 w 154"/>
                  <a:gd name="T51" fmla="*/ 1 h 17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54"/>
                  <a:gd name="T79" fmla="*/ 0 h 173"/>
                  <a:gd name="T80" fmla="*/ 154 w 154"/>
                  <a:gd name="T81" fmla="*/ 173 h 17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54" h="173">
                    <a:moveTo>
                      <a:pt x="154" y="131"/>
                    </a:moveTo>
                    <a:lnTo>
                      <a:pt x="149" y="116"/>
                    </a:lnTo>
                    <a:lnTo>
                      <a:pt x="144" y="105"/>
                    </a:lnTo>
                    <a:lnTo>
                      <a:pt x="138" y="95"/>
                    </a:lnTo>
                    <a:lnTo>
                      <a:pt x="128" y="87"/>
                    </a:lnTo>
                    <a:lnTo>
                      <a:pt x="118" y="80"/>
                    </a:lnTo>
                    <a:lnTo>
                      <a:pt x="108" y="74"/>
                    </a:lnTo>
                    <a:lnTo>
                      <a:pt x="95" y="69"/>
                    </a:lnTo>
                    <a:lnTo>
                      <a:pt x="82" y="62"/>
                    </a:lnTo>
                    <a:lnTo>
                      <a:pt x="71" y="57"/>
                    </a:lnTo>
                    <a:lnTo>
                      <a:pt x="59" y="53"/>
                    </a:lnTo>
                    <a:lnTo>
                      <a:pt x="48" y="48"/>
                    </a:lnTo>
                    <a:lnTo>
                      <a:pt x="38" y="41"/>
                    </a:lnTo>
                    <a:lnTo>
                      <a:pt x="30" y="35"/>
                    </a:lnTo>
                    <a:lnTo>
                      <a:pt x="22" y="26"/>
                    </a:lnTo>
                    <a:lnTo>
                      <a:pt x="17" y="15"/>
                    </a:lnTo>
                    <a:lnTo>
                      <a:pt x="12" y="0"/>
                    </a:lnTo>
                    <a:lnTo>
                      <a:pt x="0" y="36"/>
                    </a:lnTo>
                    <a:lnTo>
                      <a:pt x="4" y="66"/>
                    </a:lnTo>
                    <a:lnTo>
                      <a:pt x="18" y="88"/>
                    </a:lnTo>
                    <a:lnTo>
                      <a:pt x="41" y="106"/>
                    </a:lnTo>
                    <a:lnTo>
                      <a:pt x="69" y="123"/>
                    </a:lnTo>
                    <a:lnTo>
                      <a:pt x="98" y="139"/>
                    </a:lnTo>
                    <a:lnTo>
                      <a:pt x="128" y="155"/>
                    </a:lnTo>
                    <a:lnTo>
                      <a:pt x="151" y="173"/>
                    </a:lnTo>
                    <a:lnTo>
                      <a:pt x="154" y="131"/>
                    </a:lnTo>
                    <a:close/>
                  </a:path>
                </a:pathLst>
              </a:custGeom>
              <a:solidFill>
                <a:schemeClr val="hlink"/>
              </a:solidFill>
              <a:ln w="9525">
                <a:solidFill>
                  <a:schemeClr val="bg1"/>
                </a:solidFill>
                <a:round/>
                <a:headEnd/>
                <a:tailEnd/>
              </a:ln>
            </p:spPr>
            <p:txBody>
              <a:bodyPr/>
              <a:lstStyle/>
              <a:p>
                <a:endParaRPr lang="en-US"/>
              </a:p>
            </p:txBody>
          </p:sp>
        </p:grpSp>
      </p:grpSp>
      <p:grpSp>
        <p:nvGrpSpPr>
          <p:cNvPr id="499" name="Group 17"/>
          <p:cNvGrpSpPr>
            <a:grpSpLocks/>
          </p:cNvGrpSpPr>
          <p:nvPr/>
        </p:nvGrpSpPr>
        <p:grpSpPr bwMode="auto">
          <a:xfrm>
            <a:off x="1308100" y="5641975"/>
            <a:ext cx="1201738" cy="822325"/>
            <a:chOff x="1808" y="2634"/>
            <a:chExt cx="1186" cy="813"/>
          </a:xfrm>
        </p:grpSpPr>
        <p:grpSp>
          <p:nvGrpSpPr>
            <p:cNvPr id="500" name="Group 18"/>
            <p:cNvGrpSpPr>
              <a:grpSpLocks/>
            </p:cNvGrpSpPr>
            <p:nvPr/>
          </p:nvGrpSpPr>
          <p:grpSpPr bwMode="auto">
            <a:xfrm>
              <a:off x="1808" y="2634"/>
              <a:ext cx="1186" cy="813"/>
              <a:chOff x="1732" y="3507"/>
              <a:chExt cx="1186" cy="813"/>
            </a:xfrm>
          </p:grpSpPr>
          <p:sp>
            <p:nvSpPr>
              <p:cNvPr id="507" name="AutoShape 19"/>
              <p:cNvSpPr>
                <a:spLocks noChangeArrowheads="1"/>
              </p:cNvSpPr>
              <p:nvPr/>
            </p:nvSpPr>
            <p:spPr bwMode="auto">
              <a:xfrm>
                <a:off x="1732" y="3507"/>
                <a:ext cx="1186" cy="813"/>
              </a:xfrm>
              <a:prstGeom prst="roundRect">
                <a:avLst>
                  <a:gd name="adj" fmla="val 16667"/>
                </a:avLst>
              </a:prstGeom>
              <a:solidFill>
                <a:schemeClr val="folHlink"/>
              </a:solidFill>
              <a:ln w="28575" algn="ctr">
                <a:solidFill>
                  <a:schemeClr val="folHlink"/>
                </a:solidFill>
                <a:round/>
                <a:headEnd/>
                <a:tailEnd/>
              </a:ln>
            </p:spPr>
            <p:txBody>
              <a:bodyPr lIns="0" tIns="0" rIns="0" bIns="0" anchor="ctr">
                <a:spAutoFit/>
              </a:bodyPr>
              <a:lstStyle/>
              <a:p>
                <a:endParaRPr lang="en-US"/>
              </a:p>
            </p:txBody>
          </p:sp>
          <p:sp>
            <p:nvSpPr>
              <p:cNvPr id="508" name="AutoShape 20"/>
              <p:cNvSpPr>
                <a:spLocks noChangeArrowheads="1"/>
              </p:cNvSpPr>
              <p:nvPr/>
            </p:nvSpPr>
            <p:spPr bwMode="auto">
              <a:xfrm>
                <a:off x="1762" y="3537"/>
                <a:ext cx="1127" cy="754"/>
              </a:xfrm>
              <a:prstGeom prst="roundRect">
                <a:avLst>
                  <a:gd name="adj" fmla="val 16667"/>
                </a:avLst>
              </a:prstGeom>
              <a:solidFill>
                <a:srgbClr val="FFFFFF"/>
              </a:solidFill>
              <a:ln w="28575" algn="ctr">
                <a:solidFill>
                  <a:schemeClr val="folHlink"/>
                </a:solidFill>
                <a:round/>
                <a:headEnd/>
                <a:tailEnd/>
              </a:ln>
            </p:spPr>
            <p:txBody>
              <a:bodyPr lIns="0" tIns="0" rIns="0" bIns="0" anchor="ctr">
                <a:spAutoFit/>
              </a:bodyPr>
              <a:lstStyle/>
              <a:p>
                <a:endParaRPr lang="en-US"/>
              </a:p>
            </p:txBody>
          </p:sp>
        </p:grpSp>
        <p:grpSp>
          <p:nvGrpSpPr>
            <p:cNvPr id="501" name="Group 21"/>
            <p:cNvGrpSpPr>
              <a:grpSpLocks/>
            </p:cNvGrpSpPr>
            <p:nvPr/>
          </p:nvGrpSpPr>
          <p:grpSpPr bwMode="auto">
            <a:xfrm>
              <a:off x="2083" y="2655"/>
              <a:ext cx="617" cy="784"/>
              <a:chOff x="2900" y="2726"/>
              <a:chExt cx="505" cy="642"/>
            </a:xfrm>
          </p:grpSpPr>
          <p:sp>
            <p:nvSpPr>
              <p:cNvPr id="502" name="Oval 22"/>
              <p:cNvSpPr>
                <a:spLocks noChangeArrowheads="1"/>
              </p:cNvSpPr>
              <p:nvPr/>
            </p:nvSpPr>
            <p:spPr bwMode="auto">
              <a:xfrm>
                <a:off x="3036" y="2726"/>
                <a:ext cx="251" cy="274"/>
              </a:xfrm>
              <a:prstGeom prst="ellipse">
                <a:avLst/>
              </a:prstGeom>
              <a:solidFill>
                <a:schemeClr val="folHlink"/>
              </a:solidFill>
              <a:ln w="12700" algn="ctr">
                <a:solidFill>
                  <a:schemeClr val="bg1"/>
                </a:solidFill>
                <a:round/>
                <a:headEnd/>
                <a:tailEnd/>
              </a:ln>
            </p:spPr>
            <p:txBody>
              <a:bodyPr lIns="0" tIns="0" rIns="0" bIns="0" anchor="ctr">
                <a:spAutoFit/>
              </a:bodyPr>
              <a:lstStyle/>
              <a:p>
                <a:endParaRPr lang="en-US"/>
              </a:p>
            </p:txBody>
          </p:sp>
          <p:sp>
            <p:nvSpPr>
              <p:cNvPr id="503" name="Freeform 23"/>
              <p:cNvSpPr>
                <a:spLocks/>
              </p:cNvSpPr>
              <p:nvPr/>
            </p:nvSpPr>
            <p:spPr bwMode="auto">
              <a:xfrm>
                <a:off x="2931" y="2996"/>
                <a:ext cx="474" cy="372"/>
              </a:xfrm>
              <a:custGeom>
                <a:avLst/>
                <a:gdLst>
                  <a:gd name="T0" fmla="*/ 201 w 474"/>
                  <a:gd name="T1" fmla="*/ 0 h 372"/>
                  <a:gd name="T2" fmla="*/ 86 w 474"/>
                  <a:gd name="T3" fmla="*/ 21 h 372"/>
                  <a:gd name="T4" fmla="*/ 12 w 474"/>
                  <a:gd name="T5" fmla="*/ 61 h 372"/>
                  <a:gd name="T6" fmla="*/ 0 w 474"/>
                  <a:gd name="T7" fmla="*/ 188 h 372"/>
                  <a:gd name="T8" fmla="*/ 6 w 474"/>
                  <a:gd name="T9" fmla="*/ 275 h 372"/>
                  <a:gd name="T10" fmla="*/ 110 w 474"/>
                  <a:gd name="T11" fmla="*/ 310 h 372"/>
                  <a:gd name="T12" fmla="*/ 104 w 474"/>
                  <a:gd name="T13" fmla="*/ 372 h 372"/>
                  <a:gd name="T14" fmla="*/ 385 w 474"/>
                  <a:gd name="T15" fmla="*/ 357 h 372"/>
                  <a:gd name="T16" fmla="*/ 390 w 474"/>
                  <a:gd name="T17" fmla="*/ 280 h 372"/>
                  <a:gd name="T18" fmla="*/ 474 w 474"/>
                  <a:gd name="T19" fmla="*/ 211 h 372"/>
                  <a:gd name="T20" fmla="*/ 465 w 474"/>
                  <a:gd name="T21" fmla="*/ 67 h 372"/>
                  <a:gd name="T22" fmla="*/ 438 w 474"/>
                  <a:gd name="T23" fmla="*/ 16 h 372"/>
                  <a:gd name="T24" fmla="*/ 201 w 474"/>
                  <a:gd name="T25" fmla="*/ 0 h 3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74"/>
                  <a:gd name="T40" fmla="*/ 0 h 372"/>
                  <a:gd name="T41" fmla="*/ 474 w 474"/>
                  <a:gd name="T42" fmla="*/ 372 h 3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74" h="372">
                    <a:moveTo>
                      <a:pt x="201" y="0"/>
                    </a:moveTo>
                    <a:lnTo>
                      <a:pt x="86" y="21"/>
                    </a:lnTo>
                    <a:lnTo>
                      <a:pt x="12" y="61"/>
                    </a:lnTo>
                    <a:lnTo>
                      <a:pt x="0" y="188"/>
                    </a:lnTo>
                    <a:lnTo>
                      <a:pt x="6" y="275"/>
                    </a:lnTo>
                    <a:lnTo>
                      <a:pt x="110" y="310"/>
                    </a:lnTo>
                    <a:lnTo>
                      <a:pt x="104" y="372"/>
                    </a:lnTo>
                    <a:lnTo>
                      <a:pt x="385" y="357"/>
                    </a:lnTo>
                    <a:lnTo>
                      <a:pt x="390" y="280"/>
                    </a:lnTo>
                    <a:lnTo>
                      <a:pt x="474" y="211"/>
                    </a:lnTo>
                    <a:lnTo>
                      <a:pt x="465" y="67"/>
                    </a:lnTo>
                    <a:lnTo>
                      <a:pt x="438" y="16"/>
                    </a:lnTo>
                    <a:lnTo>
                      <a:pt x="201" y="0"/>
                    </a:lnTo>
                    <a:close/>
                  </a:path>
                </a:pathLst>
              </a:custGeom>
              <a:solidFill>
                <a:schemeClr val="folHlink"/>
              </a:solidFill>
              <a:ln w="12700">
                <a:solidFill>
                  <a:schemeClr val="bg1"/>
                </a:solidFill>
                <a:round/>
                <a:headEnd/>
                <a:tailEnd/>
              </a:ln>
            </p:spPr>
            <p:txBody>
              <a:bodyPr lIns="0" tIns="0" rIns="0" bIns="0" anchor="ctr">
                <a:spAutoFit/>
              </a:bodyPr>
              <a:lstStyle/>
              <a:p>
                <a:endParaRPr lang="en-US"/>
              </a:p>
            </p:txBody>
          </p:sp>
          <p:sp>
            <p:nvSpPr>
              <p:cNvPr id="504" name="Freeform 24"/>
              <p:cNvSpPr>
                <a:spLocks/>
              </p:cNvSpPr>
              <p:nvPr/>
            </p:nvSpPr>
            <p:spPr bwMode="auto">
              <a:xfrm>
                <a:off x="2900" y="3068"/>
                <a:ext cx="409" cy="264"/>
              </a:xfrm>
              <a:custGeom>
                <a:avLst/>
                <a:gdLst>
                  <a:gd name="T0" fmla="*/ 5 w 559"/>
                  <a:gd name="T1" fmla="*/ 1 h 434"/>
                  <a:gd name="T2" fmla="*/ 62 w 559"/>
                  <a:gd name="T3" fmla="*/ 0 h 434"/>
                  <a:gd name="T4" fmla="*/ 57 w 559"/>
                  <a:gd name="T5" fmla="*/ 26 h 434"/>
                  <a:gd name="T6" fmla="*/ 110 w 559"/>
                  <a:gd name="T7" fmla="*/ 19 h 434"/>
                  <a:gd name="T8" fmla="*/ 144 w 559"/>
                  <a:gd name="T9" fmla="*/ 25 h 434"/>
                  <a:gd name="T10" fmla="*/ 160 w 559"/>
                  <a:gd name="T11" fmla="*/ 40 h 434"/>
                  <a:gd name="T12" fmla="*/ 149 w 559"/>
                  <a:gd name="T13" fmla="*/ 54 h 434"/>
                  <a:gd name="T14" fmla="*/ 110 w 559"/>
                  <a:gd name="T15" fmla="*/ 60 h 434"/>
                  <a:gd name="T16" fmla="*/ 67 w 559"/>
                  <a:gd name="T17" fmla="*/ 60 h 434"/>
                  <a:gd name="T18" fmla="*/ 26 w 559"/>
                  <a:gd name="T19" fmla="*/ 56 h 434"/>
                  <a:gd name="T20" fmla="*/ 2 w 559"/>
                  <a:gd name="T21" fmla="*/ 43 h 434"/>
                  <a:gd name="T22" fmla="*/ 0 w 559"/>
                  <a:gd name="T23" fmla="*/ 20 h 434"/>
                  <a:gd name="T24" fmla="*/ 5 w 559"/>
                  <a:gd name="T25" fmla="*/ 1 h 43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59"/>
                  <a:gd name="T40" fmla="*/ 0 h 434"/>
                  <a:gd name="T41" fmla="*/ 559 w 559"/>
                  <a:gd name="T42" fmla="*/ 434 h 43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59" h="434">
                    <a:moveTo>
                      <a:pt x="17" y="8"/>
                    </a:moveTo>
                    <a:lnTo>
                      <a:pt x="217" y="0"/>
                    </a:lnTo>
                    <a:lnTo>
                      <a:pt x="200" y="192"/>
                    </a:lnTo>
                    <a:lnTo>
                      <a:pt x="384" y="142"/>
                    </a:lnTo>
                    <a:lnTo>
                      <a:pt x="501" y="184"/>
                    </a:lnTo>
                    <a:lnTo>
                      <a:pt x="559" y="292"/>
                    </a:lnTo>
                    <a:lnTo>
                      <a:pt x="517" y="392"/>
                    </a:lnTo>
                    <a:lnTo>
                      <a:pt x="384" y="434"/>
                    </a:lnTo>
                    <a:lnTo>
                      <a:pt x="234" y="434"/>
                    </a:lnTo>
                    <a:lnTo>
                      <a:pt x="92" y="409"/>
                    </a:lnTo>
                    <a:lnTo>
                      <a:pt x="8" y="317"/>
                    </a:lnTo>
                    <a:lnTo>
                      <a:pt x="0" y="150"/>
                    </a:lnTo>
                    <a:lnTo>
                      <a:pt x="17" y="8"/>
                    </a:lnTo>
                    <a:close/>
                  </a:path>
                </a:pathLst>
              </a:custGeom>
              <a:solidFill>
                <a:schemeClr val="hlink"/>
              </a:solidFill>
              <a:ln w="6350">
                <a:solidFill>
                  <a:schemeClr val="bg1"/>
                </a:solidFill>
                <a:round/>
                <a:headEnd/>
                <a:tailEnd/>
              </a:ln>
            </p:spPr>
            <p:txBody>
              <a:bodyPr wrap="none" lIns="0" tIns="0" rIns="0" bIns="0" anchor="ctr">
                <a:spAutoFit/>
              </a:bodyPr>
              <a:lstStyle/>
              <a:p>
                <a:endParaRPr lang="en-US"/>
              </a:p>
            </p:txBody>
          </p:sp>
          <p:sp>
            <p:nvSpPr>
              <p:cNvPr id="505" name="Freeform 25"/>
              <p:cNvSpPr>
                <a:spLocks/>
              </p:cNvSpPr>
              <p:nvPr/>
            </p:nvSpPr>
            <p:spPr bwMode="auto">
              <a:xfrm>
                <a:off x="3022" y="2996"/>
                <a:ext cx="219" cy="331"/>
              </a:xfrm>
              <a:custGeom>
                <a:avLst/>
                <a:gdLst>
                  <a:gd name="T0" fmla="*/ 71 w 300"/>
                  <a:gd name="T1" fmla="*/ 0 h 543"/>
                  <a:gd name="T2" fmla="*/ 0 w 300"/>
                  <a:gd name="T3" fmla="*/ 75 h 543"/>
                  <a:gd name="T4" fmla="*/ 54 w 300"/>
                  <a:gd name="T5" fmla="*/ 75 h 543"/>
                  <a:gd name="T6" fmla="*/ 85 w 300"/>
                  <a:gd name="T7" fmla="*/ 2 h 543"/>
                  <a:gd name="T8" fmla="*/ 0 60000 65536"/>
                  <a:gd name="T9" fmla="*/ 0 60000 65536"/>
                  <a:gd name="T10" fmla="*/ 0 60000 65536"/>
                  <a:gd name="T11" fmla="*/ 0 60000 65536"/>
                  <a:gd name="T12" fmla="*/ 0 w 300"/>
                  <a:gd name="T13" fmla="*/ 0 h 543"/>
                  <a:gd name="T14" fmla="*/ 300 w 300"/>
                  <a:gd name="T15" fmla="*/ 543 h 543"/>
                </a:gdLst>
                <a:ahLst/>
                <a:cxnLst>
                  <a:cxn ang="T8">
                    <a:pos x="T0" y="T1"/>
                  </a:cxn>
                  <a:cxn ang="T9">
                    <a:pos x="T2" y="T3"/>
                  </a:cxn>
                  <a:cxn ang="T10">
                    <a:pos x="T4" y="T5"/>
                  </a:cxn>
                  <a:cxn ang="T11">
                    <a:pos x="T6" y="T7"/>
                  </a:cxn>
                </a:cxnLst>
                <a:rect l="T12" t="T13" r="T14" b="T15"/>
                <a:pathLst>
                  <a:path w="300" h="543">
                    <a:moveTo>
                      <a:pt x="250" y="0"/>
                    </a:moveTo>
                    <a:lnTo>
                      <a:pt x="0" y="543"/>
                    </a:lnTo>
                    <a:lnTo>
                      <a:pt x="192" y="543"/>
                    </a:lnTo>
                    <a:lnTo>
                      <a:pt x="300" y="17"/>
                    </a:lnTo>
                  </a:path>
                </a:pathLst>
              </a:custGeom>
              <a:solidFill>
                <a:schemeClr val="hlink"/>
              </a:solidFill>
              <a:ln w="6350">
                <a:solidFill>
                  <a:schemeClr val="bg1"/>
                </a:solidFill>
                <a:round/>
                <a:headEnd/>
                <a:tailEnd/>
              </a:ln>
            </p:spPr>
            <p:txBody>
              <a:bodyPr wrap="none" lIns="0" tIns="0" rIns="0" bIns="0" anchor="ctr">
                <a:spAutoFit/>
              </a:bodyPr>
              <a:lstStyle/>
              <a:p>
                <a:endParaRPr lang="en-US"/>
              </a:p>
            </p:txBody>
          </p:sp>
          <p:sp>
            <p:nvSpPr>
              <p:cNvPr id="506" name="Line 26"/>
              <p:cNvSpPr>
                <a:spLocks noChangeShapeType="1"/>
              </p:cNvSpPr>
              <p:nvPr/>
            </p:nvSpPr>
            <p:spPr bwMode="auto">
              <a:xfrm flipV="1">
                <a:off x="3321" y="3093"/>
                <a:ext cx="13" cy="178"/>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grpSp>
        <p:nvGrpSpPr>
          <p:cNvPr id="509" name="Group 27"/>
          <p:cNvGrpSpPr>
            <a:grpSpLocks/>
          </p:cNvGrpSpPr>
          <p:nvPr/>
        </p:nvGrpSpPr>
        <p:grpSpPr bwMode="auto">
          <a:xfrm>
            <a:off x="1298575" y="3876675"/>
            <a:ext cx="1216025" cy="833438"/>
            <a:chOff x="463" y="1743"/>
            <a:chExt cx="1186" cy="813"/>
          </a:xfrm>
        </p:grpSpPr>
        <p:sp>
          <p:nvSpPr>
            <p:cNvPr id="510" name="Freeform 28"/>
            <p:cNvSpPr>
              <a:spLocks/>
            </p:cNvSpPr>
            <p:nvPr/>
          </p:nvSpPr>
          <p:spPr bwMode="auto">
            <a:xfrm>
              <a:off x="1338" y="2248"/>
              <a:ext cx="137" cy="216"/>
            </a:xfrm>
            <a:custGeom>
              <a:avLst/>
              <a:gdLst>
                <a:gd name="T0" fmla="*/ 1 w 530"/>
                <a:gd name="T1" fmla="*/ 4 h 849"/>
                <a:gd name="T2" fmla="*/ 1 w 530"/>
                <a:gd name="T3" fmla="*/ 4 h 849"/>
                <a:gd name="T4" fmla="*/ 1 w 530"/>
                <a:gd name="T5" fmla="*/ 3 h 849"/>
                <a:gd name="T6" fmla="*/ 0 w 530"/>
                <a:gd name="T7" fmla="*/ 3 h 849"/>
                <a:gd name="T8" fmla="*/ 0 w 530"/>
                <a:gd name="T9" fmla="*/ 3 h 849"/>
                <a:gd name="T10" fmla="*/ 0 w 530"/>
                <a:gd name="T11" fmla="*/ 2 h 849"/>
                <a:gd name="T12" fmla="*/ 0 w 530"/>
                <a:gd name="T13" fmla="*/ 2 h 849"/>
                <a:gd name="T14" fmla="*/ 0 w 530"/>
                <a:gd name="T15" fmla="*/ 1 h 849"/>
                <a:gd name="T16" fmla="*/ 0 w 530"/>
                <a:gd name="T17" fmla="*/ 1 h 849"/>
                <a:gd name="T18" fmla="*/ 1 w 530"/>
                <a:gd name="T19" fmla="*/ 1 h 849"/>
                <a:gd name="T20" fmla="*/ 1 w 530"/>
                <a:gd name="T21" fmla="*/ 0 h 849"/>
                <a:gd name="T22" fmla="*/ 1 w 530"/>
                <a:gd name="T23" fmla="*/ 0 h 849"/>
                <a:gd name="T24" fmla="*/ 2 w 530"/>
                <a:gd name="T25" fmla="*/ 0 h 849"/>
                <a:gd name="T26" fmla="*/ 2 w 530"/>
                <a:gd name="T27" fmla="*/ 0 h 849"/>
                <a:gd name="T28" fmla="*/ 2 w 530"/>
                <a:gd name="T29" fmla="*/ 1 h 849"/>
                <a:gd name="T30" fmla="*/ 2 w 530"/>
                <a:gd name="T31" fmla="*/ 1 h 849"/>
                <a:gd name="T32" fmla="*/ 2 w 530"/>
                <a:gd name="T33" fmla="*/ 2 h 849"/>
                <a:gd name="T34" fmla="*/ 2 w 530"/>
                <a:gd name="T35" fmla="*/ 2 h 849"/>
                <a:gd name="T36" fmla="*/ 2 w 530"/>
                <a:gd name="T37" fmla="*/ 3 h 849"/>
                <a:gd name="T38" fmla="*/ 2 w 530"/>
                <a:gd name="T39" fmla="*/ 3 h 849"/>
                <a:gd name="T40" fmla="*/ 2 w 530"/>
                <a:gd name="T41" fmla="*/ 3 h 849"/>
                <a:gd name="T42" fmla="*/ 1 w 530"/>
                <a:gd name="T43" fmla="*/ 4 h 849"/>
                <a:gd name="T44" fmla="*/ 1 w 530"/>
                <a:gd name="T45" fmla="*/ 4 h 8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30"/>
                <a:gd name="T70" fmla="*/ 0 h 849"/>
                <a:gd name="T71" fmla="*/ 530 w 530"/>
                <a:gd name="T72" fmla="*/ 849 h 8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30" h="849">
                  <a:moveTo>
                    <a:pt x="302" y="838"/>
                  </a:moveTo>
                  <a:lnTo>
                    <a:pt x="222" y="849"/>
                  </a:lnTo>
                  <a:lnTo>
                    <a:pt x="148" y="821"/>
                  </a:lnTo>
                  <a:lnTo>
                    <a:pt x="81" y="756"/>
                  </a:lnTo>
                  <a:lnTo>
                    <a:pt x="34" y="665"/>
                  </a:lnTo>
                  <a:lnTo>
                    <a:pt x="5" y="551"/>
                  </a:lnTo>
                  <a:lnTo>
                    <a:pt x="0" y="425"/>
                  </a:lnTo>
                  <a:lnTo>
                    <a:pt x="19" y="300"/>
                  </a:lnTo>
                  <a:lnTo>
                    <a:pt x="59" y="184"/>
                  </a:lnTo>
                  <a:lnTo>
                    <a:pt x="118" y="93"/>
                  </a:lnTo>
                  <a:lnTo>
                    <a:pt x="190" y="28"/>
                  </a:lnTo>
                  <a:lnTo>
                    <a:pt x="268" y="0"/>
                  </a:lnTo>
                  <a:lnTo>
                    <a:pt x="346" y="9"/>
                  </a:lnTo>
                  <a:lnTo>
                    <a:pt x="416" y="55"/>
                  </a:lnTo>
                  <a:lnTo>
                    <a:pt x="473" y="133"/>
                  </a:lnTo>
                  <a:lnTo>
                    <a:pt x="513" y="237"/>
                  </a:lnTo>
                  <a:lnTo>
                    <a:pt x="530" y="359"/>
                  </a:lnTo>
                  <a:lnTo>
                    <a:pt x="522" y="484"/>
                  </a:lnTo>
                  <a:lnTo>
                    <a:pt x="494" y="606"/>
                  </a:lnTo>
                  <a:lnTo>
                    <a:pt x="445" y="712"/>
                  </a:lnTo>
                  <a:lnTo>
                    <a:pt x="378" y="790"/>
                  </a:lnTo>
                  <a:lnTo>
                    <a:pt x="302" y="8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1" name="Freeform 29"/>
            <p:cNvSpPr>
              <a:spLocks/>
            </p:cNvSpPr>
            <p:nvPr/>
          </p:nvSpPr>
          <p:spPr bwMode="auto">
            <a:xfrm>
              <a:off x="1137" y="2095"/>
              <a:ext cx="14" cy="10"/>
            </a:xfrm>
            <a:custGeom>
              <a:avLst/>
              <a:gdLst>
                <a:gd name="T0" fmla="*/ 0 w 53"/>
                <a:gd name="T1" fmla="*/ 0 h 43"/>
                <a:gd name="T2" fmla="*/ 0 w 53"/>
                <a:gd name="T3" fmla="*/ 0 h 43"/>
                <a:gd name="T4" fmla="*/ 0 w 53"/>
                <a:gd name="T5" fmla="*/ 0 h 43"/>
                <a:gd name="T6" fmla="*/ 0 w 53"/>
                <a:gd name="T7" fmla="*/ 0 h 43"/>
                <a:gd name="T8" fmla="*/ 0 w 53"/>
                <a:gd name="T9" fmla="*/ 0 h 43"/>
                <a:gd name="T10" fmla="*/ 0 w 53"/>
                <a:gd name="T11" fmla="*/ 0 h 43"/>
                <a:gd name="T12" fmla="*/ 0 60000 65536"/>
                <a:gd name="T13" fmla="*/ 0 60000 65536"/>
                <a:gd name="T14" fmla="*/ 0 60000 65536"/>
                <a:gd name="T15" fmla="*/ 0 60000 65536"/>
                <a:gd name="T16" fmla="*/ 0 60000 65536"/>
                <a:gd name="T17" fmla="*/ 0 60000 65536"/>
                <a:gd name="T18" fmla="*/ 0 w 53"/>
                <a:gd name="T19" fmla="*/ 0 h 43"/>
                <a:gd name="T20" fmla="*/ 53 w 5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3" h="43">
                  <a:moveTo>
                    <a:pt x="53" y="28"/>
                  </a:moveTo>
                  <a:lnTo>
                    <a:pt x="30" y="0"/>
                  </a:lnTo>
                  <a:lnTo>
                    <a:pt x="0" y="26"/>
                  </a:lnTo>
                  <a:lnTo>
                    <a:pt x="9" y="43"/>
                  </a:lnTo>
                  <a:lnTo>
                    <a:pt x="5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 name="AutoShape 30"/>
            <p:cNvSpPr>
              <a:spLocks noChangeArrowheads="1"/>
            </p:cNvSpPr>
            <p:nvPr/>
          </p:nvSpPr>
          <p:spPr bwMode="auto">
            <a:xfrm>
              <a:off x="463" y="1743"/>
              <a:ext cx="1186" cy="813"/>
            </a:xfrm>
            <a:prstGeom prst="roundRect">
              <a:avLst>
                <a:gd name="adj" fmla="val 16667"/>
              </a:avLst>
            </a:prstGeom>
            <a:solidFill>
              <a:schemeClr val="folHlink"/>
            </a:solidFill>
            <a:ln w="28575" algn="ctr">
              <a:solidFill>
                <a:schemeClr val="folHlink"/>
              </a:solidFill>
              <a:round/>
              <a:headEnd/>
              <a:tailEnd/>
            </a:ln>
          </p:spPr>
          <p:txBody>
            <a:bodyPr lIns="0" tIns="0" rIns="0" bIns="0" anchor="ctr">
              <a:spAutoFit/>
            </a:bodyPr>
            <a:lstStyle/>
            <a:p>
              <a:endParaRPr lang="en-US"/>
            </a:p>
          </p:txBody>
        </p:sp>
        <p:sp>
          <p:nvSpPr>
            <p:cNvPr id="513" name="AutoShape 31"/>
            <p:cNvSpPr>
              <a:spLocks noChangeArrowheads="1"/>
            </p:cNvSpPr>
            <p:nvPr/>
          </p:nvSpPr>
          <p:spPr bwMode="auto">
            <a:xfrm>
              <a:off x="493" y="1773"/>
              <a:ext cx="1127" cy="754"/>
            </a:xfrm>
            <a:prstGeom prst="roundRect">
              <a:avLst>
                <a:gd name="adj" fmla="val 16667"/>
              </a:avLst>
            </a:prstGeom>
            <a:solidFill>
              <a:srgbClr val="FFFFFF"/>
            </a:solidFill>
            <a:ln w="28575" algn="ctr">
              <a:solidFill>
                <a:schemeClr val="folHlink"/>
              </a:solidFill>
              <a:round/>
              <a:headEnd/>
              <a:tailEnd/>
            </a:ln>
          </p:spPr>
          <p:txBody>
            <a:bodyPr lIns="0" tIns="0" rIns="0" bIns="0" anchor="ctr">
              <a:spAutoFit/>
            </a:bodyPr>
            <a:lstStyle/>
            <a:p>
              <a:endParaRPr lang="en-US"/>
            </a:p>
          </p:txBody>
        </p:sp>
        <p:sp>
          <p:nvSpPr>
            <p:cNvPr id="514" name="Freeform 32"/>
            <p:cNvSpPr>
              <a:spLocks/>
            </p:cNvSpPr>
            <p:nvPr/>
          </p:nvSpPr>
          <p:spPr bwMode="auto">
            <a:xfrm>
              <a:off x="486" y="1841"/>
              <a:ext cx="1140" cy="526"/>
            </a:xfrm>
            <a:custGeom>
              <a:avLst/>
              <a:gdLst>
                <a:gd name="T0" fmla="*/ 90 w 1140"/>
                <a:gd name="T1" fmla="*/ 501 h 526"/>
                <a:gd name="T2" fmla="*/ 19 w 1140"/>
                <a:gd name="T3" fmla="*/ 463 h 526"/>
                <a:gd name="T4" fmla="*/ 0 w 1140"/>
                <a:gd name="T5" fmla="*/ 379 h 526"/>
                <a:gd name="T6" fmla="*/ 33 w 1140"/>
                <a:gd name="T7" fmla="*/ 286 h 526"/>
                <a:gd name="T8" fmla="*/ 121 w 1140"/>
                <a:gd name="T9" fmla="*/ 219 h 526"/>
                <a:gd name="T10" fmla="*/ 213 w 1140"/>
                <a:gd name="T11" fmla="*/ 187 h 526"/>
                <a:gd name="T12" fmla="*/ 231 w 1140"/>
                <a:gd name="T13" fmla="*/ 85 h 526"/>
                <a:gd name="T14" fmla="*/ 244 w 1140"/>
                <a:gd name="T15" fmla="*/ 55 h 526"/>
                <a:gd name="T16" fmla="*/ 261 w 1140"/>
                <a:gd name="T17" fmla="*/ 36 h 526"/>
                <a:gd name="T18" fmla="*/ 289 w 1140"/>
                <a:gd name="T19" fmla="*/ 21 h 526"/>
                <a:gd name="T20" fmla="*/ 321 w 1140"/>
                <a:gd name="T21" fmla="*/ 12 h 526"/>
                <a:gd name="T22" fmla="*/ 402 w 1140"/>
                <a:gd name="T23" fmla="*/ 6 h 526"/>
                <a:gd name="T24" fmla="*/ 492 w 1140"/>
                <a:gd name="T25" fmla="*/ 3 h 526"/>
                <a:gd name="T26" fmla="*/ 579 w 1140"/>
                <a:gd name="T27" fmla="*/ 0 h 526"/>
                <a:gd name="T28" fmla="*/ 652 w 1140"/>
                <a:gd name="T29" fmla="*/ 0 h 526"/>
                <a:gd name="T30" fmla="*/ 685 w 1140"/>
                <a:gd name="T31" fmla="*/ 7 h 526"/>
                <a:gd name="T32" fmla="*/ 720 w 1140"/>
                <a:gd name="T33" fmla="*/ 22 h 526"/>
                <a:gd name="T34" fmla="*/ 774 w 1140"/>
                <a:gd name="T35" fmla="*/ 192 h 526"/>
                <a:gd name="T36" fmla="*/ 822 w 1140"/>
                <a:gd name="T37" fmla="*/ 204 h 526"/>
                <a:gd name="T38" fmla="*/ 873 w 1140"/>
                <a:gd name="T39" fmla="*/ 181 h 526"/>
                <a:gd name="T40" fmla="*/ 886 w 1140"/>
                <a:gd name="T41" fmla="*/ 256 h 526"/>
                <a:gd name="T42" fmla="*/ 928 w 1140"/>
                <a:gd name="T43" fmla="*/ 180 h 526"/>
                <a:gd name="T44" fmla="*/ 946 w 1140"/>
                <a:gd name="T45" fmla="*/ 252 h 526"/>
                <a:gd name="T46" fmla="*/ 988 w 1140"/>
                <a:gd name="T47" fmla="*/ 187 h 526"/>
                <a:gd name="T48" fmla="*/ 1000 w 1140"/>
                <a:gd name="T49" fmla="*/ 252 h 526"/>
                <a:gd name="T50" fmla="*/ 1056 w 1140"/>
                <a:gd name="T51" fmla="*/ 195 h 526"/>
                <a:gd name="T52" fmla="*/ 1077 w 1140"/>
                <a:gd name="T53" fmla="*/ 262 h 526"/>
                <a:gd name="T54" fmla="*/ 1140 w 1140"/>
                <a:gd name="T55" fmla="*/ 327 h 526"/>
                <a:gd name="T56" fmla="*/ 1134 w 1140"/>
                <a:gd name="T57" fmla="*/ 429 h 526"/>
                <a:gd name="T58" fmla="*/ 1078 w 1140"/>
                <a:gd name="T59" fmla="*/ 513 h 526"/>
                <a:gd name="T60" fmla="*/ 1021 w 1140"/>
                <a:gd name="T61" fmla="*/ 519 h 526"/>
                <a:gd name="T62" fmla="*/ 1008 w 1140"/>
                <a:gd name="T63" fmla="*/ 384 h 526"/>
                <a:gd name="T64" fmla="*/ 996 w 1140"/>
                <a:gd name="T65" fmla="*/ 364 h 526"/>
                <a:gd name="T66" fmla="*/ 982 w 1140"/>
                <a:gd name="T67" fmla="*/ 351 h 526"/>
                <a:gd name="T68" fmla="*/ 937 w 1140"/>
                <a:gd name="T69" fmla="*/ 336 h 526"/>
                <a:gd name="T70" fmla="*/ 901 w 1140"/>
                <a:gd name="T71" fmla="*/ 340 h 526"/>
                <a:gd name="T72" fmla="*/ 882 w 1140"/>
                <a:gd name="T73" fmla="*/ 352 h 526"/>
                <a:gd name="T74" fmla="*/ 858 w 1140"/>
                <a:gd name="T75" fmla="*/ 381 h 526"/>
                <a:gd name="T76" fmla="*/ 847 w 1140"/>
                <a:gd name="T77" fmla="*/ 418 h 526"/>
                <a:gd name="T78" fmla="*/ 841 w 1140"/>
                <a:gd name="T79" fmla="*/ 463 h 526"/>
                <a:gd name="T80" fmla="*/ 843 w 1140"/>
                <a:gd name="T81" fmla="*/ 523 h 526"/>
                <a:gd name="T82" fmla="*/ 354 w 1140"/>
                <a:gd name="T83" fmla="*/ 526 h 526"/>
                <a:gd name="T84" fmla="*/ 346 w 1140"/>
                <a:gd name="T85" fmla="*/ 477 h 526"/>
                <a:gd name="T86" fmla="*/ 324 w 1140"/>
                <a:gd name="T87" fmla="*/ 430 h 526"/>
                <a:gd name="T88" fmla="*/ 289 w 1140"/>
                <a:gd name="T89" fmla="*/ 405 h 526"/>
                <a:gd name="T90" fmla="*/ 238 w 1140"/>
                <a:gd name="T91" fmla="*/ 388 h 526"/>
                <a:gd name="T92" fmla="*/ 184 w 1140"/>
                <a:gd name="T93" fmla="*/ 391 h 526"/>
                <a:gd name="T94" fmla="*/ 136 w 1140"/>
                <a:gd name="T95" fmla="*/ 412 h 526"/>
                <a:gd name="T96" fmla="*/ 100 w 1140"/>
                <a:gd name="T97" fmla="*/ 456 h 526"/>
                <a:gd name="T98" fmla="*/ 90 w 1140"/>
                <a:gd name="T99" fmla="*/ 501 h 52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40"/>
                <a:gd name="T151" fmla="*/ 0 h 526"/>
                <a:gd name="T152" fmla="*/ 1140 w 1140"/>
                <a:gd name="T153" fmla="*/ 526 h 52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40" h="526">
                  <a:moveTo>
                    <a:pt x="90" y="501"/>
                  </a:moveTo>
                  <a:lnTo>
                    <a:pt x="19" y="463"/>
                  </a:lnTo>
                  <a:lnTo>
                    <a:pt x="0" y="379"/>
                  </a:lnTo>
                  <a:lnTo>
                    <a:pt x="33" y="286"/>
                  </a:lnTo>
                  <a:lnTo>
                    <a:pt x="121" y="219"/>
                  </a:lnTo>
                  <a:lnTo>
                    <a:pt x="213" y="187"/>
                  </a:lnTo>
                  <a:lnTo>
                    <a:pt x="231" y="85"/>
                  </a:lnTo>
                  <a:lnTo>
                    <a:pt x="244" y="55"/>
                  </a:lnTo>
                  <a:lnTo>
                    <a:pt x="261" y="36"/>
                  </a:lnTo>
                  <a:lnTo>
                    <a:pt x="289" y="21"/>
                  </a:lnTo>
                  <a:lnTo>
                    <a:pt x="321" y="12"/>
                  </a:lnTo>
                  <a:lnTo>
                    <a:pt x="402" y="6"/>
                  </a:lnTo>
                  <a:lnTo>
                    <a:pt x="492" y="3"/>
                  </a:lnTo>
                  <a:lnTo>
                    <a:pt x="579" y="0"/>
                  </a:lnTo>
                  <a:lnTo>
                    <a:pt x="652" y="0"/>
                  </a:lnTo>
                  <a:lnTo>
                    <a:pt x="685" y="7"/>
                  </a:lnTo>
                  <a:lnTo>
                    <a:pt x="720" y="22"/>
                  </a:lnTo>
                  <a:lnTo>
                    <a:pt x="774" y="192"/>
                  </a:lnTo>
                  <a:lnTo>
                    <a:pt x="822" y="204"/>
                  </a:lnTo>
                  <a:lnTo>
                    <a:pt x="873" y="181"/>
                  </a:lnTo>
                  <a:lnTo>
                    <a:pt x="886" y="256"/>
                  </a:lnTo>
                  <a:lnTo>
                    <a:pt x="928" y="180"/>
                  </a:lnTo>
                  <a:lnTo>
                    <a:pt x="946" y="252"/>
                  </a:lnTo>
                  <a:lnTo>
                    <a:pt x="988" y="187"/>
                  </a:lnTo>
                  <a:lnTo>
                    <a:pt x="1000" y="252"/>
                  </a:lnTo>
                  <a:lnTo>
                    <a:pt x="1056" y="195"/>
                  </a:lnTo>
                  <a:lnTo>
                    <a:pt x="1077" y="262"/>
                  </a:lnTo>
                  <a:lnTo>
                    <a:pt x="1140" y="327"/>
                  </a:lnTo>
                  <a:lnTo>
                    <a:pt x="1134" y="429"/>
                  </a:lnTo>
                  <a:lnTo>
                    <a:pt x="1078" y="513"/>
                  </a:lnTo>
                  <a:lnTo>
                    <a:pt x="1021" y="519"/>
                  </a:lnTo>
                  <a:lnTo>
                    <a:pt x="1008" y="384"/>
                  </a:lnTo>
                  <a:lnTo>
                    <a:pt x="996" y="364"/>
                  </a:lnTo>
                  <a:lnTo>
                    <a:pt x="982" y="351"/>
                  </a:lnTo>
                  <a:lnTo>
                    <a:pt x="937" y="336"/>
                  </a:lnTo>
                  <a:lnTo>
                    <a:pt x="901" y="340"/>
                  </a:lnTo>
                  <a:lnTo>
                    <a:pt x="882" y="352"/>
                  </a:lnTo>
                  <a:lnTo>
                    <a:pt x="858" y="381"/>
                  </a:lnTo>
                  <a:lnTo>
                    <a:pt x="847" y="418"/>
                  </a:lnTo>
                  <a:lnTo>
                    <a:pt x="841" y="463"/>
                  </a:lnTo>
                  <a:lnTo>
                    <a:pt x="843" y="523"/>
                  </a:lnTo>
                  <a:lnTo>
                    <a:pt x="354" y="526"/>
                  </a:lnTo>
                  <a:lnTo>
                    <a:pt x="346" y="477"/>
                  </a:lnTo>
                  <a:lnTo>
                    <a:pt x="324" y="430"/>
                  </a:lnTo>
                  <a:lnTo>
                    <a:pt x="289" y="405"/>
                  </a:lnTo>
                  <a:lnTo>
                    <a:pt x="238" y="388"/>
                  </a:lnTo>
                  <a:lnTo>
                    <a:pt x="184" y="391"/>
                  </a:lnTo>
                  <a:lnTo>
                    <a:pt x="136" y="412"/>
                  </a:lnTo>
                  <a:lnTo>
                    <a:pt x="100" y="456"/>
                  </a:lnTo>
                  <a:lnTo>
                    <a:pt x="90" y="501"/>
                  </a:lnTo>
                  <a:close/>
                </a:path>
              </a:pathLst>
            </a:custGeom>
            <a:solidFill>
              <a:schemeClr val="folHlink"/>
            </a:solidFill>
            <a:ln w="12700">
              <a:solidFill>
                <a:schemeClr val="bg1"/>
              </a:solidFill>
              <a:round/>
              <a:headEnd/>
              <a:tailEnd/>
            </a:ln>
          </p:spPr>
          <p:txBody>
            <a:bodyPr lIns="0" tIns="0" rIns="0" bIns="0" anchor="ctr">
              <a:spAutoFit/>
            </a:bodyPr>
            <a:lstStyle/>
            <a:p>
              <a:endParaRPr lang="en-US"/>
            </a:p>
          </p:txBody>
        </p:sp>
        <p:sp>
          <p:nvSpPr>
            <p:cNvPr id="515" name="Freeform 33"/>
            <p:cNvSpPr>
              <a:spLocks/>
            </p:cNvSpPr>
            <p:nvPr/>
          </p:nvSpPr>
          <p:spPr bwMode="auto">
            <a:xfrm>
              <a:off x="754" y="1898"/>
              <a:ext cx="189" cy="204"/>
            </a:xfrm>
            <a:custGeom>
              <a:avLst/>
              <a:gdLst>
                <a:gd name="T0" fmla="*/ 0 w 189"/>
                <a:gd name="T1" fmla="*/ 195 h 204"/>
                <a:gd name="T2" fmla="*/ 15 w 189"/>
                <a:gd name="T3" fmla="*/ 69 h 204"/>
                <a:gd name="T4" fmla="*/ 29 w 189"/>
                <a:gd name="T5" fmla="*/ 45 h 204"/>
                <a:gd name="T6" fmla="*/ 41 w 189"/>
                <a:gd name="T7" fmla="*/ 30 h 204"/>
                <a:gd name="T8" fmla="*/ 63 w 189"/>
                <a:gd name="T9" fmla="*/ 16 h 204"/>
                <a:gd name="T10" fmla="*/ 89 w 189"/>
                <a:gd name="T11" fmla="*/ 9 h 204"/>
                <a:gd name="T12" fmla="*/ 189 w 189"/>
                <a:gd name="T13" fmla="*/ 0 h 204"/>
                <a:gd name="T14" fmla="*/ 189 w 189"/>
                <a:gd name="T15" fmla="*/ 204 h 204"/>
                <a:gd name="T16" fmla="*/ 0 w 189"/>
                <a:gd name="T17" fmla="*/ 195 h 2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9"/>
                <a:gd name="T28" fmla="*/ 0 h 204"/>
                <a:gd name="T29" fmla="*/ 189 w 189"/>
                <a:gd name="T30" fmla="*/ 204 h 20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9" h="204">
                  <a:moveTo>
                    <a:pt x="0" y="195"/>
                  </a:moveTo>
                  <a:lnTo>
                    <a:pt x="15" y="69"/>
                  </a:lnTo>
                  <a:lnTo>
                    <a:pt x="29" y="45"/>
                  </a:lnTo>
                  <a:lnTo>
                    <a:pt x="41" y="30"/>
                  </a:lnTo>
                  <a:lnTo>
                    <a:pt x="63" y="16"/>
                  </a:lnTo>
                  <a:lnTo>
                    <a:pt x="89" y="9"/>
                  </a:lnTo>
                  <a:lnTo>
                    <a:pt x="189" y="0"/>
                  </a:lnTo>
                  <a:lnTo>
                    <a:pt x="189" y="204"/>
                  </a:lnTo>
                  <a:lnTo>
                    <a:pt x="0" y="195"/>
                  </a:lnTo>
                  <a:close/>
                </a:path>
              </a:pathLst>
            </a:custGeom>
            <a:solidFill>
              <a:schemeClr val="tx1"/>
            </a:solidFill>
            <a:ln w="12700">
              <a:solidFill>
                <a:schemeClr val="bg1"/>
              </a:solidFill>
              <a:round/>
              <a:headEnd/>
              <a:tailEnd/>
            </a:ln>
          </p:spPr>
          <p:txBody>
            <a:bodyPr wrap="none" lIns="0" tIns="0" rIns="0" bIns="0" anchor="ctr">
              <a:spAutoFit/>
            </a:bodyPr>
            <a:lstStyle/>
            <a:p>
              <a:endParaRPr lang="en-US"/>
            </a:p>
          </p:txBody>
        </p:sp>
        <p:sp>
          <p:nvSpPr>
            <p:cNvPr id="516" name="Freeform 34"/>
            <p:cNvSpPr>
              <a:spLocks/>
            </p:cNvSpPr>
            <p:nvPr/>
          </p:nvSpPr>
          <p:spPr bwMode="auto">
            <a:xfrm>
              <a:off x="976" y="1893"/>
              <a:ext cx="252" cy="213"/>
            </a:xfrm>
            <a:custGeom>
              <a:avLst/>
              <a:gdLst>
                <a:gd name="T0" fmla="*/ 3 w 252"/>
                <a:gd name="T1" fmla="*/ 207 h 213"/>
                <a:gd name="T2" fmla="*/ 0 w 252"/>
                <a:gd name="T3" fmla="*/ 0 h 213"/>
                <a:gd name="T4" fmla="*/ 210 w 252"/>
                <a:gd name="T5" fmla="*/ 0 h 213"/>
                <a:gd name="T6" fmla="*/ 252 w 252"/>
                <a:gd name="T7" fmla="*/ 149 h 213"/>
                <a:gd name="T8" fmla="*/ 215 w 252"/>
                <a:gd name="T9" fmla="*/ 191 h 213"/>
                <a:gd name="T10" fmla="*/ 99 w 252"/>
                <a:gd name="T11" fmla="*/ 213 h 213"/>
                <a:gd name="T12" fmla="*/ 3 w 252"/>
                <a:gd name="T13" fmla="*/ 207 h 213"/>
                <a:gd name="T14" fmla="*/ 0 60000 65536"/>
                <a:gd name="T15" fmla="*/ 0 60000 65536"/>
                <a:gd name="T16" fmla="*/ 0 60000 65536"/>
                <a:gd name="T17" fmla="*/ 0 60000 65536"/>
                <a:gd name="T18" fmla="*/ 0 60000 65536"/>
                <a:gd name="T19" fmla="*/ 0 60000 65536"/>
                <a:gd name="T20" fmla="*/ 0 60000 65536"/>
                <a:gd name="T21" fmla="*/ 0 w 252"/>
                <a:gd name="T22" fmla="*/ 0 h 213"/>
                <a:gd name="T23" fmla="*/ 252 w 252"/>
                <a:gd name="T24" fmla="*/ 213 h 2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2" h="213">
                  <a:moveTo>
                    <a:pt x="3" y="207"/>
                  </a:moveTo>
                  <a:lnTo>
                    <a:pt x="0" y="0"/>
                  </a:lnTo>
                  <a:lnTo>
                    <a:pt x="210" y="0"/>
                  </a:lnTo>
                  <a:lnTo>
                    <a:pt x="252" y="149"/>
                  </a:lnTo>
                  <a:lnTo>
                    <a:pt x="215" y="191"/>
                  </a:lnTo>
                  <a:lnTo>
                    <a:pt x="99" y="213"/>
                  </a:lnTo>
                  <a:lnTo>
                    <a:pt x="3" y="207"/>
                  </a:lnTo>
                  <a:close/>
                </a:path>
              </a:pathLst>
            </a:custGeom>
            <a:solidFill>
              <a:schemeClr val="tx1"/>
            </a:solidFill>
            <a:ln w="12700">
              <a:solidFill>
                <a:schemeClr val="bg1"/>
              </a:solidFill>
              <a:round/>
              <a:headEnd/>
              <a:tailEnd/>
            </a:ln>
          </p:spPr>
          <p:txBody>
            <a:bodyPr wrap="none" lIns="0" tIns="0" rIns="0" bIns="0" anchor="ctr">
              <a:spAutoFit/>
            </a:bodyPr>
            <a:lstStyle/>
            <a:p>
              <a:endParaRPr lang="en-US"/>
            </a:p>
          </p:txBody>
        </p:sp>
        <p:sp>
          <p:nvSpPr>
            <p:cNvPr id="517" name="Freeform 35"/>
            <p:cNvSpPr>
              <a:spLocks/>
            </p:cNvSpPr>
            <p:nvPr/>
          </p:nvSpPr>
          <p:spPr bwMode="auto">
            <a:xfrm>
              <a:off x="1142" y="1990"/>
              <a:ext cx="71" cy="99"/>
            </a:xfrm>
            <a:custGeom>
              <a:avLst/>
              <a:gdLst>
                <a:gd name="T0" fmla="*/ 0 w 276"/>
                <a:gd name="T1" fmla="*/ 1 h 388"/>
                <a:gd name="T2" fmla="*/ 0 w 276"/>
                <a:gd name="T3" fmla="*/ 1 h 388"/>
                <a:gd name="T4" fmla="*/ 0 w 276"/>
                <a:gd name="T5" fmla="*/ 1 h 388"/>
                <a:gd name="T6" fmla="*/ 0 w 276"/>
                <a:gd name="T7" fmla="*/ 1 h 388"/>
                <a:gd name="T8" fmla="*/ 0 w 276"/>
                <a:gd name="T9" fmla="*/ 1 h 388"/>
                <a:gd name="T10" fmla="*/ 0 w 276"/>
                <a:gd name="T11" fmla="*/ 1 h 388"/>
                <a:gd name="T12" fmla="*/ 0 w 276"/>
                <a:gd name="T13" fmla="*/ 0 h 388"/>
                <a:gd name="T14" fmla="*/ 0 w 276"/>
                <a:gd name="T15" fmla="*/ 0 h 388"/>
                <a:gd name="T16" fmla="*/ 1 w 276"/>
                <a:gd name="T17" fmla="*/ 0 h 388"/>
                <a:gd name="T18" fmla="*/ 1 w 276"/>
                <a:gd name="T19" fmla="*/ 0 h 388"/>
                <a:gd name="T20" fmla="*/ 1 w 276"/>
                <a:gd name="T21" fmla="*/ 0 h 388"/>
                <a:gd name="T22" fmla="*/ 1 w 276"/>
                <a:gd name="T23" fmla="*/ 0 h 388"/>
                <a:gd name="T24" fmla="*/ 1 w 276"/>
                <a:gd name="T25" fmla="*/ 0 h 388"/>
                <a:gd name="T26" fmla="*/ 1 w 276"/>
                <a:gd name="T27" fmla="*/ 0 h 388"/>
                <a:gd name="T28" fmla="*/ 1 w 276"/>
                <a:gd name="T29" fmla="*/ 0 h 388"/>
                <a:gd name="T30" fmla="*/ 1 w 276"/>
                <a:gd name="T31" fmla="*/ 1 h 388"/>
                <a:gd name="T32" fmla="*/ 1 w 276"/>
                <a:gd name="T33" fmla="*/ 1 h 388"/>
                <a:gd name="T34" fmla="*/ 1 w 276"/>
                <a:gd name="T35" fmla="*/ 1 h 388"/>
                <a:gd name="T36" fmla="*/ 1 w 276"/>
                <a:gd name="T37" fmla="*/ 1 h 388"/>
                <a:gd name="T38" fmla="*/ 1 w 276"/>
                <a:gd name="T39" fmla="*/ 1 h 388"/>
                <a:gd name="T40" fmla="*/ 1 w 276"/>
                <a:gd name="T41" fmla="*/ 2 h 388"/>
                <a:gd name="T42" fmla="*/ 1 w 276"/>
                <a:gd name="T43" fmla="*/ 2 h 388"/>
                <a:gd name="T44" fmla="*/ 1 w 276"/>
                <a:gd name="T45" fmla="*/ 2 h 388"/>
                <a:gd name="T46" fmla="*/ 1 w 276"/>
                <a:gd name="T47" fmla="*/ 2 h 388"/>
                <a:gd name="T48" fmla="*/ 0 w 276"/>
                <a:gd name="T49" fmla="*/ 2 h 388"/>
                <a:gd name="T50" fmla="*/ 0 w 276"/>
                <a:gd name="T51" fmla="*/ 2 h 388"/>
                <a:gd name="T52" fmla="*/ 0 w 276"/>
                <a:gd name="T53" fmla="*/ 2 h 388"/>
                <a:gd name="T54" fmla="*/ 0 w 276"/>
                <a:gd name="T55" fmla="*/ 1 h 388"/>
                <a:gd name="T56" fmla="*/ 0 w 276"/>
                <a:gd name="T57" fmla="*/ 2 h 388"/>
                <a:gd name="T58" fmla="*/ 1 w 276"/>
                <a:gd name="T59" fmla="*/ 2 h 388"/>
                <a:gd name="T60" fmla="*/ 1 w 276"/>
                <a:gd name="T61" fmla="*/ 2 h 388"/>
                <a:gd name="T62" fmla="*/ 1 w 276"/>
                <a:gd name="T63" fmla="*/ 1 h 388"/>
                <a:gd name="T64" fmla="*/ 1 w 276"/>
                <a:gd name="T65" fmla="*/ 1 h 388"/>
                <a:gd name="T66" fmla="*/ 1 w 276"/>
                <a:gd name="T67" fmla="*/ 1 h 388"/>
                <a:gd name="T68" fmla="*/ 1 w 276"/>
                <a:gd name="T69" fmla="*/ 1 h 388"/>
                <a:gd name="T70" fmla="*/ 1 w 276"/>
                <a:gd name="T71" fmla="*/ 1 h 388"/>
                <a:gd name="T72" fmla="*/ 1 w 276"/>
                <a:gd name="T73" fmla="*/ 1 h 388"/>
                <a:gd name="T74" fmla="*/ 1 w 276"/>
                <a:gd name="T75" fmla="*/ 1 h 388"/>
                <a:gd name="T76" fmla="*/ 1 w 276"/>
                <a:gd name="T77" fmla="*/ 1 h 388"/>
                <a:gd name="T78" fmla="*/ 1 w 276"/>
                <a:gd name="T79" fmla="*/ 1 h 388"/>
                <a:gd name="T80" fmla="*/ 1 w 276"/>
                <a:gd name="T81" fmla="*/ 0 h 388"/>
                <a:gd name="T82" fmla="*/ 1 w 276"/>
                <a:gd name="T83" fmla="*/ 0 h 388"/>
                <a:gd name="T84" fmla="*/ 1 w 276"/>
                <a:gd name="T85" fmla="*/ 0 h 388"/>
                <a:gd name="T86" fmla="*/ 1 w 276"/>
                <a:gd name="T87" fmla="*/ 0 h 388"/>
                <a:gd name="T88" fmla="*/ 1 w 276"/>
                <a:gd name="T89" fmla="*/ 0 h 388"/>
                <a:gd name="T90" fmla="*/ 1 w 276"/>
                <a:gd name="T91" fmla="*/ 0 h 388"/>
                <a:gd name="T92" fmla="*/ 0 w 276"/>
                <a:gd name="T93" fmla="*/ 1 h 388"/>
                <a:gd name="T94" fmla="*/ 0 w 276"/>
                <a:gd name="T95" fmla="*/ 1 h 388"/>
                <a:gd name="T96" fmla="*/ 0 w 276"/>
                <a:gd name="T97" fmla="*/ 1 h 388"/>
                <a:gd name="T98" fmla="*/ 0 w 276"/>
                <a:gd name="T99" fmla="*/ 1 h 388"/>
                <a:gd name="T100" fmla="*/ 0 w 276"/>
                <a:gd name="T101" fmla="*/ 1 h 388"/>
                <a:gd name="T102" fmla="*/ 0 w 276"/>
                <a:gd name="T103" fmla="*/ 1 h 388"/>
                <a:gd name="T104" fmla="*/ 0 w 276"/>
                <a:gd name="T105" fmla="*/ 1 h 388"/>
                <a:gd name="T106" fmla="*/ 0 w 276"/>
                <a:gd name="T107" fmla="*/ 1 h 388"/>
                <a:gd name="T108" fmla="*/ 0 w 276"/>
                <a:gd name="T109" fmla="*/ 1 h 38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76"/>
                <a:gd name="T166" fmla="*/ 0 h 388"/>
                <a:gd name="T167" fmla="*/ 276 w 276"/>
                <a:gd name="T168" fmla="*/ 388 h 38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76" h="388">
                  <a:moveTo>
                    <a:pt x="14" y="325"/>
                  </a:moveTo>
                  <a:lnTo>
                    <a:pt x="6" y="304"/>
                  </a:lnTo>
                  <a:lnTo>
                    <a:pt x="0" y="262"/>
                  </a:lnTo>
                  <a:lnTo>
                    <a:pt x="2" y="217"/>
                  </a:lnTo>
                  <a:lnTo>
                    <a:pt x="12" y="171"/>
                  </a:lnTo>
                  <a:lnTo>
                    <a:pt x="29" y="125"/>
                  </a:lnTo>
                  <a:lnTo>
                    <a:pt x="52" y="84"/>
                  </a:lnTo>
                  <a:lnTo>
                    <a:pt x="80" y="49"/>
                  </a:lnTo>
                  <a:lnTo>
                    <a:pt x="113" y="23"/>
                  </a:lnTo>
                  <a:lnTo>
                    <a:pt x="145" y="6"/>
                  </a:lnTo>
                  <a:lnTo>
                    <a:pt x="179" y="0"/>
                  </a:lnTo>
                  <a:lnTo>
                    <a:pt x="208" y="6"/>
                  </a:lnTo>
                  <a:lnTo>
                    <a:pt x="236" y="23"/>
                  </a:lnTo>
                  <a:lnTo>
                    <a:pt x="255" y="49"/>
                  </a:lnTo>
                  <a:lnTo>
                    <a:pt x="268" y="84"/>
                  </a:lnTo>
                  <a:lnTo>
                    <a:pt x="276" y="125"/>
                  </a:lnTo>
                  <a:lnTo>
                    <a:pt x="274" y="171"/>
                  </a:lnTo>
                  <a:lnTo>
                    <a:pt x="265" y="219"/>
                  </a:lnTo>
                  <a:lnTo>
                    <a:pt x="248" y="264"/>
                  </a:lnTo>
                  <a:lnTo>
                    <a:pt x="225" y="304"/>
                  </a:lnTo>
                  <a:lnTo>
                    <a:pt x="196" y="340"/>
                  </a:lnTo>
                  <a:lnTo>
                    <a:pt x="164" y="367"/>
                  </a:lnTo>
                  <a:lnTo>
                    <a:pt x="130" y="382"/>
                  </a:lnTo>
                  <a:lnTo>
                    <a:pt x="97" y="388"/>
                  </a:lnTo>
                  <a:lnTo>
                    <a:pt x="67" y="382"/>
                  </a:lnTo>
                  <a:lnTo>
                    <a:pt x="40" y="365"/>
                  </a:lnTo>
                  <a:lnTo>
                    <a:pt x="19" y="340"/>
                  </a:lnTo>
                  <a:lnTo>
                    <a:pt x="57" y="319"/>
                  </a:lnTo>
                  <a:lnTo>
                    <a:pt x="80" y="335"/>
                  </a:lnTo>
                  <a:lnTo>
                    <a:pt x="103" y="340"/>
                  </a:lnTo>
                  <a:lnTo>
                    <a:pt x="128" y="338"/>
                  </a:lnTo>
                  <a:lnTo>
                    <a:pt x="152" y="327"/>
                  </a:lnTo>
                  <a:lnTo>
                    <a:pt x="177" y="308"/>
                  </a:lnTo>
                  <a:lnTo>
                    <a:pt x="200" y="283"/>
                  </a:lnTo>
                  <a:lnTo>
                    <a:pt x="217" y="253"/>
                  </a:lnTo>
                  <a:lnTo>
                    <a:pt x="232" y="219"/>
                  </a:lnTo>
                  <a:lnTo>
                    <a:pt x="240" y="183"/>
                  </a:lnTo>
                  <a:lnTo>
                    <a:pt x="242" y="148"/>
                  </a:lnTo>
                  <a:lnTo>
                    <a:pt x="238" y="116"/>
                  </a:lnTo>
                  <a:lnTo>
                    <a:pt x="229" y="89"/>
                  </a:lnTo>
                  <a:lnTo>
                    <a:pt x="213" y="68"/>
                  </a:lnTo>
                  <a:lnTo>
                    <a:pt x="194" y="53"/>
                  </a:lnTo>
                  <a:lnTo>
                    <a:pt x="173" y="49"/>
                  </a:lnTo>
                  <a:lnTo>
                    <a:pt x="147" y="51"/>
                  </a:lnTo>
                  <a:lnTo>
                    <a:pt x="122" y="63"/>
                  </a:lnTo>
                  <a:lnTo>
                    <a:pt x="99" y="82"/>
                  </a:lnTo>
                  <a:lnTo>
                    <a:pt x="76" y="106"/>
                  </a:lnTo>
                  <a:lnTo>
                    <a:pt x="59" y="137"/>
                  </a:lnTo>
                  <a:lnTo>
                    <a:pt x="44" y="171"/>
                  </a:lnTo>
                  <a:lnTo>
                    <a:pt x="35" y="205"/>
                  </a:lnTo>
                  <a:lnTo>
                    <a:pt x="33" y="240"/>
                  </a:lnTo>
                  <a:lnTo>
                    <a:pt x="37" y="272"/>
                  </a:lnTo>
                  <a:lnTo>
                    <a:pt x="48" y="304"/>
                  </a:lnTo>
                  <a:lnTo>
                    <a:pt x="1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8" name="Freeform 36"/>
            <p:cNvSpPr>
              <a:spLocks/>
            </p:cNvSpPr>
            <p:nvPr/>
          </p:nvSpPr>
          <p:spPr bwMode="auto">
            <a:xfrm>
              <a:off x="1145" y="2065"/>
              <a:ext cx="14" cy="10"/>
            </a:xfrm>
            <a:custGeom>
              <a:avLst/>
              <a:gdLst>
                <a:gd name="T0" fmla="*/ 0 w 53"/>
                <a:gd name="T1" fmla="*/ 0 h 43"/>
                <a:gd name="T2" fmla="*/ 0 w 53"/>
                <a:gd name="T3" fmla="*/ 0 h 43"/>
                <a:gd name="T4" fmla="*/ 0 w 53"/>
                <a:gd name="T5" fmla="*/ 0 h 43"/>
                <a:gd name="T6" fmla="*/ 0 w 53"/>
                <a:gd name="T7" fmla="*/ 0 h 43"/>
                <a:gd name="T8" fmla="*/ 0 w 53"/>
                <a:gd name="T9" fmla="*/ 0 h 43"/>
                <a:gd name="T10" fmla="*/ 0 w 53"/>
                <a:gd name="T11" fmla="*/ 0 h 43"/>
                <a:gd name="T12" fmla="*/ 0 60000 65536"/>
                <a:gd name="T13" fmla="*/ 0 60000 65536"/>
                <a:gd name="T14" fmla="*/ 0 60000 65536"/>
                <a:gd name="T15" fmla="*/ 0 60000 65536"/>
                <a:gd name="T16" fmla="*/ 0 60000 65536"/>
                <a:gd name="T17" fmla="*/ 0 60000 65536"/>
                <a:gd name="T18" fmla="*/ 0 w 53"/>
                <a:gd name="T19" fmla="*/ 0 h 43"/>
                <a:gd name="T20" fmla="*/ 53 w 5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3" h="43">
                  <a:moveTo>
                    <a:pt x="53" y="28"/>
                  </a:moveTo>
                  <a:lnTo>
                    <a:pt x="30" y="0"/>
                  </a:lnTo>
                  <a:lnTo>
                    <a:pt x="0" y="26"/>
                  </a:lnTo>
                  <a:lnTo>
                    <a:pt x="9" y="43"/>
                  </a:lnTo>
                  <a:lnTo>
                    <a:pt x="5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9" name="Freeform 37"/>
            <p:cNvSpPr>
              <a:spLocks/>
            </p:cNvSpPr>
            <p:nvPr/>
          </p:nvSpPr>
          <p:spPr bwMode="auto">
            <a:xfrm>
              <a:off x="1153" y="2018"/>
              <a:ext cx="51" cy="36"/>
            </a:xfrm>
            <a:custGeom>
              <a:avLst/>
              <a:gdLst>
                <a:gd name="T0" fmla="*/ 1 w 202"/>
                <a:gd name="T1" fmla="*/ 0 h 141"/>
                <a:gd name="T2" fmla="*/ 0 w 202"/>
                <a:gd name="T3" fmla="*/ 0 h 141"/>
                <a:gd name="T4" fmla="*/ 0 w 202"/>
                <a:gd name="T5" fmla="*/ 0 h 141"/>
                <a:gd name="T6" fmla="*/ 0 w 202"/>
                <a:gd name="T7" fmla="*/ 1 h 141"/>
                <a:gd name="T8" fmla="*/ 1 w 202"/>
                <a:gd name="T9" fmla="*/ 1 h 141"/>
                <a:gd name="T10" fmla="*/ 1 w 202"/>
                <a:gd name="T11" fmla="*/ 0 h 141"/>
                <a:gd name="T12" fmla="*/ 1 w 202"/>
                <a:gd name="T13" fmla="*/ 0 h 141"/>
                <a:gd name="T14" fmla="*/ 0 60000 65536"/>
                <a:gd name="T15" fmla="*/ 0 60000 65536"/>
                <a:gd name="T16" fmla="*/ 0 60000 65536"/>
                <a:gd name="T17" fmla="*/ 0 60000 65536"/>
                <a:gd name="T18" fmla="*/ 0 60000 65536"/>
                <a:gd name="T19" fmla="*/ 0 60000 65536"/>
                <a:gd name="T20" fmla="*/ 0 60000 65536"/>
                <a:gd name="T21" fmla="*/ 0 w 202"/>
                <a:gd name="T22" fmla="*/ 0 h 141"/>
                <a:gd name="T23" fmla="*/ 202 w 202"/>
                <a:gd name="T24" fmla="*/ 141 h 1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2" h="141">
                  <a:moveTo>
                    <a:pt x="202" y="78"/>
                  </a:moveTo>
                  <a:lnTo>
                    <a:pt x="23" y="0"/>
                  </a:lnTo>
                  <a:lnTo>
                    <a:pt x="0" y="38"/>
                  </a:lnTo>
                  <a:lnTo>
                    <a:pt x="71" y="141"/>
                  </a:lnTo>
                  <a:lnTo>
                    <a:pt x="202" y="122"/>
                  </a:lnTo>
                  <a:lnTo>
                    <a:pt x="202"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0" name="Freeform 38"/>
            <p:cNvSpPr>
              <a:spLocks/>
            </p:cNvSpPr>
            <p:nvPr/>
          </p:nvSpPr>
          <p:spPr bwMode="auto">
            <a:xfrm>
              <a:off x="961" y="2040"/>
              <a:ext cx="306" cy="290"/>
            </a:xfrm>
            <a:custGeom>
              <a:avLst/>
              <a:gdLst>
                <a:gd name="T0" fmla="*/ 0 w 306"/>
                <a:gd name="T1" fmla="*/ 71 h 290"/>
                <a:gd name="T2" fmla="*/ 3 w 306"/>
                <a:gd name="T3" fmla="*/ 290 h 290"/>
                <a:gd name="T4" fmla="*/ 279 w 306"/>
                <a:gd name="T5" fmla="*/ 287 h 290"/>
                <a:gd name="T6" fmla="*/ 299 w 306"/>
                <a:gd name="T7" fmla="*/ 272 h 290"/>
                <a:gd name="T8" fmla="*/ 306 w 306"/>
                <a:gd name="T9" fmla="*/ 248 h 290"/>
                <a:gd name="T10" fmla="*/ 299 w 306"/>
                <a:gd name="T11" fmla="*/ 48 h 290"/>
                <a:gd name="T12" fmla="*/ 284 w 306"/>
                <a:gd name="T13" fmla="*/ 0 h 290"/>
                <a:gd name="T14" fmla="*/ 0 60000 65536"/>
                <a:gd name="T15" fmla="*/ 0 60000 65536"/>
                <a:gd name="T16" fmla="*/ 0 60000 65536"/>
                <a:gd name="T17" fmla="*/ 0 60000 65536"/>
                <a:gd name="T18" fmla="*/ 0 60000 65536"/>
                <a:gd name="T19" fmla="*/ 0 60000 65536"/>
                <a:gd name="T20" fmla="*/ 0 60000 65536"/>
                <a:gd name="T21" fmla="*/ 0 w 306"/>
                <a:gd name="T22" fmla="*/ 0 h 290"/>
                <a:gd name="T23" fmla="*/ 306 w 306"/>
                <a:gd name="T24" fmla="*/ 290 h 2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6" h="290">
                  <a:moveTo>
                    <a:pt x="0" y="71"/>
                  </a:moveTo>
                  <a:lnTo>
                    <a:pt x="3" y="290"/>
                  </a:lnTo>
                  <a:lnTo>
                    <a:pt x="279" y="287"/>
                  </a:lnTo>
                  <a:lnTo>
                    <a:pt x="299" y="272"/>
                  </a:lnTo>
                  <a:lnTo>
                    <a:pt x="306" y="248"/>
                  </a:lnTo>
                  <a:lnTo>
                    <a:pt x="299" y="48"/>
                  </a:lnTo>
                  <a:lnTo>
                    <a:pt x="284" y="0"/>
                  </a:lnTo>
                </a:path>
              </a:pathLst>
            </a:cu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sp>
          <p:nvSpPr>
            <p:cNvPr id="521" name="Freeform 39"/>
            <p:cNvSpPr>
              <a:spLocks/>
            </p:cNvSpPr>
            <p:nvPr/>
          </p:nvSpPr>
          <p:spPr bwMode="auto">
            <a:xfrm rot="1661969">
              <a:off x="1352" y="1764"/>
              <a:ext cx="205" cy="160"/>
            </a:xfrm>
            <a:custGeom>
              <a:avLst/>
              <a:gdLst>
                <a:gd name="T0" fmla="*/ 2 w 530"/>
                <a:gd name="T1" fmla="*/ 9 h 342"/>
                <a:gd name="T2" fmla="*/ 1 w 530"/>
                <a:gd name="T3" fmla="*/ 9 h 342"/>
                <a:gd name="T4" fmla="*/ 1 w 530"/>
                <a:gd name="T5" fmla="*/ 10 h 342"/>
                <a:gd name="T6" fmla="*/ 0 w 530"/>
                <a:gd name="T7" fmla="*/ 11 h 342"/>
                <a:gd name="T8" fmla="*/ 0 w 530"/>
                <a:gd name="T9" fmla="*/ 12 h 342"/>
                <a:gd name="T10" fmla="*/ 0 w 530"/>
                <a:gd name="T11" fmla="*/ 14 h 342"/>
                <a:gd name="T12" fmla="*/ 1 w 530"/>
                <a:gd name="T13" fmla="*/ 15 h 342"/>
                <a:gd name="T14" fmla="*/ 1 w 530"/>
                <a:gd name="T15" fmla="*/ 16 h 342"/>
                <a:gd name="T16" fmla="*/ 2 w 530"/>
                <a:gd name="T17" fmla="*/ 16 h 342"/>
                <a:gd name="T18" fmla="*/ 2 w 530"/>
                <a:gd name="T19" fmla="*/ 16 h 342"/>
                <a:gd name="T20" fmla="*/ 3 w 530"/>
                <a:gd name="T21" fmla="*/ 16 h 342"/>
                <a:gd name="T22" fmla="*/ 3 w 530"/>
                <a:gd name="T23" fmla="*/ 16 h 342"/>
                <a:gd name="T24" fmla="*/ 4 w 530"/>
                <a:gd name="T25" fmla="*/ 15 h 342"/>
                <a:gd name="T26" fmla="*/ 5 w 530"/>
                <a:gd name="T27" fmla="*/ 14 h 342"/>
                <a:gd name="T28" fmla="*/ 5 w 530"/>
                <a:gd name="T29" fmla="*/ 13 h 342"/>
                <a:gd name="T30" fmla="*/ 6 w 530"/>
                <a:gd name="T31" fmla="*/ 12 h 342"/>
                <a:gd name="T32" fmla="*/ 6 w 530"/>
                <a:gd name="T33" fmla="*/ 13 h 342"/>
                <a:gd name="T34" fmla="*/ 7 w 530"/>
                <a:gd name="T35" fmla="*/ 14 h 342"/>
                <a:gd name="T36" fmla="*/ 7 w 530"/>
                <a:gd name="T37" fmla="*/ 14 h 342"/>
                <a:gd name="T38" fmla="*/ 8 w 530"/>
                <a:gd name="T39" fmla="*/ 14 h 342"/>
                <a:gd name="T40" fmla="*/ 9 w 530"/>
                <a:gd name="T41" fmla="*/ 13 h 342"/>
                <a:gd name="T42" fmla="*/ 9 w 530"/>
                <a:gd name="T43" fmla="*/ 11 h 342"/>
                <a:gd name="T44" fmla="*/ 9 w 530"/>
                <a:gd name="T45" fmla="*/ 10 h 342"/>
                <a:gd name="T46" fmla="*/ 9 w 530"/>
                <a:gd name="T47" fmla="*/ 10 h 342"/>
                <a:gd name="T48" fmla="*/ 9 w 530"/>
                <a:gd name="T49" fmla="*/ 10 h 342"/>
                <a:gd name="T50" fmla="*/ 10 w 530"/>
                <a:gd name="T51" fmla="*/ 10 h 342"/>
                <a:gd name="T52" fmla="*/ 10 w 530"/>
                <a:gd name="T53" fmla="*/ 10 h 342"/>
                <a:gd name="T54" fmla="*/ 11 w 530"/>
                <a:gd name="T55" fmla="*/ 10 h 342"/>
                <a:gd name="T56" fmla="*/ 12 w 530"/>
                <a:gd name="T57" fmla="*/ 9 h 342"/>
                <a:gd name="T58" fmla="*/ 12 w 530"/>
                <a:gd name="T59" fmla="*/ 7 h 342"/>
                <a:gd name="T60" fmla="*/ 12 w 530"/>
                <a:gd name="T61" fmla="*/ 6 h 342"/>
                <a:gd name="T62" fmla="*/ 12 w 530"/>
                <a:gd name="T63" fmla="*/ 4 h 342"/>
                <a:gd name="T64" fmla="*/ 12 w 530"/>
                <a:gd name="T65" fmla="*/ 2 h 342"/>
                <a:gd name="T66" fmla="*/ 11 w 530"/>
                <a:gd name="T67" fmla="*/ 1 h 342"/>
                <a:gd name="T68" fmla="*/ 10 w 530"/>
                <a:gd name="T69" fmla="*/ 0 h 342"/>
                <a:gd name="T70" fmla="*/ 10 w 530"/>
                <a:gd name="T71" fmla="*/ 0 h 342"/>
                <a:gd name="T72" fmla="*/ 9 w 530"/>
                <a:gd name="T73" fmla="*/ 1 h 342"/>
                <a:gd name="T74" fmla="*/ 9 w 530"/>
                <a:gd name="T75" fmla="*/ 2 h 342"/>
                <a:gd name="T76" fmla="*/ 8 w 530"/>
                <a:gd name="T77" fmla="*/ 2 h 342"/>
                <a:gd name="T78" fmla="*/ 8 w 530"/>
                <a:gd name="T79" fmla="*/ 1 h 342"/>
                <a:gd name="T80" fmla="*/ 7 w 530"/>
                <a:gd name="T81" fmla="*/ 1 h 342"/>
                <a:gd name="T82" fmla="*/ 7 w 530"/>
                <a:gd name="T83" fmla="*/ 1 h 342"/>
                <a:gd name="T84" fmla="*/ 6 w 530"/>
                <a:gd name="T85" fmla="*/ 1 h 342"/>
                <a:gd name="T86" fmla="*/ 5 w 530"/>
                <a:gd name="T87" fmla="*/ 2 h 342"/>
                <a:gd name="T88" fmla="*/ 5 w 530"/>
                <a:gd name="T89" fmla="*/ 3 h 342"/>
                <a:gd name="T90" fmla="*/ 5 w 530"/>
                <a:gd name="T91" fmla="*/ 4 h 342"/>
                <a:gd name="T92" fmla="*/ 5 w 530"/>
                <a:gd name="T93" fmla="*/ 6 h 342"/>
                <a:gd name="T94" fmla="*/ 4 w 530"/>
                <a:gd name="T95" fmla="*/ 7 h 342"/>
                <a:gd name="T96" fmla="*/ 3 w 530"/>
                <a:gd name="T97" fmla="*/ 7 h 342"/>
                <a:gd name="T98" fmla="*/ 3 w 530"/>
                <a:gd name="T99" fmla="*/ 8 h 342"/>
                <a:gd name="T100" fmla="*/ 2 w 530"/>
                <a:gd name="T101" fmla="*/ 9 h 3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30"/>
                <a:gd name="T154" fmla="*/ 0 h 342"/>
                <a:gd name="T155" fmla="*/ 530 w 530"/>
                <a:gd name="T156" fmla="*/ 342 h 3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30" h="342">
                  <a:moveTo>
                    <a:pt x="101" y="183"/>
                  </a:moveTo>
                  <a:lnTo>
                    <a:pt x="99" y="183"/>
                  </a:lnTo>
                  <a:lnTo>
                    <a:pt x="91" y="184"/>
                  </a:lnTo>
                  <a:lnTo>
                    <a:pt x="86" y="184"/>
                  </a:lnTo>
                  <a:lnTo>
                    <a:pt x="82" y="186"/>
                  </a:lnTo>
                  <a:lnTo>
                    <a:pt x="76" y="188"/>
                  </a:lnTo>
                  <a:lnTo>
                    <a:pt x="70" y="192"/>
                  </a:lnTo>
                  <a:lnTo>
                    <a:pt x="63" y="194"/>
                  </a:lnTo>
                  <a:lnTo>
                    <a:pt x="55" y="198"/>
                  </a:lnTo>
                  <a:lnTo>
                    <a:pt x="49" y="200"/>
                  </a:lnTo>
                  <a:lnTo>
                    <a:pt x="44" y="203"/>
                  </a:lnTo>
                  <a:lnTo>
                    <a:pt x="36" y="205"/>
                  </a:lnTo>
                  <a:lnTo>
                    <a:pt x="30" y="211"/>
                  </a:lnTo>
                  <a:lnTo>
                    <a:pt x="23" y="215"/>
                  </a:lnTo>
                  <a:lnTo>
                    <a:pt x="19" y="221"/>
                  </a:lnTo>
                  <a:lnTo>
                    <a:pt x="13" y="224"/>
                  </a:lnTo>
                  <a:lnTo>
                    <a:pt x="8" y="230"/>
                  </a:lnTo>
                  <a:lnTo>
                    <a:pt x="4" y="236"/>
                  </a:lnTo>
                  <a:lnTo>
                    <a:pt x="2" y="241"/>
                  </a:lnTo>
                  <a:lnTo>
                    <a:pt x="0" y="249"/>
                  </a:lnTo>
                  <a:lnTo>
                    <a:pt x="0" y="255"/>
                  </a:lnTo>
                  <a:lnTo>
                    <a:pt x="0" y="262"/>
                  </a:lnTo>
                  <a:lnTo>
                    <a:pt x="4" y="270"/>
                  </a:lnTo>
                  <a:lnTo>
                    <a:pt x="6" y="278"/>
                  </a:lnTo>
                  <a:lnTo>
                    <a:pt x="11" y="285"/>
                  </a:lnTo>
                  <a:lnTo>
                    <a:pt x="17" y="295"/>
                  </a:lnTo>
                  <a:lnTo>
                    <a:pt x="29" y="304"/>
                  </a:lnTo>
                  <a:lnTo>
                    <a:pt x="32" y="308"/>
                  </a:lnTo>
                  <a:lnTo>
                    <a:pt x="38" y="314"/>
                  </a:lnTo>
                  <a:lnTo>
                    <a:pt x="44" y="318"/>
                  </a:lnTo>
                  <a:lnTo>
                    <a:pt x="51" y="321"/>
                  </a:lnTo>
                  <a:lnTo>
                    <a:pt x="59" y="327"/>
                  </a:lnTo>
                  <a:lnTo>
                    <a:pt x="67" y="333"/>
                  </a:lnTo>
                  <a:lnTo>
                    <a:pt x="76" y="337"/>
                  </a:lnTo>
                  <a:lnTo>
                    <a:pt x="86" y="342"/>
                  </a:lnTo>
                  <a:lnTo>
                    <a:pt x="89" y="342"/>
                  </a:lnTo>
                  <a:lnTo>
                    <a:pt x="97" y="342"/>
                  </a:lnTo>
                  <a:lnTo>
                    <a:pt x="105" y="342"/>
                  </a:lnTo>
                  <a:lnTo>
                    <a:pt x="108" y="340"/>
                  </a:lnTo>
                  <a:lnTo>
                    <a:pt x="116" y="340"/>
                  </a:lnTo>
                  <a:lnTo>
                    <a:pt x="122" y="338"/>
                  </a:lnTo>
                  <a:lnTo>
                    <a:pt x="127" y="338"/>
                  </a:lnTo>
                  <a:lnTo>
                    <a:pt x="133" y="337"/>
                  </a:lnTo>
                  <a:lnTo>
                    <a:pt x="139" y="337"/>
                  </a:lnTo>
                  <a:lnTo>
                    <a:pt x="146" y="335"/>
                  </a:lnTo>
                  <a:lnTo>
                    <a:pt x="154" y="333"/>
                  </a:lnTo>
                  <a:lnTo>
                    <a:pt x="162" y="331"/>
                  </a:lnTo>
                  <a:lnTo>
                    <a:pt x="167" y="327"/>
                  </a:lnTo>
                  <a:lnTo>
                    <a:pt x="175" y="323"/>
                  </a:lnTo>
                  <a:lnTo>
                    <a:pt x="183" y="321"/>
                  </a:lnTo>
                  <a:lnTo>
                    <a:pt x="188" y="316"/>
                  </a:lnTo>
                  <a:lnTo>
                    <a:pt x="194" y="312"/>
                  </a:lnTo>
                  <a:lnTo>
                    <a:pt x="202" y="306"/>
                  </a:lnTo>
                  <a:lnTo>
                    <a:pt x="209" y="302"/>
                  </a:lnTo>
                  <a:lnTo>
                    <a:pt x="215" y="297"/>
                  </a:lnTo>
                  <a:lnTo>
                    <a:pt x="221" y="289"/>
                  </a:lnTo>
                  <a:lnTo>
                    <a:pt x="226" y="283"/>
                  </a:lnTo>
                  <a:lnTo>
                    <a:pt x="232" y="276"/>
                  </a:lnTo>
                  <a:lnTo>
                    <a:pt x="236" y="266"/>
                  </a:lnTo>
                  <a:lnTo>
                    <a:pt x="240" y="259"/>
                  </a:lnTo>
                  <a:lnTo>
                    <a:pt x="245" y="249"/>
                  </a:lnTo>
                  <a:lnTo>
                    <a:pt x="249" y="240"/>
                  </a:lnTo>
                  <a:lnTo>
                    <a:pt x="251" y="241"/>
                  </a:lnTo>
                  <a:lnTo>
                    <a:pt x="255" y="245"/>
                  </a:lnTo>
                  <a:lnTo>
                    <a:pt x="259" y="251"/>
                  </a:lnTo>
                  <a:lnTo>
                    <a:pt x="268" y="259"/>
                  </a:lnTo>
                  <a:lnTo>
                    <a:pt x="278" y="266"/>
                  </a:lnTo>
                  <a:lnTo>
                    <a:pt x="289" y="274"/>
                  </a:lnTo>
                  <a:lnTo>
                    <a:pt x="295" y="278"/>
                  </a:lnTo>
                  <a:lnTo>
                    <a:pt x="300" y="281"/>
                  </a:lnTo>
                  <a:lnTo>
                    <a:pt x="306" y="283"/>
                  </a:lnTo>
                  <a:lnTo>
                    <a:pt x="314" y="287"/>
                  </a:lnTo>
                  <a:lnTo>
                    <a:pt x="319" y="287"/>
                  </a:lnTo>
                  <a:lnTo>
                    <a:pt x="325" y="289"/>
                  </a:lnTo>
                  <a:lnTo>
                    <a:pt x="331" y="289"/>
                  </a:lnTo>
                  <a:lnTo>
                    <a:pt x="337" y="289"/>
                  </a:lnTo>
                  <a:lnTo>
                    <a:pt x="342" y="287"/>
                  </a:lnTo>
                  <a:lnTo>
                    <a:pt x="348" y="285"/>
                  </a:lnTo>
                  <a:lnTo>
                    <a:pt x="354" y="283"/>
                  </a:lnTo>
                  <a:lnTo>
                    <a:pt x="359" y="280"/>
                  </a:lnTo>
                  <a:lnTo>
                    <a:pt x="365" y="274"/>
                  </a:lnTo>
                  <a:lnTo>
                    <a:pt x="369" y="268"/>
                  </a:lnTo>
                  <a:lnTo>
                    <a:pt x="373" y="259"/>
                  </a:lnTo>
                  <a:lnTo>
                    <a:pt x="376" y="251"/>
                  </a:lnTo>
                  <a:lnTo>
                    <a:pt x="378" y="245"/>
                  </a:lnTo>
                  <a:lnTo>
                    <a:pt x="380" y="240"/>
                  </a:lnTo>
                  <a:lnTo>
                    <a:pt x="380" y="234"/>
                  </a:lnTo>
                  <a:lnTo>
                    <a:pt x="384" y="228"/>
                  </a:lnTo>
                  <a:lnTo>
                    <a:pt x="384" y="221"/>
                  </a:lnTo>
                  <a:lnTo>
                    <a:pt x="386" y="213"/>
                  </a:lnTo>
                  <a:lnTo>
                    <a:pt x="386" y="205"/>
                  </a:lnTo>
                  <a:lnTo>
                    <a:pt x="388" y="198"/>
                  </a:lnTo>
                  <a:lnTo>
                    <a:pt x="390" y="198"/>
                  </a:lnTo>
                  <a:lnTo>
                    <a:pt x="394" y="200"/>
                  </a:lnTo>
                  <a:lnTo>
                    <a:pt x="399" y="200"/>
                  </a:lnTo>
                  <a:lnTo>
                    <a:pt x="409" y="203"/>
                  </a:lnTo>
                  <a:lnTo>
                    <a:pt x="413" y="203"/>
                  </a:lnTo>
                  <a:lnTo>
                    <a:pt x="418" y="205"/>
                  </a:lnTo>
                  <a:lnTo>
                    <a:pt x="424" y="205"/>
                  </a:lnTo>
                  <a:lnTo>
                    <a:pt x="432" y="207"/>
                  </a:lnTo>
                  <a:lnTo>
                    <a:pt x="437" y="207"/>
                  </a:lnTo>
                  <a:lnTo>
                    <a:pt x="443" y="209"/>
                  </a:lnTo>
                  <a:lnTo>
                    <a:pt x="449" y="209"/>
                  </a:lnTo>
                  <a:lnTo>
                    <a:pt x="456" y="211"/>
                  </a:lnTo>
                  <a:lnTo>
                    <a:pt x="462" y="209"/>
                  </a:lnTo>
                  <a:lnTo>
                    <a:pt x="468" y="209"/>
                  </a:lnTo>
                  <a:lnTo>
                    <a:pt x="473" y="209"/>
                  </a:lnTo>
                  <a:lnTo>
                    <a:pt x="481" y="209"/>
                  </a:lnTo>
                  <a:lnTo>
                    <a:pt x="487" y="207"/>
                  </a:lnTo>
                  <a:lnTo>
                    <a:pt x="492" y="207"/>
                  </a:lnTo>
                  <a:lnTo>
                    <a:pt x="498" y="205"/>
                  </a:lnTo>
                  <a:lnTo>
                    <a:pt x="504" y="203"/>
                  </a:lnTo>
                  <a:lnTo>
                    <a:pt x="513" y="198"/>
                  </a:lnTo>
                  <a:lnTo>
                    <a:pt x="521" y="190"/>
                  </a:lnTo>
                  <a:lnTo>
                    <a:pt x="525" y="184"/>
                  </a:lnTo>
                  <a:lnTo>
                    <a:pt x="527" y="181"/>
                  </a:lnTo>
                  <a:lnTo>
                    <a:pt x="529" y="173"/>
                  </a:lnTo>
                  <a:lnTo>
                    <a:pt x="530" y="167"/>
                  </a:lnTo>
                  <a:lnTo>
                    <a:pt x="530" y="158"/>
                  </a:lnTo>
                  <a:lnTo>
                    <a:pt x="530" y="150"/>
                  </a:lnTo>
                  <a:lnTo>
                    <a:pt x="530" y="141"/>
                  </a:lnTo>
                  <a:lnTo>
                    <a:pt x="530" y="133"/>
                  </a:lnTo>
                  <a:lnTo>
                    <a:pt x="529" y="124"/>
                  </a:lnTo>
                  <a:lnTo>
                    <a:pt x="529" y="116"/>
                  </a:lnTo>
                  <a:lnTo>
                    <a:pt x="527" y="106"/>
                  </a:lnTo>
                  <a:lnTo>
                    <a:pt x="527" y="97"/>
                  </a:lnTo>
                  <a:lnTo>
                    <a:pt x="525" y="87"/>
                  </a:lnTo>
                  <a:lnTo>
                    <a:pt x="523" y="78"/>
                  </a:lnTo>
                  <a:lnTo>
                    <a:pt x="519" y="68"/>
                  </a:lnTo>
                  <a:lnTo>
                    <a:pt x="517" y="59"/>
                  </a:lnTo>
                  <a:lnTo>
                    <a:pt x="513" y="51"/>
                  </a:lnTo>
                  <a:lnTo>
                    <a:pt x="510" y="44"/>
                  </a:lnTo>
                  <a:lnTo>
                    <a:pt x="506" y="36"/>
                  </a:lnTo>
                  <a:lnTo>
                    <a:pt x="504" y="30"/>
                  </a:lnTo>
                  <a:lnTo>
                    <a:pt x="498" y="23"/>
                  </a:lnTo>
                  <a:lnTo>
                    <a:pt x="492" y="17"/>
                  </a:lnTo>
                  <a:lnTo>
                    <a:pt x="487" y="10"/>
                  </a:lnTo>
                  <a:lnTo>
                    <a:pt x="481" y="8"/>
                  </a:lnTo>
                  <a:lnTo>
                    <a:pt x="475" y="4"/>
                  </a:lnTo>
                  <a:lnTo>
                    <a:pt x="470" y="2"/>
                  </a:lnTo>
                  <a:lnTo>
                    <a:pt x="462" y="0"/>
                  </a:lnTo>
                  <a:lnTo>
                    <a:pt x="454" y="0"/>
                  </a:lnTo>
                  <a:lnTo>
                    <a:pt x="445" y="0"/>
                  </a:lnTo>
                  <a:lnTo>
                    <a:pt x="437" y="4"/>
                  </a:lnTo>
                  <a:lnTo>
                    <a:pt x="428" y="6"/>
                  </a:lnTo>
                  <a:lnTo>
                    <a:pt x="420" y="13"/>
                  </a:lnTo>
                  <a:lnTo>
                    <a:pt x="411" y="17"/>
                  </a:lnTo>
                  <a:lnTo>
                    <a:pt x="401" y="27"/>
                  </a:lnTo>
                  <a:lnTo>
                    <a:pt x="395" y="30"/>
                  </a:lnTo>
                  <a:lnTo>
                    <a:pt x="390" y="36"/>
                  </a:lnTo>
                  <a:lnTo>
                    <a:pt x="386" y="42"/>
                  </a:lnTo>
                  <a:lnTo>
                    <a:pt x="380" y="49"/>
                  </a:lnTo>
                  <a:lnTo>
                    <a:pt x="378" y="48"/>
                  </a:lnTo>
                  <a:lnTo>
                    <a:pt x="373" y="46"/>
                  </a:lnTo>
                  <a:lnTo>
                    <a:pt x="367" y="42"/>
                  </a:lnTo>
                  <a:lnTo>
                    <a:pt x="357" y="40"/>
                  </a:lnTo>
                  <a:lnTo>
                    <a:pt x="352" y="38"/>
                  </a:lnTo>
                  <a:lnTo>
                    <a:pt x="346" y="36"/>
                  </a:lnTo>
                  <a:lnTo>
                    <a:pt x="338" y="34"/>
                  </a:lnTo>
                  <a:lnTo>
                    <a:pt x="333" y="34"/>
                  </a:lnTo>
                  <a:lnTo>
                    <a:pt x="325" y="32"/>
                  </a:lnTo>
                  <a:lnTo>
                    <a:pt x="319" y="30"/>
                  </a:lnTo>
                  <a:lnTo>
                    <a:pt x="314" y="30"/>
                  </a:lnTo>
                  <a:lnTo>
                    <a:pt x="306" y="30"/>
                  </a:lnTo>
                  <a:lnTo>
                    <a:pt x="298" y="29"/>
                  </a:lnTo>
                  <a:lnTo>
                    <a:pt x="291" y="27"/>
                  </a:lnTo>
                  <a:lnTo>
                    <a:pt x="285" y="27"/>
                  </a:lnTo>
                  <a:lnTo>
                    <a:pt x="278" y="29"/>
                  </a:lnTo>
                  <a:lnTo>
                    <a:pt x="272" y="29"/>
                  </a:lnTo>
                  <a:lnTo>
                    <a:pt x="266" y="30"/>
                  </a:lnTo>
                  <a:lnTo>
                    <a:pt x="259" y="30"/>
                  </a:lnTo>
                  <a:lnTo>
                    <a:pt x="255" y="34"/>
                  </a:lnTo>
                  <a:lnTo>
                    <a:pt x="249" y="34"/>
                  </a:lnTo>
                  <a:lnTo>
                    <a:pt x="243" y="38"/>
                  </a:lnTo>
                  <a:lnTo>
                    <a:pt x="238" y="40"/>
                  </a:lnTo>
                  <a:lnTo>
                    <a:pt x="236" y="46"/>
                  </a:lnTo>
                  <a:lnTo>
                    <a:pt x="232" y="51"/>
                  </a:lnTo>
                  <a:lnTo>
                    <a:pt x="230" y="57"/>
                  </a:lnTo>
                  <a:lnTo>
                    <a:pt x="226" y="63"/>
                  </a:lnTo>
                  <a:lnTo>
                    <a:pt x="226" y="70"/>
                  </a:lnTo>
                  <a:lnTo>
                    <a:pt x="224" y="78"/>
                  </a:lnTo>
                  <a:lnTo>
                    <a:pt x="224" y="86"/>
                  </a:lnTo>
                  <a:lnTo>
                    <a:pt x="221" y="91"/>
                  </a:lnTo>
                  <a:lnTo>
                    <a:pt x="219" y="99"/>
                  </a:lnTo>
                  <a:lnTo>
                    <a:pt x="215" y="105"/>
                  </a:lnTo>
                  <a:lnTo>
                    <a:pt x="211" y="110"/>
                  </a:lnTo>
                  <a:lnTo>
                    <a:pt x="207" y="116"/>
                  </a:lnTo>
                  <a:lnTo>
                    <a:pt x="203" y="122"/>
                  </a:lnTo>
                  <a:lnTo>
                    <a:pt x="192" y="131"/>
                  </a:lnTo>
                  <a:lnTo>
                    <a:pt x="183" y="141"/>
                  </a:lnTo>
                  <a:lnTo>
                    <a:pt x="177" y="145"/>
                  </a:lnTo>
                  <a:lnTo>
                    <a:pt x="171" y="148"/>
                  </a:lnTo>
                  <a:lnTo>
                    <a:pt x="165" y="152"/>
                  </a:lnTo>
                  <a:lnTo>
                    <a:pt x="162" y="156"/>
                  </a:lnTo>
                  <a:lnTo>
                    <a:pt x="154" y="158"/>
                  </a:lnTo>
                  <a:lnTo>
                    <a:pt x="148" y="162"/>
                  </a:lnTo>
                  <a:lnTo>
                    <a:pt x="145" y="165"/>
                  </a:lnTo>
                  <a:lnTo>
                    <a:pt x="139" y="167"/>
                  </a:lnTo>
                  <a:lnTo>
                    <a:pt x="127" y="171"/>
                  </a:lnTo>
                  <a:lnTo>
                    <a:pt x="120" y="175"/>
                  </a:lnTo>
                  <a:lnTo>
                    <a:pt x="112" y="177"/>
                  </a:lnTo>
                  <a:lnTo>
                    <a:pt x="105" y="181"/>
                  </a:lnTo>
                  <a:lnTo>
                    <a:pt x="101" y="183"/>
                  </a:lnTo>
                  <a:close/>
                </a:path>
              </a:pathLst>
            </a:custGeom>
            <a:solidFill>
              <a:schemeClr val="hlink"/>
            </a:solidFill>
            <a:ln w="12700">
              <a:solidFill>
                <a:schemeClr val="bg1"/>
              </a:solidFill>
              <a:round/>
              <a:headEnd/>
              <a:tailEnd/>
            </a:ln>
          </p:spPr>
          <p:txBody>
            <a:bodyPr/>
            <a:lstStyle/>
            <a:p>
              <a:endParaRPr lang="en-US"/>
            </a:p>
          </p:txBody>
        </p:sp>
        <p:sp>
          <p:nvSpPr>
            <p:cNvPr id="522" name="Line 40"/>
            <p:cNvSpPr>
              <a:spLocks noChangeShapeType="1"/>
            </p:cNvSpPr>
            <p:nvPr/>
          </p:nvSpPr>
          <p:spPr bwMode="auto">
            <a:xfrm flipH="1" flipV="1">
              <a:off x="1431" y="1910"/>
              <a:ext cx="8" cy="11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523" name="Line 41"/>
            <p:cNvSpPr>
              <a:spLocks noChangeShapeType="1"/>
            </p:cNvSpPr>
            <p:nvPr/>
          </p:nvSpPr>
          <p:spPr bwMode="auto">
            <a:xfrm flipV="1">
              <a:off x="1464" y="1910"/>
              <a:ext cx="34" cy="118"/>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524" name="Oval 42"/>
            <p:cNvSpPr>
              <a:spLocks noChangeArrowheads="1"/>
            </p:cNvSpPr>
            <p:nvPr/>
          </p:nvSpPr>
          <p:spPr bwMode="auto">
            <a:xfrm>
              <a:off x="629" y="2280"/>
              <a:ext cx="162" cy="159"/>
            </a:xfrm>
            <a:prstGeom prst="ellipse">
              <a:avLst/>
            </a:prstGeom>
            <a:solidFill>
              <a:schemeClr val="folHlink"/>
            </a:solidFill>
            <a:ln>
              <a:noFill/>
            </a:ln>
            <a:extLst>
              <a:ext uri="{91240B29-F687-4F45-9708-019B960494DF}">
                <a14:hiddenLine xmlns:a14="http://schemas.microsoft.com/office/drawing/2010/main" w="28575" algn="ctr">
                  <a:solidFill>
                    <a:srgbClr val="000000"/>
                  </a:solidFill>
                  <a:round/>
                  <a:headEnd/>
                  <a:tailEnd/>
                </a14:hiddenLine>
              </a:ext>
            </a:extLst>
          </p:spPr>
          <p:txBody>
            <a:bodyPr lIns="0" tIns="0" rIns="0" bIns="0" anchor="ctr">
              <a:spAutoFit/>
            </a:bodyPr>
            <a:lstStyle/>
            <a:p>
              <a:endParaRPr lang="en-US"/>
            </a:p>
          </p:txBody>
        </p:sp>
        <p:sp>
          <p:nvSpPr>
            <p:cNvPr id="525" name="Freeform 43"/>
            <p:cNvSpPr>
              <a:spLocks/>
            </p:cNvSpPr>
            <p:nvPr/>
          </p:nvSpPr>
          <p:spPr bwMode="auto">
            <a:xfrm>
              <a:off x="611" y="2261"/>
              <a:ext cx="197" cy="198"/>
            </a:xfrm>
            <a:custGeom>
              <a:avLst/>
              <a:gdLst>
                <a:gd name="T0" fmla="*/ 1 w 770"/>
                <a:gd name="T1" fmla="*/ 3 h 778"/>
                <a:gd name="T2" fmla="*/ 1 w 770"/>
                <a:gd name="T3" fmla="*/ 3 h 778"/>
                <a:gd name="T4" fmla="*/ 0 w 770"/>
                <a:gd name="T5" fmla="*/ 3 h 778"/>
                <a:gd name="T6" fmla="*/ 0 w 770"/>
                <a:gd name="T7" fmla="*/ 2 h 778"/>
                <a:gd name="T8" fmla="*/ 0 w 770"/>
                <a:gd name="T9" fmla="*/ 2 h 778"/>
                <a:gd name="T10" fmla="*/ 0 w 770"/>
                <a:gd name="T11" fmla="*/ 2 h 778"/>
                <a:gd name="T12" fmla="*/ 0 w 770"/>
                <a:gd name="T13" fmla="*/ 1 h 778"/>
                <a:gd name="T14" fmla="*/ 0 w 770"/>
                <a:gd name="T15" fmla="*/ 1 h 778"/>
                <a:gd name="T16" fmla="*/ 1 w 770"/>
                <a:gd name="T17" fmla="*/ 1 h 778"/>
                <a:gd name="T18" fmla="*/ 1 w 770"/>
                <a:gd name="T19" fmla="*/ 0 h 778"/>
                <a:gd name="T20" fmla="*/ 1 w 770"/>
                <a:gd name="T21" fmla="*/ 0 h 778"/>
                <a:gd name="T22" fmla="*/ 2 w 770"/>
                <a:gd name="T23" fmla="*/ 0 h 778"/>
                <a:gd name="T24" fmla="*/ 2 w 770"/>
                <a:gd name="T25" fmla="*/ 0 h 778"/>
                <a:gd name="T26" fmla="*/ 2 w 770"/>
                <a:gd name="T27" fmla="*/ 0 h 778"/>
                <a:gd name="T28" fmla="*/ 3 w 770"/>
                <a:gd name="T29" fmla="*/ 1 h 778"/>
                <a:gd name="T30" fmla="*/ 3 w 770"/>
                <a:gd name="T31" fmla="*/ 1 h 778"/>
                <a:gd name="T32" fmla="*/ 3 w 770"/>
                <a:gd name="T33" fmla="*/ 1 h 778"/>
                <a:gd name="T34" fmla="*/ 3 w 770"/>
                <a:gd name="T35" fmla="*/ 2 h 778"/>
                <a:gd name="T36" fmla="*/ 3 w 770"/>
                <a:gd name="T37" fmla="*/ 2 h 778"/>
                <a:gd name="T38" fmla="*/ 3 w 770"/>
                <a:gd name="T39" fmla="*/ 2 h 778"/>
                <a:gd name="T40" fmla="*/ 3 w 770"/>
                <a:gd name="T41" fmla="*/ 3 h 778"/>
                <a:gd name="T42" fmla="*/ 3 w 770"/>
                <a:gd name="T43" fmla="*/ 3 h 778"/>
                <a:gd name="T44" fmla="*/ 2 w 770"/>
                <a:gd name="T45" fmla="*/ 3 h 778"/>
                <a:gd name="T46" fmla="*/ 2 w 770"/>
                <a:gd name="T47" fmla="*/ 3 h 778"/>
                <a:gd name="T48" fmla="*/ 2 w 770"/>
                <a:gd name="T49" fmla="*/ 3 h 778"/>
                <a:gd name="T50" fmla="*/ 1 w 770"/>
                <a:gd name="T51" fmla="*/ 3 h 778"/>
                <a:gd name="T52" fmla="*/ 1 w 770"/>
                <a:gd name="T53" fmla="*/ 3 h 778"/>
                <a:gd name="T54" fmla="*/ 1 w 770"/>
                <a:gd name="T55" fmla="*/ 3 h 778"/>
                <a:gd name="T56" fmla="*/ 2 w 770"/>
                <a:gd name="T57" fmla="*/ 3 h 778"/>
                <a:gd name="T58" fmla="*/ 2 w 770"/>
                <a:gd name="T59" fmla="*/ 3 h 778"/>
                <a:gd name="T60" fmla="*/ 2 w 770"/>
                <a:gd name="T61" fmla="*/ 3 h 778"/>
                <a:gd name="T62" fmla="*/ 2 w 770"/>
                <a:gd name="T63" fmla="*/ 3 h 778"/>
                <a:gd name="T64" fmla="*/ 3 w 770"/>
                <a:gd name="T65" fmla="*/ 2 h 778"/>
                <a:gd name="T66" fmla="*/ 3 w 770"/>
                <a:gd name="T67" fmla="*/ 2 h 778"/>
                <a:gd name="T68" fmla="*/ 3 w 770"/>
                <a:gd name="T69" fmla="*/ 2 h 778"/>
                <a:gd name="T70" fmla="*/ 3 w 770"/>
                <a:gd name="T71" fmla="*/ 2 h 778"/>
                <a:gd name="T72" fmla="*/ 3 w 770"/>
                <a:gd name="T73" fmla="*/ 1 h 778"/>
                <a:gd name="T74" fmla="*/ 3 w 770"/>
                <a:gd name="T75" fmla="*/ 1 h 778"/>
                <a:gd name="T76" fmla="*/ 3 w 770"/>
                <a:gd name="T77" fmla="*/ 1 h 778"/>
                <a:gd name="T78" fmla="*/ 2 w 770"/>
                <a:gd name="T79" fmla="*/ 1 h 778"/>
                <a:gd name="T80" fmla="*/ 2 w 770"/>
                <a:gd name="T81" fmla="*/ 1 h 778"/>
                <a:gd name="T82" fmla="*/ 2 w 770"/>
                <a:gd name="T83" fmla="*/ 1 h 778"/>
                <a:gd name="T84" fmla="*/ 1 w 770"/>
                <a:gd name="T85" fmla="*/ 1 h 778"/>
                <a:gd name="T86" fmla="*/ 1 w 770"/>
                <a:gd name="T87" fmla="*/ 1 h 778"/>
                <a:gd name="T88" fmla="*/ 1 w 770"/>
                <a:gd name="T89" fmla="*/ 1 h 778"/>
                <a:gd name="T90" fmla="*/ 1 w 770"/>
                <a:gd name="T91" fmla="*/ 1 h 778"/>
                <a:gd name="T92" fmla="*/ 1 w 770"/>
                <a:gd name="T93" fmla="*/ 1 h 778"/>
                <a:gd name="T94" fmla="*/ 1 w 770"/>
                <a:gd name="T95" fmla="*/ 2 h 778"/>
                <a:gd name="T96" fmla="*/ 1 w 770"/>
                <a:gd name="T97" fmla="*/ 2 h 778"/>
                <a:gd name="T98" fmla="*/ 1 w 770"/>
                <a:gd name="T99" fmla="*/ 2 h 778"/>
                <a:gd name="T100" fmla="*/ 1 w 770"/>
                <a:gd name="T101" fmla="*/ 2 h 778"/>
                <a:gd name="T102" fmla="*/ 1 w 770"/>
                <a:gd name="T103" fmla="*/ 3 h 778"/>
                <a:gd name="T104" fmla="*/ 1 w 770"/>
                <a:gd name="T105" fmla="*/ 3 h 778"/>
                <a:gd name="T106" fmla="*/ 1 w 770"/>
                <a:gd name="T107" fmla="*/ 3 h 778"/>
                <a:gd name="T108" fmla="*/ 1 w 770"/>
                <a:gd name="T109" fmla="*/ 3 h 77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70"/>
                <a:gd name="T166" fmla="*/ 0 h 778"/>
                <a:gd name="T167" fmla="*/ 770 w 770"/>
                <a:gd name="T168" fmla="*/ 778 h 77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70" h="778">
                  <a:moveTo>
                    <a:pt x="165" y="708"/>
                  </a:moveTo>
                  <a:lnTo>
                    <a:pt x="123" y="675"/>
                  </a:lnTo>
                  <a:lnTo>
                    <a:pt x="60" y="605"/>
                  </a:lnTo>
                  <a:lnTo>
                    <a:pt x="20" y="521"/>
                  </a:lnTo>
                  <a:lnTo>
                    <a:pt x="0" y="430"/>
                  </a:lnTo>
                  <a:lnTo>
                    <a:pt x="0" y="337"/>
                  </a:lnTo>
                  <a:lnTo>
                    <a:pt x="24" y="246"/>
                  </a:lnTo>
                  <a:lnTo>
                    <a:pt x="68" y="164"/>
                  </a:lnTo>
                  <a:lnTo>
                    <a:pt x="131" y="96"/>
                  </a:lnTo>
                  <a:lnTo>
                    <a:pt x="209" y="42"/>
                  </a:lnTo>
                  <a:lnTo>
                    <a:pt x="296" y="10"/>
                  </a:lnTo>
                  <a:lnTo>
                    <a:pt x="389" y="0"/>
                  </a:lnTo>
                  <a:lnTo>
                    <a:pt x="482" y="14"/>
                  </a:lnTo>
                  <a:lnTo>
                    <a:pt x="570" y="48"/>
                  </a:lnTo>
                  <a:lnTo>
                    <a:pt x="644" y="103"/>
                  </a:lnTo>
                  <a:lnTo>
                    <a:pt x="707" y="173"/>
                  </a:lnTo>
                  <a:lnTo>
                    <a:pt x="749" y="255"/>
                  </a:lnTo>
                  <a:lnTo>
                    <a:pt x="770" y="346"/>
                  </a:lnTo>
                  <a:lnTo>
                    <a:pt x="768" y="441"/>
                  </a:lnTo>
                  <a:lnTo>
                    <a:pt x="745" y="531"/>
                  </a:lnTo>
                  <a:lnTo>
                    <a:pt x="699" y="614"/>
                  </a:lnTo>
                  <a:lnTo>
                    <a:pt x="636" y="683"/>
                  </a:lnTo>
                  <a:lnTo>
                    <a:pt x="559" y="736"/>
                  </a:lnTo>
                  <a:lnTo>
                    <a:pt x="471" y="767"/>
                  </a:lnTo>
                  <a:lnTo>
                    <a:pt x="378" y="778"/>
                  </a:lnTo>
                  <a:lnTo>
                    <a:pt x="287" y="765"/>
                  </a:lnTo>
                  <a:lnTo>
                    <a:pt x="199" y="732"/>
                  </a:lnTo>
                  <a:lnTo>
                    <a:pt x="287" y="668"/>
                  </a:lnTo>
                  <a:lnTo>
                    <a:pt x="366" y="681"/>
                  </a:lnTo>
                  <a:lnTo>
                    <a:pt x="437" y="677"/>
                  </a:lnTo>
                  <a:lnTo>
                    <a:pt x="505" y="656"/>
                  </a:lnTo>
                  <a:lnTo>
                    <a:pt x="564" y="618"/>
                  </a:lnTo>
                  <a:lnTo>
                    <a:pt x="614" y="569"/>
                  </a:lnTo>
                  <a:lnTo>
                    <a:pt x="652" y="508"/>
                  </a:lnTo>
                  <a:lnTo>
                    <a:pt x="671" y="441"/>
                  </a:lnTo>
                  <a:lnTo>
                    <a:pt x="676" y="371"/>
                  </a:lnTo>
                  <a:lnTo>
                    <a:pt x="663" y="301"/>
                  </a:lnTo>
                  <a:lnTo>
                    <a:pt x="635" y="236"/>
                  </a:lnTo>
                  <a:lnTo>
                    <a:pt x="591" y="181"/>
                  </a:lnTo>
                  <a:lnTo>
                    <a:pt x="534" y="137"/>
                  </a:lnTo>
                  <a:lnTo>
                    <a:pt x="471" y="109"/>
                  </a:lnTo>
                  <a:lnTo>
                    <a:pt x="401" y="97"/>
                  </a:lnTo>
                  <a:lnTo>
                    <a:pt x="330" y="101"/>
                  </a:lnTo>
                  <a:lnTo>
                    <a:pt x="264" y="122"/>
                  </a:lnTo>
                  <a:lnTo>
                    <a:pt x="203" y="160"/>
                  </a:lnTo>
                  <a:lnTo>
                    <a:pt x="154" y="210"/>
                  </a:lnTo>
                  <a:lnTo>
                    <a:pt x="116" y="269"/>
                  </a:lnTo>
                  <a:lnTo>
                    <a:pt x="97" y="337"/>
                  </a:lnTo>
                  <a:lnTo>
                    <a:pt x="91" y="407"/>
                  </a:lnTo>
                  <a:lnTo>
                    <a:pt x="104" y="478"/>
                  </a:lnTo>
                  <a:lnTo>
                    <a:pt x="135" y="540"/>
                  </a:lnTo>
                  <a:lnTo>
                    <a:pt x="176" y="597"/>
                  </a:lnTo>
                  <a:lnTo>
                    <a:pt x="243" y="647"/>
                  </a:lnTo>
                  <a:lnTo>
                    <a:pt x="165" y="7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6" name="Freeform 44"/>
            <p:cNvSpPr>
              <a:spLocks/>
            </p:cNvSpPr>
            <p:nvPr/>
          </p:nvSpPr>
          <p:spPr bwMode="auto">
            <a:xfrm>
              <a:off x="653" y="2425"/>
              <a:ext cx="38" cy="24"/>
            </a:xfrm>
            <a:custGeom>
              <a:avLst/>
              <a:gdLst>
                <a:gd name="T0" fmla="*/ 1 w 150"/>
                <a:gd name="T1" fmla="*/ 0 h 93"/>
                <a:gd name="T2" fmla="*/ 0 w 150"/>
                <a:gd name="T3" fmla="*/ 0 h 93"/>
                <a:gd name="T4" fmla="*/ 0 w 150"/>
                <a:gd name="T5" fmla="*/ 0 h 93"/>
                <a:gd name="T6" fmla="*/ 0 w 150"/>
                <a:gd name="T7" fmla="*/ 1 h 93"/>
                <a:gd name="T8" fmla="*/ 1 w 150"/>
                <a:gd name="T9" fmla="*/ 0 h 93"/>
                <a:gd name="T10" fmla="*/ 1 w 150"/>
                <a:gd name="T11" fmla="*/ 0 h 93"/>
                <a:gd name="T12" fmla="*/ 0 60000 65536"/>
                <a:gd name="T13" fmla="*/ 0 60000 65536"/>
                <a:gd name="T14" fmla="*/ 0 60000 65536"/>
                <a:gd name="T15" fmla="*/ 0 60000 65536"/>
                <a:gd name="T16" fmla="*/ 0 60000 65536"/>
                <a:gd name="T17" fmla="*/ 0 60000 65536"/>
                <a:gd name="T18" fmla="*/ 0 w 150"/>
                <a:gd name="T19" fmla="*/ 0 h 93"/>
                <a:gd name="T20" fmla="*/ 150 w 150"/>
                <a:gd name="T21" fmla="*/ 93 h 93"/>
              </a:gdLst>
              <a:ahLst/>
              <a:cxnLst>
                <a:cxn ang="T12">
                  <a:pos x="T0" y="T1"/>
                </a:cxn>
                <a:cxn ang="T13">
                  <a:pos x="T2" y="T3"/>
                </a:cxn>
                <a:cxn ang="T14">
                  <a:pos x="T4" y="T5"/>
                </a:cxn>
                <a:cxn ang="T15">
                  <a:pos x="T6" y="T7"/>
                </a:cxn>
                <a:cxn ang="T16">
                  <a:pos x="T8" y="T9"/>
                </a:cxn>
                <a:cxn ang="T17">
                  <a:pos x="T10" y="T11"/>
                </a:cxn>
              </a:cxnLst>
              <a:rect l="T18" t="T19" r="T20" b="T21"/>
              <a:pathLst>
                <a:path w="150" h="93">
                  <a:moveTo>
                    <a:pt x="150" y="36"/>
                  </a:moveTo>
                  <a:lnTo>
                    <a:pt x="59" y="0"/>
                  </a:lnTo>
                  <a:lnTo>
                    <a:pt x="0" y="67"/>
                  </a:lnTo>
                  <a:lnTo>
                    <a:pt x="42" y="93"/>
                  </a:lnTo>
                  <a:lnTo>
                    <a:pt x="15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7" name="Oval 45"/>
            <p:cNvSpPr>
              <a:spLocks noChangeArrowheads="1"/>
            </p:cNvSpPr>
            <p:nvPr/>
          </p:nvSpPr>
          <p:spPr bwMode="auto">
            <a:xfrm>
              <a:off x="1349" y="2217"/>
              <a:ext cx="126" cy="216"/>
            </a:xfrm>
            <a:prstGeom prst="ellipse">
              <a:avLst/>
            </a:prstGeom>
            <a:solidFill>
              <a:schemeClr val="folHlink"/>
            </a:solidFill>
            <a:ln>
              <a:noFill/>
            </a:ln>
            <a:extLs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endParaRPr lang="en-US"/>
            </a:p>
          </p:txBody>
        </p:sp>
        <p:sp>
          <p:nvSpPr>
            <p:cNvPr id="528" name="Freeform 46"/>
            <p:cNvSpPr>
              <a:spLocks/>
            </p:cNvSpPr>
            <p:nvPr/>
          </p:nvSpPr>
          <p:spPr bwMode="auto">
            <a:xfrm>
              <a:off x="1336" y="2201"/>
              <a:ext cx="156" cy="249"/>
            </a:xfrm>
            <a:custGeom>
              <a:avLst/>
              <a:gdLst>
                <a:gd name="T0" fmla="*/ 1 w 606"/>
                <a:gd name="T1" fmla="*/ 4 h 969"/>
                <a:gd name="T2" fmla="*/ 0 w 606"/>
                <a:gd name="T3" fmla="*/ 4 h 969"/>
                <a:gd name="T4" fmla="*/ 0 w 606"/>
                <a:gd name="T5" fmla="*/ 3 h 969"/>
                <a:gd name="T6" fmla="*/ 0 w 606"/>
                <a:gd name="T7" fmla="*/ 3 h 969"/>
                <a:gd name="T8" fmla="*/ 0 w 606"/>
                <a:gd name="T9" fmla="*/ 2 h 969"/>
                <a:gd name="T10" fmla="*/ 0 w 606"/>
                <a:gd name="T11" fmla="*/ 2 h 969"/>
                <a:gd name="T12" fmla="*/ 0 w 606"/>
                <a:gd name="T13" fmla="*/ 1 h 969"/>
                <a:gd name="T14" fmla="*/ 0 w 606"/>
                <a:gd name="T15" fmla="*/ 1 h 969"/>
                <a:gd name="T16" fmla="*/ 1 w 606"/>
                <a:gd name="T17" fmla="*/ 1 h 969"/>
                <a:gd name="T18" fmla="*/ 1 w 606"/>
                <a:gd name="T19" fmla="*/ 0 h 969"/>
                <a:gd name="T20" fmla="*/ 1 w 606"/>
                <a:gd name="T21" fmla="*/ 0 h 969"/>
                <a:gd name="T22" fmla="*/ 2 w 606"/>
                <a:gd name="T23" fmla="*/ 0 h 969"/>
                <a:gd name="T24" fmla="*/ 2 w 606"/>
                <a:gd name="T25" fmla="*/ 0 h 969"/>
                <a:gd name="T26" fmla="*/ 2 w 606"/>
                <a:gd name="T27" fmla="*/ 0 h 969"/>
                <a:gd name="T28" fmla="*/ 2 w 606"/>
                <a:gd name="T29" fmla="*/ 1 h 969"/>
                <a:gd name="T30" fmla="*/ 3 w 606"/>
                <a:gd name="T31" fmla="*/ 1 h 969"/>
                <a:gd name="T32" fmla="*/ 3 w 606"/>
                <a:gd name="T33" fmla="*/ 2 h 969"/>
                <a:gd name="T34" fmla="*/ 3 w 606"/>
                <a:gd name="T35" fmla="*/ 2 h 969"/>
                <a:gd name="T36" fmla="*/ 3 w 606"/>
                <a:gd name="T37" fmla="*/ 3 h 969"/>
                <a:gd name="T38" fmla="*/ 3 w 606"/>
                <a:gd name="T39" fmla="*/ 3 h 969"/>
                <a:gd name="T40" fmla="*/ 2 w 606"/>
                <a:gd name="T41" fmla="*/ 3 h 969"/>
                <a:gd name="T42" fmla="*/ 2 w 606"/>
                <a:gd name="T43" fmla="*/ 4 h 969"/>
                <a:gd name="T44" fmla="*/ 2 w 606"/>
                <a:gd name="T45" fmla="*/ 4 h 969"/>
                <a:gd name="T46" fmla="*/ 2 w 606"/>
                <a:gd name="T47" fmla="*/ 4 h 969"/>
                <a:gd name="T48" fmla="*/ 1 w 606"/>
                <a:gd name="T49" fmla="*/ 4 h 969"/>
                <a:gd name="T50" fmla="*/ 1 w 606"/>
                <a:gd name="T51" fmla="*/ 4 h 969"/>
                <a:gd name="T52" fmla="*/ 1 w 606"/>
                <a:gd name="T53" fmla="*/ 4 h 969"/>
                <a:gd name="T54" fmla="*/ 1 w 606"/>
                <a:gd name="T55" fmla="*/ 4 h 969"/>
                <a:gd name="T56" fmla="*/ 1 w 606"/>
                <a:gd name="T57" fmla="*/ 4 h 969"/>
                <a:gd name="T58" fmla="*/ 1 w 606"/>
                <a:gd name="T59" fmla="*/ 4 h 969"/>
                <a:gd name="T60" fmla="*/ 2 w 606"/>
                <a:gd name="T61" fmla="*/ 4 h 969"/>
                <a:gd name="T62" fmla="*/ 2 w 606"/>
                <a:gd name="T63" fmla="*/ 3 h 969"/>
                <a:gd name="T64" fmla="*/ 2 w 606"/>
                <a:gd name="T65" fmla="*/ 3 h 969"/>
                <a:gd name="T66" fmla="*/ 2 w 606"/>
                <a:gd name="T67" fmla="*/ 3 h 969"/>
                <a:gd name="T68" fmla="*/ 2 w 606"/>
                <a:gd name="T69" fmla="*/ 3 h 969"/>
                <a:gd name="T70" fmla="*/ 2 w 606"/>
                <a:gd name="T71" fmla="*/ 2 h 969"/>
                <a:gd name="T72" fmla="*/ 2 w 606"/>
                <a:gd name="T73" fmla="*/ 2 h 969"/>
                <a:gd name="T74" fmla="*/ 2 w 606"/>
                <a:gd name="T75" fmla="*/ 1 h 969"/>
                <a:gd name="T76" fmla="*/ 2 w 606"/>
                <a:gd name="T77" fmla="*/ 1 h 969"/>
                <a:gd name="T78" fmla="*/ 2 w 606"/>
                <a:gd name="T79" fmla="*/ 1 h 969"/>
                <a:gd name="T80" fmla="*/ 2 w 606"/>
                <a:gd name="T81" fmla="*/ 1 h 969"/>
                <a:gd name="T82" fmla="*/ 2 w 606"/>
                <a:gd name="T83" fmla="*/ 1 h 969"/>
                <a:gd name="T84" fmla="*/ 1 w 606"/>
                <a:gd name="T85" fmla="*/ 1 h 969"/>
                <a:gd name="T86" fmla="*/ 1 w 606"/>
                <a:gd name="T87" fmla="*/ 1 h 969"/>
                <a:gd name="T88" fmla="*/ 1 w 606"/>
                <a:gd name="T89" fmla="*/ 1 h 969"/>
                <a:gd name="T90" fmla="*/ 1 w 606"/>
                <a:gd name="T91" fmla="*/ 1 h 969"/>
                <a:gd name="T92" fmla="*/ 1 w 606"/>
                <a:gd name="T93" fmla="*/ 1 h 969"/>
                <a:gd name="T94" fmla="*/ 1 w 606"/>
                <a:gd name="T95" fmla="*/ 2 h 969"/>
                <a:gd name="T96" fmla="*/ 0 w 606"/>
                <a:gd name="T97" fmla="*/ 2 h 969"/>
                <a:gd name="T98" fmla="*/ 0 w 606"/>
                <a:gd name="T99" fmla="*/ 3 h 969"/>
                <a:gd name="T100" fmla="*/ 1 w 606"/>
                <a:gd name="T101" fmla="*/ 3 h 969"/>
                <a:gd name="T102" fmla="*/ 1 w 606"/>
                <a:gd name="T103" fmla="*/ 3 h 969"/>
                <a:gd name="T104" fmla="*/ 1 w 606"/>
                <a:gd name="T105" fmla="*/ 4 h 969"/>
                <a:gd name="T106" fmla="*/ 1 w 606"/>
                <a:gd name="T107" fmla="*/ 4 h 969"/>
                <a:gd name="T108" fmla="*/ 1 w 606"/>
                <a:gd name="T109" fmla="*/ 4 h 96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06"/>
                <a:gd name="T166" fmla="*/ 0 h 969"/>
                <a:gd name="T167" fmla="*/ 606 w 606"/>
                <a:gd name="T168" fmla="*/ 969 h 96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06" h="969">
                  <a:moveTo>
                    <a:pt x="99" y="866"/>
                  </a:moveTo>
                  <a:lnTo>
                    <a:pt x="70" y="825"/>
                  </a:lnTo>
                  <a:lnTo>
                    <a:pt x="30" y="732"/>
                  </a:lnTo>
                  <a:lnTo>
                    <a:pt x="7" y="625"/>
                  </a:lnTo>
                  <a:lnTo>
                    <a:pt x="0" y="509"/>
                  </a:lnTo>
                  <a:lnTo>
                    <a:pt x="13" y="393"/>
                  </a:lnTo>
                  <a:lnTo>
                    <a:pt x="42" y="279"/>
                  </a:lnTo>
                  <a:lnTo>
                    <a:pt x="83" y="180"/>
                  </a:lnTo>
                  <a:lnTo>
                    <a:pt x="141" y="99"/>
                  </a:lnTo>
                  <a:lnTo>
                    <a:pt x="207" y="38"/>
                  </a:lnTo>
                  <a:lnTo>
                    <a:pt x="279" y="5"/>
                  </a:lnTo>
                  <a:lnTo>
                    <a:pt x="352" y="0"/>
                  </a:lnTo>
                  <a:lnTo>
                    <a:pt x="422" y="21"/>
                  </a:lnTo>
                  <a:lnTo>
                    <a:pt x="487" y="70"/>
                  </a:lnTo>
                  <a:lnTo>
                    <a:pt x="540" y="144"/>
                  </a:lnTo>
                  <a:lnTo>
                    <a:pt x="578" y="237"/>
                  </a:lnTo>
                  <a:lnTo>
                    <a:pt x="601" y="344"/>
                  </a:lnTo>
                  <a:lnTo>
                    <a:pt x="606" y="460"/>
                  </a:lnTo>
                  <a:lnTo>
                    <a:pt x="595" y="576"/>
                  </a:lnTo>
                  <a:lnTo>
                    <a:pt x="566" y="688"/>
                  </a:lnTo>
                  <a:lnTo>
                    <a:pt x="523" y="787"/>
                  </a:lnTo>
                  <a:lnTo>
                    <a:pt x="466" y="870"/>
                  </a:lnTo>
                  <a:lnTo>
                    <a:pt x="401" y="929"/>
                  </a:lnTo>
                  <a:lnTo>
                    <a:pt x="329" y="963"/>
                  </a:lnTo>
                  <a:lnTo>
                    <a:pt x="256" y="969"/>
                  </a:lnTo>
                  <a:lnTo>
                    <a:pt x="186" y="946"/>
                  </a:lnTo>
                  <a:lnTo>
                    <a:pt x="123" y="901"/>
                  </a:lnTo>
                  <a:lnTo>
                    <a:pt x="198" y="825"/>
                  </a:lnTo>
                  <a:lnTo>
                    <a:pt x="258" y="849"/>
                  </a:lnTo>
                  <a:lnTo>
                    <a:pt x="314" y="847"/>
                  </a:lnTo>
                  <a:lnTo>
                    <a:pt x="367" y="827"/>
                  </a:lnTo>
                  <a:lnTo>
                    <a:pt x="418" y="785"/>
                  </a:lnTo>
                  <a:lnTo>
                    <a:pt x="462" y="726"/>
                  </a:lnTo>
                  <a:lnTo>
                    <a:pt x="498" y="654"/>
                  </a:lnTo>
                  <a:lnTo>
                    <a:pt x="521" y="570"/>
                  </a:lnTo>
                  <a:lnTo>
                    <a:pt x="532" y="483"/>
                  </a:lnTo>
                  <a:lnTo>
                    <a:pt x="530" y="393"/>
                  </a:lnTo>
                  <a:lnTo>
                    <a:pt x="515" y="311"/>
                  </a:lnTo>
                  <a:lnTo>
                    <a:pt x="487" y="239"/>
                  </a:lnTo>
                  <a:lnTo>
                    <a:pt x="448" y="180"/>
                  </a:lnTo>
                  <a:lnTo>
                    <a:pt x="403" y="140"/>
                  </a:lnTo>
                  <a:lnTo>
                    <a:pt x="350" y="119"/>
                  </a:lnTo>
                  <a:lnTo>
                    <a:pt x="294" y="121"/>
                  </a:lnTo>
                  <a:lnTo>
                    <a:pt x="241" y="142"/>
                  </a:lnTo>
                  <a:lnTo>
                    <a:pt x="190" y="184"/>
                  </a:lnTo>
                  <a:lnTo>
                    <a:pt x="146" y="243"/>
                  </a:lnTo>
                  <a:lnTo>
                    <a:pt x="112" y="315"/>
                  </a:lnTo>
                  <a:lnTo>
                    <a:pt x="87" y="399"/>
                  </a:lnTo>
                  <a:lnTo>
                    <a:pt x="76" y="486"/>
                  </a:lnTo>
                  <a:lnTo>
                    <a:pt x="78" y="576"/>
                  </a:lnTo>
                  <a:lnTo>
                    <a:pt x="93" y="657"/>
                  </a:lnTo>
                  <a:lnTo>
                    <a:pt x="120" y="730"/>
                  </a:lnTo>
                  <a:lnTo>
                    <a:pt x="165" y="796"/>
                  </a:lnTo>
                  <a:lnTo>
                    <a:pt x="99" y="8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9" name="Freeform 47"/>
            <p:cNvSpPr>
              <a:spLocks/>
            </p:cNvSpPr>
            <p:nvPr/>
          </p:nvSpPr>
          <p:spPr bwMode="auto">
            <a:xfrm>
              <a:off x="1360" y="2402"/>
              <a:ext cx="33" cy="30"/>
            </a:xfrm>
            <a:custGeom>
              <a:avLst/>
              <a:gdLst>
                <a:gd name="T0" fmla="*/ 1 w 122"/>
                <a:gd name="T1" fmla="*/ 0 h 116"/>
                <a:gd name="T2" fmla="*/ 0 w 122"/>
                <a:gd name="T3" fmla="*/ 0 h 116"/>
                <a:gd name="T4" fmla="*/ 0 w 122"/>
                <a:gd name="T5" fmla="*/ 0 h 116"/>
                <a:gd name="T6" fmla="*/ 0 w 122"/>
                <a:gd name="T7" fmla="*/ 1 h 116"/>
                <a:gd name="T8" fmla="*/ 1 w 122"/>
                <a:gd name="T9" fmla="*/ 0 h 116"/>
                <a:gd name="T10" fmla="*/ 1 w 122"/>
                <a:gd name="T11" fmla="*/ 0 h 116"/>
                <a:gd name="T12" fmla="*/ 0 60000 65536"/>
                <a:gd name="T13" fmla="*/ 0 60000 65536"/>
                <a:gd name="T14" fmla="*/ 0 60000 65536"/>
                <a:gd name="T15" fmla="*/ 0 60000 65536"/>
                <a:gd name="T16" fmla="*/ 0 60000 65536"/>
                <a:gd name="T17" fmla="*/ 0 60000 65536"/>
                <a:gd name="T18" fmla="*/ 0 w 122"/>
                <a:gd name="T19" fmla="*/ 0 h 116"/>
                <a:gd name="T20" fmla="*/ 122 w 122"/>
                <a:gd name="T21" fmla="*/ 116 h 116"/>
              </a:gdLst>
              <a:ahLst/>
              <a:cxnLst>
                <a:cxn ang="T12">
                  <a:pos x="T0" y="T1"/>
                </a:cxn>
                <a:cxn ang="T13">
                  <a:pos x="T2" y="T3"/>
                </a:cxn>
                <a:cxn ang="T14">
                  <a:pos x="T4" y="T5"/>
                </a:cxn>
                <a:cxn ang="T15">
                  <a:pos x="T6" y="T7"/>
                </a:cxn>
                <a:cxn ang="T16">
                  <a:pos x="T8" y="T9"/>
                </a:cxn>
                <a:cxn ang="T17">
                  <a:pos x="T10" y="T11"/>
                </a:cxn>
              </a:cxnLst>
              <a:rect l="T18" t="T19" r="T20" b="T21"/>
              <a:pathLst>
                <a:path w="122" h="116">
                  <a:moveTo>
                    <a:pt x="122" y="53"/>
                  </a:moveTo>
                  <a:lnTo>
                    <a:pt x="55" y="0"/>
                  </a:lnTo>
                  <a:lnTo>
                    <a:pt x="0" y="80"/>
                  </a:lnTo>
                  <a:lnTo>
                    <a:pt x="30" y="116"/>
                  </a:lnTo>
                  <a:lnTo>
                    <a:pt x="122"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530" name="Text Box 98"/>
          <p:cNvSpPr txBox="1">
            <a:spLocks noChangeArrowheads="1"/>
          </p:cNvSpPr>
          <p:nvPr/>
        </p:nvSpPr>
        <p:spPr bwMode="auto">
          <a:xfrm>
            <a:off x="1322388" y="3549650"/>
            <a:ext cx="1171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a:t>incident</a:t>
            </a:r>
          </a:p>
        </p:txBody>
      </p:sp>
      <p:grpSp>
        <p:nvGrpSpPr>
          <p:cNvPr id="531" name="Group 530"/>
          <p:cNvGrpSpPr/>
          <p:nvPr/>
        </p:nvGrpSpPr>
        <p:grpSpPr>
          <a:xfrm>
            <a:off x="2692479" y="3833629"/>
            <a:ext cx="762000" cy="741506"/>
            <a:chOff x="4343400" y="4495800"/>
            <a:chExt cx="762000" cy="741506"/>
          </a:xfrm>
        </p:grpSpPr>
        <p:sp>
          <p:nvSpPr>
            <p:cNvPr id="532" name="Rounded Rectangle 531"/>
            <p:cNvSpPr/>
            <p:nvPr/>
          </p:nvSpPr>
          <p:spPr bwMode="auto">
            <a:xfrm>
              <a:off x="4343400" y="4495800"/>
              <a:ext cx="762000" cy="741506"/>
            </a:xfrm>
            <a:prstGeom prst="roundRect">
              <a:avLst/>
            </a:prstGeom>
            <a:solidFill>
              <a:schemeClr val="tx1"/>
            </a:solidFill>
            <a:ln w="19050" algn="ctr">
              <a:solidFill>
                <a:schemeClr val="bg1"/>
              </a:solidFill>
              <a:round/>
              <a:headEnd/>
              <a:tailEnd/>
            </a:ln>
          </p:spPr>
          <p:txBody>
            <a:bodyPr wrap="none" lIns="0" tIns="0" rIns="0" bIns="0" rtlCol="0" anchor="ctr">
              <a:noAutofit/>
            </a:bodyPr>
            <a:lstStyle/>
            <a:p>
              <a:pPr algn="ctr">
                <a:spcBef>
                  <a:spcPct val="50000"/>
                </a:spcBef>
                <a:spcAft>
                  <a:spcPct val="30000"/>
                </a:spcAft>
                <a:buClr>
                  <a:schemeClr val="tx1"/>
                </a:buClr>
              </a:pPr>
              <a:endParaRPr lang="en-US">
                <a:solidFill>
                  <a:schemeClr val="bg1"/>
                </a:solidFill>
              </a:endParaRPr>
            </a:p>
          </p:txBody>
        </p:sp>
        <p:cxnSp>
          <p:nvCxnSpPr>
            <p:cNvPr id="533" name="Straight Connector 532"/>
            <p:cNvCxnSpPr/>
            <p:nvPr/>
          </p:nvCxnSpPr>
          <p:spPr bwMode="auto">
            <a:xfrm flipH="1">
              <a:off x="4495800" y="4631931"/>
              <a:ext cx="457200" cy="473989"/>
            </a:xfrm>
            <a:prstGeom prst="line">
              <a:avLst/>
            </a:prstGeom>
            <a:noFill/>
            <a:ln w="19050" cap="flat" cmpd="sng" algn="ctr">
              <a:solidFill>
                <a:schemeClr val="bg1"/>
              </a:solidFill>
              <a:prstDash val="solid"/>
              <a:round/>
              <a:headEnd type="none" w="med" len="med"/>
              <a:tailEnd type="none" w="med" len="med"/>
            </a:ln>
            <a:effectLst/>
          </p:spPr>
        </p:cxnSp>
        <p:pic>
          <p:nvPicPr>
            <p:cNvPr id="534" name="Picture 5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2605" y="4574511"/>
              <a:ext cx="281795" cy="281795"/>
            </a:xfrm>
            <a:prstGeom prst="rect">
              <a:avLst/>
            </a:prstGeom>
          </p:spPr>
        </p:pic>
        <p:pic>
          <p:nvPicPr>
            <p:cNvPr id="535" name="Picture 53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4400" y="4827610"/>
              <a:ext cx="304800" cy="304800"/>
            </a:xfrm>
            <a:prstGeom prst="rect">
              <a:avLst/>
            </a:prstGeom>
          </p:spPr>
        </p:pic>
      </p:grpSp>
      <p:grpSp>
        <p:nvGrpSpPr>
          <p:cNvPr id="536" name="Group 535"/>
          <p:cNvGrpSpPr/>
          <p:nvPr/>
        </p:nvGrpSpPr>
        <p:grpSpPr>
          <a:xfrm>
            <a:off x="2874197" y="3986029"/>
            <a:ext cx="762000" cy="741506"/>
            <a:chOff x="4343400" y="4495800"/>
            <a:chExt cx="762000" cy="741506"/>
          </a:xfrm>
        </p:grpSpPr>
        <p:sp>
          <p:nvSpPr>
            <p:cNvPr id="537" name="Rounded Rectangle 536"/>
            <p:cNvSpPr/>
            <p:nvPr/>
          </p:nvSpPr>
          <p:spPr bwMode="auto">
            <a:xfrm>
              <a:off x="4343400" y="4495800"/>
              <a:ext cx="762000" cy="741506"/>
            </a:xfrm>
            <a:prstGeom prst="roundRect">
              <a:avLst/>
            </a:prstGeom>
            <a:solidFill>
              <a:schemeClr val="tx1"/>
            </a:solidFill>
            <a:ln w="19050" algn="ctr">
              <a:solidFill>
                <a:schemeClr val="bg1"/>
              </a:solidFill>
              <a:round/>
              <a:headEnd/>
              <a:tailEnd/>
            </a:ln>
          </p:spPr>
          <p:txBody>
            <a:bodyPr wrap="none" lIns="0" tIns="0" rIns="0" bIns="0" rtlCol="0" anchor="ctr">
              <a:noAutofit/>
            </a:bodyPr>
            <a:lstStyle/>
            <a:p>
              <a:pPr algn="ctr">
                <a:spcBef>
                  <a:spcPct val="50000"/>
                </a:spcBef>
                <a:spcAft>
                  <a:spcPct val="30000"/>
                </a:spcAft>
                <a:buClr>
                  <a:schemeClr val="tx1"/>
                </a:buClr>
              </a:pPr>
              <a:endParaRPr lang="en-US">
                <a:solidFill>
                  <a:schemeClr val="bg1"/>
                </a:solidFill>
              </a:endParaRPr>
            </a:p>
          </p:txBody>
        </p:sp>
        <p:cxnSp>
          <p:nvCxnSpPr>
            <p:cNvPr id="538" name="Straight Connector 537"/>
            <p:cNvCxnSpPr/>
            <p:nvPr/>
          </p:nvCxnSpPr>
          <p:spPr bwMode="auto">
            <a:xfrm flipH="1">
              <a:off x="4495800" y="4631931"/>
              <a:ext cx="457200" cy="473989"/>
            </a:xfrm>
            <a:prstGeom prst="line">
              <a:avLst/>
            </a:prstGeom>
            <a:noFill/>
            <a:ln w="19050" cap="flat" cmpd="sng" algn="ctr">
              <a:solidFill>
                <a:schemeClr val="bg1"/>
              </a:solidFill>
              <a:prstDash val="solid"/>
              <a:round/>
              <a:headEnd type="none" w="med" len="med"/>
              <a:tailEnd type="none" w="med" len="med"/>
            </a:ln>
            <a:effectLst/>
          </p:spPr>
        </p:cxnSp>
        <p:pic>
          <p:nvPicPr>
            <p:cNvPr id="539" name="Picture 5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2605" y="4574511"/>
              <a:ext cx="281795" cy="281795"/>
            </a:xfrm>
            <a:prstGeom prst="rect">
              <a:avLst/>
            </a:prstGeom>
          </p:spPr>
        </p:pic>
        <p:pic>
          <p:nvPicPr>
            <p:cNvPr id="540" name="Picture 53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4400" y="4827610"/>
              <a:ext cx="304800" cy="304800"/>
            </a:xfrm>
            <a:prstGeom prst="rect">
              <a:avLst/>
            </a:prstGeom>
          </p:spPr>
        </p:pic>
      </p:grpSp>
      <p:grpSp>
        <p:nvGrpSpPr>
          <p:cNvPr id="541" name="Group 540"/>
          <p:cNvGrpSpPr/>
          <p:nvPr/>
        </p:nvGrpSpPr>
        <p:grpSpPr>
          <a:xfrm>
            <a:off x="2692479" y="4756194"/>
            <a:ext cx="762000" cy="741506"/>
            <a:chOff x="4343400" y="4495800"/>
            <a:chExt cx="762000" cy="741506"/>
          </a:xfrm>
        </p:grpSpPr>
        <p:sp>
          <p:nvSpPr>
            <p:cNvPr id="542" name="Rounded Rectangle 541"/>
            <p:cNvSpPr/>
            <p:nvPr/>
          </p:nvSpPr>
          <p:spPr bwMode="auto">
            <a:xfrm>
              <a:off x="4343400" y="4495800"/>
              <a:ext cx="762000" cy="741506"/>
            </a:xfrm>
            <a:prstGeom prst="roundRect">
              <a:avLst/>
            </a:prstGeom>
            <a:solidFill>
              <a:schemeClr val="tx1"/>
            </a:solidFill>
            <a:ln w="19050" algn="ctr">
              <a:solidFill>
                <a:schemeClr val="bg1"/>
              </a:solidFill>
              <a:round/>
              <a:headEnd/>
              <a:tailEnd/>
            </a:ln>
          </p:spPr>
          <p:txBody>
            <a:bodyPr wrap="none" lIns="0" tIns="0" rIns="0" bIns="0" rtlCol="0" anchor="ctr">
              <a:noAutofit/>
            </a:bodyPr>
            <a:lstStyle/>
            <a:p>
              <a:pPr algn="ctr">
                <a:spcBef>
                  <a:spcPct val="50000"/>
                </a:spcBef>
                <a:spcAft>
                  <a:spcPct val="30000"/>
                </a:spcAft>
                <a:buClr>
                  <a:schemeClr val="tx1"/>
                </a:buClr>
              </a:pPr>
              <a:endParaRPr lang="en-US">
                <a:solidFill>
                  <a:schemeClr val="bg1"/>
                </a:solidFill>
              </a:endParaRPr>
            </a:p>
          </p:txBody>
        </p:sp>
        <p:cxnSp>
          <p:nvCxnSpPr>
            <p:cNvPr id="543" name="Straight Connector 542"/>
            <p:cNvCxnSpPr/>
            <p:nvPr/>
          </p:nvCxnSpPr>
          <p:spPr bwMode="auto">
            <a:xfrm flipH="1">
              <a:off x="4495800" y="4631931"/>
              <a:ext cx="457200" cy="473989"/>
            </a:xfrm>
            <a:prstGeom prst="line">
              <a:avLst/>
            </a:prstGeom>
            <a:noFill/>
            <a:ln w="19050" cap="flat" cmpd="sng" algn="ctr">
              <a:solidFill>
                <a:schemeClr val="bg1"/>
              </a:solidFill>
              <a:prstDash val="solid"/>
              <a:round/>
              <a:headEnd type="none" w="med" len="med"/>
              <a:tailEnd type="none" w="med" len="med"/>
            </a:ln>
            <a:effectLst/>
          </p:spPr>
        </p:cxnSp>
        <p:pic>
          <p:nvPicPr>
            <p:cNvPr id="544" name="Picture 54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2605" y="4574511"/>
              <a:ext cx="281795" cy="281795"/>
            </a:xfrm>
            <a:prstGeom prst="rect">
              <a:avLst/>
            </a:prstGeom>
          </p:spPr>
        </p:pic>
        <p:pic>
          <p:nvPicPr>
            <p:cNvPr id="545" name="Picture 54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4400" y="4827610"/>
              <a:ext cx="304800" cy="304800"/>
            </a:xfrm>
            <a:prstGeom prst="rect">
              <a:avLst/>
            </a:prstGeom>
          </p:spPr>
        </p:pic>
      </p:grpSp>
      <p:grpSp>
        <p:nvGrpSpPr>
          <p:cNvPr id="546" name="Group 545"/>
          <p:cNvGrpSpPr/>
          <p:nvPr/>
        </p:nvGrpSpPr>
        <p:grpSpPr>
          <a:xfrm>
            <a:off x="2859287" y="4908594"/>
            <a:ext cx="762000" cy="741506"/>
            <a:chOff x="4343400" y="4495800"/>
            <a:chExt cx="762000" cy="741506"/>
          </a:xfrm>
        </p:grpSpPr>
        <p:sp>
          <p:nvSpPr>
            <p:cNvPr id="547" name="Rounded Rectangle 546"/>
            <p:cNvSpPr/>
            <p:nvPr/>
          </p:nvSpPr>
          <p:spPr bwMode="auto">
            <a:xfrm>
              <a:off x="4343400" y="4495800"/>
              <a:ext cx="762000" cy="741506"/>
            </a:xfrm>
            <a:prstGeom prst="roundRect">
              <a:avLst/>
            </a:prstGeom>
            <a:solidFill>
              <a:schemeClr val="tx1"/>
            </a:solidFill>
            <a:ln w="19050" algn="ctr">
              <a:solidFill>
                <a:schemeClr val="bg1"/>
              </a:solidFill>
              <a:round/>
              <a:headEnd/>
              <a:tailEnd/>
            </a:ln>
          </p:spPr>
          <p:txBody>
            <a:bodyPr wrap="none" lIns="0" tIns="0" rIns="0" bIns="0" rtlCol="0" anchor="ctr">
              <a:noAutofit/>
            </a:bodyPr>
            <a:lstStyle/>
            <a:p>
              <a:pPr algn="ctr">
                <a:spcBef>
                  <a:spcPct val="50000"/>
                </a:spcBef>
                <a:spcAft>
                  <a:spcPct val="30000"/>
                </a:spcAft>
                <a:buClr>
                  <a:schemeClr val="tx1"/>
                </a:buClr>
              </a:pPr>
              <a:endParaRPr lang="en-US">
                <a:solidFill>
                  <a:schemeClr val="bg1"/>
                </a:solidFill>
              </a:endParaRPr>
            </a:p>
          </p:txBody>
        </p:sp>
        <p:cxnSp>
          <p:nvCxnSpPr>
            <p:cNvPr id="548" name="Straight Connector 547"/>
            <p:cNvCxnSpPr/>
            <p:nvPr/>
          </p:nvCxnSpPr>
          <p:spPr bwMode="auto">
            <a:xfrm flipH="1">
              <a:off x="4495800" y="4631931"/>
              <a:ext cx="457200" cy="473989"/>
            </a:xfrm>
            <a:prstGeom prst="line">
              <a:avLst/>
            </a:prstGeom>
            <a:noFill/>
            <a:ln w="19050" cap="flat" cmpd="sng" algn="ctr">
              <a:solidFill>
                <a:schemeClr val="bg1"/>
              </a:solidFill>
              <a:prstDash val="solid"/>
              <a:round/>
              <a:headEnd type="none" w="med" len="med"/>
              <a:tailEnd type="none" w="med" len="med"/>
            </a:ln>
            <a:effectLst/>
          </p:spPr>
        </p:cxnSp>
        <p:pic>
          <p:nvPicPr>
            <p:cNvPr id="549" name="Picture 5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2605" y="4574511"/>
              <a:ext cx="281795" cy="281795"/>
            </a:xfrm>
            <a:prstGeom prst="rect">
              <a:avLst/>
            </a:prstGeom>
          </p:spPr>
        </p:pic>
        <p:pic>
          <p:nvPicPr>
            <p:cNvPr id="550" name="Picture 54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4400" y="4827610"/>
              <a:ext cx="304800" cy="304800"/>
            </a:xfrm>
            <a:prstGeom prst="rect">
              <a:avLst/>
            </a:prstGeom>
          </p:spPr>
        </p:pic>
      </p:grpSp>
      <p:grpSp>
        <p:nvGrpSpPr>
          <p:cNvPr id="551" name="Group 550"/>
          <p:cNvGrpSpPr/>
          <p:nvPr/>
        </p:nvGrpSpPr>
        <p:grpSpPr>
          <a:xfrm>
            <a:off x="2692479" y="5669691"/>
            <a:ext cx="762000" cy="741506"/>
            <a:chOff x="4343400" y="4495800"/>
            <a:chExt cx="762000" cy="741506"/>
          </a:xfrm>
        </p:grpSpPr>
        <p:sp>
          <p:nvSpPr>
            <p:cNvPr id="552" name="Rounded Rectangle 551"/>
            <p:cNvSpPr/>
            <p:nvPr/>
          </p:nvSpPr>
          <p:spPr bwMode="auto">
            <a:xfrm>
              <a:off x="4343400" y="4495800"/>
              <a:ext cx="762000" cy="741506"/>
            </a:xfrm>
            <a:prstGeom prst="roundRect">
              <a:avLst/>
            </a:prstGeom>
            <a:solidFill>
              <a:schemeClr val="tx1"/>
            </a:solidFill>
            <a:ln w="19050" algn="ctr">
              <a:solidFill>
                <a:schemeClr val="bg1"/>
              </a:solidFill>
              <a:round/>
              <a:headEnd/>
              <a:tailEnd/>
            </a:ln>
          </p:spPr>
          <p:txBody>
            <a:bodyPr wrap="none" lIns="0" tIns="0" rIns="0" bIns="0" rtlCol="0" anchor="ctr">
              <a:noAutofit/>
            </a:bodyPr>
            <a:lstStyle/>
            <a:p>
              <a:pPr algn="ctr">
                <a:spcBef>
                  <a:spcPct val="50000"/>
                </a:spcBef>
                <a:spcAft>
                  <a:spcPct val="30000"/>
                </a:spcAft>
                <a:buClr>
                  <a:schemeClr val="tx1"/>
                </a:buClr>
              </a:pPr>
              <a:endParaRPr lang="en-US">
                <a:solidFill>
                  <a:schemeClr val="bg1"/>
                </a:solidFill>
              </a:endParaRPr>
            </a:p>
          </p:txBody>
        </p:sp>
        <p:cxnSp>
          <p:nvCxnSpPr>
            <p:cNvPr id="553" name="Straight Connector 552"/>
            <p:cNvCxnSpPr/>
            <p:nvPr/>
          </p:nvCxnSpPr>
          <p:spPr bwMode="auto">
            <a:xfrm flipH="1">
              <a:off x="4495800" y="4631931"/>
              <a:ext cx="457200" cy="473989"/>
            </a:xfrm>
            <a:prstGeom prst="line">
              <a:avLst/>
            </a:prstGeom>
            <a:noFill/>
            <a:ln w="19050" cap="flat" cmpd="sng" algn="ctr">
              <a:solidFill>
                <a:schemeClr val="bg1"/>
              </a:solidFill>
              <a:prstDash val="solid"/>
              <a:round/>
              <a:headEnd type="none" w="med" len="med"/>
              <a:tailEnd type="none" w="med" len="med"/>
            </a:ln>
            <a:effectLst/>
          </p:spPr>
        </p:cxnSp>
        <p:pic>
          <p:nvPicPr>
            <p:cNvPr id="554" name="Picture 5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2605" y="4574511"/>
              <a:ext cx="281795" cy="281795"/>
            </a:xfrm>
            <a:prstGeom prst="rect">
              <a:avLst/>
            </a:prstGeom>
          </p:spPr>
        </p:pic>
        <p:pic>
          <p:nvPicPr>
            <p:cNvPr id="555" name="Picture 55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4400" y="4827610"/>
              <a:ext cx="304800" cy="304800"/>
            </a:xfrm>
            <a:prstGeom prst="rect">
              <a:avLst/>
            </a:prstGeom>
          </p:spPr>
        </p:pic>
      </p:grpSp>
      <p:grpSp>
        <p:nvGrpSpPr>
          <p:cNvPr id="556" name="Group 555"/>
          <p:cNvGrpSpPr/>
          <p:nvPr/>
        </p:nvGrpSpPr>
        <p:grpSpPr>
          <a:xfrm>
            <a:off x="2844879" y="5822091"/>
            <a:ext cx="762000" cy="741506"/>
            <a:chOff x="4343400" y="4495800"/>
            <a:chExt cx="762000" cy="741506"/>
          </a:xfrm>
        </p:grpSpPr>
        <p:sp>
          <p:nvSpPr>
            <p:cNvPr id="557" name="Rounded Rectangle 556"/>
            <p:cNvSpPr/>
            <p:nvPr/>
          </p:nvSpPr>
          <p:spPr bwMode="auto">
            <a:xfrm>
              <a:off x="4343400" y="4495800"/>
              <a:ext cx="762000" cy="741506"/>
            </a:xfrm>
            <a:prstGeom prst="roundRect">
              <a:avLst/>
            </a:prstGeom>
            <a:solidFill>
              <a:schemeClr val="tx1"/>
            </a:solidFill>
            <a:ln w="19050" algn="ctr">
              <a:solidFill>
                <a:schemeClr val="bg1"/>
              </a:solidFill>
              <a:round/>
              <a:headEnd/>
              <a:tailEnd/>
            </a:ln>
          </p:spPr>
          <p:txBody>
            <a:bodyPr wrap="none" lIns="0" tIns="0" rIns="0" bIns="0" rtlCol="0" anchor="ctr">
              <a:noAutofit/>
            </a:bodyPr>
            <a:lstStyle/>
            <a:p>
              <a:pPr algn="ctr">
                <a:spcBef>
                  <a:spcPct val="50000"/>
                </a:spcBef>
                <a:spcAft>
                  <a:spcPct val="30000"/>
                </a:spcAft>
                <a:buClr>
                  <a:schemeClr val="tx1"/>
                </a:buClr>
              </a:pPr>
              <a:endParaRPr lang="en-US">
                <a:solidFill>
                  <a:schemeClr val="bg1"/>
                </a:solidFill>
              </a:endParaRPr>
            </a:p>
          </p:txBody>
        </p:sp>
        <p:cxnSp>
          <p:nvCxnSpPr>
            <p:cNvPr id="558" name="Straight Connector 557"/>
            <p:cNvCxnSpPr/>
            <p:nvPr/>
          </p:nvCxnSpPr>
          <p:spPr bwMode="auto">
            <a:xfrm flipH="1">
              <a:off x="4495800" y="4631931"/>
              <a:ext cx="457200" cy="473989"/>
            </a:xfrm>
            <a:prstGeom prst="line">
              <a:avLst/>
            </a:prstGeom>
            <a:noFill/>
            <a:ln w="19050" cap="flat" cmpd="sng" algn="ctr">
              <a:solidFill>
                <a:schemeClr val="bg1"/>
              </a:solidFill>
              <a:prstDash val="solid"/>
              <a:round/>
              <a:headEnd type="none" w="med" len="med"/>
              <a:tailEnd type="none" w="med" len="med"/>
            </a:ln>
            <a:effectLst/>
          </p:spPr>
        </p:cxnSp>
        <p:pic>
          <p:nvPicPr>
            <p:cNvPr id="559" name="Picture 55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2605" y="4574511"/>
              <a:ext cx="281795" cy="281795"/>
            </a:xfrm>
            <a:prstGeom prst="rect">
              <a:avLst/>
            </a:prstGeom>
          </p:spPr>
        </p:pic>
        <p:pic>
          <p:nvPicPr>
            <p:cNvPr id="560" name="Picture 55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4400" y="4827610"/>
              <a:ext cx="304800" cy="304800"/>
            </a:xfrm>
            <a:prstGeom prst="rect">
              <a:avLst/>
            </a:prstGeom>
          </p:spPr>
        </p:pic>
      </p:grpSp>
      <p:sp>
        <p:nvSpPr>
          <p:cNvPr id="561" name="Line 144"/>
          <p:cNvSpPr>
            <a:spLocks noChangeShapeType="1"/>
          </p:cNvSpPr>
          <p:nvPr/>
        </p:nvSpPr>
        <p:spPr bwMode="auto">
          <a:xfrm>
            <a:off x="5283200" y="3322638"/>
            <a:ext cx="0" cy="2333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62" name="Line 71"/>
          <p:cNvSpPr>
            <a:spLocks noChangeShapeType="1"/>
          </p:cNvSpPr>
          <p:nvPr/>
        </p:nvSpPr>
        <p:spPr bwMode="auto">
          <a:xfrm>
            <a:off x="4262777" y="3318079"/>
            <a:ext cx="0" cy="2333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63" name="Line 69"/>
          <p:cNvSpPr>
            <a:spLocks noChangeShapeType="1"/>
          </p:cNvSpPr>
          <p:nvPr/>
        </p:nvSpPr>
        <p:spPr bwMode="auto">
          <a:xfrm>
            <a:off x="717550" y="3313113"/>
            <a:ext cx="0" cy="2333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64" name="Line 116"/>
          <p:cNvSpPr>
            <a:spLocks noChangeShapeType="1"/>
          </p:cNvSpPr>
          <p:nvPr/>
        </p:nvSpPr>
        <p:spPr bwMode="auto">
          <a:xfrm>
            <a:off x="1900238" y="3313113"/>
            <a:ext cx="0" cy="2333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65" name="Line 71"/>
          <p:cNvSpPr>
            <a:spLocks noChangeShapeType="1"/>
          </p:cNvSpPr>
          <p:nvPr/>
        </p:nvSpPr>
        <p:spPr bwMode="auto">
          <a:xfrm>
            <a:off x="3115667" y="3313113"/>
            <a:ext cx="0" cy="2333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 name="Line 2"/>
          <p:cNvSpPr>
            <a:spLocks noChangeShapeType="1"/>
          </p:cNvSpPr>
          <p:nvPr/>
        </p:nvSpPr>
        <p:spPr bwMode="auto">
          <a:xfrm>
            <a:off x="5573252" y="6319838"/>
            <a:ext cx="1063625"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86" name="Line 3"/>
          <p:cNvSpPr>
            <a:spLocks noChangeShapeType="1"/>
          </p:cNvSpPr>
          <p:nvPr/>
        </p:nvSpPr>
        <p:spPr bwMode="auto">
          <a:xfrm>
            <a:off x="5262102" y="5795963"/>
            <a:ext cx="128111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20486" name="Line 6"/>
          <p:cNvSpPr>
            <a:spLocks noChangeShapeType="1"/>
          </p:cNvSpPr>
          <p:nvPr/>
        </p:nvSpPr>
        <p:spPr bwMode="auto">
          <a:xfrm flipV="1">
            <a:off x="4500563" y="1625600"/>
            <a:ext cx="0" cy="1685925"/>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20487" name="Rectangle 7"/>
          <p:cNvSpPr>
            <a:spLocks noGrp="1" noChangeArrowheads="1"/>
          </p:cNvSpPr>
          <p:nvPr>
            <p:ph type="title"/>
          </p:nvPr>
        </p:nvSpPr>
        <p:spPr/>
        <p:txBody>
          <a:bodyPr/>
          <a:lstStyle/>
          <a:p>
            <a:r>
              <a:rPr lang="en-US"/>
              <a:t>Checks</a:t>
            </a:r>
          </a:p>
        </p:txBody>
      </p:sp>
      <p:sp>
        <p:nvSpPr>
          <p:cNvPr id="20488" name="Rectangle 90"/>
          <p:cNvSpPr>
            <a:spLocks noGrp="1" noChangeArrowheads="1"/>
          </p:cNvSpPr>
          <p:nvPr>
            <p:ph idx="1"/>
          </p:nvPr>
        </p:nvSpPr>
        <p:spPr>
          <a:xfrm>
            <a:off x="5331076" y="374572"/>
            <a:ext cx="3495675" cy="2897087"/>
          </a:xfrm>
        </p:spPr>
        <p:txBody>
          <a:bodyPr/>
          <a:lstStyle/>
          <a:p>
            <a:pPr>
              <a:buFont typeface="Arial" charset="0"/>
              <a:buChar char="•"/>
            </a:pPr>
            <a:r>
              <a:rPr lang="en-US" sz="1800" dirty="0"/>
              <a:t>A </a:t>
            </a:r>
            <a:r>
              <a:rPr lang="en-US" sz="1800" b="1" dirty="0"/>
              <a:t>check</a:t>
            </a:r>
            <a:r>
              <a:rPr lang="en-US" sz="1800" dirty="0"/>
              <a:t> is a single transfer of money tracked by an exposure to one or more individuals or organizations</a:t>
            </a:r>
          </a:p>
          <a:p>
            <a:pPr>
              <a:buFont typeface="Arial" charset="0"/>
              <a:buChar char="•"/>
            </a:pPr>
            <a:r>
              <a:rPr lang="en-US" sz="1800" dirty="0"/>
              <a:t>A check is any type of payment (Check or Electronic Funds Transfer)</a:t>
            </a:r>
          </a:p>
          <a:p>
            <a:pPr>
              <a:buFont typeface="Arial" charset="0"/>
              <a:buChar char="•"/>
            </a:pPr>
            <a:r>
              <a:rPr lang="en-US" sz="1800" dirty="0"/>
              <a:t>A Check may contain multiple payment transactions from different reserve lines</a:t>
            </a:r>
          </a:p>
        </p:txBody>
      </p:sp>
      <p:grpSp>
        <p:nvGrpSpPr>
          <p:cNvPr id="20489" name="Group 8"/>
          <p:cNvGrpSpPr>
            <a:grpSpLocks/>
          </p:cNvGrpSpPr>
          <p:nvPr/>
        </p:nvGrpSpPr>
        <p:grpSpPr bwMode="auto">
          <a:xfrm>
            <a:off x="3749675" y="1974850"/>
            <a:ext cx="1512888" cy="1114425"/>
            <a:chOff x="2083" y="1606"/>
            <a:chExt cx="1489" cy="1097"/>
          </a:xfrm>
        </p:grpSpPr>
        <p:sp>
          <p:nvSpPr>
            <p:cNvPr id="20718" name="Rectangle 9"/>
            <p:cNvSpPr>
              <a:spLocks noChangeArrowheads="1"/>
            </p:cNvSpPr>
            <p:nvPr/>
          </p:nvSpPr>
          <p:spPr bwMode="auto">
            <a:xfrm>
              <a:off x="2083" y="1606"/>
              <a:ext cx="1489" cy="1097"/>
            </a:xfrm>
            <a:prstGeom prst="rect">
              <a:avLst/>
            </a:prstGeom>
            <a:solidFill>
              <a:srgbClr val="B2B2B2"/>
            </a:solidFill>
            <a:ln w="12700" algn="ctr">
              <a:solidFill>
                <a:schemeClr val="bg1"/>
              </a:solidFill>
              <a:miter lim="800000"/>
              <a:headEnd/>
              <a:tailEnd/>
            </a:ln>
          </p:spPr>
          <p:txBody>
            <a:bodyPr lIns="0" tIns="0" rIns="0" bIns="0" anchor="ctr">
              <a:spAutoFit/>
            </a:bodyPr>
            <a:lstStyle/>
            <a:p>
              <a:endParaRPr lang="en-US"/>
            </a:p>
          </p:txBody>
        </p:sp>
        <p:sp>
          <p:nvSpPr>
            <p:cNvPr id="20719" name="Freeform 10"/>
            <p:cNvSpPr>
              <a:spLocks/>
            </p:cNvSpPr>
            <p:nvPr/>
          </p:nvSpPr>
          <p:spPr bwMode="auto">
            <a:xfrm>
              <a:off x="3351" y="2073"/>
              <a:ext cx="217" cy="63"/>
            </a:xfrm>
            <a:custGeom>
              <a:avLst/>
              <a:gdLst>
                <a:gd name="T0" fmla="*/ 0 w 217"/>
                <a:gd name="T1" fmla="*/ 63 h 63"/>
                <a:gd name="T2" fmla="*/ 217 w 217"/>
                <a:gd name="T3" fmla="*/ 58 h 63"/>
                <a:gd name="T4" fmla="*/ 216 w 217"/>
                <a:gd name="T5" fmla="*/ 0 h 63"/>
                <a:gd name="T6" fmla="*/ 2 w 217"/>
                <a:gd name="T7" fmla="*/ 12 h 63"/>
                <a:gd name="T8" fmla="*/ 0 w 217"/>
                <a:gd name="T9" fmla="*/ 63 h 63"/>
                <a:gd name="T10" fmla="*/ 0 60000 65536"/>
                <a:gd name="T11" fmla="*/ 0 60000 65536"/>
                <a:gd name="T12" fmla="*/ 0 60000 65536"/>
                <a:gd name="T13" fmla="*/ 0 60000 65536"/>
                <a:gd name="T14" fmla="*/ 0 60000 65536"/>
                <a:gd name="T15" fmla="*/ 0 w 217"/>
                <a:gd name="T16" fmla="*/ 0 h 63"/>
                <a:gd name="T17" fmla="*/ 217 w 217"/>
                <a:gd name="T18" fmla="*/ 63 h 63"/>
              </a:gdLst>
              <a:ahLst/>
              <a:cxnLst>
                <a:cxn ang="T10">
                  <a:pos x="T0" y="T1"/>
                </a:cxn>
                <a:cxn ang="T11">
                  <a:pos x="T2" y="T3"/>
                </a:cxn>
                <a:cxn ang="T12">
                  <a:pos x="T4" y="T5"/>
                </a:cxn>
                <a:cxn ang="T13">
                  <a:pos x="T6" y="T7"/>
                </a:cxn>
                <a:cxn ang="T14">
                  <a:pos x="T8" y="T9"/>
                </a:cxn>
              </a:cxnLst>
              <a:rect l="T15" t="T16" r="T17" b="T18"/>
              <a:pathLst>
                <a:path w="217" h="63">
                  <a:moveTo>
                    <a:pt x="0" y="63"/>
                  </a:moveTo>
                  <a:lnTo>
                    <a:pt x="217" y="58"/>
                  </a:lnTo>
                  <a:lnTo>
                    <a:pt x="216" y="0"/>
                  </a:lnTo>
                  <a:lnTo>
                    <a:pt x="2" y="12"/>
                  </a:lnTo>
                  <a:lnTo>
                    <a:pt x="0" y="63"/>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20720" name="Freeform 11"/>
            <p:cNvSpPr>
              <a:spLocks/>
            </p:cNvSpPr>
            <p:nvPr/>
          </p:nvSpPr>
          <p:spPr bwMode="auto">
            <a:xfrm>
              <a:off x="3351" y="2259"/>
              <a:ext cx="217" cy="63"/>
            </a:xfrm>
            <a:custGeom>
              <a:avLst/>
              <a:gdLst>
                <a:gd name="T0" fmla="*/ 0 w 217"/>
                <a:gd name="T1" fmla="*/ 63 h 63"/>
                <a:gd name="T2" fmla="*/ 217 w 217"/>
                <a:gd name="T3" fmla="*/ 58 h 63"/>
                <a:gd name="T4" fmla="*/ 216 w 217"/>
                <a:gd name="T5" fmla="*/ 0 h 63"/>
                <a:gd name="T6" fmla="*/ 2 w 217"/>
                <a:gd name="T7" fmla="*/ 12 h 63"/>
                <a:gd name="T8" fmla="*/ 0 w 217"/>
                <a:gd name="T9" fmla="*/ 63 h 63"/>
                <a:gd name="T10" fmla="*/ 0 60000 65536"/>
                <a:gd name="T11" fmla="*/ 0 60000 65536"/>
                <a:gd name="T12" fmla="*/ 0 60000 65536"/>
                <a:gd name="T13" fmla="*/ 0 60000 65536"/>
                <a:gd name="T14" fmla="*/ 0 60000 65536"/>
                <a:gd name="T15" fmla="*/ 0 w 217"/>
                <a:gd name="T16" fmla="*/ 0 h 63"/>
                <a:gd name="T17" fmla="*/ 217 w 217"/>
                <a:gd name="T18" fmla="*/ 63 h 63"/>
              </a:gdLst>
              <a:ahLst/>
              <a:cxnLst>
                <a:cxn ang="T10">
                  <a:pos x="T0" y="T1"/>
                </a:cxn>
                <a:cxn ang="T11">
                  <a:pos x="T2" y="T3"/>
                </a:cxn>
                <a:cxn ang="T12">
                  <a:pos x="T4" y="T5"/>
                </a:cxn>
                <a:cxn ang="T13">
                  <a:pos x="T6" y="T7"/>
                </a:cxn>
                <a:cxn ang="T14">
                  <a:pos x="T8" y="T9"/>
                </a:cxn>
              </a:cxnLst>
              <a:rect l="T15" t="T16" r="T17" b="T18"/>
              <a:pathLst>
                <a:path w="217" h="63">
                  <a:moveTo>
                    <a:pt x="0" y="63"/>
                  </a:moveTo>
                  <a:lnTo>
                    <a:pt x="217" y="58"/>
                  </a:lnTo>
                  <a:lnTo>
                    <a:pt x="216" y="0"/>
                  </a:lnTo>
                  <a:lnTo>
                    <a:pt x="2" y="12"/>
                  </a:lnTo>
                  <a:lnTo>
                    <a:pt x="0" y="63"/>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20721" name="Freeform 12"/>
            <p:cNvSpPr>
              <a:spLocks/>
            </p:cNvSpPr>
            <p:nvPr/>
          </p:nvSpPr>
          <p:spPr bwMode="auto">
            <a:xfrm>
              <a:off x="2238" y="2493"/>
              <a:ext cx="114" cy="207"/>
            </a:xfrm>
            <a:custGeom>
              <a:avLst/>
              <a:gdLst>
                <a:gd name="T0" fmla="*/ 66 w 114"/>
                <a:gd name="T1" fmla="*/ 0 h 207"/>
                <a:gd name="T2" fmla="*/ 0 w 114"/>
                <a:gd name="T3" fmla="*/ 207 h 207"/>
                <a:gd name="T4" fmla="*/ 54 w 114"/>
                <a:gd name="T5" fmla="*/ 207 h 207"/>
                <a:gd name="T6" fmla="*/ 114 w 114"/>
                <a:gd name="T7" fmla="*/ 18 h 207"/>
                <a:gd name="T8" fmla="*/ 66 w 114"/>
                <a:gd name="T9" fmla="*/ 0 h 207"/>
                <a:gd name="T10" fmla="*/ 0 60000 65536"/>
                <a:gd name="T11" fmla="*/ 0 60000 65536"/>
                <a:gd name="T12" fmla="*/ 0 60000 65536"/>
                <a:gd name="T13" fmla="*/ 0 60000 65536"/>
                <a:gd name="T14" fmla="*/ 0 60000 65536"/>
                <a:gd name="T15" fmla="*/ 0 w 114"/>
                <a:gd name="T16" fmla="*/ 0 h 207"/>
                <a:gd name="T17" fmla="*/ 114 w 114"/>
                <a:gd name="T18" fmla="*/ 207 h 207"/>
              </a:gdLst>
              <a:ahLst/>
              <a:cxnLst>
                <a:cxn ang="T10">
                  <a:pos x="T0" y="T1"/>
                </a:cxn>
                <a:cxn ang="T11">
                  <a:pos x="T2" y="T3"/>
                </a:cxn>
                <a:cxn ang="T12">
                  <a:pos x="T4" y="T5"/>
                </a:cxn>
                <a:cxn ang="T13">
                  <a:pos x="T6" y="T7"/>
                </a:cxn>
                <a:cxn ang="T14">
                  <a:pos x="T8" y="T9"/>
                </a:cxn>
              </a:cxnLst>
              <a:rect l="T15" t="T16" r="T17" b="T18"/>
              <a:pathLst>
                <a:path w="114" h="207">
                  <a:moveTo>
                    <a:pt x="66" y="0"/>
                  </a:moveTo>
                  <a:lnTo>
                    <a:pt x="0" y="207"/>
                  </a:lnTo>
                  <a:lnTo>
                    <a:pt x="54" y="207"/>
                  </a:lnTo>
                  <a:lnTo>
                    <a:pt x="114" y="18"/>
                  </a:lnTo>
                  <a:lnTo>
                    <a:pt x="66" y="0"/>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20722" name="Freeform 13"/>
            <p:cNvSpPr>
              <a:spLocks/>
            </p:cNvSpPr>
            <p:nvPr/>
          </p:nvSpPr>
          <p:spPr bwMode="auto">
            <a:xfrm>
              <a:off x="2436" y="2541"/>
              <a:ext cx="102" cy="159"/>
            </a:xfrm>
            <a:custGeom>
              <a:avLst/>
              <a:gdLst>
                <a:gd name="T0" fmla="*/ 51 w 102"/>
                <a:gd name="T1" fmla="*/ 0 h 159"/>
                <a:gd name="T2" fmla="*/ 0 w 102"/>
                <a:gd name="T3" fmla="*/ 159 h 159"/>
                <a:gd name="T4" fmla="*/ 54 w 102"/>
                <a:gd name="T5" fmla="*/ 159 h 159"/>
                <a:gd name="T6" fmla="*/ 102 w 102"/>
                <a:gd name="T7" fmla="*/ 0 h 159"/>
                <a:gd name="T8" fmla="*/ 51 w 102"/>
                <a:gd name="T9" fmla="*/ 0 h 159"/>
                <a:gd name="T10" fmla="*/ 0 60000 65536"/>
                <a:gd name="T11" fmla="*/ 0 60000 65536"/>
                <a:gd name="T12" fmla="*/ 0 60000 65536"/>
                <a:gd name="T13" fmla="*/ 0 60000 65536"/>
                <a:gd name="T14" fmla="*/ 0 60000 65536"/>
                <a:gd name="T15" fmla="*/ 0 w 102"/>
                <a:gd name="T16" fmla="*/ 0 h 159"/>
                <a:gd name="T17" fmla="*/ 102 w 102"/>
                <a:gd name="T18" fmla="*/ 159 h 159"/>
              </a:gdLst>
              <a:ahLst/>
              <a:cxnLst>
                <a:cxn ang="T10">
                  <a:pos x="T0" y="T1"/>
                </a:cxn>
                <a:cxn ang="T11">
                  <a:pos x="T2" y="T3"/>
                </a:cxn>
                <a:cxn ang="T12">
                  <a:pos x="T4" y="T5"/>
                </a:cxn>
                <a:cxn ang="T13">
                  <a:pos x="T6" y="T7"/>
                </a:cxn>
                <a:cxn ang="T14">
                  <a:pos x="T8" y="T9"/>
                </a:cxn>
              </a:cxnLst>
              <a:rect l="T15" t="T16" r="T17" b="T18"/>
              <a:pathLst>
                <a:path w="102" h="159">
                  <a:moveTo>
                    <a:pt x="51" y="0"/>
                  </a:moveTo>
                  <a:lnTo>
                    <a:pt x="0" y="159"/>
                  </a:lnTo>
                  <a:lnTo>
                    <a:pt x="54" y="159"/>
                  </a:lnTo>
                  <a:lnTo>
                    <a:pt x="102" y="0"/>
                  </a:lnTo>
                  <a:lnTo>
                    <a:pt x="51" y="0"/>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20723" name="Rectangle 14"/>
            <p:cNvSpPr>
              <a:spLocks noChangeArrowheads="1"/>
            </p:cNvSpPr>
            <p:nvPr/>
          </p:nvSpPr>
          <p:spPr bwMode="auto">
            <a:xfrm>
              <a:off x="2762" y="1606"/>
              <a:ext cx="810" cy="248"/>
            </a:xfrm>
            <a:prstGeom prst="rect">
              <a:avLst/>
            </a:prstGeom>
            <a:solidFill>
              <a:srgbClr val="009900"/>
            </a:solidFill>
            <a:ln w="12700" algn="ctr">
              <a:solidFill>
                <a:schemeClr val="bg1"/>
              </a:solidFill>
              <a:miter lim="800000"/>
              <a:headEnd/>
              <a:tailEnd/>
            </a:ln>
          </p:spPr>
          <p:txBody>
            <a:bodyPr wrap="none" lIns="0" tIns="0" rIns="0" bIns="0" anchor="ctr">
              <a:spAutoFit/>
            </a:bodyPr>
            <a:lstStyle/>
            <a:p>
              <a:endParaRPr lang="en-US"/>
            </a:p>
          </p:txBody>
        </p:sp>
        <p:sp>
          <p:nvSpPr>
            <p:cNvPr id="20724" name="Rectangle 15"/>
            <p:cNvSpPr>
              <a:spLocks noChangeArrowheads="1"/>
            </p:cNvSpPr>
            <p:nvPr/>
          </p:nvSpPr>
          <p:spPr bwMode="auto">
            <a:xfrm>
              <a:off x="2778" y="1874"/>
              <a:ext cx="62" cy="827"/>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20725" name="AutoShape 16"/>
            <p:cNvSpPr>
              <a:spLocks noChangeArrowheads="1"/>
            </p:cNvSpPr>
            <p:nvPr/>
          </p:nvSpPr>
          <p:spPr bwMode="auto">
            <a:xfrm rot="2681173">
              <a:off x="2441" y="1752"/>
              <a:ext cx="559" cy="573"/>
            </a:xfrm>
            <a:prstGeom prst="irregularSeal2">
              <a:avLst/>
            </a:prstGeom>
            <a:gradFill rotWithShape="1">
              <a:gsLst>
                <a:gs pos="0">
                  <a:srgbClr val="FFFF66"/>
                </a:gs>
                <a:gs pos="100000">
                  <a:srgbClr val="FF0000"/>
                </a:gs>
              </a:gsLst>
              <a:path path="shape">
                <a:fillToRect l="50000" t="50000" r="50000" b="50000"/>
              </a:path>
            </a:gra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0" tIns="0" rIns="0" bIns="0" anchor="ctr">
              <a:spAutoFit/>
            </a:bodyPr>
            <a:lstStyle/>
            <a:p>
              <a:endParaRPr lang="en-US"/>
            </a:p>
          </p:txBody>
        </p:sp>
        <p:sp>
          <p:nvSpPr>
            <p:cNvPr id="20726" name="Freeform 17"/>
            <p:cNvSpPr>
              <a:spLocks/>
            </p:cNvSpPr>
            <p:nvPr/>
          </p:nvSpPr>
          <p:spPr bwMode="auto">
            <a:xfrm>
              <a:off x="2219" y="2561"/>
              <a:ext cx="369" cy="104"/>
            </a:xfrm>
            <a:custGeom>
              <a:avLst/>
              <a:gdLst>
                <a:gd name="T0" fmla="*/ 0 w 992"/>
                <a:gd name="T1" fmla="*/ 0 h 280"/>
                <a:gd name="T2" fmla="*/ 19 w 992"/>
                <a:gd name="T3" fmla="*/ 4 h 280"/>
                <a:gd name="T4" fmla="*/ 18 w 992"/>
                <a:gd name="T5" fmla="*/ 5 h 280"/>
                <a:gd name="T6" fmla="*/ 0 w 992"/>
                <a:gd name="T7" fmla="*/ 1 h 280"/>
                <a:gd name="T8" fmla="*/ 0 w 992"/>
                <a:gd name="T9" fmla="*/ 0 h 280"/>
                <a:gd name="T10" fmla="*/ 0 60000 65536"/>
                <a:gd name="T11" fmla="*/ 0 60000 65536"/>
                <a:gd name="T12" fmla="*/ 0 60000 65536"/>
                <a:gd name="T13" fmla="*/ 0 60000 65536"/>
                <a:gd name="T14" fmla="*/ 0 60000 65536"/>
                <a:gd name="T15" fmla="*/ 0 w 992"/>
                <a:gd name="T16" fmla="*/ 0 h 280"/>
                <a:gd name="T17" fmla="*/ 992 w 992"/>
                <a:gd name="T18" fmla="*/ 280 h 280"/>
              </a:gdLst>
              <a:ahLst/>
              <a:cxnLst>
                <a:cxn ang="T10">
                  <a:pos x="T0" y="T1"/>
                </a:cxn>
                <a:cxn ang="T11">
                  <a:pos x="T2" y="T3"/>
                </a:cxn>
                <a:cxn ang="T12">
                  <a:pos x="T4" y="T5"/>
                </a:cxn>
                <a:cxn ang="T13">
                  <a:pos x="T6" y="T7"/>
                </a:cxn>
                <a:cxn ang="T14">
                  <a:pos x="T8" y="T9"/>
                </a:cxn>
              </a:cxnLst>
              <a:rect l="T15" t="T16" r="T17" b="T18"/>
              <a:pathLst>
                <a:path w="992" h="280">
                  <a:moveTo>
                    <a:pt x="0" y="0"/>
                  </a:moveTo>
                  <a:lnTo>
                    <a:pt x="992" y="240"/>
                  </a:lnTo>
                  <a:lnTo>
                    <a:pt x="936" y="280"/>
                  </a:lnTo>
                  <a:lnTo>
                    <a:pt x="16" y="56"/>
                  </a:lnTo>
                  <a:lnTo>
                    <a:pt x="0" y="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20727" name="Freeform 18"/>
            <p:cNvSpPr>
              <a:spLocks/>
            </p:cNvSpPr>
            <p:nvPr/>
          </p:nvSpPr>
          <p:spPr bwMode="auto">
            <a:xfrm>
              <a:off x="3429" y="2008"/>
              <a:ext cx="51" cy="375"/>
            </a:xfrm>
            <a:custGeom>
              <a:avLst/>
              <a:gdLst>
                <a:gd name="T0" fmla="*/ 0 w 136"/>
                <a:gd name="T1" fmla="*/ 0 h 1008"/>
                <a:gd name="T2" fmla="*/ 2 w 136"/>
                <a:gd name="T3" fmla="*/ 19 h 1008"/>
                <a:gd name="T4" fmla="*/ 3 w 136"/>
                <a:gd name="T5" fmla="*/ 17 h 1008"/>
                <a:gd name="T6" fmla="*/ 1 w 136"/>
                <a:gd name="T7" fmla="*/ 1 h 1008"/>
                <a:gd name="T8" fmla="*/ 0 w 136"/>
                <a:gd name="T9" fmla="*/ 0 h 1008"/>
                <a:gd name="T10" fmla="*/ 0 60000 65536"/>
                <a:gd name="T11" fmla="*/ 0 60000 65536"/>
                <a:gd name="T12" fmla="*/ 0 60000 65536"/>
                <a:gd name="T13" fmla="*/ 0 60000 65536"/>
                <a:gd name="T14" fmla="*/ 0 60000 65536"/>
                <a:gd name="T15" fmla="*/ 0 w 136"/>
                <a:gd name="T16" fmla="*/ 0 h 1008"/>
                <a:gd name="T17" fmla="*/ 136 w 136"/>
                <a:gd name="T18" fmla="*/ 1008 h 1008"/>
              </a:gdLst>
              <a:ahLst/>
              <a:cxnLst>
                <a:cxn ang="T10">
                  <a:pos x="T0" y="T1"/>
                </a:cxn>
                <a:cxn ang="T11">
                  <a:pos x="T2" y="T3"/>
                </a:cxn>
                <a:cxn ang="T12">
                  <a:pos x="T4" y="T5"/>
                </a:cxn>
                <a:cxn ang="T13">
                  <a:pos x="T6" y="T7"/>
                </a:cxn>
                <a:cxn ang="T14">
                  <a:pos x="T8" y="T9"/>
                </a:cxn>
              </a:cxnLst>
              <a:rect l="T15" t="T16" r="T17" b="T18"/>
              <a:pathLst>
                <a:path w="136" h="1008">
                  <a:moveTo>
                    <a:pt x="0" y="0"/>
                  </a:moveTo>
                  <a:lnTo>
                    <a:pt x="80" y="1008"/>
                  </a:lnTo>
                  <a:lnTo>
                    <a:pt x="136" y="920"/>
                  </a:lnTo>
                  <a:lnTo>
                    <a:pt x="56" y="48"/>
                  </a:lnTo>
                  <a:lnTo>
                    <a:pt x="0" y="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20728" name="Rectangle 19"/>
            <p:cNvSpPr>
              <a:spLocks noChangeArrowheads="1"/>
            </p:cNvSpPr>
            <p:nvPr/>
          </p:nvSpPr>
          <p:spPr bwMode="auto">
            <a:xfrm>
              <a:off x="2124" y="1610"/>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20729" name="Rectangle 20"/>
            <p:cNvSpPr>
              <a:spLocks noChangeArrowheads="1"/>
            </p:cNvSpPr>
            <p:nvPr/>
          </p:nvSpPr>
          <p:spPr bwMode="auto">
            <a:xfrm rot="5400000">
              <a:off x="3069" y="2371"/>
              <a:ext cx="27" cy="253"/>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20730" name="Rectangle 21"/>
            <p:cNvSpPr>
              <a:spLocks noChangeArrowheads="1"/>
            </p:cNvSpPr>
            <p:nvPr/>
          </p:nvSpPr>
          <p:spPr bwMode="auto">
            <a:xfrm rot="5400000">
              <a:off x="3399" y="2371"/>
              <a:ext cx="27" cy="253"/>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grpSp>
          <p:nvGrpSpPr>
            <p:cNvPr id="20731" name="Group 22"/>
            <p:cNvGrpSpPr>
              <a:grpSpLocks/>
            </p:cNvGrpSpPr>
            <p:nvPr/>
          </p:nvGrpSpPr>
          <p:grpSpPr bwMode="auto">
            <a:xfrm>
              <a:off x="2221" y="1871"/>
              <a:ext cx="518" cy="782"/>
              <a:chOff x="2400" y="1656"/>
              <a:chExt cx="752" cy="1136"/>
            </a:xfrm>
          </p:grpSpPr>
          <p:sp>
            <p:nvSpPr>
              <p:cNvPr id="20744" name="Freeform 23"/>
              <p:cNvSpPr>
                <a:spLocks/>
              </p:cNvSpPr>
              <p:nvPr/>
            </p:nvSpPr>
            <p:spPr bwMode="auto">
              <a:xfrm>
                <a:off x="2400" y="1656"/>
                <a:ext cx="752" cy="1136"/>
              </a:xfrm>
              <a:custGeom>
                <a:avLst/>
                <a:gdLst>
                  <a:gd name="T0" fmla="*/ 240 w 752"/>
                  <a:gd name="T1" fmla="*/ 0 h 1136"/>
                  <a:gd name="T2" fmla="*/ 0 w 752"/>
                  <a:gd name="T3" fmla="*/ 1008 h 1136"/>
                  <a:gd name="T4" fmla="*/ 528 w 752"/>
                  <a:gd name="T5" fmla="*/ 1136 h 1136"/>
                  <a:gd name="T6" fmla="*/ 688 w 752"/>
                  <a:gd name="T7" fmla="*/ 384 h 1136"/>
                  <a:gd name="T8" fmla="*/ 680 w 752"/>
                  <a:gd name="T9" fmla="*/ 328 h 1136"/>
                  <a:gd name="T10" fmla="*/ 712 w 752"/>
                  <a:gd name="T11" fmla="*/ 280 h 1136"/>
                  <a:gd name="T12" fmla="*/ 752 w 752"/>
                  <a:gd name="T13" fmla="*/ 88 h 1136"/>
                  <a:gd name="T14" fmla="*/ 240 w 752"/>
                  <a:gd name="T15" fmla="*/ 0 h 1136"/>
                  <a:gd name="T16" fmla="*/ 0 60000 65536"/>
                  <a:gd name="T17" fmla="*/ 0 60000 65536"/>
                  <a:gd name="T18" fmla="*/ 0 60000 65536"/>
                  <a:gd name="T19" fmla="*/ 0 60000 65536"/>
                  <a:gd name="T20" fmla="*/ 0 60000 65536"/>
                  <a:gd name="T21" fmla="*/ 0 60000 65536"/>
                  <a:gd name="T22" fmla="*/ 0 60000 65536"/>
                  <a:gd name="T23" fmla="*/ 0 60000 65536"/>
                  <a:gd name="T24" fmla="*/ 0 w 752"/>
                  <a:gd name="T25" fmla="*/ 0 h 1136"/>
                  <a:gd name="T26" fmla="*/ 752 w 752"/>
                  <a:gd name="T27" fmla="*/ 1136 h 11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2" h="1136">
                    <a:moveTo>
                      <a:pt x="240" y="0"/>
                    </a:moveTo>
                    <a:lnTo>
                      <a:pt x="0" y="1008"/>
                    </a:lnTo>
                    <a:lnTo>
                      <a:pt x="528" y="1136"/>
                    </a:lnTo>
                    <a:lnTo>
                      <a:pt x="688" y="384"/>
                    </a:lnTo>
                    <a:lnTo>
                      <a:pt x="680" y="328"/>
                    </a:lnTo>
                    <a:lnTo>
                      <a:pt x="712" y="280"/>
                    </a:lnTo>
                    <a:lnTo>
                      <a:pt x="752" y="88"/>
                    </a:lnTo>
                    <a:lnTo>
                      <a:pt x="240" y="0"/>
                    </a:lnTo>
                    <a:close/>
                  </a:path>
                </a:pathLst>
              </a:custGeom>
              <a:solidFill>
                <a:schemeClr val="folHlink"/>
              </a:solidFill>
              <a:ln w="12700">
                <a:solidFill>
                  <a:schemeClr val="bg1"/>
                </a:solidFill>
                <a:round/>
                <a:headEnd/>
                <a:tailEnd/>
              </a:ln>
            </p:spPr>
            <p:txBody>
              <a:bodyPr wrap="none" lIns="0" tIns="0" rIns="0" bIns="0" anchor="ctr">
                <a:spAutoFit/>
              </a:bodyPr>
              <a:lstStyle/>
              <a:p>
                <a:endParaRPr lang="en-US"/>
              </a:p>
            </p:txBody>
          </p:sp>
          <p:sp>
            <p:nvSpPr>
              <p:cNvPr id="20745" name="Freeform 24"/>
              <p:cNvSpPr>
                <a:spLocks/>
              </p:cNvSpPr>
              <p:nvPr/>
            </p:nvSpPr>
            <p:spPr bwMode="auto">
              <a:xfrm>
                <a:off x="2608" y="1952"/>
                <a:ext cx="448" cy="192"/>
              </a:xfrm>
              <a:custGeom>
                <a:avLst/>
                <a:gdLst>
                  <a:gd name="T0" fmla="*/ 0 w 448"/>
                  <a:gd name="T1" fmla="*/ 8 h 192"/>
                  <a:gd name="T2" fmla="*/ 48 w 448"/>
                  <a:gd name="T3" fmla="*/ 136 h 192"/>
                  <a:gd name="T4" fmla="*/ 144 w 448"/>
                  <a:gd name="T5" fmla="*/ 136 h 192"/>
                  <a:gd name="T6" fmla="*/ 256 w 448"/>
                  <a:gd name="T7" fmla="*/ 152 h 192"/>
                  <a:gd name="T8" fmla="*/ 336 w 448"/>
                  <a:gd name="T9" fmla="*/ 192 h 192"/>
                  <a:gd name="T10" fmla="*/ 448 w 448"/>
                  <a:gd name="T11" fmla="*/ 120 h 192"/>
                  <a:gd name="T12" fmla="*/ 352 w 448"/>
                  <a:gd name="T13" fmla="*/ 48 h 192"/>
                  <a:gd name="T14" fmla="*/ 240 w 448"/>
                  <a:gd name="T15" fmla="*/ 24 h 192"/>
                  <a:gd name="T16" fmla="*/ 128 w 448"/>
                  <a:gd name="T17" fmla="*/ 0 h 192"/>
                  <a:gd name="T18" fmla="*/ 48 w 448"/>
                  <a:gd name="T19" fmla="*/ 0 h 192"/>
                  <a:gd name="T20" fmla="*/ 0 w 448"/>
                  <a:gd name="T21" fmla="*/ 8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8"/>
                  <a:gd name="T34" fmla="*/ 0 h 192"/>
                  <a:gd name="T35" fmla="*/ 448 w 448"/>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8" h="192">
                    <a:moveTo>
                      <a:pt x="0" y="8"/>
                    </a:moveTo>
                    <a:lnTo>
                      <a:pt x="48" y="136"/>
                    </a:lnTo>
                    <a:lnTo>
                      <a:pt x="144" y="136"/>
                    </a:lnTo>
                    <a:lnTo>
                      <a:pt x="256" y="152"/>
                    </a:lnTo>
                    <a:lnTo>
                      <a:pt x="336" y="192"/>
                    </a:lnTo>
                    <a:lnTo>
                      <a:pt x="448" y="120"/>
                    </a:lnTo>
                    <a:lnTo>
                      <a:pt x="352" y="48"/>
                    </a:lnTo>
                    <a:lnTo>
                      <a:pt x="240" y="24"/>
                    </a:lnTo>
                    <a:lnTo>
                      <a:pt x="128" y="0"/>
                    </a:lnTo>
                    <a:lnTo>
                      <a:pt x="48" y="0"/>
                    </a:lnTo>
                    <a:lnTo>
                      <a:pt x="0" y="8"/>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20746" name="Freeform 25"/>
              <p:cNvSpPr>
                <a:spLocks/>
              </p:cNvSpPr>
              <p:nvPr/>
            </p:nvSpPr>
            <p:spPr bwMode="auto">
              <a:xfrm>
                <a:off x="2464" y="2344"/>
                <a:ext cx="456" cy="304"/>
              </a:xfrm>
              <a:custGeom>
                <a:avLst/>
                <a:gdLst>
                  <a:gd name="T0" fmla="*/ 136 w 456"/>
                  <a:gd name="T1" fmla="*/ 0 h 304"/>
                  <a:gd name="T2" fmla="*/ 0 w 456"/>
                  <a:gd name="T3" fmla="*/ 184 h 304"/>
                  <a:gd name="T4" fmla="*/ 96 w 456"/>
                  <a:gd name="T5" fmla="*/ 256 h 304"/>
                  <a:gd name="T6" fmla="*/ 248 w 456"/>
                  <a:gd name="T7" fmla="*/ 296 h 304"/>
                  <a:gd name="T8" fmla="*/ 456 w 456"/>
                  <a:gd name="T9" fmla="*/ 304 h 304"/>
                  <a:gd name="T10" fmla="*/ 424 w 456"/>
                  <a:gd name="T11" fmla="*/ 56 h 304"/>
                  <a:gd name="T12" fmla="*/ 136 w 456"/>
                  <a:gd name="T13" fmla="*/ 0 h 304"/>
                  <a:gd name="T14" fmla="*/ 0 60000 65536"/>
                  <a:gd name="T15" fmla="*/ 0 60000 65536"/>
                  <a:gd name="T16" fmla="*/ 0 60000 65536"/>
                  <a:gd name="T17" fmla="*/ 0 60000 65536"/>
                  <a:gd name="T18" fmla="*/ 0 60000 65536"/>
                  <a:gd name="T19" fmla="*/ 0 60000 65536"/>
                  <a:gd name="T20" fmla="*/ 0 60000 65536"/>
                  <a:gd name="T21" fmla="*/ 0 w 456"/>
                  <a:gd name="T22" fmla="*/ 0 h 304"/>
                  <a:gd name="T23" fmla="*/ 456 w 456"/>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6" h="304">
                    <a:moveTo>
                      <a:pt x="136" y="0"/>
                    </a:moveTo>
                    <a:lnTo>
                      <a:pt x="0" y="184"/>
                    </a:lnTo>
                    <a:lnTo>
                      <a:pt x="96" y="256"/>
                    </a:lnTo>
                    <a:lnTo>
                      <a:pt x="248" y="296"/>
                    </a:lnTo>
                    <a:lnTo>
                      <a:pt x="456" y="304"/>
                    </a:lnTo>
                    <a:lnTo>
                      <a:pt x="424" y="56"/>
                    </a:lnTo>
                    <a:lnTo>
                      <a:pt x="136" y="0"/>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20747" name="Freeform 26"/>
              <p:cNvSpPr>
                <a:spLocks/>
              </p:cNvSpPr>
              <p:nvPr/>
            </p:nvSpPr>
            <p:spPr bwMode="auto">
              <a:xfrm>
                <a:off x="2904" y="2120"/>
                <a:ext cx="144" cy="368"/>
              </a:xfrm>
              <a:custGeom>
                <a:avLst/>
                <a:gdLst>
                  <a:gd name="T0" fmla="*/ 56 w 144"/>
                  <a:gd name="T1" fmla="*/ 72 h 368"/>
                  <a:gd name="T2" fmla="*/ 144 w 144"/>
                  <a:gd name="T3" fmla="*/ 0 h 368"/>
                  <a:gd name="T4" fmla="*/ 56 w 144"/>
                  <a:gd name="T5" fmla="*/ 368 h 368"/>
                  <a:gd name="T6" fmla="*/ 0 w 144"/>
                  <a:gd name="T7" fmla="*/ 280 h 368"/>
                  <a:gd name="T8" fmla="*/ 56 w 144"/>
                  <a:gd name="T9" fmla="*/ 72 h 368"/>
                  <a:gd name="T10" fmla="*/ 0 60000 65536"/>
                  <a:gd name="T11" fmla="*/ 0 60000 65536"/>
                  <a:gd name="T12" fmla="*/ 0 60000 65536"/>
                  <a:gd name="T13" fmla="*/ 0 60000 65536"/>
                  <a:gd name="T14" fmla="*/ 0 60000 65536"/>
                  <a:gd name="T15" fmla="*/ 0 w 144"/>
                  <a:gd name="T16" fmla="*/ 0 h 368"/>
                  <a:gd name="T17" fmla="*/ 144 w 144"/>
                  <a:gd name="T18" fmla="*/ 368 h 368"/>
                </a:gdLst>
                <a:ahLst/>
                <a:cxnLst>
                  <a:cxn ang="T10">
                    <a:pos x="T0" y="T1"/>
                  </a:cxn>
                  <a:cxn ang="T11">
                    <a:pos x="T2" y="T3"/>
                  </a:cxn>
                  <a:cxn ang="T12">
                    <a:pos x="T4" y="T5"/>
                  </a:cxn>
                  <a:cxn ang="T13">
                    <a:pos x="T6" y="T7"/>
                  </a:cxn>
                  <a:cxn ang="T14">
                    <a:pos x="T8" y="T9"/>
                  </a:cxn>
                </a:cxnLst>
                <a:rect l="T15" t="T16" r="T17" b="T18"/>
                <a:pathLst>
                  <a:path w="144" h="368">
                    <a:moveTo>
                      <a:pt x="56" y="72"/>
                    </a:moveTo>
                    <a:lnTo>
                      <a:pt x="144" y="0"/>
                    </a:lnTo>
                    <a:lnTo>
                      <a:pt x="56" y="368"/>
                    </a:lnTo>
                    <a:lnTo>
                      <a:pt x="0" y="280"/>
                    </a:lnTo>
                    <a:lnTo>
                      <a:pt x="56" y="72"/>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20748" name="Freeform 27"/>
              <p:cNvSpPr>
                <a:spLocks/>
              </p:cNvSpPr>
              <p:nvPr/>
            </p:nvSpPr>
            <p:spPr bwMode="auto">
              <a:xfrm>
                <a:off x="2504" y="2016"/>
                <a:ext cx="136" cy="376"/>
              </a:xfrm>
              <a:custGeom>
                <a:avLst/>
                <a:gdLst>
                  <a:gd name="T0" fmla="*/ 136 w 136"/>
                  <a:gd name="T1" fmla="*/ 104 h 376"/>
                  <a:gd name="T2" fmla="*/ 96 w 136"/>
                  <a:gd name="T3" fmla="*/ 312 h 376"/>
                  <a:gd name="T4" fmla="*/ 0 w 136"/>
                  <a:gd name="T5" fmla="*/ 376 h 376"/>
                  <a:gd name="T6" fmla="*/ 80 w 136"/>
                  <a:gd name="T7" fmla="*/ 0 h 376"/>
                  <a:gd name="T8" fmla="*/ 136 w 136"/>
                  <a:gd name="T9" fmla="*/ 104 h 376"/>
                  <a:gd name="T10" fmla="*/ 0 60000 65536"/>
                  <a:gd name="T11" fmla="*/ 0 60000 65536"/>
                  <a:gd name="T12" fmla="*/ 0 60000 65536"/>
                  <a:gd name="T13" fmla="*/ 0 60000 65536"/>
                  <a:gd name="T14" fmla="*/ 0 60000 65536"/>
                  <a:gd name="T15" fmla="*/ 0 w 136"/>
                  <a:gd name="T16" fmla="*/ 0 h 376"/>
                  <a:gd name="T17" fmla="*/ 136 w 136"/>
                  <a:gd name="T18" fmla="*/ 376 h 376"/>
                </a:gdLst>
                <a:ahLst/>
                <a:cxnLst>
                  <a:cxn ang="T10">
                    <a:pos x="T0" y="T1"/>
                  </a:cxn>
                  <a:cxn ang="T11">
                    <a:pos x="T2" y="T3"/>
                  </a:cxn>
                  <a:cxn ang="T12">
                    <a:pos x="T4" y="T5"/>
                  </a:cxn>
                  <a:cxn ang="T13">
                    <a:pos x="T6" y="T7"/>
                  </a:cxn>
                  <a:cxn ang="T14">
                    <a:pos x="T8" y="T9"/>
                  </a:cxn>
                </a:cxnLst>
                <a:rect l="T15" t="T16" r="T17" b="T18"/>
                <a:pathLst>
                  <a:path w="136" h="376">
                    <a:moveTo>
                      <a:pt x="136" y="104"/>
                    </a:moveTo>
                    <a:lnTo>
                      <a:pt x="96" y="312"/>
                    </a:lnTo>
                    <a:lnTo>
                      <a:pt x="0" y="376"/>
                    </a:lnTo>
                    <a:lnTo>
                      <a:pt x="80" y="0"/>
                    </a:lnTo>
                    <a:lnTo>
                      <a:pt x="136" y="104"/>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lIns="0" tIns="0" rIns="0" bIns="0" anchor="ctr">
                <a:spAutoFit/>
              </a:bodyPr>
              <a:lstStyle/>
              <a:p>
                <a:endParaRPr lang="en-US"/>
              </a:p>
            </p:txBody>
          </p:sp>
          <p:sp>
            <p:nvSpPr>
              <p:cNvPr id="20749" name="Line 28"/>
              <p:cNvSpPr>
                <a:spLocks noChangeShapeType="1"/>
              </p:cNvSpPr>
              <p:nvPr/>
            </p:nvSpPr>
            <p:spPr bwMode="auto">
              <a:xfrm flipV="1">
                <a:off x="2608" y="1680"/>
                <a:ext cx="136" cy="27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20750" name="Line 29"/>
              <p:cNvSpPr>
                <a:spLocks noChangeShapeType="1"/>
              </p:cNvSpPr>
              <p:nvPr/>
            </p:nvSpPr>
            <p:spPr bwMode="auto">
              <a:xfrm flipH="1" flipV="1">
                <a:off x="3048" y="1736"/>
                <a:ext cx="8" cy="32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nvGrpSpPr>
            <p:cNvPr id="20732" name="Group 30"/>
            <p:cNvGrpSpPr>
              <a:grpSpLocks/>
            </p:cNvGrpSpPr>
            <p:nvPr/>
          </p:nvGrpSpPr>
          <p:grpSpPr bwMode="auto">
            <a:xfrm rot="-6511945">
              <a:off x="2834" y="1842"/>
              <a:ext cx="518" cy="783"/>
              <a:chOff x="2400" y="1656"/>
              <a:chExt cx="752" cy="1136"/>
            </a:xfrm>
          </p:grpSpPr>
          <p:sp>
            <p:nvSpPr>
              <p:cNvPr id="20737" name="Freeform 31"/>
              <p:cNvSpPr>
                <a:spLocks/>
              </p:cNvSpPr>
              <p:nvPr/>
            </p:nvSpPr>
            <p:spPr bwMode="auto">
              <a:xfrm>
                <a:off x="2400" y="1656"/>
                <a:ext cx="752" cy="1136"/>
              </a:xfrm>
              <a:custGeom>
                <a:avLst/>
                <a:gdLst>
                  <a:gd name="T0" fmla="*/ 240 w 752"/>
                  <a:gd name="T1" fmla="*/ 0 h 1136"/>
                  <a:gd name="T2" fmla="*/ 0 w 752"/>
                  <a:gd name="T3" fmla="*/ 1008 h 1136"/>
                  <a:gd name="T4" fmla="*/ 528 w 752"/>
                  <a:gd name="T5" fmla="*/ 1136 h 1136"/>
                  <a:gd name="T6" fmla="*/ 688 w 752"/>
                  <a:gd name="T7" fmla="*/ 384 h 1136"/>
                  <a:gd name="T8" fmla="*/ 680 w 752"/>
                  <a:gd name="T9" fmla="*/ 328 h 1136"/>
                  <a:gd name="T10" fmla="*/ 712 w 752"/>
                  <a:gd name="T11" fmla="*/ 280 h 1136"/>
                  <a:gd name="T12" fmla="*/ 752 w 752"/>
                  <a:gd name="T13" fmla="*/ 88 h 1136"/>
                  <a:gd name="T14" fmla="*/ 240 w 752"/>
                  <a:gd name="T15" fmla="*/ 0 h 1136"/>
                  <a:gd name="T16" fmla="*/ 0 60000 65536"/>
                  <a:gd name="T17" fmla="*/ 0 60000 65536"/>
                  <a:gd name="T18" fmla="*/ 0 60000 65536"/>
                  <a:gd name="T19" fmla="*/ 0 60000 65536"/>
                  <a:gd name="T20" fmla="*/ 0 60000 65536"/>
                  <a:gd name="T21" fmla="*/ 0 60000 65536"/>
                  <a:gd name="T22" fmla="*/ 0 60000 65536"/>
                  <a:gd name="T23" fmla="*/ 0 60000 65536"/>
                  <a:gd name="T24" fmla="*/ 0 w 752"/>
                  <a:gd name="T25" fmla="*/ 0 h 1136"/>
                  <a:gd name="T26" fmla="*/ 752 w 752"/>
                  <a:gd name="T27" fmla="*/ 1136 h 11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2" h="1136">
                    <a:moveTo>
                      <a:pt x="240" y="0"/>
                    </a:moveTo>
                    <a:lnTo>
                      <a:pt x="0" y="1008"/>
                    </a:lnTo>
                    <a:lnTo>
                      <a:pt x="528" y="1136"/>
                    </a:lnTo>
                    <a:lnTo>
                      <a:pt x="688" y="384"/>
                    </a:lnTo>
                    <a:lnTo>
                      <a:pt x="680" y="328"/>
                    </a:lnTo>
                    <a:lnTo>
                      <a:pt x="712" y="280"/>
                    </a:lnTo>
                    <a:lnTo>
                      <a:pt x="752" y="88"/>
                    </a:lnTo>
                    <a:lnTo>
                      <a:pt x="240" y="0"/>
                    </a:lnTo>
                    <a:close/>
                  </a:path>
                </a:pathLst>
              </a:custGeom>
              <a:solidFill>
                <a:schemeClr val="tx1"/>
              </a:solidFill>
              <a:ln w="12700">
                <a:solidFill>
                  <a:schemeClr val="bg1"/>
                </a:solidFill>
                <a:round/>
                <a:headEnd/>
                <a:tailEnd/>
              </a:ln>
            </p:spPr>
            <p:txBody>
              <a:bodyPr wrap="none" lIns="0" tIns="0" rIns="0" bIns="0" anchor="ctr">
                <a:spAutoFit/>
              </a:bodyPr>
              <a:lstStyle/>
              <a:p>
                <a:endParaRPr lang="en-US"/>
              </a:p>
            </p:txBody>
          </p:sp>
          <p:sp>
            <p:nvSpPr>
              <p:cNvPr id="20738" name="Freeform 32"/>
              <p:cNvSpPr>
                <a:spLocks/>
              </p:cNvSpPr>
              <p:nvPr/>
            </p:nvSpPr>
            <p:spPr bwMode="auto">
              <a:xfrm>
                <a:off x="2608" y="1952"/>
                <a:ext cx="448" cy="192"/>
              </a:xfrm>
              <a:custGeom>
                <a:avLst/>
                <a:gdLst>
                  <a:gd name="T0" fmla="*/ 0 w 448"/>
                  <a:gd name="T1" fmla="*/ 8 h 192"/>
                  <a:gd name="T2" fmla="*/ 48 w 448"/>
                  <a:gd name="T3" fmla="*/ 136 h 192"/>
                  <a:gd name="T4" fmla="*/ 144 w 448"/>
                  <a:gd name="T5" fmla="*/ 136 h 192"/>
                  <a:gd name="T6" fmla="*/ 256 w 448"/>
                  <a:gd name="T7" fmla="*/ 152 h 192"/>
                  <a:gd name="T8" fmla="*/ 336 w 448"/>
                  <a:gd name="T9" fmla="*/ 192 h 192"/>
                  <a:gd name="T10" fmla="*/ 448 w 448"/>
                  <a:gd name="T11" fmla="*/ 120 h 192"/>
                  <a:gd name="T12" fmla="*/ 352 w 448"/>
                  <a:gd name="T13" fmla="*/ 48 h 192"/>
                  <a:gd name="T14" fmla="*/ 240 w 448"/>
                  <a:gd name="T15" fmla="*/ 24 h 192"/>
                  <a:gd name="T16" fmla="*/ 128 w 448"/>
                  <a:gd name="T17" fmla="*/ 0 h 192"/>
                  <a:gd name="T18" fmla="*/ 48 w 448"/>
                  <a:gd name="T19" fmla="*/ 0 h 192"/>
                  <a:gd name="T20" fmla="*/ 0 w 448"/>
                  <a:gd name="T21" fmla="*/ 8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8"/>
                  <a:gd name="T34" fmla="*/ 0 h 192"/>
                  <a:gd name="T35" fmla="*/ 448 w 448"/>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8" h="192">
                    <a:moveTo>
                      <a:pt x="0" y="8"/>
                    </a:moveTo>
                    <a:lnTo>
                      <a:pt x="48" y="136"/>
                    </a:lnTo>
                    <a:lnTo>
                      <a:pt x="144" y="136"/>
                    </a:lnTo>
                    <a:lnTo>
                      <a:pt x="256" y="152"/>
                    </a:lnTo>
                    <a:lnTo>
                      <a:pt x="336" y="192"/>
                    </a:lnTo>
                    <a:lnTo>
                      <a:pt x="448" y="120"/>
                    </a:lnTo>
                    <a:lnTo>
                      <a:pt x="352" y="48"/>
                    </a:lnTo>
                    <a:lnTo>
                      <a:pt x="240" y="24"/>
                    </a:lnTo>
                    <a:lnTo>
                      <a:pt x="128" y="0"/>
                    </a:lnTo>
                    <a:lnTo>
                      <a:pt x="48" y="0"/>
                    </a:lnTo>
                    <a:lnTo>
                      <a:pt x="0" y="8"/>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20739" name="Freeform 33"/>
              <p:cNvSpPr>
                <a:spLocks/>
              </p:cNvSpPr>
              <p:nvPr/>
            </p:nvSpPr>
            <p:spPr bwMode="auto">
              <a:xfrm>
                <a:off x="2464" y="2344"/>
                <a:ext cx="456" cy="304"/>
              </a:xfrm>
              <a:custGeom>
                <a:avLst/>
                <a:gdLst>
                  <a:gd name="T0" fmla="*/ 136 w 456"/>
                  <a:gd name="T1" fmla="*/ 0 h 304"/>
                  <a:gd name="T2" fmla="*/ 0 w 456"/>
                  <a:gd name="T3" fmla="*/ 184 h 304"/>
                  <a:gd name="T4" fmla="*/ 96 w 456"/>
                  <a:gd name="T5" fmla="*/ 256 h 304"/>
                  <a:gd name="T6" fmla="*/ 248 w 456"/>
                  <a:gd name="T7" fmla="*/ 296 h 304"/>
                  <a:gd name="T8" fmla="*/ 456 w 456"/>
                  <a:gd name="T9" fmla="*/ 304 h 304"/>
                  <a:gd name="T10" fmla="*/ 424 w 456"/>
                  <a:gd name="T11" fmla="*/ 56 h 304"/>
                  <a:gd name="T12" fmla="*/ 136 w 456"/>
                  <a:gd name="T13" fmla="*/ 0 h 304"/>
                  <a:gd name="T14" fmla="*/ 0 60000 65536"/>
                  <a:gd name="T15" fmla="*/ 0 60000 65536"/>
                  <a:gd name="T16" fmla="*/ 0 60000 65536"/>
                  <a:gd name="T17" fmla="*/ 0 60000 65536"/>
                  <a:gd name="T18" fmla="*/ 0 60000 65536"/>
                  <a:gd name="T19" fmla="*/ 0 60000 65536"/>
                  <a:gd name="T20" fmla="*/ 0 60000 65536"/>
                  <a:gd name="T21" fmla="*/ 0 w 456"/>
                  <a:gd name="T22" fmla="*/ 0 h 304"/>
                  <a:gd name="T23" fmla="*/ 456 w 456"/>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6" h="304">
                    <a:moveTo>
                      <a:pt x="136" y="0"/>
                    </a:moveTo>
                    <a:lnTo>
                      <a:pt x="0" y="184"/>
                    </a:lnTo>
                    <a:lnTo>
                      <a:pt x="96" y="256"/>
                    </a:lnTo>
                    <a:lnTo>
                      <a:pt x="248" y="296"/>
                    </a:lnTo>
                    <a:lnTo>
                      <a:pt x="456" y="304"/>
                    </a:lnTo>
                    <a:lnTo>
                      <a:pt x="424" y="56"/>
                    </a:lnTo>
                    <a:lnTo>
                      <a:pt x="136" y="0"/>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20740" name="Freeform 34"/>
              <p:cNvSpPr>
                <a:spLocks/>
              </p:cNvSpPr>
              <p:nvPr/>
            </p:nvSpPr>
            <p:spPr bwMode="auto">
              <a:xfrm>
                <a:off x="2904" y="2120"/>
                <a:ext cx="144" cy="368"/>
              </a:xfrm>
              <a:custGeom>
                <a:avLst/>
                <a:gdLst>
                  <a:gd name="T0" fmla="*/ 56 w 144"/>
                  <a:gd name="T1" fmla="*/ 72 h 368"/>
                  <a:gd name="T2" fmla="*/ 144 w 144"/>
                  <a:gd name="T3" fmla="*/ 0 h 368"/>
                  <a:gd name="T4" fmla="*/ 56 w 144"/>
                  <a:gd name="T5" fmla="*/ 368 h 368"/>
                  <a:gd name="T6" fmla="*/ 0 w 144"/>
                  <a:gd name="T7" fmla="*/ 280 h 368"/>
                  <a:gd name="T8" fmla="*/ 56 w 144"/>
                  <a:gd name="T9" fmla="*/ 72 h 368"/>
                  <a:gd name="T10" fmla="*/ 0 60000 65536"/>
                  <a:gd name="T11" fmla="*/ 0 60000 65536"/>
                  <a:gd name="T12" fmla="*/ 0 60000 65536"/>
                  <a:gd name="T13" fmla="*/ 0 60000 65536"/>
                  <a:gd name="T14" fmla="*/ 0 60000 65536"/>
                  <a:gd name="T15" fmla="*/ 0 w 144"/>
                  <a:gd name="T16" fmla="*/ 0 h 368"/>
                  <a:gd name="T17" fmla="*/ 144 w 144"/>
                  <a:gd name="T18" fmla="*/ 368 h 368"/>
                </a:gdLst>
                <a:ahLst/>
                <a:cxnLst>
                  <a:cxn ang="T10">
                    <a:pos x="T0" y="T1"/>
                  </a:cxn>
                  <a:cxn ang="T11">
                    <a:pos x="T2" y="T3"/>
                  </a:cxn>
                  <a:cxn ang="T12">
                    <a:pos x="T4" y="T5"/>
                  </a:cxn>
                  <a:cxn ang="T13">
                    <a:pos x="T6" y="T7"/>
                  </a:cxn>
                  <a:cxn ang="T14">
                    <a:pos x="T8" y="T9"/>
                  </a:cxn>
                </a:cxnLst>
                <a:rect l="T15" t="T16" r="T17" b="T18"/>
                <a:pathLst>
                  <a:path w="144" h="368">
                    <a:moveTo>
                      <a:pt x="56" y="72"/>
                    </a:moveTo>
                    <a:lnTo>
                      <a:pt x="144" y="0"/>
                    </a:lnTo>
                    <a:lnTo>
                      <a:pt x="56" y="368"/>
                    </a:lnTo>
                    <a:lnTo>
                      <a:pt x="0" y="280"/>
                    </a:lnTo>
                    <a:lnTo>
                      <a:pt x="56" y="72"/>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20741" name="Freeform 35"/>
              <p:cNvSpPr>
                <a:spLocks/>
              </p:cNvSpPr>
              <p:nvPr/>
            </p:nvSpPr>
            <p:spPr bwMode="auto">
              <a:xfrm>
                <a:off x="2504" y="2016"/>
                <a:ext cx="136" cy="376"/>
              </a:xfrm>
              <a:custGeom>
                <a:avLst/>
                <a:gdLst>
                  <a:gd name="T0" fmla="*/ 136 w 136"/>
                  <a:gd name="T1" fmla="*/ 104 h 376"/>
                  <a:gd name="T2" fmla="*/ 96 w 136"/>
                  <a:gd name="T3" fmla="*/ 312 h 376"/>
                  <a:gd name="T4" fmla="*/ 0 w 136"/>
                  <a:gd name="T5" fmla="*/ 376 h 376"/>
                  <a:gd name="T6" fmla="*/ 80 w 136"/>
                  <a:gd name="T7" fmla="*/ 0 h 376"/>
                  <a:gd name="T8" fmla="*/ 136 w 136"/>
                  <a:gd name="T9" fmla="*/ 104 h 376"/>
                  <a:gd name="T10" fmla="*/ 0 60000 65536"/>
                  <a:gd name="T11" fmla="*/ 0 60000 65536"/>
                  <a:gd name="T12" fmla="*/ 0 60000 65536"/>
                  <a:gd name="T13" fmla="*/ 0 60000 65536"/>
                  <a:gd name="T14" fmla="*/ 0 60000 65536"/>
                  <a:gd name="T15" fmla="*/ 0 w 136"/>
                  <a:gd name="T16" fmla="*/ 0 h 376"/>
                  <a:gd name="T17" fmla="*/ 136 w 136"/>
                  <a:gd name="T18" fmla="*/ 376 h 376"/>
                </a:gdLst>
                <a:ahLst/>
                <a:cxnLst>
                  <a:cxn ang="T10">
                    <a:pos x="T0" y="T1"/>
                  </a:cxn>
                  <a:cxn ang="T11">
                    <a:pos x="T2" y="T3"/>
                  </a:cxn>
                  <a:cxn ang="T12">
                    <a:pos x="T4" y="T5"/>
                  </a:cxn>
                  <a:cxn ang="T13">
                    <a:pos x="T6" y="T7"/>
                  </a:cxn>
                  <a:cxn ang="T14">
                    <a:pos x="T8" y="T9"/>
                  </a:cxn>
                </a:cxnLst>
                <a:rect l="T15" t="T16" r="T17" b="T18"/>
                <a:pathLst>
                  <a:path w="136" h="376">
                    <a:moveTo>
                      <a:pt x="136" y="104"/>
                    </a:moveTo>
                    <a:lnTo>
                      <a:pt x="96" y="312"/>
                    </a:lnTo>
                    <a:lnTo>
                      <a:pt x="0" y="376"/>
                    </a:lnTo>
                    <a:lnTo>
                      <a:pt x="80" y="0"/>
                    </a:lnTo>
                    <a:lnTo>
                      <a:pt x="136" y="104"/>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20742" name="Line 36"/>
              <p:cNvSpPr>
                <a:spLocks noChangeShapeType="1"/>
              </p:cNvSpPr>
              <p:nvPr/>
            </p:nvSpPr>
            <p:spPr bwMode="auto">
              <a:xfrm flipV="1">
                <a:off x="2608" y="1680"/>
                <a:ext cx="136" cy="27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20743" name="Line 37"/>
              <p:cNvSpPr>
                <a:spLocks noChangeShapeType="1"/>
              </p:cNvSpPr>
              <p:nvPr/>
            </p:nvSpPr>
            <p:spPr bwMode="auto">
              <a:xfrm flipH="1" flipV="1">
                <a:off x="3048" y="1736"/>
                <a:ext cx="8" cy="32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sp>
          <p:nvSpPr>
            <p:cNvPr id="20733" name="Freeform 38"/>
            <p:cNvSpPr>
              <a:spLocks/>
            </p:cNvSpPr>
            <p:nvPr/>
          </p:nvSpPr>
          <p:spPr bwMode="auto">
            <a:xfrm>
              <a:off x="2689" y="2097"/>
              <a:ext cx="62" cy="351"/>
            </a:xfrm>
            <a:custGeom>
              <a:avLst/>
              <a:gdLst>
                <a:gd name="T0" fmla="*/ 3 w 168"/>
                <a:gd name="T1" fmla="*/ 18 h 944"/>
                <a:gd name="T2" fmla="*/ 0 w 168"/>
                <a:gd name="T3" fmla="*/ 0 h 944"/>
                <a:gd name="T4" fmla="*/ 0 w 168"/>
                <a:gd name="T5" fmla="*/ 1 h 944"/>
                <a:gd name="T6" fmla="*/ 2 w 168"/>
                <a:gd name="T7" fmla="*/ 17 h 944"/>
                <a:gd name="T8" fmla="*/ 3 w 168"/>
                <a:gd name="T9" fmla="*/ 18 h 944"/>
                <a:gd name="T10" fmla="*/ 0 60000 65536"/>
                <a:gd name="T11" fmla="*/ 0 60000 65536"/>
                <a:gd name="T12" fmla="*/ 0 60000 65536"/>
                <a:gd name="T13" fmla="*/ 0 60000 65536"/>
                <a:gd name="T14" fmla="*/ 0 60000 65536"/>
                <a:gd name="T15" fmla="*/ 0 w 168"/>
                <a:gd name="T16" fmla="*/ 0 h 944"/>
                <a:gd name="T17" fmla="*/ 168 w 168"/>
                <a:gd name="T18" fmla="*/ 944 h 944"/>
              </a:gdLst>
              <a:ahLst/>
              <a:cxnLst>
                <a:cxn ang="T10">
                  <a:pos x="T0" y="T1"/>
                </a:cxn>
                <a:cxn ang="T11">
                  <a:pos x="T2" y="T3"/>
                </a:cxn>
                <a:cxn ang="T12">
                  <a:pos x="T4" y="T5"/>
                </a:cxn>
                <a:cxn ang="T13">
                  <a:pos x="T6" y="T7"/>
                </a:cxn>
                <a:cxn ang="T14">
                  <a:pos x="T8" y="T9"/>
                </a:cxn>
              </a:cxnLst>
              <a:rect l="T15" t="T16" r="T17" b="T18"/>
              <a:pathLst>
                <a:path w="168" h="944">
                  <a:moveTo>
                    <a:pt x="168" y="944"/>
                  </a:moveTo>
                  <a:lnTo>
                    <a:pt x="24" y="0"/>
                  </a:lnTo>
                  <a:lnTo>
                    <a:pt x="0" y="48"/>
                  </a:lnTo>
                  <a:lnTo>
                    <a:pt x="128" y="920"/>
                  </a:lnTo>
                  <a:lnTo>
                    <a:pt x="168" y="944"/>
                  </a:lnTo>
                  <a:close/>
                </a:path>
              </a:pathLst>
            </a:custGeom>
            <a:solidFill>
              <a:srgbClr val="B2B2B2"/>
            </a:solidFill>
            <a:ln w="12700">
              <a:solidFill>
                <a:schemeClr val="bg1"/>
              </a:solidFill>
              <a:round/>
              <a:headEnd/>
              <a:tailEnd/>
            </a:ln>
          </p:spPr>
          <p:txBody>
            <a:bodyPr lIns="0" tIns="0" rIns="0" bIns="0" anchor="ctr">
              <a:spAutoFit/>
            </a:bodyPr>
            <a:lstStyle/>
            <a:p>
              <a:endParaRPr lang="en-US"/>
            </a:p>
          </p:txBody>
        </p:sp>
        <p:sp>
          <p:nvSpPr>
            <p:cNvPr id="20734" name="Freeform 39"/>
            <p:cNvSpPr>
              <a:spLocks/>
            </p:cNvSpPr>
            <p:nvPr/>
          </p:nvSpPr>
          <p:spPr bwMode="auto">
            <a:xfrm>
              <a:off x="2382" y="1853"/>
              <a:ext cx="354" cy="78"/>
            </a:xfrm>
            <a:custGeom>
              <a:avLst/>
              <a:gdLst>
                <a:gd name="T0" fmla="*/ 0 w 952"/>
                <a:gd name="T1" fmla="*/ 1 h 208"/>
                <a:gd name="T2" fmla="*/ 1 w 952"/>
                <a:gd name="T3" fmla="*/ 0 h 208"/>
                <a:gd name="T4" fmla="*/ 18 w 952"/>
                <a:gd name="T5" fmla="*/ 3 h 208"/>
                <a:gd name="T6" fmla="*/ 18 w 952"/>
                <a:gd name="T7" fmla="*/ 4 h 208"/>
                <a:gd name="T8" fmla="*/ 0 w 952"/>
                <a:gd name="T9" fmla="*/ 1 h 208"/>
                <a:gd name="T10" fmla="*/ 0 60000 65536"/>
                <a:gd name="T11" fmla="*/ 0 60000 65536"/>
                <a:gd name="T12" fmla="*/ 0 60000 65536"/>
                <a:gd name="T13" fmla="*/ 0 60000 65536"/>
                <a:gd name="T14" fmla="*/ 0 60000 65536"/>
                <a:gd name="T15" fmla="*/ 0 w 952"/>
                <a:gd name="T16" fmla="*/ 0 h 208"/>
                <a:gd name="T17" fmla="*/ 952 w 952"/>
                <a:gd name="T18" fmla="*/ 208 h 208"/>
              </a:gdLst>
              <a:ahLst/>
              <a:cxnLst>
                <a:cxn ang="T10">
                  <a:pos x="T0" y="T1"/>
                </a:cxn>
                <a:cxn ang="T11">
                  <a:pos x="T2" y="T3"/>
                </a:cxn>
                <a:cxn ang="T12">
                  <a:pos x="T4" y="T5"/>
                </a:cxn>
                <a:cxn ang="T13">
                  <a:pos x="T6" y="T7"/>
                </a:cxn>
                <a:cxn ang="T14">
                  <a:pos x="T8" y="T9"/>
                </a:cxn>
              </a:cxnLst>
              <a:rect l="T15" t="T16" r="T17" b="T18"/>
              <a:pathLst>
                <a:path w="952" h="208">
                  <a:moveTo>
                    <a:pt x="0" y="40"/>
                  </a:moveTo>
                  <a:lnTo>
                    <a:pt x="88" y="0"/>
                  </a:lnTo>
                  <a:lnTo>
                    <a:pt x="936" y="160"/>
                  </a:lnTo>
                  <a:lnTo>
                    <a:pt x="952" y="208"/>
                  </a:lnTo>
                  <a:lnTo>
                    <a:pt x="0" y="4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20735" name="Rectangle 40"/>
            <p:cNvSpPr>
              <a:spLocks noChangeArrowheads="1"/>
            </p:cNvSpPr>
            <p:nvPr/>
          </p:nvSpPr>
          <p:spPr bwMode="auto">
            <a:xfrm>
              <a:off x="2124" y="2018"/>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20736" name="Rectangle 41"/>
            <p:cNvSpPr>
              <a:spLocks noChangeArrowheads="1"/>
            </p:cNvSpPr>
            <p:nvPr/>
          </p:nvSpPr>
          <p:spPr bwMode="auto">
            <a:xfrm>
              <a:off x="2124" y="2426"/>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grpSp>
      <p:grpSp>
        <p:nvGrpSpPr>
          <p:cNvPr id="20490" name="Group 42"/>
          <p:cNvGrpSpPr>
            <a:grpSpLocks/>
          </p:cNvGrpSpPr>
          <p:nvPr/>
        </p:nvGrpSpPr>
        <p:grpSpPr bwMode="auto">
          <a:xfrm>
            <a:off x="4146550" y="812800"/>
            <a:ext cx="760413" cy="857250"/>
            <a:chOff x="2324" y="435"/>
            <a:chExt cx="933" cy="1052"/>
          </a:xfrm>
        </p:grpSpPr>
        <p:sp>
          <p:nvSpPr>
            <p:cNvPr id="20709" name="AutoShape 43"/>
            <p:cNvSpPr>
              <a:spLocks noChangeArrowheads="1"/>
            </p:cNvSpPr>
            <p:nvPr/>
          </p:nvSpPr>
          <p:spPr bwMode="auto">
            <a:xfrm rot="-5400000">
              <a:off x="2265" y="494"/>
              <a:ext cx="1052" cy="933"/>
            </a:xfrm>
            <a:prstGeom prst="foldedCorner">
              <a:avLst>
                <a:gd name="adj" fmla="val 20287"/>
              </a:avLst>
            </a:prstGeom>
            <a:solidFill>
              <a:srgbClr val="FFFFCC"/>
            </a:solidFill>
            <a:ln w="12700">
              <a:solidFill>
                <a:schemeClr val="bg1"/>
              </a:solidFill>
              <a:round/>
              <a:headEnd/>
              <a:tailEnd/>
            </a:ln>
          </p:spPr>
          <p:txBody>
            <a:bodyPr lIns="0" tIns="0" rIns="0" bIns="0" anchor="ctr">
              <a:spAutoFit/>
            </a:bodyPr>
            <a:lstStyle/>
            <a:p>
              <a:endParaRPr lang="en-US"/>
            </a:p>
          </p:txBody>
        </p:sp>
        <p:sp>
          <p:nvSpPr>
            <p:cNvPr id="20710" name="Freeform 44"/>
            <p:cNvSpPr>
              <a:spLocks/>
            </p:cNvSpPr>
            <p:nvPr/>
          </p:nvSpPr>
          <p:spPr bwMode="auto">
            <a:xfrm>
              <a:off x="2442" y="487"/>
              <a:ext cx="229" cy="294"/>
            </a:xfrm>
            <a:custGeom>
              <a:avLst/>
              <a:gdLst>
                <a:gd name="T0" fmla="*/ 1 w 1052"/>
                <a:gd name="T1" fmla="*/ 3 h 1352"/>
                <a:gd name="T2" fmla="*/ 1 w 1052"/>
                <a:gd name="T3" fmla="*/ 3 h 1352"/>
                <a:gd name="T4" fmla="*/ 0 w 1052"/>
                <a:gd name="T5" fmla="*/ 2 h 1352"/>
                <a:gd name="T6" fmla="*/ 0 w 1052"/>
                <a:gd name="T7" fmla="*/ 1 h 1352"/>
                <a:gd name="T8" fmla="*/ 0 w 1052"/>
                <a:gd name="T9" fmla="*/ 1 h 1352"/>
                <a:gd name="T10" fmla="*/ 0 w 1052"/>
                <a:gd name="T11" fmla="*/ 0 h 1352"/>
                <a:gd name="T12" fmla="*/ 0 w 1052"/>
                <a:gd name="T13" fmla="*/ 0 h 1352"/>
                <a:gd name="T14" fmla="*/ 1 w 1052"/>
                <a:gd name="T15" fmla="*/ 0 h 1352"/>
                <a:gd name="T16" fmla="*/ 1 w 1052"/>
                <a:gd name="T17" fmla="*/ 0 h 1352"/>
                <a:gd name="T18" fmla="*/ 1 w 1052"/>
                <a:gd name="T19" fmla="*/ 0 h 1352"/>
                <a:gd name="T20" fmla="*/ 2 w 1052"/>
                <a:gd name="T21" fmla="*/ 0 h 1352"/>
                <a:gd name="T22" fmla="*/ 2 w 1052"/>
                <a:gd name="T23" fmla="*/ 0 h 1352"/>
                <a:gd name="T24" fmla="*/ 2 w 1052"/>
                <a:gd name="T25" fmla="*/ 0 h 1352"/>
                <a:gd name="T26" fmla="*/ 2 w 1052"/>
                <a:gd name="T27" fmla="*/ 1 h 1352"/>
                <a:gd name="T28" fmla="*/ 2 w 1052"/>
                <a:gd name="T29" fmla="*/ 2 h 1352"/>
                <a:gd name="T30" fmla="*/ 2 w 1052"/>
                <a:gd name="T31" fmla="*/ 2 h 1352"/>
                <a:gd name="T32" fmla="*/ 2 w 1052"/>
                <a:gd name="T33" fmla="*/ 3 h 1352"/>
                <a:gd name="T34" fmla="*/ 1 w 1052"/>
                <a:gd name="T35" fmla="*/ 3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sp>
          <p:nvSpPr>
            <p:cNvPr id="20711" name="Freeform 45"/>
            <p:cNvSpPr>
              <a:spLocks/>
            </p:cNvSpPr>
            <p:nvPr/>
          </p:nvSpPr>
          <p:spPr bwMode="auto">
            <a:xfrm>
              <a:off x="2442" y="818"/>
              <a:ext cx="229" cy="294"/>
            </a:xfrm>
            <a:custGeom>
              <a:avLst/>
              <a:gdLst>
                <a:gd name="T0" fmla="*/ 1 w 1052"/>
                <a:gd name="T1" fmla="*/ 3 h 1352"/>
                <a:gd name="T2" fmla="*/ 1 w 1052"/>
                <a:gd name="T3" fmla="*/ 3 h 1352"/>
                <a:gd name="T4" fmla="*/ 0 w 1052"/>
                <a:gd name="T5" fmla="*/ 2 h 1352"/>
                <a:gd name="T6" fmla="*/ 0 w 1052"/>
                <a:gd name="T7" fmla="*/ 1 h 1352"/>
                <a:gd name="T8" fmla="*/ 0 w 1052"/>
                <a:gd name="T9" fmla="*/ 1 h 1352"/>
                <a:gd name="T10" fmla="*/ 0 w 1052"/>
                <a:gd name="T11" fmla="*/ 0 h 1352"/>
                <a:gd name="T12" fmla="*/ 0 w 1052"/>
                <a:gd name="T13" fmla="*/ 0 h 1352"/>
                <a:gd name="T14" fmla="*/ 1 w 1052"/>
                <a:gd name="T15" fmla="*/ 0 h 1352"/>
                <a:gd name="T16" fmla="*/ 1 w 1052"/>
                <a:gd name="T17" fmla="*/ 0 h 1352"/>
                <a:gd name="T18" fmla="*/ 1 w 1052"/>
                <a:gd name="T19" fmla="*/ 0 h 1352"/>
                <a:gd name="T20" fmla="*/ 2 w 1052"/>
                <a:gd name="T21" fmla="*/ 0 h 1352"/>
                <a:gd name="T22" fmla="*/ 2 w 1052"/>
                <a:gd name="T23" fmla="*/ 0 h 1352"/>
                <a:gd name="T24" fmla="*/ 2 w 1052"/>
                <a:gd name="T25" fmla="*/ 0 h 1352"/>
                <a:gd name="T26" fmla="*/ 2 w 1052"/>
                <a:gd name="T27" fmla="*/ 1 h 1352"/>
                <a:gd name="T28" fmla="*/ 2 w 1052"/>
                <a:gd name="T29" fmla="*/ 2 h 1352"/>
                <a:gd name="T30" fmla="*/ 2 w 1052"/>
                <a:gd name="T31" fmla="*/ 2 h 1352"/>
                <a:gd name="T32" fmla="*/ 2 w 1052"/>
                <a:gd name="T33" fmla="*/ 3 h 1352"/>
                <a:gd name="T34" fmla="*/ 1 w 1052"/>
                <a:gd name="T35" fmla="*/ 3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sp>
          <p:nvSpPr>
            <p:cNvPr id="20712" name="Freeform 46"/>
            <p:cNvSpPr>
              <a:spLocks/>
            </p:cNvSpPr>
            <p:nvPr/>
          </p:nvSpPr>
          <p:spPr bwMode="auto">
            <a:xfrm>
              <a:off x="2442" y="1150"/>
              <a:ext cx="229" cy="294"/>
            </a:xfrm>
            <a:custGeom>
              <a:avLst/>
              <a:gdLst>
                <a:gd name="T0" fmla="*/ 1 w 1052"/>
                <a:gd name="T1" fmla="*/ 3 h 1352"/>
                <a:gd name="T2" fmla="*/ 1 w 1052"/>
                <a:gd name="T3" fmla="*/ 3 h 1352"/>
                <a:gd name="T4" fmla="*/ 0 w 1052"/>
                <a:gd name="T5" fmla="*/ 2 h 1352"/>
                <a:gd name="T6" fmla="*/ 0 w 1052"/>
                <a:gd name="T7" fmla="*/ 1 h 1352"/>
                <a:gd name="T8" fmla="*/ 0 w 1052"/>
                <a:gd name="T9" fmla="*/ 1 h 1352"/>
                <a:gd name="T10" fmla="*/ 0 w 1052"/>
                <a:gd name="T11" fmla="*/ 0 h 1352"/>
                <a:gd name="T12" fmla="*/ 0 w 1052"/>
                <a:gd name="T13" fmla="*/ 0 h 1352"/>
                <a:gd name="T14" fmla="*/ 1 w 1052"/>
                <a:gd name="T15" fmla="*/ 0 h 1352"/>
                <a:gd name="T16" fmla="*/ 1 w 1052"/>
                <a:gd name="T17" fmla="*/ 0 h 1352"/>
                <a:gd name="T18" fmla="*/ 1 w 1052"/>
                <a:gd name="T19" fmla="*/ 0 h 1352"/>
                <a:gd name="T20" fmla="*/ 2 w 1052"/>
                <a:gd name="T21" fmla="*/ 0 h 1352"/>
                <a:gd name="T22" fmla="*/ 2 w 1052"/>
                <a:gd name="T23" fmla="*/ 0 h 1352"/>
                <a:gd name="T24" fmla="*/ 2 w 1052"/>
                <a:gd name="T25" fmla="*/ 0 h 1352"/>
                <a:gd name="T26" fmla="*/ 2 w 1052"/>
                <a:gd name="T27" fmla="*/ 1 h 1352"/>
                <a:gd name="T28" fmla="*/ 2 w 1052"/>
                <a:gd name="T29" fmla="*/ 2 h 1352"/>
                <a:gd name="T30" fmla="*/ 2 w 1052"/>
                <a:gd name="T31" fmla="*/ 2 h 1352"/>
                <a:gd name="T32" fmla="*/ 2 w 1052"/>
                <a:gd name="T33" fmla="*/ 3 h 1352"/>
                <a:gd name="T34" fmla="*/ 1 w 1052"/>
                <a:gd name="T35" fmla="*/ 3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grpSp>
          <p:nvGrpSpPr>
            <p:cNvPr id="20713" name="Group 47"/>
            <p:cNvGrpSpPr>
              <a:grpSpLocks/>
            </p:cNvGrpSpPr>
            <p:nvPr/>
          </p:nvGrpSpPr>
          <p:grpSpPr bwMode="auto">
            <a:xfrm>
              <a:off x="2889" y="957"/>
              <a:ext cx="348" cy="510"/>
              <a:chOff x="2784" y="3210"/>
              <a:chExt cx="523" cy="772"/>
            </a:xfrm>
          </p:grpSpPr>
          <p:sp>
            <p:nvSpPr>
              <p:cNvPr id="20714" name="AutoShape 48"/>
              <p:cNvSpPr>
                <a:spLocks noChangeArrowheads="1"/>
              </p:cNvSpPr>
              <p:nvPr/>
            </p:nvSpPr>
            <p:spPr bwMode="auto">
              <a:xfrm rot="16736225" flipH="1">
                <a:off x="2714" y="3670"/>
                <a:ext cx="487" cy="138"/>
              </a:xfrm>
              <a:prstGeom prst="parallelogram">
                <a:avLst>
                  <a:gd name="adj" fmla="val 88225"/>
                </a:avLst>
              </a:prstGeom>
              <a:solidFill>
                <a:srgbClr val="00CC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spAutoFit/>
              </a:bodyPr>
              <a:lstStyle/>
              <a:p>
                <a:endParaRPr lang="en-US"/>
              </a:p>
            </p:txBody>
          </p:sp>
          <p:sp>
            <p:nvSpPr>
              <p:cNvPr id="20715" name="AutoShape 49"/>
              <p:cNvSpPr>
                <a:spLocks noChangeArrowheads="1"/>
              </p:cNvSpPr>
              <p:nvPr/>
            </p:nvSpPr>
            <p:spPr bwMode="auto">
              <a:xfrm rot="4863775">
                <a:off x="2853" y="3662"/>
                <a:ext cx="501" cy="128"/>
              </a:xfrm>
              <a:prstGeom prst="parallelogram">
                <a:avLst>
                  <a:gd name="adj" fmla="val 97852"/>
                </a:avLst>
              </a:prstGeom>
              <a:solidFill>
                <a:srgbClr val="00CC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spAutoFit/>
              </a:bodyPr>
              <a:lstStyle/>
              <a:p>
                <a:endParaRPr lang="en-US"/>
              </a:p>
            </p:txBody>
          </p:sp>
          <p:sp>
            <p:nvSpPr>
              <p:cNvPr id="20716" name="AutoShape 50"/>
              <p:cNvSpPr>
                <a:spLocks noChangeArrowheads="1"/>
              </p:cNvSpPr>
              <p:nvPr/>
            </p:nvSpPr>
            <p:spPr bwMode="auto">
              <a:xfrm>
                <a:off x="2784" y="3210"/>
                <a:ext cx="523" cy="523"/>
              </a:xfrm>
              <a:prstGeom prst="star16">
                <a:avLst>
                  <a:gd name="adj" fmla="val 37500"/>
                </a:avLst>
              </a:prstGeom>
              <a:solidFill>
                <a:srgbClr val="FF00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wrap="none" lIns="0" tIns="0" rIns="0" bIns="0" anchor="ctr">
                <a:spAutoFit/>
              </a:bodyPr>
              <a:lstStyle/>
              <a:p>
                <a:endParaRPr lang="en-US"/>
              </a:p>
            </p:txBody>
          </p:sp>
          <p:sp>
            <p:nvSpPr>
              <p:cNvPr id="20717" name="Oval 51"/>
              <p:cNvSpPr>
                <a:spLocks noChangeArrowheads="1"/>
              </p:cNvSpPr>
              <p:nvPr/>
            </p:nvSpPr>
            <p:spPr bwMode="auto">
              <a:xfrm>
                <a:off x="2880" y="3307"/>
                <a:ext cx="320" cy="320"/>
              </a:xfrm>
              <a:prstGeom prst="ellipse">
                <a:avLst/>
              </a:prstGeom>
              <a:solidFill>
                <a:srgbClr val="FFFF00"/>
              </a:solidFill>
              <a:ln>
                <a:noFill/>
              </a:ln>
              <a:extLs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endParaRPr lang="en-US"/>
              </a:p>
            </p:txBody>
          </p:sp>
        </p:grpSp>
      </p:grpSp>
      <p:grpSp>
        <p:nvGrpSpPr>
          <p:cNvPr id="20491" name="Group 52"/>
          <p:cNvGrpSpPr>
            <a:grpSpLocks/>
          </p:cNvGrpSpPr>
          <p:nvPr/>
        </p:nvGrpSpPr>
        <p:grpSpPr bwMode="auto">
          <a:xfrm>
            <a:off x="6288009" y="5646738"/>
            <a:ext cx="839788" cy="584200"/>
            <a:chOff x="3153" y="1049"/>
            <a:chExt cx="752" cy="523"/>
          </a:xfrm>
        </p:grpSpPr>
        <p:sp>
          <p:nvSpPr>
            <p:cNvPr id="20707" name="Rectangle 53"/>
            <p:cNvSpPr>
              <a:spLocks noChangeArrowheads="1"/>
            </p:cNvSpPr>
            <p:nvPr/>
          </p:nvSpPr>
          <p:spPr bwMode="auto">
            <a:xfrm>
              <a:off x="3153" y="1055"/>
              <a:ext cx="752" cy="517"/>
            </a:xfrm>
            <a:prstGeom prst="rect">
              <a:avLst/>
            </a:prstGeom>
            <a:solidFill>
              <a:srgbClr val="CCFFCC"/>
            </a:solidFill>
            <a:ln w="12700" algn="ctr">
              <a:solidFill>
                <a:schemeClr val="bg1"/>
              </a:solidFill>
              <a:miter lim="800000"/>
              <a:headEnd/>
              <a:tailEnd/>
            </a:ln>
          </p:spPr>
          <p:txBody>
            <a:bodyPr lIns="0" tIns="0" rIns="0" bIns="0" anchor="ctr">
              <a:spAutoFit/>
            </a:bodyPr>
            <a:lstStyle/>
            <a:p>
              <a:endParaRPr lang="en-US"/>
            </a:p>
          </p:txBody>
        </p:sp>
        <p:pic>
          <p:nvPicPr>
            <p:cNvPr id="20708" name="Picture 54" descr="BS01887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2" y="1049"/>
              <a:ext cx="347" cy="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496" name="Text Box 61"/>
          <p:cNvSpPr txBox="1">
            <a:spLocks noChangeArrowheads="1"/>
          </p:cNvSpPr>
          <p:nvPr/>
        </p:nvSpPr>
        <p:spPr bwMode="auto">
          <a:xfrm>
            <a:off x="6418184" y="5345113"/>
            <a:ext cx="7239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a:t>check</a:t>
            </a:r>
          </a:p>
        </p:txBody>
      </p:sp>
      <p:sp>
        <p:nvSpPr>
          <p:cNvPr id="20499" name="Text Box 64"/>
          <p:cNvSpPr txBox="1">
            <a:spLocks noChangeArrowheads="1"/>
          </p:cNvSpPr>
          <p:nvPr/>
        </p:nvSpPr>
        <p:spPr bwMode="auto">
          <a:xfrm>
            <a:off x="2522538" y="2341563"/>
            <a:ext cx="1171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algn="r" eaLnBrk="1" hangingPunct="1"/>
            <a:r>
              <a:rPr lang="en-US" sz="2000" b="1"/>
              <a:t>claim</a:t>
            </a:r>
          </a:p>
        </p:txBody>
      </p:sp>
      <p:grpSp>
        <p:nvGrpSpPr>
          <p:cNvPr id="20502" name="Group 79"/>
          <p:cNvGrpSpPr>
            <a:grpSpLocks/>
          </p:cNvGrpSpPr>
          <p:nvPr/>
        </p:nvGrpSpPr>
        <p:grpSpPr bwMode="auto">
          <a:xfrm>
            <a:off x="6483272" y="5899150"/>
            <a:ext cx="839787" cy="584200"/>
            <a:chOff x="3153" y="1049"/>
            <a:chExt cx="752" cy="523"/>
          </a:xfrm>
        </p:grpSpPr>
        <p:sp>
          <p:nvSpPr>
            <p:cNvPr id="20691" name="Rectangle 80"/>
            <p:cNvSpPr>
              <a:spLocks noChangeArrowheads="1"/>
            </p:cNvSpPr>
            <p:nvPr/>
          </p:nvSpPr>
          <p:spPr bwMode="auto">
            <a:xfrm>
              <a:off x="3153" y="1055"/>
              <a:ext cx="752" cy="517"/>
            </a:xfrm>
            <a:prstGeom prst="rect">
              <a:avLst/>
            </a:prstGeom>
            <a:solidFill>
              <a:srgbClr val="CCFFCC"/>
            </a:solidFill>
            <a:ln w="12700" algn="ctr">
              <a:solidFill>
                <a:schemeClr val="bg1"/>
              </a:solidFill>
              <a:miter lim="800000"/>
              <a:headEnd/>
              <a:tailEnd/>
            </a:ln>
          </p:spPr>
          <p:txBody>
            <a:bodyPr lIns="0" tIns="0" rIns="0" bIns="0" anchor="ctr">
              <a:spAutoFit/>
            </a:bodyPr>
            <a:lstStyle/>
            <a:p>
              <a:endParaRPr lang="en-US"/>
            </a:p>
          </p:txBody>
        </p:sp>
        <p:pic>
          <p:nvPicPr>
            <p:cNvPr id="20692" name="Picture 81" descr="BS01887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2" y="1049"/>
              <a:ext cx="347" cy="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515" name="Line 125"/>
          <p:cNvSpPr>
            <a:spLocks noChangeShapeType="1"/>
          </p:cNvSpPr>
          <p:nvPr/>
        </p:nvSpPr>
        <p:spPr bwMode="auto">
          <a:xfrm flipV="1">
            <a:off x="8546786" y="1063625"/>
            <a:ext cx="492438" cy="1746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20517" name="Line 127"/>
          <p:cNvSpPr>
            <a:spLocks noChangeShapeType="1"/>
          </p:cNvSpPr>
          <p:nvPr/>
        </p:nvSpPr>
        <p:spPr bwMode="auto">
          <a:xfrm flipV="1">
            <a:off x="9039225" y="1046163"/>
            <a:ext cx="0" cy="497205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20533" name="Text Box 270"/>
          <p:cNvSpPr txBox="1">
            <a:spLocks noChangeArrowheads="1"/>
          </p:cNvSpPr>
          <p:nvPr/>
        </p:nvSpPr>
        <p:spPr bwMode="auto">
          <a:xfrm>
            <a:off x="2767013" y="812800"/>
            <a:ext cx="130492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algn="r" eaLnBrk="1" hangingPunct="1"/>
            <a:r>
              <a:rPr lang="en-US" sz="1800" b="1"/>
              <a:t>policy</a:t>
            </a:r>
            <a:br>
              <a:rPr lang="en-US" sz="1800" b="1"/>
            </a:br>
            <a:r>
              <a:rPr lang="en-US" sz="1800" b="1"/>
              <a:t>and</a:t>
            </a:r>
            <a:br>
              <a:rPr lang="en-US" sz="1800" b="1"/>
            </a:br>
            <a:r>
              <a:rPr lang="en-US" sz="1800" b="1"/>
              <a:t>coverages</a:t>
            </a:r>
          </a:p>
        </p:txBody>
      </p:sp>
      <p:sp>
        <p:nvSpPr>
          <p:cNvPr id="313" name="Line 2"/>
          <p:cNvSpPr>
            <a:spLocks noChangeShapeType="1"/>
          </p:cNvSpPr>
          <p:nvPr/>
        </p:nvSpPr>
        <p:spPr bwMode="auto">
          <a:xfrm>
            <a:off x="4335119" y="5795963"/>
            <a:ext cx="831850"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314" name="Line 3"/>
          <p:cNvSpPr>
            <a:spLocks noChangeShapeType="1"/>
          </p:cNvSpPr>
          <p:nvPr/>
        </p:nvSpPr>
        <p:spPr bwMode="auto">
          <a:xfrm>
            <a:off x="4354169" y="6316663"/>
            <a:ext cx="952500"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315" name="Line 118"/>
          <p:cNvSpPr>
            <a:spLocks noChangeShapeType="1"/>
          </p:cNvSpPr>
          <p:nvPr/>
        </p:nvSpPr>
        <p:spPr bwMode="auto">
          <a:xfrm flipH="1">
            <a:off x="7323159" y="6003924"/>
            <a:ext cx="1716065" cy="3175"/>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grpSp>
        <p:nvGrpSpPr>
          <p:cNvPr id="316" name="Group 225"/>
          <p:cNvGrpSpPr>
            <a:grpSpLocks/>
          </p:cNvGrpSpPr>
          <p:nvPr/>
        </p:nvGrpSpPr>
        <p:grpSpPr bwMode="auto">
          <a:xfrm>
            <a:off x="4945198" y="5651500"/>
            <a:ext cx="581025" cy="561975"/>
            <a:chOff x="4200" y="2899"/>
            <a:chExt cx="915" cy="885"/>
          </a:xfrm>
        </p:grpSpPr>
        <p:sp>
          <p:nvSpPr>
            <p:cNvPr id="317" name="Rectangle 226"/>
            <p:cNvSpPr>
              <a:spLocks noChangeArrowheads="1"/>
            </p:cNvSpPr>
            <p:nvPr/>
          </p:nvSpPr>
          <p:spPr bwMode="auto">
            <a:xfrm>
              <a:off x="4342" y="2960"/>
              <a:ext cx="771" cy="824"/>
            </a:xfrm>
            <a:prstGeom prst="rect">
              <a:avLst/>
            </a:prstGeom>
            <a:solidFill>
              <a:srgbClr val="CC9900"/>
            </a:solidFill>
            <a:ln w="12700" algn="ctr">
              <a:solidFill>
                <a:schemeClr val="bg1"/>
              </a:solidFill>
              <a:miter lim="800000"/>
              <a:headEnd/>
              <a:tailEnd/>
            </a:ln>
          </p:spPr>
          <p:txBody>
            <a:bodyPr lIns="0" tIns="0" rIns="0" bIns="0" anchor="ctr">
              <a:spAutoFit/>
            </a:bodyPr>
            <a:lstStyle/>
            <a:p>
              <a:endParaRPr lang="en-US"/>
            </a:p>
          </p:txBody>
        </p:sp>
        <p:sp>
          <p:nvSpPr>
            <p:cNvPr id="318" name="AutoShape 227"/>
            <p:cNvSpPr>
              <a:spLocks noChangeArrowheads="1"/>
            </p:cNvSpPr>
            <p:nvPr/>
          </p:nvSpPr>
          <p:spPr bwMode="auto">
            <a:xfrm>
              <a:off x="4283" y="2958"/>
              <a:ext cx="832" cy="774"/>
            </a:xfrm>
            <a:prstGeom prst="parallelogram">
              <a:avLst>
                <a:gd name="adj" fmla="val 8371"/>
              </a:avLst>
            </a:prstGeom>
            <a:solidFill>
              <a:srgbClr val="CCFFCC"/>
            </a:solidFill>
            <a:ln w="12700" algn="ctr">
              <a:solidFill>
                <a:schemeClr val="bg1"/>
              </a:solidFill>
              <a:miter lim="800000"/>
              <a:headEnd/>
              <a:tailEnd/>
            </a:ln>
          </p:spPr>
          <p:txBody>
            <a:bodyPr lIns="0" tIns="0" rIns="0" bIns="0" anchor="ctr">
              <a:spAutoFit/>
            </a:bodyPr>
            <a:lstStyle/>
            <a:p>
              <a:endParaRPr lang="en-US"/>
            </a:p>
          </p:txBody>
        </p:sp>
        <p:sp>
          <p:nvSpPr>
            <p:cNvPr id="319" name="AutoShape 228"/>
            <p:cNvSpPr>
              <a:spLocks noChangeArrowheads="1"/>
            </p:cNvSpPr>
            <p:nvPr/>
          </p:nvSpPr>
          <p:spPr bwMode="auto">
            <a:xfrm>
              <a:off x="4303" y="2984"/>
              <a:ext cx="788" cy="765"/>
            </a:xfrm>
            <a:prstGeom prst="parallelogram">
              <a:avLst>
                <a:gd name="adj" fmla="val 8021"/>
              </a:avLst>
            </a:prstGeom>
            <a:solidFill>
              <a:srgbClr val="CCFFCC"/>
            </a:solidFill>
            <a:ln w="12700" algn="ctr">
              <a:solidFill>
                <a:schemeClr val="bg1"/>
              </a:solidFill>
              <a:miter lim="800000"/>
              <a:headEnd/>
              <a:tailEnd/>
            </a:ln>
          </p:spPr>
          <p:txBody>
            <a:bodyPr lIns="0" tIns="0" rIns="0" bIns="0" anchor="ctr">
              <a:spAutoFit/>
            </a:bodyPr>
            <a:lstStyle/>
            <a:p>
              <a:endParaRPr lang="en-US"/>
            </a:p>
          </p:txBody>
        </p:sp>
        <p:sp>
          <p:nvSpPr>
            <p:cNvPr id="320" name="AutoShape 229"/>
            <p:cNvSpPr>
              <a:spLocks noChangeArrowheads="1"/>
            </p:cNvSpPr>
            <p:nvPr/>
          </p:nvSpPr>
          <p:spPr bwMode="auto">
            <a:xfrm>
              <a:off x="4200" y="2960"/>
              <a:ext cx="912" cy="807"/>
            </a:xfrm>
            <a:prstGeom prst="parallelogram">
              <a:avLst>
                <a:gd name="adj" fmla="val 17627"/>
              </a:avLst>
            </a:prstGeom>
            <a:solidFill>
              <a:srgbClr val="CCFFCC"/>
            </a:solidFill>
            <a:ln w="12700" algn="ctr">
              <a:solidFill>
                <a:schemeClr val="bg1"/>
              </a:solidFill>
              <a:miter lim="800000"/>
              <a:headEnd/>
              <a:tailEnd/>
            </a:ln>
          </p:spPr>
          <p:txBody>
            <a:bodyPr lIns="0" tIns="0" rIns="0" bIns="0" anchor="ctr">
              <a:spAutoFit/>
            </a:bodyPr>
            <a:lstStyle/>
            <a:p>
              <a:endParaRPr lang="en-US"/>
            </a:p>
          </p:txBody>
        </p:sp>
        <p:sp>
          <p:nvSpPr>
            <p:cNvPr id="321" name="Freeform 230"/>
            <p:cNvSpPr>
              <a:spLocks/>
            </p:cNvSpPr>
            <p:nvPr/>
          </p:nvSpPr>
          <p:spPr bwMode="auto">
            <a:xfrm>
              <a:off x="4374" y="2899"/>
              <a:ext cx="77" cy="121"/>
            </a:xfrm>
            <a:custGeom>
              <a:avLst/>
              <a:gdLst>
                <a:gd name="T0" fmla="*/ 77 w 77"/>
                <a:gd name="T1" fmla="*/ 57 h 121"/>
                <a:gd name="T2" fmla="*/ 62 w 77"/>
                <a:gd name="T3" fmla="*/ 12 h 121"/>
                <a:gd name="T4" fmla="*/ 44 w 77"/>
                <a:gd name="T5" fmla="*/ 0 h 121"/>
                <a:gd name="T6" fmla="*/ 17 w 77"/>
                <a:gd name="T7" fmla="*/ 15 h 121"/>
                <a:gd name="T8" fmla="*/ 2 w 77"/>
                <a:gd name="T9" fmla="*/ 63 h 121"/>
                <a:gd name="T10" fmla="*/ 8 w 77"/>
                <a:gd name="T11" fmla="*/ 99 h 121"/>
                <a:gd name="T12" fmla="*/ 32 w 77"/>
                <a:gd name="T13" fmla="*/ 117 h 121"/>
                <a:gd name="T14" fmla="*/ 62 w 77"/>
                <a:gd name="T15" fmla="*/ 120 h 121"/>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121"/>
                <a:gd name="T26" fmla="*/ 77 w 77"/>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121">
                  <a:moveTo>
                    <a:pt x="77" y="57"/>
                  </a:moveTo>
                  <a:cubicBezTo>
                    <a:pt x="72" y="39"/>
                    <a:pt x="67" y="21"/>
                    <a:pt x="62" y="12"/>
                  </a:cubicBezTo>
                  <a:cubicBezTo>
                    <a:pt x="57" y="3"/>
                    <a:pt x="51" y="0"/>
                    <a:pt x="44" y="0"/>
                  </a:cubicBezTo>
                  <a:cubicBezTo>
                    <a:pt x="37" y="0"/>
                    <a:pt x="24" y="5"/>
                    <a:pt x="17" y="15"/>
                  </a:cubicBezTo>
                  <a:cubicBezTo>
                    <a:pt x="10" y="25"/>
                    <a:pt x="4" y="49"/>
                    <a:pt x="2" y="63"/>
                  </a:cubicBezTo>
                  <a:cubicBezTo>
                    <a:pt x="0" y="77"/>
                    <a:pt x="3" y="90"/>
                    <a:pt x="8" y="99"/>
                  </a:cubicBezTo>
                  <a:cubicBezTo>
                    <a:pt x="13" y="108"/>
                    <a:pt x="23" y="113"/>
                    <a:pt x="32" y="117"/>
                  </a:cubicBezTo>
                  <a:cubicBezTo>
                    <a:pt x="41" y="121"/>
                    <a:pt x="51" y="120"/>
                    <a:pt x="62" y="120"/>
                  </a:cubicBezTo>
                </a:path>
              </a:pathLst>
            </a:custGeom>
            <a:noFill/>
            <a:ln w="28575">
              <a:solidFill>
                <a:srgbClr val="4D4D4D"/>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22" name="Freeform 231"/>
            <p:cNvSpPr>
              <a:spLocks/>
            </p:cNvSpPr>
            <p:nvPr/>
          </p:nvSpPr>
          <p:spPr bwMode="auto">
            <a:xfrm>
              <a:off x="4470" y="2899"/>
              <a:ext cx="77" cy="121"/>
            </a:xfrm>
            <a:custGeom>
              <a:avLst/>
              <a:gdLst>
                <a:gd name="T0" fmla="*/ 77 w 77"/>
                <a:gd name="T1" fmla="*/ 57 h 121"/>
                <a:gd name="T2" fmla="*/ 62 w 77"/>
                <a:gd name="T3" fmla="*/ 12 h 121"/>
                <a:gd name="T4" fmla="*/ 44 w 77"/>
                <a:gd name="T5" fmla="*/ 0 h 121"/>
                <a:gd name="T6" fmla="*/ 17 w 77"/>
                <a:gd name="T7" fmla="*/ 15 h 121"/>
                <a:gd name="T8" fmla="*/ 2 w 77"/>
                <a:gd name="T9" fmla="*/ 63 h 121"/>
                <a:gd name="T10" fmla="*/ 8 w 77"/>
                <a:gd name="T11" fmla="*/ 99 h 121"/>
                <a:gd name="T12" fmla="*/ 32 w 77"/>
                <a:gd name="T13" fmla="*/ 117 h 121"/>
                <a:gd name="T14" fmla="*/ 62 w 77"/>
                <a:gd name="T15" fmla="*/ 120 h 121"/>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121"/>
                <a:gd name="T26" fmla="*/ 77 w 77"/>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121">
                  <a:moveTo>
                    <a:pt x="77" y="57"/>
                  </a:moveTo>
                  <a:cubicBezTo>
                    <a:pt x="72" y="39"/>
                    <a:pt x="67" y="21"/>
                    <a:pt x="62" y="12"/>
                  </a:cubicBezTo>
                  <a:cubicBezTo>
                    <a:pt x="57" y="3"/>
                    <a:pt x="51" y="0"/>
                    <a:pt x="44" y="0"/>
                  </a:cubicBezTo>
                  <a:cubicBezTo>
                    <a:pt x="37" y="0"/>
                    <a:pt x="24" y="5"/>
                    <a:pt x="17" y="15"/>
                  </a:cubicBezTo>
                  <a:cubicBezTo>
                    <a:pt x="10" y="25"/>
                    <a:pt x="4" y="49"/>
                    <a:pt x="2" y="63"/>
                  </a:cubicBezTo>
                  <a:cubicBezTo>
                    <a:pt x="0" y="77"/>
                    <a:pt x="3" y="90"/>
                    <a:pt x="8" y="99"/>
                  </a:cubicBezTo>
                  <a:cubicBezTo>
                    <a:pt x="13" y="108"/>
                    <a:pt x="23" y="113"/>
                    <a:pt x="32" y="117"/>
                  </a:cubicBezTo>
                  <a:cubicBezTo>
                    <a:pt x="41" y="121"/>
                    <a:pt x="51" y="120"/>
                    <a:pt x="62" y="120"/>
                  </a:cubicBezTo>
                </a:path>
              </a:pathLst>
            </a:custGeom>
            <a:noFill/>
            <a:ln w="28575">
              <a:solidFill>
                <a:srgbClr val="4D4D4D"/>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23" name="Freeform 232"/>
            <p:cNvSpPr>
              <a:spLocks/>
            </p:cNvSpPr>
            <p:nvPr/>
          </p:nvSpPr>
          <p:spPr bwMode="auto">
            <a:xfrm>
              <a:off x="4566" y="2899"/>
              <a:ext cx="77" cy="121"/>
            </a:xfrm>
            <a:custGeom>
              <a:avLst/>
              <a:gdLst>
                <a:gd name="T0" fmla="*/ 77 w 77"/>
                <a:gd name="T1" fmla="*/ 57 h 121"/>
                <a:gd name="T2" fmla="*/ 62 w 77"/>
                <a:gd name="T3" fmla="*/ 12 h 121"/>
                <a:gd name="T4" fmla="*/ 44 w 77"/>
                <a:gd name="T5" fmla="*/ 0 h 121"/>
                <a:gd name="T6" fmla="*/ 17 w 77"/>
                <a:gd name="T7" fmla="*/ 15 h 121"/>
                <a:gd name="T8" fmla="*/ 2 w 77"/>
                <a:gd name="T9" fmla="*/ 63 h 121"/>
                <a:gd name="T10" fmla="*/ 8 w 77"/>
                <a:gd name="T11" fmla="*/ 99 h 121"/>
                <a:gd name="T12" fmla="*/ 32 w 77"/>
                <a:gd name="T13" fmla="*/ 117 h 121"/>
                <a:gd name="T14" fmla="*/ 62 w 77"/>
                <a:gd name="T15" fmla="*/ 120 h 121"/>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121"/>
                <a:gd name="T26" fmla="*/ 77 w 77"/>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121">
                  <a:moveTo>
                    <a:pt x="77" y="57"/>
                  </a:moveTo>
                  <a:cubicBezTo>
                    <a:pt x="72" y="39"/>
                    <a:pt x="67" y="21"/>
                    <a:pt x="62" y="12"/>
                  </a:cubicBezTo>
                  <a:cubicBezTo>
                    <a:pt x="57" y="3"/>
                    <a:pt x="51" y="0"/>
                    <a:pt x="44" y="0"/>
                  </a:cubicBezTo>
                  <a:cubicBezTo>
                    <a:pt x="37" y="0"/>
                    <a:pt x="24" y="5"/>
                    <a:pt x="17" y="15"/>
                  </a:cubicBezTo>
                  <a:cubicBezTo>
                    <a:pt x="10" y="25"/>
                    <a:pt x="4" y="49"/>
                    <a:pt x="2" y="63"/>
                  </a:cubicBezTo>
                  <a:cubicBezTo>
                    <a:pt x="0" y="77"/>
                    <a:pt x="3" y="90"/>
                    <a:pt x="8" y="99"/>
                  </a:cubicBezTo>
                  <a:cubicBezTo>
                    <a:pt x="13" y="108"/>
                    <a:pt x="23" y="113"/>
                    <a:pt x="32" y="117"/>
                  </a:cubicBezTo>
                  <a:cubicBezTo>
                    <a:pt x="41" y="121"/>
                    <a:pt x="51" y="120"/>
                    <a:pt x="62" y="120"/>
                  </a:cubicBezTo>
                </a:path>
              </a:pathLst>
            </a:custGeom>
            <a:noFill/>
            <a:ln w="28575">
              <a:solidFill>
                <a:srgbClr val="4D4D4D"/>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24" name="Freeform 233"/>
            <p:cNvSpPr>
              <a:spLocks/>
            </p:cNvSpPr>
            <p:nvPr/>
          </p:nvSpPr>
          <p:spPr bwMode="auto">
            <a:xfrm>
              <a:off x="4662" y="2899"/>
              <a:ext cx="77" cy="121"/>
            </a:xfrm>
            <a:custGeom>
              <a:avLst/>
              <a:gdLst>
                <a:gd name="T0" fmla="*/ 77 w 77"/>
                <a:gd name="T1" fmla="*/ 57 h 121"/>
                <a:gd name="T2" fmla="*/ 62 w 77"/>
                <a:gd name="T3" fmla="*/ 12 h 121"/>
                <a:gd name="T4" fmla="*/ 44 w 77"/>
                <a:gd name="T5" fmla="*/ 0 h 121"/>
                <a:gd name="T6" fmla="*/ 17 w 77"/>
                <a:gd name="T7" fmla="*/ 15 h 121"/>
                <a:gd name="T8" fmla="*/ 2 w 77"/>
                <a:gd name="T9" fmla="*/ 63 h 121"/>
                <a:gd name="T10" fmla="*/ 8 w 77"/>
                <a:gd name="T11" fmla="*/ 99 h 121"/>
                <a:gd name="T12" fmla="*/ 32 w 77"/>
                <a:gd name="T13" fmla="*/ 117 h 121"/>
                <a:gd name="T14" fmla="*/ 62 w 77"/>
                <a:gd name="T15" fmla="*/ 120 h 121"/>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121"/>
                <a:gd name="T26" fmla="*/ 77 w 77"/>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121">
                  <a:moveTo>
                    <a:pt x="77" y="57"/>
                  </a:moveTo>
                  <a:cubicBezTo>
                    <a:pt x="72" y="39"/>
                    <a:pt x="67" y="21"/>
                    <a:pt x="62" y="12"/>
                  </a:cubicBezTo>
                  <a:cubicBezTo>
                    <a:pt x="57" y="3"/>
                    <a:pt x="51" y="0"/>
                    <a:pt x="44" y="0"/>
                  </a:cubicBezTo>
                  <a:cubicBezTo>
                    <a:pt x="37" y="0"/>
                    <a:pt x="24" y="5"/>
                    <a:pt x="17" y="15"/>
                  </a:cubicBezTo>
                  <a:cubicBezTo>
                    <a:pt x="10" y="25"/>
                    <a:pt x="4" y="49"/>
                    <a:pt x="2" y="63"/>
                  </a:cubicBezTo>
                  <a:cubicBezTo>
                    <a:pt x="0" y="77"/>
                    <a:pt x="3" y="90"/>
                    <a:pt x="8" y="99"/>
                  </a:cubicBezTo>
                  <a:cubicBezTo>
                    <a:pt x="13" y="108"/>
                    <a:pt x="23" y="113"/>
                    <a:pt x="32" y="117"/>
                  </a:cubicBezTo>
                  <a:cubicBezTo>
                    <a:pt x="41" y="121"/>
                    <a:pt x="51" y="120"/>
                    <a:pt x="62" y="120"/>
                  </a:cubicBezTo>
                </a:path>
              </a:pathLst>
            </a:custGeom>
            <a:noFill/>
            <a:ln w="28575">
              <a:solidFill>
                <a:srgbClr val="4D4D4D"/>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25" name="Freeform 234"/>
            <p:cNvSpPr>
              <a:spLocks/>
            </p:cNvSpPr>
            <p:nvPr/>
          </p:nvSpPr>
          <p:spPr bwMode="auto">
            <a:xfrm>
              <a:off x="4758" y="2899"/>
              <a:ext cx="77" cy="121"/>
            </a:xfrm>
            <a:custGeom>
              <a:avLst/>
              <a:gdLst>
                <a:gd name="T0" fmla="*/ 77 w 77"/>
                <a:gd name="T1" fmla="*/ 57 h 121"/>
                <a:gd name="T2" fmla="*/ 62 w 77"/>
                <a:gd name="T3" fmla="*/ 12 h 121"/>
                <a:gd name="T4" fmla="*/ 44 w 77"/>
                <a:gd name="T5" fmla="*/ 0 h 121"/>
                <a:gd name="T6" fmla="*/ 17 w 77"/>
                <a:gd name="T7" fmla="*/ 15 h 121"/>
                <a:gd name="T8" fmla="*/ 2 w 77"/>
                <a:gd name="T9" fmla="*/ 63 h 121"/>
                <a:gd name="T10" fmla="*/ 8 w 77"/>
                <a:gd name="T11" fmla="*/ 99 h 121"/>
                <a:gd name="T12" fmla="*/ 32 w 77"/>
                <a:gd name="T13" fmla="*/ 117 h 121"/>
                <a:gd name="T14" fmla="*/ 62 w 77"/>
                <a:gd name="T15" fmla="*/ 120 h 121"/>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121"/>
                <a:gd name="T26" fmla="*/ 77 w 77"/>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121">
                  <a:moveTo>
                    <a:pt x="77" y="57"/>
                  </a:moveTo>
                  <a:cubicBezTo>
                    <a:pt x="72" y="39"/>
                    <a:pt x="67" y="21"/>
                    <a:pt x="62" y="12"/>
                  </a:cubicBezTo>
                  <a:cubicBezTo>
                    <a:pt x="57" y="3"/>
                    <a:pt x="51" y="0"/>
                    <a:pt x="44" y="0"/>
                  </a:cubicBezTo>
                  <a:cubicBezTo>
                    <a:pt x="37" y="0"/>
                    <a:pt x="24" y="5"/>
                    <a:pt x="17" y="15"/>
                  </a:cubicBezTo>
                  <a:cubicBezTo>
                    <a:pt x="10" y="25"/>
                    <a:pt x="4" y="49"/>
                    <a:pt x="2" y="63"/>
                  </a:cubicBezTo>
                  <a:cubicBezTo>
                    <a:pt x="0" y="77"/>
                    <a:pt x="3" y="90"/>
                    <a:pt x="8" y="99"/>
                  </a:cubicBezTo>
                  <a:cubicBezTo>
                    <a:pt x="13" y="108"/>
                    <a:pt x="23" y="113"/>
                    <a:pt x="32" y="117"/>
                  </a:cubicBezTo>
                  <a:cubicBezTo>
                    <a:pt x="41" y="121"/>
                    <a:pt x="51" y="120"/>
                    <a:pt x="62" y="120"/>
                  </a:cubicBezTo>
                </a:path>
              </a:pathLst>
            </a:custGeom>
            <a:noFill/>
            <a:ln w="28575">
              <a:solidFill>
                <a:srgbClr val="4D4D4D"/>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26" name="Freeform 235"/>
            <p:cNvSpPr>
              <a:spLocks/>
            </p:cNvSpPr>
            <p:nvPr/>
          </p:nvSpPr>
          <p:spPr bwMode="auto">
            <a:xfrm>
              <a:off x="4854" y="2899"/>
              <a:ext cx="77" cy="121"/>
            </a:xfrm>
            <a:custGeom>
              <a:avLst/>
              <a:gdLst>
                <a:gd name="T0" fmla="*/ 77 w 77"/>
                <a:gd name="T1" fmla="*/ 57 h 121"/>
                <a:gd name="T2" fmla="*/ 62 w 77"/>
                <a:gd name="T3" fmla="*/ 12 h 121"/>
                <a:gd name="T4" fmla="*/ 44 w 77"/>
                <a:gd name="T5" fmla="*/ 0 h 121"/>
                <a:gd name="T6" fmla="*/ 17 w 77"/>
                <a:gd name="T7" fmla="*/ 15 h 121"/>
                <a:gd name="T8" fmla="*/ 2 w 77"/>
                <a:gd name="T9" fmla="*/ 63 h 121"/>
                <a:gd name="T10" fmla="*/ 8 w 77"/>
                <a:gd name="T11" fmla="*/ 99 h 121"/>
                <a:gd name="T12" fmla="*/ 32 w 77"/>
                <a:gd name="T13" fmla="*/ 117 h 121"/>
                <a:gd name="T14" fmla="*/ 62 w 77"/>
                <a:gd name="T15" fmla="*/ 120 h 121"/>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121"/>
                <a:gd name="T26" fmla="*/ 77 w 77"/>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121">
                  <a:moveTo>
                    <a:pt x="77" y="57"/>
                  </a:moveTo>
                  <a:cubicBezTo>
                    <a:pt x="72" y="39"/>
                    <a:pt x="67" y="21"/>
                    <a:pt x="62" y="12"/>
                  </a:cubicBezTo>
                  <a:cubicBezTo>
                    <a:pt x="57" y="3"/>
                    <a:pt x="51" y="0"/>
                    <a:pt x="44" y="0"/>
                  </a:cubicBezTo>
                  <a:cubicBezTo>
                    <a:pt x="37" y="0"/>
                    <a:pt x="24" y="5"/>
                    <a:pt x="17" y="15"/>
                  </a:cubicBezTo>
                  <a:cubicBezTo>
                    <a:pt x="10" y="25"/>
                    <a:pt x="4" y="49"/>
                    <a:pt x="2" y="63"/>
                  </a:cubicBezTo>
                  <a:cubicBezTo>
                    <a:pt x="0" y="77"/>
                    <a:pt x="3" y="90"/>
                    <a:pt x="8" y="99"/>
                  </a:cubicBezTo>
                  <a:cubicBezTo>
                    <a:pt x="13" y="108"/>
                    <a:pt x="23" y="113"/>
                    <a:pt x="32" y="117"/>
                  </a:cubicBezTo>
                  <a:cubicBezTo>
                    <a:pt x="41" y="121"/>
                    <a:pt x="51" y="120"/>
                    <a:pt x="62" y="120"/>
                  </a:cubicBezTo>
                </a:path>
              </a:pathLst>
            </a:custGeom>
            <a:noFill/>
            <a:ln w="28575">
              <a:solidFill>
                <a:srgbClr val="4D4D4D"/>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27" name="Freeform 236"/>
            <p:cNvSpPr>
              <a:spLocks/>
            </p:cNvSpPr>
            <p:nvPr/>
          </p:nvSpPr>
          <p:spPr bwMode="auto">
            <a:xfrm>
              <a:off x="4950" y="2902"/>
              <a:ext cx="77" cy="121"/>
            </a:xfrm>
            <a:custGeom>
              <a:avLst/>
              <a:gdLst>
                <a:gd name="T0" fmla="*/ 77 w 77"/>
                <a:gd name="T1" fmla="*/ 57 h 121"/>
                <a:gd name="T2" fmla="*/ 62 w 77"/>
                <a:gd name="T3" fmla="*/ 12 h 121"/>
                <a:gd name="T4" fmla="*/ 44 w 77"/>
                <a:gd name="T5" fmla="*/ 0 h 121"/>
                <a:gd name="T6" fmla="*/ 17 w 77"/>
                <a:gd name="T7" fmla="*/ 15 h 121"/>
                <a:gd name="T8" fmla="*/ 2 w 77"/>
                <a:gd name="T9" fmla="*/ 63 h 121"/>
                <a:gd name="T10" fmla="*/ 8 w 77"/>
                <a:gd name="T11" fmla="*/ 99 h 121"/>
                <a:gd name="T12" fmla="*/ 32 w 77"/>
                <a:gd name="T13" fmla="*/ 117 h 121"/>
                <a:gd name="T14" fmla="*/ 62 w 77"/>
                <a:gd name="T15" fmla="*/ 120 h 121"/>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121"/>
                <a:gd name="T26" fmla="*/ 77 w 77"/>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121">
                  <a:moveTo>
                    <a:pt x="77" y="57"/>
                  </a:moveTo>
                  <a:cubicBezTo>
                    <a:pt x="72" y="39"/>
                    <a:pt x="67" y="21"/>
                    <a:pt x="62" y="12"/>
                  </a:cubicBezTo>
                  <a:cubicBezTo>
                    <a:pt x="57" y="3"/>
                    <a:pt x="51" y="0"/>
                    <a:pt x="44" y="0"/>
                  </a:cubicBezTo>
                  <a:cubicBezTo>
                    <a:pt x="37" y="0"/>
                    <a:pt x="24" y="5"/>
                    <a:pt x="17" y="15"/>
                  </a:cubicBezTo>
                  <a:cubicBezTo>
                    <a:pt x="10" y="25"/>
                    <a:pt x="4" y="49"/>
                    <a:pt x="2" y="63"/>
                  </a:cubicBezTo>
                  <a:cubicBezTo>
                    <a:pt x="0" y="77"/>
                    <a:pt x="3" y="90"/>
                    <a:pt x="8" y="99"/>
                  </a:cubicBezTo>
                  <a:cubicBezTo>
                    <a:pt x="13" y="108"/>
                    <a:pt x="23" y="113"/>
                    <a:pt x="32" y="117"/>
                  </a:cubicBezTo>
                  <a:cubicBezTo>
                    <a:pt x="41" y="121"/>
                    <a:pt x="51" y="120"/>
                    <a:pt x="62" y="120"/>
                  </a:cubicBezTo>
                </a:path>
              </a:pathLst>
            </a:custGeom>
            <a:noFill/>
            <a:ln w="28575">
              <a:solidFill>
                <a:srgbClr val="4D4D4D"/>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28" name="Line 237"/>
            <p:cNvSpPr>
              <a:spLocks noChangeShapeType="1"/>
            </p:cNvSpPr>
            <p:nvPr/>
          </p:nvSpPr>
          <p:spPr bwMode="auto">
            <a:xfrm>
              <a:off x="4386" y="3171"/>
              <a:ext cx="283"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29" name="Line 238"/>
            <p:cNvSpPr>
              <a:spLocks noChangeShapeType="1"/>
            </p:cNvSpPr>
            <p:nvPr/>
          </p:nvSpPr>
          <p:spPr bwMode="auto">
            <a:xfrm>
              <a:off x="4359" y="3267"/>
              <a:ext cx="283"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30" name="Line 239"/>
            <p:cNvSpPr>
              <a:spLocks noChangeShapeType="1"/>
            </p:cNvSpPr>
            <p:nvPr/>
          </p:nvSpPr>
          <p:spPr bwMode="auto">
            <a:xfrm>
              <a:off x="4692" y="3363"/>
              <a:ext cx="28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31" name="Line 240"/>
            <p:cNvSpPr>
              <a:spLocks noChangeShapeType="1"/>
            </p:cNvSpPr>
            <p:nvPr/>
          </p:nvSpPr>
          <p:spPr bwMode="auto">
            <a:xfrm>
              <a:off x="4332" y="3459"/>
              <a:ext cx="283"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332" name="Line 241"/>
            <p:cNvSpPr>
              <a:spLocks noChangeShapeType="1"/>
            </p:cNvSpPr>
            <p:nvPr/>
          </p:nvSpPr>
          <p:spPr bwMode="auto">
            <a:xfrm>
              <a:off x="4656" y="3555"/>
              <a:ext cx="28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33" name="Line 242"/>
            <p:cNvSpPr>
              <a:spLocks noChangeShapeType="1"/>
            </p:cNvSpPr>
            <p:nvPr/>
          </p:nvSpPr>
          <p:spPr bwMode="auto">
            <a:xfrm>
              <a:off x="4638" y="3651"/>
              <a:ext cx="28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sp>
        <p:nvSpPr>
          <p:cNvPr id="334" name="Text Box 243"/>
          <p:cNvSpPr txBox="1">
            <a:spLocks noChangeArrowheads="1"/>
          </p:cNvSpPr>
          <p:nvPr/>
        </p:nvSpPr>
        <p:spPr bwMode="auto">
          <a:xfrm>
            <a:off x="4568961" y="5345113"/>
            <a:ext cx="15779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dirty="0"/>
              <a:t>reserve line</a:t>
            </a:r>
          </a:p>
        </p:txBody>
      </p:sp>
      <p:grpSp>
        <p:nvGrpSpPr>
          <p:cNvPr id="335" name="Group 244"/>
          <p:cNvGrpSpPr>
            <a:grpSpLocks/>
          </p:cNvGrpSpPr>
          <p:nvPr/>
        </p:nvGrpSpPr>
        <p:grpSpPr bwMode="auto">
          <a:xfrm>
            <a:off x="5165861" y="5861050"/>
            <a:ext cx="581025" cy="561975"/>
            <a:chOff x="4200" y="2899"/>
            <a:chExt cx="915" cy="885"/>
          </a:xfrm>
        </p:grpSpPr>
        <p:sp>
          <p:nvSpPr>
            <p:cNvPr id="336" name="Rectangle 245"/>
            <p:cNvSpPr>
              <a:spLocks noChangeArrowheads="1"/>
            </p:cNvSpPr>
            <p:nvPr/>
          </p:nvSpPr>
          <p:spPr bwMode="auto">
            <a:xfrm>
              <a:off x="4342" y="2960"/>
              <a:ext cx="771" cy="824"/>
            </a:xfrm>
            <a:prstGeom prst="rect">
              <a:avLst/>
            </a:prstGeom>
            <a:solidFill>
              <a:srgbClr val="CC9900"/>
            </a:solidFill>
            <a:ln w="12700" algn="ctr">
              <a:solidFill>
                <a:schemeClr val="bg1"/>
              </a:solidFill>
              <a:miter lim="800000"/>
              <a:headEnd/>
              <a:tailEnd/>
            </a:ln>
          </p:spPr>
          <p:txBody>
            <a:bodyPr lIns="0" tIns="0" rIns="0" bIns="0" anchor="ctr">
              <a:spAutoFit/>
            </a:bodyPr>
            <a:lstStyle/>
            <a:p>
              <a:endParaRPr lang="en-US"/>
            </a:p>
          </p:txBody>
        </p:sp>
        <p:sp>
          <p:nvSpPr>
            <p:cNvPr id="337" name="AutoShape 246"/>
            <p:cNvSpPr>
              <a:spLocks noChangeArrowheads="1"/>
            </p:cNvSpPr>
            <p:nvPr/>
          </p:nvSpPr>
          <p:spPr bwMode="auto">
            <a:xfrm>
              <a:off x="4283" y="2958"/>
              <a:ext cx="832" cy="774"/>
            </a:xfrm>
            <a:prstGeom prst="parallelogram">
              <a:avLst>
                <a:gd name="adj" fmla="val 8371"/>
              </a:avLst>
            </a:prstGeom>
            <a:solidFill>
              <a:srgbClr val="CCFFCC"/>
            </a:solidFill>
            <a:ln w="12700" algn="ctr">
              <a:solidFill>
                <a:schemeClr val="bg1"/>
              </a:solidFill>
              <a:miter lim="800000"/>
              <a:headEnd/>
              <a:tailEnd/>
            </a:ln>
          </p:spPr>
          <p:txBody>
            <a:bodyPr lIns="0" tIns="0" rIns="0" bIns="0" anchor="ctr">
              <a:spAutoFit/>
            </a:bodyPr>
            <a:lstStyle/>
            <a:p>
              <a:endParaRPr lang="en-US"/>
            </a:p>
          </p:txBody>
        </p:sp>
        <p:sp>
          <p:nvSpPr>
            <p:cNvPr id="338" name="AutoShape 247"/>
            <p:cNvSpPr>
              <a:spLocks noChangeArrowheads="1"/>
            </p:cNvSpPr>
            <p:nvPr/>
          </p:nvSpPr>
          <p:spPr bwMode="auto">
            <a:xfrm>
              <a:off x="4303" y="2984"/>
              <a:ext cx="788" cy="765"/>
            </a:xfrm>
            <a:prstGeom prst="parallelogram">
              <a:avLst>
                <a:gd name="adj" fmla="val 8021"/>
              </a:avLst>
            </a:prstGeom>
            <a:solidFill>
              <a:srgbClr val="CCFFCC"/>
            </a:solidFill>
            <a:ln w="12700" algn="ctr">
              <a:solidFill>
                <a:schemeClr val="bg1"/>
              </a:solidFill>
              <a:miter lim="800000"/>
              <a:headEnd/>
              <a:tailEnd/>
            </a:ln>
          </p:spPr>
          <p:txBody>
            <a:bodyPr lIns="0" tIns="0" rIns="0" bIns="0" anchor="ctr">
              <a:spAutoFit/>
            </a:bodyPr>
            <a:lstStyle/>
            <a:p>
              <a:endParaRPr lang="en-US"/>
            </a:p>
          </p:txBody>
        </p:sp>
        <p:sp>
          <p:nvSpPr>
            <p:cNvPr id="339" name="AutoShape 248"/>
            <p:cNvSpPr>
              <a:spLocks noChangeArrowheads="1"/>
            </p:cNvSpPr>
            <p:nvPr/>
          </p:nvSpPr>
          <p:spPr bwMode="auto">
            <a:xfrm>
              <a:off x="4200" y="2960"/>
              <a:ext cx="912" cy="807"/>
            </a:xfrm>
            <a:prstGeom prst="parallelogram">
              <a:avLst>
                <a:gd name="adj" fmla="val 17627"/>
              </a:avLst>
            </a:prstGeom>
            <a:solidFill>
              <a:srgbClr val="CCFFCC"/>
            </a:solidFill>
            <a:ln w="12700" algn="ctr">
              <a:solidFill>
                <a:schemeClr val="bg1"/>
              </a:solidFill>
              <a:miter lim="800000"/>
              <a:headEnd/>
              <a:tailEnd/>
            </a:ln>
          </p:spPr>
          <p:txBody>
            <a:bodyPr lIns="0" tIns="0" rIns="0" bIns="0" anchor="ctr">
              <a:spAutoFit/>
            </a:bodyPr>
            <a:lstStyle/>
            <a:p>
              <a:endParaRPr lang="en-US"/>
            </a:p>
          </p:txBody>
        </p:sp>
        <p:sp>
          <p:nvSpPr>
            <p:cNvPr id="340" name="Freeform 249"/>
            <p:cNvSpPr>
              <a:spLocks/>
            </p:cNvSpPr>
            <p:nvPr/>
          </p:nvSpPr>
          <p:spPr bwMode="auto">
            <a:xfrm>
              <a:off x="4374" y="2899"/>
              <a:ext cx="77" cy="121"/>
            </a:xfrm>
            <a:custGeom>
              <a:avLst/>
              <a:gdLst>
                <a:gd name="T0" fmla="*/ 77 w 77"/>
                <a:gd name="T1" fmla="*/ 57 h 121"/>
                <a:gd name="T2" fmla="*/ 62 w 77"/>
                <a:gd name="T3" fmla="*/ 12 h 121"/>
                <a:gd name="T4" fmla="*/ 44 w 77"/>
                <a:gd name="T5" fmla="*/ 0 h 121"/>
                <a:gd name="T6" fmla="*/ 17 w 77"/>
                <a:gd name="T7" fmla="*/ 15 h 121"/>
                <a:gd name="T8" fmla="*/ 2 w 77"/>
                <a:gd name="T9" fmla="*/ 63 h 121"/>
                <a:gd name="T10" fmla="*/ 8 w 77"/>
                <a:gd name="T11" fmla="*/ 99 h 121"/>
                <a:gd name="T12" fmla="*/ 32 w 77"/>
                <a:gd name="T13" fmla="*/ 117 h 121"/>
                <a:gd name="T14" fmla="*/ 62 w 77"/>
                <a:gd name="T15" fmla="*/ 120 h 121"/>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121"/>
                <a:gd name="T26" fmla="*/ 77 w 77"/>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121">
                  <a:moveTo>
                    <a:pt x="77" y="57"/>
                  </a:moveTo>
                  <a:cubicBezTo>
                    <a:pt x="72" y="39"/>
                    <a:pt x="67" y="21"/>
                    <a:pt x="62" y="12"/>
                  </a:cubicBezTo>
                  <a:cubicBezTo>
                    <a:pt x="57" y="3"/>
                    <a:pt x="51" y="0"/>
                    <a:pt x="44" y="0"/>
                  </a:cubicBezTo>
                  <a:cubicBezTo>
                    <a:pt x="37" y="0"/>
                    <a:pt x="24" y="5"/>
                    <a:pt x="17" y="15"/>
                  </a:cubicBezTo>
                  <a:cubicBezTo>
                    <a:pt x="10" y="25"/>
                    <a:pt x="4" y="49"/>
                    <a:pt x="2" y="63"/>
                  </a:cubicBezTo>
                  <a:cubicBezTo>
                    <a:pt x="0" y="77"/>
                    <a:pt x="3" y="90"/>
                    <a:pt x="8" y="99"/>
                  </a:cubicBezTo>
                  <a:cubicBezTo>
                    <a:pt x="13" y="108"/>
                    <a:pt x="23" y="113"/>
                    <a:pt x="32" y="117"/>
                  </a:cubicBezTo>
                  <a:cubicBezTo>
                    <a:pt x="41" y="121"/>
                    <a:pt x="51" y="120"/>
                    <a:pt x="62" y="120"/>
                  </a:cubicBezTo>
                </a:path>
              </a:pathLst>
            </a:custGeom>
            <a:noFill/>
            <a:ln w="28575">
              <a:solidFill>
                <a:srgbClr val="4D4D4D"/>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41" name="Freeform 250"/>
            <p:cNvSpPr>
              <a:spLocks/>
            </p:cNvSpPr>
            <p:nvPr/>
          </p:nvSpPr>
          <p:spPr bwMode="auto">
            <a:xfrm>
              <a:off x="4470" y="2899"/>
              <a:ext cx="77" cy="121"/>
            </a:xfrm>
            <a:custGeom>
              <a:avLst/>
              <a:gdLst>
                <a:gd name="T0" fmla="*/ 77 w 77"/>
                <a:gd name="T1" fmla="*/ 57 h 121"/>
                <a:gd name="T2" fmla="*/ 62 w 77"/>
                <a:gd name="T3" fmla="*/ 12 h 121"/>
                <a:gd name="T4" fmla="*/ 44 w 77"/>
                <a:gd name="T5" fmla="*/ 0 h 121"/>
                <a:gd name="T6" fmla="*/ 17 w 77"/>
                <a:gd name="T7" fmla="*/ 15 h 121"/>
                <a:gd name="T8" fmla="*/ 2 w 77"/>
                <a:gd name="T9" fmla="*/ 63 h 121"/>
                <a:gd name="T10" fmla="*/ 8 w 77"/>
                <a:gd name="T11" fmla="*/ 99 h 121"/>
                <a:gd name="T12" fmla="*/ 32 w 77"/>
                <a:gd name="T13" fmla="*/ 117 h 121"/>
                <a:gd name="T14" fmla="*/ 62 w 77"/>
                <a:gd name="T15" fmla="*/ 120 h 121"/>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121"/>
                <a:gd name="T26" fmla="*/ 77 w 77"/>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121">
                  <a:moveTo>
                    <a:pt x="77" y="57"/>
                  </a:moveTo>
                  <a:cubicBezTo>
                    <a:pt x="72" y="39"/>
                    <a:pt x="67" y="21"/>
                    <a:pt x="62" y="12"/>
                  </a:cubicBezTo>
                  <a:cubicBezTo>
                    <a:pt x="57" y="3"/>
                    <a:pt x="51" y="0"/>
                    <a:pt x="44" y="0"/>
                  </a:cubicBezTo>
                  <a:cubicBezTo>
                    <a:pt x="37" y="0"/>
                    <a:pt x="24" y="5"/>
                    <a:pt x="17" y="15"/>
                  </a:cubicBezTo>
                  <a:cubicBezTo>
                    <a:pt x="10" y="25"/>
                    <a:pt x="4" y="49"/>
                    <a:pt x="2" y="63"/>
                  </a:cubicBezTo>
                  <a:cubicBezTo>
                    <a:pt x="0" y="77"/>
                    <a:pt x="3" y="90"/>
                    <a:pt x="8" y="99"/>
                  </a:cubicBezTo>
                  <a:cubicBezTo>
                    <a:pt x="13" y="108"/>
                    <a:pt x="23" y="113"/>
                    <a:pt x="32" y="117"/>
                  </a:cubicBezTo>
                  <a:cubicBezTo>
                    <a:pt x="41" y="121"/>
                    <a:pt x="51" y="120"/>
                    <a:pt x="62" y="120"/>
                  </a:cubicBezTo>
                </a:path>
              </a:pathLst>
            </a:custGeom>
            <a:noFill/>
            <a:ln w="28575">
              <a:solidFill>
                <a:srgbClr val="4D4D4D"/>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42" name="Freeform 251"/>
            <p:cNvSpPr>
              <a:spLocks/>
            </p:cNvSpPr>
            <p:nvPr/>
          </p:nvSpPr>
          <p:spPr bwMode="auto">
            <a:xfrm>
              <a:off x="4566" y="2899"/>
              <a:ext cx="77" cy="121"/>
            </a:xfrm>
            <a:custGeom>
              <a:avLst/>
              <a:gdLst>
                <a:gd name="T0" fmla="*/ 77 w 77"/>
                <a:gd name="T1" fmla="*/ 57 h 121"/>
                <a:gd name="T2" fmla="*/ 62 w 77"/>
                <a:gd name="T3" fmla="*/ 12 h 121"/>
                <a:gd name="T4" fmla="*/ 44 w 77"/>
                <a:gd name="T5" fmla="*/ 0 h 121"/>
                <a:gd name="T6" fmla="*/ 17 w 77"/>
                <a:gd name="T7" fmla="*/ 15 h 121"/>
                <a:gd name="T8" fmla="*/ 2 w 77"/>
                <a:gd name="T9" fmla="*/ 63 h 121"/>
                <a:gd name="T10" fmla="*/ 8 w 77"/>
                <a:gd name="T11" fmla="*/ 99 h 121"/>
                <a:gd name="T12" fmla="*/ 32 w 77"/>
                <a:gd name="T13" fmla="*/ 117 h 121"/>
                <a:gd name="T14" fmla="*/ 62 w 77"/>
                <a:gd name="T15" fmla="*/ 120 h 121"/>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121"/>
                <a:gd name="T26" fmla="*/ 77 w 77"/>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121">
                  <a:moveTo>
                    <a:pt x="77" y="57"/>
                  </a:moveTo>
                  <a:cubicBezTo>
                    <a:pt x="72" y="39"/>
                    <a:pt x="67" y="21"/>
                    <a:pt x="62" y="12"/>
                  </a:cubicBezTo>
                  <a:cubicBezTo>
                    <a:pt x="57" y="3"/>
                    <a:pt x="51" y="0"/>
                    <a:pt x="44" y="0"/>
                  </a:cubicBezTo>
                  <a:cubicBezTo>
                    <a:pt x="37" y="0"/>
                    <a:pt x="24" y="5"/>
                    <a:pt x="17" y="15"/>
                  </a:cubicBezTo>
                  <a:cubicBezTo>
                    <a:pt x="10" y="25"/>
                    <a:pt x="4" y="49"/>
                    <a:pt x="2" y="63"/>
                  </a:cubicBezTo>
                  <a:cubicBezTo>
                    <a:pt x="0" y="77"/>
                    <a:pt x="3" y="90"/>
                    <a:pt x="8" y="99"/>
                  </a:cubicBezTo>
                  <a:cubicBezTo>
                    <a:pt x="13" y="108"/>
                    <a:pt x="23" y="113"/>
                    <a:pt x="32" y="117"/>
                  </a:cubicBezTo>
                  <a:cubicBezTo>
                    <a:pt x="41" y="121"/>
                    <a:pt x="51" y="120"/>
                    <a:pt x="62" y="120"/>
                  </a:cubicBezTo>
                </a:path>
              </a:pathLst>
            </a:custGeom>
            <a:noFill/>
            <a:ln w="28575">
              <a:solidFill>
                <a:srgbClr val="4D4D4D"/>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43" name="Freeform 252"/>
            <p:cNvSpPr>
              <a:spLocks/>
            </p:cNvSpPr>
            <p:nvPr/>
          </p:nvSpPr>
          <p:spPr bwMode="auto">
            <a:xfrm>
              <a:off x="4662" y="2899"/>
              <a:ext cx="77" cy="121"/>
            </a:xfrm>
            <a:custGeom>
              <a:avLst/>
              <a:gdLst>
                <a:gd name="T0" fmla="*/ 77 w 77"/>
                <a:gd name="T1" fmla="*/ 57 h 121"/>
                <a:gd name="T2" fmla="*/ 62 w 77"/>
                <a:gd name="T3" fmla="*/ 12 h 121"/>
                <a:gd name="T4" fmla="*/ 44 w 77"/>
                <a:gd name="T5" fmla="*/ 0 h 121"/>
                <a:gd name="T6" fmla="*/ 17 w 77"/>
                <a:gd name="T7" fmla="*/ 15 h 121"/>
                <a:gd name="T8" fmla="*/ 2 w 77"/>
                <a:gd name="T9" fmla="*/ 63 h 121"/>
                <a:gd name="T10" fmla="*/ 8 w 77"/>
                <a:gd name="T11" fmla="*/ 99 h 121"/>
                <a:gd name="T12" fmla="*/ 32 w 77"/>
                <a:gd name="T13" fmla="*/ 117 h 121"/>
                <a:gd name="T14" fmla="*/ 62 w 77"/>
                <a:gd name="T15" fmla="*/ 120 h 121"/>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121"/>
                <a:gd name="T26" fmla="*/ 77 w 77"/>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121">
                  <a:moveTo>
                    <a:pt x="77" y="57"/>
                  </a:moveTo>
                  <a:cubicBezTo>
                    <a:pt x="72" y="39"/>
                    <a:pt x="67" y="21"/>
                    <a:pt x="62" y="12"/>
                  </a:cubicBezTo>
                  <a:cubicBezTo>
                    <a:pt x="57" y="3"/>
                    <a:pt x="51" y="0"/>
                    <a:pt x="44" y="0"/>
                  </a:cubicBezTo>
                  <a:cubicBezTo>
                    <a:pt x="37" y="0"/>
                    <a:pt x="24" y="5"/>
                    <a:pt x="17" y="15"/>
                  </a:cubicBezTo>
                  <a:cubicBezTo>
                    <a:pt x="10" y="25"/>
                    <a:pt x="4" y="49"/>
                    <a:pt x="2" y="63"/>
                  </a:cubicBezTo>
                  <a:cubicBezTo>
                    <a:pt x="0" y="77"/>
                    <a:pt x="3" y="90"/>
                    <a:pt x="8" y="99"/>
                  </a:cubicBezTo>
                  <a:cubicBezTo>
                    <a:pt x="13" y="108"/>
                    <a:pt x="23" y="113"/>
                    <a:pt x="32" y="117"/>
                  </a:cubicBezTo>
                  <a:cubicBezTo>
                    <a:pt x="41" y="121"/>
                    <a:pt x="51" y="120"/>
                    <a:pt x="62" y="120"/>
                  </a:cubicBezTo>
                </a:path>
              </a:pathLst>
            </a:custGeom>
            <a:noFill/>
            <a:ln w="28575">
              <a:solidFill>
                <a:srgbClr val="4D4D4D"/>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44" name="Freeform 253"/>
            <p:cNvSpPr>
              <a:spLocks/>
            </p:cNvSpPr>
            <p:nvPr/>
          </p:nvSpPr>
          <p:spPr bwMode="auto">
            <a:xfrm>
              <a:off x="4758" y="2899"/>
              <a:ext cx="77" cy="121"/>
            </a:xfrm>
            <a:custGeom>
              <a:avLst/>
              <a:gdLst>
                <a:gd name="T0" fmla="*/ 77 w 77"/>
                <a:gd name="T1" fmla="*/ 57 h 121"/>
                <a:gd name="T2" fmla="*/ 62 w 77"/>
                <a:gd name="T3" fmla="*/ 12 h 121"/>
                <a:gd name="T4" fmla="*/ 44 w 77"/>
                <a:gd name="T5" fmla="*/ 0 h 121"/>
                <a:gd name="T6" fmla="*/ 17 w 77"/>
                <a:gd name="T7" fmla="*/ 15 h 121"/>
                <a:gd name="T8" fmla="*/ 2 w 77"/>
                <a:gd name="T9" fmla="*/ 63 h 121"/>
                <a:gd name="T10" fmla="*/ 8 w 77"/>
                <a:gd name="T11" fmla="*/ 99 h 121"/>
                <a:gd name="T12" fmla="*/ 32 w 77"/>
                <a:gd name="T13" fmla="*/ 117 h 121"/>
                <a:gd name="T14" fmla="*/ 62 w 77"/>
                <a:gd name="T15" fmla="*/ 120 h 121"/>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121"/>
                <a:gd name="T26" fmla="*/ 77 w 77"/>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121">
                  <a:moveTo>
                    <a:pt x="77" y="57"/>
                  </a:moveTo>
                  <a:cubicBezTo>
                    <a:pt x="72" y="39"/>
                    <a:pt x="67" y="21"/>
                    <a:pt x="62" y="12"/>
                  </a:cubicBezTo>
                  <a:cubicBezTo>
                    <a:pt x="57" y="3"/>
                    <a:pt x="51" y="0"/>
                    <a:pt x="44" y="0"/>
                  </a:cubicBezTo>
                  <a:cubicBezTo>
                    <a:pt x="37" y="0"/>
                    <a:pt x="24" y="5"/>
                    <a:pt x="17" y="15"/>
                  </a:cubicBezTo>
                  <a:cubicBezTo>
                    <a:pt x="10" y="25"/>
                    <a:pt x="4" y="49"/>
                    <a:pt x="2" y="63"/>
                  </a:cubicBezTo>
                  <a:cubicBezTo>
                    <a:pt x="0" y="77"/>
                    <a:pt x="3" y="90"/>
                    <a:pt x="8" y="99"/>
                  </a:cubicBezTo>
                  <a:cubicBezTo>
                    <a:pt x="13" y="108"/>
                    <a:pt x="23" y="113"/>
                    <a:pt x="32" y="117"/>
                  </a:cubicBezTo>
                  <a:cubicBezTo>
                    <a:pt x="41" y="121"/>
                    <a:pt x="51" y="120"/>
                    <a:pt x="62" y="120"/>
                  </a:cubicBezTo>
                </a:path>
              </a:pathLst>
            </a:custGeom>
            <a:noFill/>
            <a:ln w="28575">
              <a:solidFill>
                <a:srgbClr val="4D4D4D"/>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45" name="Freeform 254"/>
            <p:cNvSpPr>
              <a:spLocks/>
            </p:cNvSpPr>
            <p:nvPr/>
          </p:nvSpPr>
          <p:spPr bwMode="auto">
            <a:xfrm>
              <a:off x="4854" y="2899"/>
              <a:ext cx="77" cy="121"/>
            </a:xfrm>
            <a:custGeom>
              <a:avLst/>
              <a:gdLst>
                <a:gd name="T0" fmla="*/ 77 w 77"/>
                <a:gd name="T1" fmla="*/ 57 h 121"/>
                <a:gd name="T2" fmla="*/ 62 w 77"/>
                <a:gd name="T3" fmla="*/ 12 h 121"/>
                <a:gd name="T4" fmla="*/ 44 w 77"/>
                <a:gd name="T5" fmla="*/ 0 h 121"/>
                <a:gd name="T6" fmla="*/ 17 w 77"/>
                <a:gd name="T7" fmla="*/ 15 h 121"/>
                <a:gd name="T8" fmla="*/ 2 w 77"/>
                <a:gd name="T9" fmla="*/ 63 h 121"/>
                <a:gd name="T10" fmla="*/ 8 w 77"/>
                <a:gd name="T11" fmla="*/ 99 h 121"/>
                <a:gd name="T12" fmla="*/ 32 w 77"/>
                <a:gd name="T13" fmla="*/ 117 h 121"/>
                <a:gd name="T14" fmla="*/ 62 w 77"/>
                <a:gd name="T15" fmla="*/ 120 h 121"/>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121"/>
                <a:gd name="T26" fmla="*/ 77 w 77"/>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121">
                  <a:moveTo>
                    <a:pt x="77" y="57"/>
                  </a:moveTo>
                  <a:cubicBezTo>
                    <a:pt x="72" y="39"/>
                    <a:pt x="67" y="21"/>
                    <a:pt x="62" y="12"/>
                  </a:cubicBezTo>
                  <a:cubicBezTo>
                    <a:pt x="57" y="3"/>
                    <a:pt x="51" y="0"/>
                    <a:pt x="44" y="0"/>
                  </a:cubicBezTo>
                  <a:cubicBezTo>
                    <a:pt x="37" y="0"/>
                    <a:pt x="24" y="5"/>
                    <a:pt x="17" y="15"/>
                  </a:cubicBezTo>
                  <a:cubicBezTo>
                    <a:pt x="10" y="25"/>
                    <a:pt x="4" y="49"/>
                    <a:pt x="2" y="63"/>
                  </a:cubicBezTo>
                  <a:cubicBezTo>
                    <a:pt x="0" y="77"/>
                    <a:pt x="3" y="90"/>
                    <a:pt x="8" y="99"/>
                  </a:cubicBezTo>
                  <a:cubicBezTo>
                    <a:pt x="13" y="108"/>
                    <a:pt x="23" y="113"/>
                    <a:pt x="32" y="117"/>
                  </a:cubicBezTo>
                  <a:cubicBezTo>
                    <a:pt x="41" y="121"/>
                    <a:pt x="51" y="120"/>
                    <a:pt x="62" y="120"/>
                  </a:cubicBezTo>
                </a:path>
              </a:pathLst>
            </a:custGeom>
            <a:noFill/>
            <a:ln w="28575">
              <a:solidFill>
                <a:srgbClr val="4D4D4D"/>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46" name="Freeform 255"/>
            <p:cNvSpPr>
              <a:spLocks/>
            </p:cNvSpPr>
            <p:nvPr/>
          </p:nvSpPr>
          <p:spPr bwMode="auto">
            <a:xfrm>
              <a:off x="4950" y="2902"/>
              <a:ext cx="77" cy="121"/>
            </a:xfrm>
            <a:custGeom>
              <a:avLst/>
              <a:gdLst>
                <a:gd name="T0" fmla="*/ 77 w 77"/>
                <a:gd name="T1" fmla="*/ 57 h 121"/>
                <a:gd name="T2" fmla="*/ 62 w 77"/>
                <a:gd name="T3" fmla="*/ 12 h 121"/>
                <a:gd name="T4" fmla="*/ 44 w 77"/>
                <a:gd name="T5" fmla="*/ 0 h 121"/>
                <a:gd name="T6" fmla="*/ 17 w 77"/>
                <a:gd name="T7" fmla="*/ 15 h 121"/>
                <a:gd name="T8" fmla="*/ 2 w 77"/>
                <a:gd name="T9" fmla="*/ 63 h 121"/>
                <a:gd name="T10" fmla="*/ 8 w 77"/>
                <a:gd name="T11" fmla="*/ 99 h 121"/>
                <a:gd name="T12" fmla="*/ 32 w 77"/>
                <a:gd name="T13" fmla="*/ 117 h 121"/>
                <a:gd name="T14" fmla="*/ 62 w 77"/>
                <a:gd name="T15" fmla="*/ 120 h 121"/>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121"/>
                <a:gd name="T26" fmla="*/ 77 w 77"/>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121">
                  <a:moveTo>
                    <a:pt x="77" y="57"/>
                  </a:moveTo>
                  <a:cubicBezTo>
                    <a:pt x="72" y="39"/>
                    <a:pt x="67" y="21"/>
                    <a:pt x="62" y="12"/>
                  </a:cubicBezTo>
                  <a:cubicBezTo>
                    <a:pt x="57" y="3"/>
                    <a:pt x="51" y="0"/>
                    <a:pt x="44" y="0"/>
                  </a:cubicBezTo>
                  <a:cubicBezTo>
                    <a:pt x="37" y="0"/>
                    <a:pt x="24" y="5"/>
                    <a:pt x="17" y="15"/>
                  </a:cubicBezTo>
                  <a:cubicBezTo>
                    <a:pt x="10" y="25"/>
                    <a:pt x="4" y="49"/>
                    <a:pt x="2" y="63"/>
                  </a:cubicBezTo>
                  <a:cubicBezTo>
                    <a:pt x="0" y="77"/>
                    <a:pt x="3" y="90"/>
                    <a:pt x="8" y="99"/>
                  </a:cubicBezTo>
                  <a:cubicBezTo>
                    <a:pt x="13" y="108"/>
                    <a:pt x="23" y="113"/>
                    <a:pt x="32" y="117"/>
                  </a:cubicBezTo>
                  <a:cubicBezTo>
                    <a:pt x="41" y="121"/>
                    <a:pt x="51" y="120"/>
                    <a:pt x="62" y="120"/>
                  </a:cubicBezTo>
                </a:path>
              </a:pathLst>
            </a:custGeom>
            <a:noFill/>
            <a:ln w="28575">
              <a:solidFill>
                <a:srgbClr val="4D4D4D"/>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47" name="Line 256"/>
            <p:cNvSpPr>
              <a:spLocks noChangeShapeType="1"/>
            </p:cNvSpPr>
            <p:nvPr/>
          </p:nvSpPr>
          <p:spPr bwMode="auto">
            <a:xfrm>
              <a:off x="4386" y="3171"/>
              <a:ext cx="283"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48" name="Line 257"/>
            <p:cNvSpPr>
              <a:spLocks noChangeShapeType="1"/>
            </p:cNvSpPr>
            <p:nvPr/>
          </p:nvSpPr>
          <p:spPr bwMode="auto">
            <a:xfrm>
              <a:off x="4359" y="3267"/>
              <a:ext cx="283"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49" name="Line 258"/>
            <p:cNvSpPr>
              <a:spLocks noChangeShapeType="1"/>
            </p:cNvSpPr>
            <p:nvPr/>
          </p:nvSpPr>
          <p:spPr bwMode="auto">
            <a:xfrm>
              <a:off x="4692" y="3363"/>
              <a:ext cx="28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50" name="Line 259"/>
            <p:cNvSpPr>
              <a:spLocks noChangeShapeType="1"/>
            </p:cNvSpPr>
            <p:nvPr/>
          </p:nvSpPr>
          <p:spPr bwMode="auto">
            <a:xfrm>
              <a:off x="4332" y="3459"/>
              <a:ext cx="283"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351" name="Line 260"/>
            <p:cNvSpPr>
              <a:spLocks noChangeShapeType="1"/>
            </p:cNvSpPr>
            <p:nvPr/>
          </p:nvSpPr>
          <p:spPr bwMode="auto">
            <a:xfrm>
              <a:off x="4656" y="3555"/>
              <a:ext cx="28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52" name="Line 261"/>
            <p:cNvSpPr>
              <a:spLocks noChangeShapeType="1"/>
            </p:cNvSpPr>
            <p:nvPr/>
          </p:nvSpPr>
          <p:spPr bwMode="auto">
            <a:xfrm>
              <a:off x="4638" y="3651"/>
              <a:ext cx="28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nvGrpSpPr>
          <p:cNvPr id="353" name="Group 2"/>
          <p:cNvGrpSpPr>
            <a:grpSpLocks/>
          </p:cNvGrpSpPr>
          <p:nvPr/>
        </p:nvGrpSpPr>
        <p:grpSpPr bwMode="auto">
          <a:xfrm>
            <a:off x="7975600" y="3865563"/>
            <a:ext cx="746125" cy="749300"/>
            <a:chOff x="4932" y="501"/>
            <a:chExt cx="708" cy="712"/>
          </a:xfrm>
        </p:grpSpPr>
        <p:sp>
          <p:nvSpPr>
            <p:cNvPr id="354" name="Freeform 3"/>
            <p:cNvSpPr>
              <a:spLocks/>
            </p:cNvSpPr>
            <p:nvPr/>
          </p:nvSpPr>
          <p:spPr bwMode="auto">
            <a:xfrm>
              <a:off x="4932" y="501"/>
              <a:ext cx="708" cy="703"/>
            </a:xfrm>
            <a:custGeom>
              <a:avLst/>
              <a:gdLst>
                <a:gd name="T0" fmla="*/ 61 w 1542"/>
                <a:gd name="T1" fmla="*/ 68 h 1531"/>
                <a:gd name="T2" fmla="*/ 62 w 1542"/>
                <a:gd name="T3" fmla="*/ 68 h 1531"/>
                <a:gd name="T4" fmla="*/ 64 w 1542"/>
                <a:gd name="T5" fmla="*/ 67 h 1531"/>
                <a:gd name="T6" fmla="*/ 65 w 1542"/>
                <a:gd name="T7" fmla="*/ 67 h 1531"/>
                <a:gd name="T8" fmla="*/ 67 w 1542"/>
                <a:gd name="T9" fmla="*/ 66 h 1531"/>
                <a:gd name="T10" fmla="*/ 67 w 1542"/>
                <a:gd name="T11" fmla="*/ 65 h 1531"/>
                <a:gd name="T12" fmla="*/ 68 w 1542"/>
                <a:gd name="T13" fmla="*/ 63 h 1531"/>
                <a:gd name="T14" fmla="*/ 68 w 1542"/>
                <a:gd name="T15" fmla="*/ 62 h 1531"/>
                <a:gd name="T16" fmla="*/ 68 w 1542"/>
                <a:gd name="T17" fmla="*/ 60 h 1531"/>
                <a:gd name="T18" fmla="*/ 68 w 1542"/>
                <a:gd name="T19" fmla="*/ 8 h 1531"/>
                <a:gd name="T20" fmla="*/ 68 w 1542"/>
                <a:gd name="T21" fmla="*/ 6 h 1531"/>
                <a:gd name="T22" fmla="*/ 68 w 1542"/>
                <a:gd name="T23" fmla="*/ 5 h 1531"/>
                <a:gd name="T24" fmla="*/ 67 w 1542"/>
                <a:gd name="T25" fmla="*/ 4 h 1531"/>
                <a:gd name="T26" fmla="*/ 67 w 1542"/>
                <a:gd name="T27" fmla="*/ 2 h 1531"/>
                <a:gd name="T28" fmla="*/ 65 w 1542"/>
                <a:gd name="T29" fmla="*/ 1 h 1531"/>
                <a:gd name="T30" fmla="*/ 64 w 1542"/>
                <a:gd name="T31" fmla="*/ 0 h 1531"/>
                <a:gd name="T32" fmla="*/ 62 w 1542"/>
                <a:gd name="T33" fmla="*/ 0 h 1531"/>
                <a:gd name="T34" fmla="*/ 61 w 1542"/>
                <a:gd name="T35" fmla="*/ 0 h 1531"/>
                <a:gd name="T36" fmla="*/ 8 w 1542"/>
                <a:gd name="T37" fmla="*/ 0 h 1531"/>
                <a:gd name="T38" fmla="*/ 6 w 1542"/>
                <a:gd name="T39" fmla="*/ 0 h 1531"/>
                <a:gd name="T40" fmla="*/ 5 w 1542"/>
                <a:gd name="T41" fmla="*/ 0 h 1531"/>
                <a:gd name="T42" fmla="*/ 3 w 1542"/>
                <a:gd name="T43" fmla="*/ 1 h 1531"/>
                <a:gd name="T44" fmla="*/ 2 w 1542"/>
                <a:gd name="T45" fmla="*/ 2 h 1531"/>
                <a:gd name="T46" fmla="*/ 1 w 1542"/>
                <a:gd name="T47" fmla="*/ 4 h 1531"/>
                <a:gd name="T48" fmla="*/ 0 w 1542"/>
                <a:gd name="T49" fmla="*/ 5 h 1531"/>
                <a:gd name="T50" fmla="*/ 0 w 1542"/>
                <a:gd name="T51" fmla="*/ 6 h 1531"/>
                <a:gd name="T52" fmla="*/ 0 w 1542"/>
                <a:gd name="T53" fmla="*/ 8 h 1531"/>
                <a:gd name="T54" fmla="*/ 0 w 1542"/>
                <a:gd name="T55" fmla="*/ 60 h 1531"/>
                <a:gd name="T56" fmla="*/ 0 w 1542"/>
                <a:gd name="T57" fmla="*/ 62 h 1531"/>
                <a:gd name="T58" fmla="*/ 0 w 1542"/>
                <a:gd name="T59" fmla="*/ 63 h 1531"/>
                <a:gd name="T60" fmla="*/ 1 w 1542"/>
                <a:gd name="T61" fmla="*/ 65 h 1531"/>
                <a:gd name="T62" fmla="*/ 2 w 1542"/>
                <a:gd name="T63" fmla="*/ 66 h 1531"/>
                <a:gd name="T64" fmla="*/ 3 w 1542"/>
                <a:gd name="T65" fmla="*/ 67 h 1531"/>
                <a:gd name="T66" fmla="*/ 5 w 1542"/>
                <a:gd name="T67" fmla="*/ 67 h 1531"/>
                <a:gd name="T68" fmla="*/ 6 w 1542"/>
                <a:gd name="T69" fmla="*/ 68 h 1531"/>
                <a:gd name="T70" fmla="*/ 8 w 1542"/>
                <a:gd name="T71" fmla="*/ 68 h 1531"/>
                <a:gd name="T72" fmla="*/ 61 w 1542"/>
                <a:gd name="T73" fmla="*/ 68 h 153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42"/>
                <a:gd name="T112" fmla="*/ 0 h 1531"/>
                <a:gd name="T113" fmla="*/ 1542 w 1542"/>
                <a:gd name="T114" fmla="*/ 1531 h 153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42" h="1531">
                  <a:moveTo>
                    <a:pt x="1367" y="1531"/>
                  </a:moveTo>
                  <a:lnTo>
                    <a:pt x="1401" y="1527"/>
                  </a:lnTo>
                  <a:lnTo>
                    <a:pt x="1436" y="1517"/>
                  </a:lnTo>
                  <a:lnTo>
                    <a:pt x="1465" y="1500"/>
                  </a:lnTo>
                  <a:lnTo>
                    <a:pt x="1491" y="1479"/>
                  </a:lnTo>
                  <a:lnTo>
                    <a:pt x="1511" y="1454"/>
                  </a:lnTo>
                  <a:lnTo>
                    <a:pt x="1528" y="1424"/>
                  </a:lnTo>
                  <a:lnTo>
                    <a:pt x="1539" y="1390"/>
                  </a:lnTo>
                  <a:lnTo>
                    <a:pt x="1542" y="1356"/>
                  </a:lnTo>
                  <a:lnTo>
                    <a:pt x="1542" y="175"/>
                  </a:lnTo>
                  <a:lnTo>
                    <a:pt x="1539" y="141"/>
                  </a:lnTo>
                  <a:lnTo>
                    <a:pt x="1528" y="107"/>
                  </a:lnTo>
                  <a:lnTo>
                    <a:pt x="1511" y="78"/>
                  </a:lnTo>
                  <a:lnTo>
                    <a:pt x="1491" y="52"/>
                  </a:lnTo>
                  <a:lnTo>
                    <a:pt x="1465" y="31"/>
                  </a:lnTo>
                  <a:lnTo>
                    <a:pt x="1436" y="14"/>
                  </a:lnTo>
                  <a:lnTo>
                    <a:pt x="1401" y="4"/>
                  </a:lnTo>
                  <a:lnTo>
                    <a:pt x="1367" y="0"/>
                  </a:lnTo>
                  <a:lnTo>
                    <a:pt x="175" y="0"/>
                  </a:lnTo>
                  <a:lnTo>
                    <a:pt x="141" y="4"/>
                  </a:lnTo>
                  <a:lnTo>
                    <a:pt x="106" y="14"/>
                  </a:lnTo>
                  <a:lnTo>
                    <a:pt x="77" y="31"/>
                  </a:lnTo>
                  <a:lnTo>
                    <a:pt x="51" y="52"/>
                  </a:lnTo>
                  <a:lnTo>
                    <a:pt x="31" y="78"/>
                  </a:lnTo>
                  <a:lnTo>
                    <a:pt x="14" y="107"/>
                  </a:lnTo>
                  <a:lnTo>
                    <a:pt x="3" y="141"/>
                  </a:lnTo>
                  <a:lnTo>
                    <a:pt x="0" y="175"/>
                  </a:lnTo>
                  <a:lnTo>
                    <a:pt x="0" y="1356"/>
                  </a:lnTo>
                  <a:lnTo>
                    <a:pt x="3" y="1390"/>
                  </a:lnTo>
                  <a:lnTo>
                    <a:pt x="14" y="1424"/>
                  </a:lnTo>
                  <a:lnTo>
                    <a:pt x="31" y="1454"/>
                  </a:lnTo>
                  <a:lnTo>
                    <a:pt x="51" y="1479"/>
                  </a:lnTo>
                  <a:lnTo>
                    <a:pt x="77" y="1500"/>
                  </a:lnTo>
                  <a:lnTo>
                    <a:pt x="106" y="1517"/>
                  </a:lnTo>
                  <a:lnTo>
                    <a:pt x="141" y="1527"/>
                  </a:lnTo>
                  <a:lnTo>
                    <a:pt x="175" y="1531"/>
                  </a:lnTo>
                  <a:lnTo>
                    <a:pt x="1367" y="1531"/>
                  </a:lnTo>
                  <a:close/>
                </a:path>
              </a:pathLst>
            </a:custGeom>
            <a:solidFill>
              <a:srgbClr val="FF9B9E"/>
            </a:solidFill>
            <a:ln w="9525">
              <a:solidFill>
                <a:schemeClr val="bg1"/>
              </a:solidFill>
              <a:round/>
              <a:headEnd/>
              <a:tailEnd/>
            </a:ln>
          </p:spPr>
          <p:txBody>
            <a:bodyPr/>
            <a:lstStyle/>
            <a:p>
              <a:endParaRPr lang="en-US"/>
            </a:p>
          </p:txBody>
        </p:sp>
        <p:sp>
          <p:nvSpPr>
            <p:cNvPr id="355" name="Freeform 4"/>
            <p:cNvSpPr>
              <a:spLocks/>
            </p:cNvSpPr>
            <p:nvPr/>
          </p:nvSpPr>
          <p:spPr bwMode="auto">
            <a:xfrm>
              <a:off x="5225" y="594"/>
              <a:ext cx="249" cy="123"/>
            </a:xfrm>
            <a:custGeom>
              <a:avLst/>
              <a:gdLst>
                <a:gd name="T0" fmla="*/ 21 w 542"/>
                <a:gd name="T1" fmla="*/ 12 h 269"/>
                <a:gd name="T2" fmla="*/ 21 w 542"/>
                <a:gd name="T3" fmla="*/ 12 h 269"/>
                <a:gd name="T4" fmla="*/ 22 w 542"/>
                <a:gd name="T5" fmla="*/ 12 h 269"/>
                <a:gd name="T6" fmla="*/ 23 w 542"/>
                <a:gd name="T7" fmla="*/ 12 h 269"/>
                <a:gd name="T8" fmla="*/ 23 w 542"/>
                <a:gd name="T9" fmla="*/ 11 h 269"/>
                <a:gd name="T10" fmla="*/ 23 w 542"/>
                <a:gd name="T11" fmla="*/ 11 h 269"/>
                <a:gd name="T12" fmla="*/ 23 w 542"/>
                <a:gd name="T13" fmla="*/ 11 h 269"/>
                <a:gd name="T14" fmla="*/ 24 w 542"/>
                <a:gd name="T15" fmla="*/ 11 h 269"/>
                <a:gd name="T16" fmla="*/ 24 w 542"/>
                <a:gd name="T17" fmla="*/ 10 h 269"/>
                <a:gd name="T18" fmla="*/ 24 w 542"/>
                <a:gd name="T19" fmla="*/ 10 h 269"/>
                <a:gd name="T20" fmla="*/ 24 w 542"/>
                <a:gd name="T21" fmla="*/ 9 h 269"/>
                <a:gd name="T22" fmla="*/ 24 w 542"/>
                <a:gd name="T23" fmla="*/ 8 h 269"/>
                <a:gd name="T24" fmla="*/ 23 w 542"/>
                <a:gd name="T25" fmla="*/ 8 h 269"/>
                <a:gd name="T26" fmla="*/ 23 w 542"/>
                <a:gd name="T27" fmla="*/ 7 h 269"/>
                <a:gd name="T28" fmla="*/ 3 w 542"/>
                <a:gd name="T29" fmla="*/ 0 h 269"/>
                <a:gd name="T30" fmla="*/ 3 w 542"/>
                <a:gd name="T31" fmla="*/ 0 h 269"/>
                <a:gd name="T32" fmla="*/ 2 w 542"/>
                <a:gd name="T33" fmla="*/ 0 h 269"/>
                <a:gd name="T34" fmla="*/ 2 w 542"/>
                <a:gd name="T35" fmla="*/ 0 h 269"/>
                <a:gd name="T36" fmla="*/ 1 w 542"/>
                <a:gd name="T37" fmla="*/ 0 h 269"/>
                <a:gd name="T38" fmla="*/ 1 w 542"/>
                <a:gd name="T39" fmla="*/ 0 h 269"/>
                <a:gd name="T40" fmla="*/ 0 w 542"/>
                <a:gd name="T41" fmla="*/ 0 h 269"/>
                <a:gd name="T42" fmla="*/ 0 w 542"/>
                <a:gd name="T43" fmla="*/ 1 h 269"/>
                <a:gd name="T44" fmla="*/ 0 w 542"/>
                <a:gd name="T45" fmla="*/ 1 h 269"/>
                <a:gd name="T46" fmla="*/ 0 w 542"/>
                <a:gd name="T47" fmla="*/ 1 h 269"/>
                <a:gd name="T48" fmla="*/ 0 w 542"/>
                <a:gd name="T49" fmla="*/ 2 h 269"/>
                <a:gd name="T50" fmla="*/ 0 w 542"/>
                <a:gd name="T51" fmla="*/ 3 h 269"/>
                <a:gd name="T52" fmla="*/ 1 w 542"/>
                <a:gd name="T53" fmla="*/ 4 h 269"/>
                <a:gd name="T54" fmla="*/ 2 w 542"/>
                <a:gd name="T55" fmla="*/ 5 h 269"/>
                <a:gd name="T56" fmla="*/ 21 w 542"/>
                <a:gd name="T57" fmla="*/ 12 h 26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2"/>
                <a:gd name="T88" fmla="*/ 0 h 269"/>
                <a:gd name="T89" fmla="*/ 542 w 542"/>
                <a:gd name="T90" fmla="*/ 269 h 26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2" h="269">
                  <a:moveTo>
                    <a:pt x="468" y="266"/>
                  </a:moveTo>
                  <a:lnTo>
                    <a:pt x="479" y="269"/>
                  </a:lnTo>
                  <a:lnTo>
                    <a:pt x="491" y="269"/>
                  </a:lnTo>
                  <a:lnTo>
                    <a:pt x="501" y="268"/>
                  </a:lnTo>
                  <a:lnTo>
                    <a:pt x="511" y="264"/>
                  </a:lnTo>
                  <a:lnTo>
                    <a:pt x="520" y="259"/>
                  </a:lnTo>
                  <a:lnTo>
                    <a:pt x="527" y="252"/>
                  </a:lnTo>
                  <a:lnTo>
                    <a:pt x="533" y="244"/>
                  </a:lnTo>
                  <a:lnTo>
                    <a:pt x="539" y="233"/>
                  </a:lnTo>
                  <a:lnTo>
                    <a:pt x="542" y="213"/>
                  </a:lnTo>
                  <a:lnTo>
                    <a:pt x="539" y="192"/>
                  </a:lnTo>
                  <a:lnTo>
                    <a:pt x="527" y="175"/>
                  </a:lnTo>
                  <a:lnTo>
                    <a:pt x="508" y="163"/>
                  </a:lnTo>
                  <a:lnTo>
                    <a:pt x="74" y="4"/>
                  </a:lnTo>
                  <a:lnTo>
                    <a:pt x="64" y="0"/>
                  </a:lnTo>
                  <a:lnTo>
                    <a:pt x="53" y="0"/>
                  </a:lnTo>
                  <a:lnTo>
                    <a:pt x="43" y="0"/>
                  </a:lnTo>
                  <a:lnTo>
                    <a:pt x="33" y="4"/>
                  </a:lnTo>
                  <a:lnTo>
                    <a:pt x="22" y="9"/>
                  </a:lnTo>
                  <a:lnTo>
                    <a:pt x="16" y="16"/>
                  </a:lnTo>
                  <a:lnTo>
                    <a:pt x="9" y="24"/>
                  </a:lnTo>
                  <a:lnTo>
                    <a:pt x="4" y="34"/>
                  </a:lnTo>
                  <a:lnTo>
                    <a:pt x="0" y="57"/>
                  </a:lnTo>
                  <a:lnTo>
                    <a:pt x="5" y="77"/>
                  </a:lnTo>
                  <a:lnTo>
                    <a:pt x="17" y="93"/>
                  </a:lnTo>
                  <a:lnTo>
                    <a:pt x="36" y="105"/>
                  </a:lnTo>
                  <a:lnTo>
                    <a:pt x="468" y="2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6" name="Freeform 5"/>
            <p:cNvSpPr>
              <a:spLocks/>
            </p:cNvSpPr>
            <p:nvPr/>
          </p:nvSpPr>
          <p:spPr bwMode="auto">
            <a:xfrm>
              <a:off x="5095" y="902"/>
              <a:ext cx="249" cy="125"/>
            </a:xfrm>
            <a:custGeom>
              <a:avLst/>
              <a:gdLst>
                <a:gd name="T0" fmla="*/ 21 w 542"/>
                <a:gd name="T1" fmla="*/ 13 h 269"/>
                <a:gd name="T2" fmla="*/ 22 w 542"/>
                <a:gd name="T3" fmla="*/ 13 h 269"/>
                <a:gd name="T4" fmla="*/ 22 w 542"/>
                <a:gd name="T5" fmla="*/ 13 h 269"/>
                <a:gd name="T6" fmla="*/ 23 w 542"/>
                <a:gd name="T7" fmla="*/ 13 h 269"/>
                <a:gd name="T8" fmla="*/ 23 w 542"/>
                <a:gd name="T9" fmla="*/ 12 h 269"/>
                <a:gd name="T10" fmla="*/ 23 w 542"/>
                <a:gd name="T11" fmla="*/ 12 h 269"/>
                <a:gd name="T12" fmla="*/ 23 w 542"/>
                <a:gd name="T13" fmla="*/ 12 h 269"/>
                <a:gd name="T14" fmla="*/ 24 w 542"/>
                <a:gd name="T15" fmla="*/ 12 h 269"/>
                <a:gd name="T16" fmla="*/ 24 w 542"/>
                <a:gd name="T17" fmla="*/ 11 h 269"/>
                <a:gd name="T18" fmla="*/ 24 w 542"/>
                <a:gd name="T19" fmla="*/ 11 h 269"/>
                <a:gd name="T20" fmla="*/ 24 w 542"/>
                <a:gd name="T21" fmla="*/ 10 h 269"/>
                <a:gd name="T22" fmla="*/ 24 w 542"/>
                <a:gd name="T23" fmla="*/ 9 h 269"/>
                <a:gd name="T24" fmla="*/ 23 w 542"/>
                <a:gd name="T25" fmla="*/ 8 h 269"/>
                <a:gd name="T26" fmla="*/ 23 w 542"/>
                <a:gd name="T27" fmla="*/ 7 h 269"/>
                <a:gd name="T28" fmla="*/ 3 w 542"/>
                <a:gd name="T29" fmla="*/ 0 h 269"/>
                <a:gd name="T30" fmla="*/ 3 w 542"/>
                <a:gd name="T31" fmla="*/ 0 h 269"/>
                <a:gd name="T32" fmla="*/ 2 w 542"/>
                <a:gd name="T33" fmla="*/ 0 h 269"/>
                <a:gd name="T34" fmla="*/ 2 w 542"/>
                <a:gd name="T35" fmla="*/ 0 h 269"/>
                <a:gd name="T36" fmla="*/ 1 w 542"/>
                <a:gd name="T37" fmla="*/ 0 h 269"/>
                <a:gd name="T38" fmla="*/ 1 w 542"/>
                <a:gd name="T39" fmla="*/ 0 h 269"/>
                <a:gd name="T40" fmla="*/ 0 w 542"/>
                <a:gd name="T41" fmla="*/ 1 h 269"/>
                <a:gd name="T42" fmla="*/ 0 w 542"/>
                <a:gd name="T43" fmla="*/ 1 h 269"/>
                <a:gd name="T44" fmla="*/ 0 w 542"/>
                <a:gd name="T45" fmla="*/ 2 h 269"/>
                <a:gd name="T46" fmla="*/ 0 w 542"/>
                <a:gd name="T47" fmla="*/ 2 h 269"/>
                <a:gd name="T48" fmla="*/ 0 w 542"/>
                <a:gd name="T49" fmla="*/ 3 h 269"/>
                <a:gd name="T50" fmla="*/ 0 w 542"/>
                <a:gd name="T51" fmla="*/ 4 h 269"/>
                <a:gd name="T52" fmla="*/ 1 w 542"/>
                <a:gd name="T53" fmla="*/ 4 h 269"/>
                <a:gd name="T54" fmla="*/ 2 w 542"/>
                <a:gd name="T55" fmla="*/ 5 h 269"/>
                <a:gd name="T56" fmla="*/ 21 w 542"/>
                <a:gd name="T57" fmla="*/ 13 h 26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2"/>
                <a:gd name="T88" fmla="*/ 0 h 269"/>
                <a:gd name="T89" fmla="*/ 542 w 542"/>
                <a:gd name="T90" fmla="*/ 269 h 26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2" h="269">
                  <a:moveTo>
                    <a:pt x="470" y="266"/>
                  </a:moveTo>
                  <a:lnTo>
                    <a:pt x="480" y="269"/>
                  </a:lnTo>
                  <a:lnTo>
                    <a:pt x="492" y="269"/>
                  </a:lnTo>
                  <a:lnTo>
                    <a:pt x="503" y="267"/>
                  </a:lnTo>
                  <a:lnTo>
                    <a:pt x="511" y="264"/>
                  </a:lnTo>
                  <a:lnTo>
                    <a:pt x="520" y="259"/>
                  </a:lnTo>
                  <a:lnTo>
                    <a:pt x="528" y="252"/>
                  </a:lnTo>
                  <a:lnTo>
                    <a:pt x="533" y="243"/>
                  </a:lnTo>
                  <a:lnTo>
                    <a:pt x="539" y="233"/>
                  </a:lnTo>
                  <a:lnTo>
                    <a:pt x="542" y="211"/>
                  </a:lnTo>
                  <a:lnTo>
                    <a:pt x="537" y="190"/>
                  </a:lnTo>
                  <a:lnTo>
                    <a:pt x="525" y="175"/>
                  </a:lnTo>
                  <a:lnTo>
                    <a:pt x="506" y="163"/>
                  </a:lnTo>
                  <a:lnTo>
                    <a:pt x="74" y="3"/>
                  </a:lnTo>
                  <a:lnTo>
                    <a:pt x="64" y="0"/>
                  </a:lnTo>
                  <a:lnTo>
                    <a:pt x="53" y="0"/>
                  </a:lnTo>
                  <a:lnTo>
                    <a:pt x="43" y="1"/>
                  </a:lnTo>
                  <a:lnTo>
                    <a:pt x="33" y="5"/>
                  </a:lnTo>
                  <a:lnTo>
                    <a:pt x="22" y="10"/>
                  </a:lnTo>
                  <a:lnTo>
                    <a:pt x="16" y="17"/>
                  </a:lnTo>
                  <a:lnTo>
                    <a:pt x="9" y="25"/>
                  </a:lnTo>
                  <a:lnTo>
                    <a:pt x="4" y="36"/>
                  </a:lnTo>
                  <a:lnTo>
                    <a:pt x="0" y="58"/>
                  </a:lnTo>
                  <a:lnTo>
                    <a:pt x="5" y="77"/>
                  </a:lnTo>
                  <a:lnTo>
                    <a:pt x="17" y="94"/>
                  </a:lnTo>
                  <a:lnTo>
                    <a:pt x="36" y="104"/>
                  </a:lnTo>
                  <a:lnTo>
                    <a:pt x="470" y="2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 name="Freeform 6"/>
            <p:cNvSpPr>
              <a:spLocks/>
            </p:cNvSpPr>
            <p:nvPr/>
          </p:nvSpPr>
          <p:spPr bwMode="auto">
            <a:xfrm>
              <a:off x="5135" y="660"/>
              <a:ext cx="298" cy="299"/>
            </a:xfrm>
            <a:custGeom>
              <a:avLst/>
              <a:gdLst>
                <a:gd name="T0" fmla="*/ 20 w 650"/>
                <a:gd name="T1" fmla="*/ 29 h 650"/>
                <a:gd name="T2" fmla="*/ 21 w 650"/>
                <a:gd name="T3" fmla="*/ 29 h 650"/>
                <a:gd name="T4" fmla="*/ 21 w 650"/>
                <a:gd name="T5" fmla="*/ 29 h 650"/>
                <a:gd name="T6" fmla="*/ 21 w 650"/>
                <a:gd name="T7" fmla="*/ 29 h 650"/>
                <a:gd name="T8" fmla="*/ 21 w 650"/>
                <a:gd name="T9" fmla="*/ 29 h 650"/>
                <a:gd name="T10" fmla="*/ 29 w 650"/>
                <a:gd name="T11" fmla="*/ 8 h 650"/>
                <a:gd name="T12" fmla="*/ 29 w 650"/>
                <a:gd name="T13" fmla="*/ 8 h 650"/>
                <a:gd name="T14" fmla="*/ 28 w 650"/>
                <a:gd name="T15" fmla="*/ 8 h 650"/>
                <a:gd name="T16" fmla="*/ 28 w 650"/>
                <a:gd name="T17" fmla="*/ 8 h 650"/>
                <a:gd name="T18" fmla="*/ 28 w 650"/>
                <a:gd name="T19" fmla="*/ 7 h 650"/>
                <a:gd name="T20" fmla="*/ 8 w 650"/>
                <a:gd name="T21" fmla="*/ 0 h 650"/>
                <a:gd name="T22" fmla="*/ 8 w 650"/>
                <a:gd name="T23" fmla="*/ 0 h 650"/>
                <a:gd name="T24" fmla="*/ 8 w 650"/>
                <a:gd name="T25" fmla="*/ 0 h 650"/>
                <a:gd name="T26" fmla="*/ 8 w 650"/>
                <a:gd name="T27" fmla="*/ 0 h 650"/>
                <a:gd name="T28" fmla="*/ 7 w 650"/>
                <a:gd name="T29" fmla="*/ 0 h 650"/>
                <a:gd name="T30" fmla="*/ 0 w 650"/>
                <a:gd name="T31" fmla="*/ 21 h 650"/>
                <a:gd name="T32" fmla="*/ 0 w 650"/>
                <a:gd name="T33" fmla="*/ 21 h 650"/>
                <a:gd name="T34" fmla="*/ 0 w 650"/>
                <a:gd name="T35" fmla="*/ 21 h 650"/>
                <a:gd name="T36" fmla="*/ 0 w 650"/>
                <a:gd name="T37" fmla="*/ 22 h 650"/>
                <a:gd name="T38" fmla="*/ 0 w 650"/>
                <a:gd name="T39" fmla="*/ 22 h 650"/>
                <a:gd name="T40" fmla="*/ 20 w 650"/>
                <a:gd name="T41" fmla="*/ 29 h 6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50"/>
                <a:gd name="T64" fmla="*/ 0 h 650"/>
                <a:gd name="T65" fmla="*/ 650 w 650"/>
                <a:gd name="T66" fmla="*/ 650 h 65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50" h="650">
                  <a:moveTo>
                    <a:pt x="463" y="649"/>
                  </a:moveTo>
                  <a:lnTo>
                    <a:pt x="468" y="650"/>
                  </a:lnTo>
                  <a:lnTo>
                    <a:pt x="473" y="649"/>
                  </a:lnTo>
                  <a:lnTo>
                    <a:pt x="478" y="645"/>
                  </a:lnTo>
                  <a:lnTo>
                    <a:pt x="482" y="640"/>
                  </a:lnTo>
                  <a:lnTo>
                    <a:pt x="650" y="189"/>
                  </a:lnTo>
                  <a:lnTo>
                    <a:pt x="650" y="182"/>
                  </a:lnTo>
                  <a:lnTo>
                    <a:pt x="648" y="177"/>
                  </a:lnTo>
                  <a:lnTo>
                    <a:pt x="644" y="172"/>
                  </a:lnTo>
                  <a:lnTo>
                    <a:pt x="639" y="168"/>
                  </a:lnTo>
                  <a:lnTo>
                    <a:pt x="188" y="2"/>
                  </a:lnTo>
                  <a:lnTo>
                    <a:pt x="181" y="0"/>
                  </a:lnTo>
                  <a:lnTo>
                    <a:pt x="176" y="2"/>
                  </a:lnTo>
                  <a:lnTo>
                    <a:pt x="171" y="5"/>
                  </a:lnTo>
                  <a:lnTo>
                    <a:pt x="169" y="11"/>
                  </a:lnTo>
                  <a:lnTo>
                    <a:pt x="1" y="463"/>
                  </a:lnTo>
                  <a:lnTo>
                    <a:pt x="0" y="470"/>
                  </a:lnTo>
                  <a:lnTo>
                    <a:pt x="1" y="475"/>
                  </a:lnTo>
                  <a:lnTo>
                    <a:pt x="5" y="481"/>
                  </a:lnTo>
                  <a:lnTo>
                    <a:pt x="10" y="482"/>
                  </a:lnTo>
                  <a:lnTo>
                    <a:pt x="463" y="6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 name="Freeform 7"/>
            <p:cNvSpPr>
              <a:spLocks/>
            </p:cNvSpPr>
            <p:nvPr/>
          </p:nvSpPr>
          <p:spPr bwMode="auto">
            <a:xfrm>
              <a:off x="5008" y="1134"/>
              <a:ext cx="554" cy="79"/>
            </a:xfrm>
            <a:custGeom>
              <a:avLst/>
              <a:gdLst>
                <a:gd name="T0" fmla="*/ 50 w 1206"/>
                <a:gd name="T1" fmla="*/ 8 h 172"/>
                <a:gd name="T2" fmla="*/ 51 w 1206"/>
                <a:gd name="T3" fmla="*/ 8 h 172"/>
                <a:gd name="T4" fmla="*/ 51 w 1206"/>
                <a:gd name="T5" fmla="*/ 7 h 172"/>
                <a:gd name="T6" fmla="*/ 52 w 1206"/>
                <a:gd name="T7" fmla="*/ 7 h 172"/>
                <a:gd name="T8" fmla="*/ 52 w 1206"/>
                <a:gd name="T9" fmla="*/ 6 h 172"/>
                <a:gd name="T10" fmla="*/ 53 w 1206"/>
                <a:gd name="T11" fmla="*/ 6 h 172"/>
                <a:gd name="T12" fmla="*/ 53 w 1206"/>
                <a:gd name="T13" fmla="*/ 5 h 172"/>
                <a:gd name="T14" fmla="*/ 54 w 1206"/>
                <a:gd name="T15" fmla="*/ 5 h 172"/>
                <a:gd name="T16" fmla="*/ 54 w 1206"/>
                <a:gd name="T17" fmla="*/ 4 h 172"/>
                <a:gd name="T18" fmla="*/ 54 w 1206"/>
                <a:gd name="T19" fmla="*/ 4 h 172"/>
                <a:gd name="T20" fmla="*/ 54 w 1206"/>
                <a:gd name="T21" fmla="*/ 3 h 172"/>
                <a:gd name="T22" fmla="*/ 53 w 1206"/>
                <a:gd name="T23" fmla="*/ 2 h 172"/>
                <a:gd name="T24" fmla="*/ 53 w 1206"/>
                <a:gd name="T25" fmla="*/ 2 h 172"/>
                <a:gd name="T26" fmla="*/ 52 w 1206"/>
                <a:gd name="T27" fmla="*/ 1 h 172"/>
                <a:gd name="T28" fmla="*/ 52 w 1206"/>
                <a:gd name="T29" fmla="*/ 0 h 172"/>
                <a:gd name="T30" fmla="*/ 51 w 1206"/>
                <a:gd name="T31" fmla="*/ 0 h 172"/>
                <a:gd name="T32" fmla="*/ 51 w 1206"/>
                <a:gd name="T33" fmla="*/ 0 h 172"/>
                <a:gd name="T34" fmla="*/ 50 w 1206"/>
                <a:gd name="T35" fmla="*/ 0 h 172"/>
                <a:gd name="T36" fmla="*/ 4 w 1206"/>
                <a:gd name="T37" fmla="*/ 0 h 172"/>
                <a:gd name="T38" fmla="*/ 3 w 1206"/>
                <a:gd name="T39" fmla="*/ 0 h 172"/>
                <a:gd name="T40" fmla="*/ 2 w 1206"/>
                <a:gd name="T41" fmla="*/ 0 h 172"/>
                <a:gd name="T42" fmla="*/ 2 w 1206"/>
                <a:gd name="T43" fmla="*/ 0 h 172"/>
                <a:gd name="T44" fmla="*/ 1 w 1206"/>
                <a:gd name="T45" fmla="*/ 1 h 172"/>
                <a:gd name="T46" fmla="*/ 0 w 1206"/>
                <a:gd name="T47" fmla="*/ 2 h 172"/>
                <a:gd name="T48" fmla="*/ 0 w 1206"/>
                <a:gd name="T49" fmla="*/ 2 h 172"/>
                <a:gd name="T50" fmla="*/ 0 w 1206"/>
                <a:gd name="T51" fmla="*/ 3 h 172"/>
                <a:gd name="T52" fmla="*/ 0 w 1206"/>
                <a:gd name="T53" fmla="*/ 4 h 172"/>
                <a:gd name="T54" fmla="*/ 0 w 1206"/>
                <a:gd name="T55" fmla="*/ 4 h 172"/>
                <a:gd name="T56" fmla="*/ 0 w 1206"/>
                <a:gd name="T57" fmla="*/ 5 h 172"/>
                <a:gd name="T58" fmla="*/ 0 w 1206"/>
                <a:gd name="T59" fmla="*/ 5 h 172"/>
                <a:gd name="T60" fmla="*/ 0 w 1206"/>
                <a:gd name="T61" fmla="*/ 6 h 172"/>
                <a:gd name="T62" fmla="*/ 1 w 1206"/>
                <a:gd name="T63" fmla="*/ 6 h 172"/>
                <a:gd name="T64" fmla="*/ 2 w 1206"/>
                <a:gd name="T65" fmla="*/ 7 h 172"/>
                <a:gd name="T66" fmla="*/ 2 w 1206"/>
                <a:gd name="T67" fmla="*/ 7 h 172"/>
                <a:gd name="T68" fmla="*/ 3 w 1206"/>
                <a:gd name="T69" fmla="*/ 8 h 172"/>
                <a:gd name="T70" fmla="*/ 4 w 1206"/>
                <a:gd name="T71" fmla="*/ 8 h 172"/>
                <a:gd name="T72" fmla="*/ 50 w 1206"/>
                <a:gd name="T73" fmla="*/ 8 h 17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06"/>
                <a:gd name="T112" fmla="*/ 0 h 172"/>
                <a:gd name="T113" fmla="*/ 1206 w 1206"/>
                <a:gd name="T114" fmla="*/ 172 h 17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06" h="172">
                  <a:moveTo>
                    <a:pt x="1120" y="172"/>
                  </a:moveTo>
                  <a:lnTo>
                    <a:pt x="1138" y="170"/>
                  </a:lnTo>
                  <a:lnTo>
                    <a:pt x="1155" y="165"/>
                  </a:lnTo>
                  <a:lnTo>
                    <a:pt x="1168" y="158"/>
                  </a:lnTo>
                  <a:lnTo>
                    <a:pt x="1182" y="146"/>
                  </a:lnTo>
                  <a:lnTo>
                    <a:pt x="1192" y="134"/>
                  </a:lnTo>
                  <a:lnTo>
                    <a:pt x="1199" y="120"/>
                  </a:lnTo>
                  <a:lnTo>
                    <a:pt x="1204" y="103"/>
                  </a:lnTo>
                  <a:lnTo>
                    <a:pt x="1206" y="86"/>
                  </a:lnTo>
                  <a:lnTo>
                    <a:pt x="1204" y="69"/>
                  </a:lnTo>
                  <a:lnTo>
                    <a:pt x="1199" y="52"/>
                  </a:lnTo>
                  <a:lnTo>
                    <a:pt x="1192" y="38"/>
                  </a:lnTo>
                  <a:lnTo>
                    <a:pt x="1182" y="24"/>
                  </a:lnTo>
                  <a:lnTo>
                    <a:pt x="1168" y="14"/>
                  </a:lnTo>
                  <a:lnTo>
                    <a:pt x="1155" y="7"/>
                  </a:lnTo>
                  <a:lnTo>
                    <a:pt x="1138" y="2"/>
                  </a:lnTo>
                  <a:lnTo>
                    <a:pt x="1120" y="0"/>
                  </a:lnTo>
                  <a:lnTo>
                    <a:pt x="86" y="0"/>
                  </a:lnTo>
                  <a:lnTo>
                    <a:pt x="69" y="2"/>
                  </a:lnTo>
                  <a:lnTo>
                    <a:pt x="52" y="7"/>
                  </a:lnTo>
                  <a:lnTo>
                    <a:pt x="38" y="14"/>
                  </a:lnTo>
                  <a:lnTo>
                    <a:pt x="26" y="24"/>
                  </a:lnTo>
                  <a:lnTo>
                    <a:pt x="14" y="38"/>
                  </a:lnTo>
                  <a:lnTo>
                    <a:pt x="7" y="52"/>
                  </a:lnTo>
                  <a:lnTo>
                    <a:pt x="2" y="69"/>
                  </a:lnTo>
                  <a:lnTo>
                    <a:pt x="0" y="86"/>
                  </a:lnTo>
                  <a:lnTo>
                    <a:pt x="2" y="103"/>
                  </a:lnTo>
                  <a:lnTo>
                    <a:pt x="7" y="120"/>
                  </a:lnTo>
                  <a:lnTo>
                    <a:pt x="14" y="134"/>
                  </a:lnTo>
                  <a:lnTo>
                    <a:pt x="26" y="146"/>
                  </a:lnTo>
                  <a:lnTo>
                    <a:pt x="38" y="158"/>
                  </a:lnTo>
                  <a:lnTo>
                    <a:pt x="52" y="165"/>
                  </a:lnTo>
                  <a:lnTo>
                    <a:pt x="69" y="170"/>
                  </a:lnTo>
                  <a:lnTo>
                    <a:pt x="86" y="172"/>
                  </a:lnTo>
                  <a:lnTo>
                    <a:pt x="1120" y="1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 name="Freeform 8"/>
            <p:cNvSpPr>
              <a:spLocks/>
            </p:cNvSpPr>
            <p:nvPr/>
          </p:nvSpPr>
          <p:spPr bwMode="auto">
            <a:xfrm>
              <a:off x="5400" y="818"/>
              <a:ext cx="240" cy="149"/>
            </a:xfrm>
            <a:custGeom>
              <a:avLst/>
              <a:gdLst>
                <a:gd name="T0" fmla="*/ 23 w 522"/>
                <a:gd name="T1" fmla="*/ 8 h 324"/>
                <a:gd name="T2" fmla="*/ 2 w 522"/>
                <a:gd name="T3" fmla="*/ 0 h 324"/>
                <a:gd name="T4" fmla="*/ 0 w 522"/>
                <a:gd name="T5" fmla="*/ 6 h 324"/>
                <a:gd name="T6" fmla="*/ 23 w 522"/>
                <a:gd name="T7" fmla="*/ 15 h 324"/>
                <a:gd name="T8" fmla="*/ 23 w 522"/>
                <a:gd name="T9" fmla="*/ 8 h 324"/>
                <a:gd name="T10" fmla="*/ 0 60000 65536"/>
                <a:gd name="T11" fmla="*/ 0 60000 65536"/>
                <a:gd name="T12" fmla="*/ 0 60000 65536"/>
                <a:gd name="T13" fmla="*/ 0 60000 65536"/>
                <a:gd name="T14" fmla="*/ 0 60000 65536"/>
                <a:gd name="T15" fmla="*/ 0 w 522"/>
                <a:gd name="T16" fmla="*/ 0 h 324"/>
                <a:gd name="T17" fmla="*/ 522 w 522"/>
                <a:gd name="T18" fmla="*/ 324 h 324"/>
              </a:gdLst>
              <a:ahLst/>
              <a:cxnLst>
                <a:cxn ang="T10">
                  <a:pos x="T0" y="T1"/>
                </a:cxn>
                <a:cxn ang="T11">
                  <a:pos x="T2" y="T3"/>
                </a:cxn>
                <a:cxn ang="T12">
                  <a:pos x="T4" y="T5"/>
                </a:cxn>
                <a:cxn ang="T13">
                  <a:pos x="T6" y="T7"/>
                </a:cxn>
                <a:cxn ang="T14">
                  <a:pos x="T8" y="T9"/>
                </a:cxn>
              </a:cxnLst>
              <a:rect l="T15" t="T16" r="T17" b="T18"/>
              <a:pathLst>
                <a:path w="522" h="324">
                  <a:moveTo>
                    <a:pt x="522" y="173"/>
                  </a:moveTo>
                  <a:lnTo>
                    <a:pt x="50" y="0"/>
                  </a:lnTo>
                  <a:lnTo>
                    <a:pt x="0" y="134"/>
                  </a:lnTo>
                  <a:lnTo>
                    <a:pt x="522" y="324"/>
                  </a:lnTo>
                  <a:lnTo>
                    <a:pt x="522" y="1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0" name="Freeform 9"/>
            <p:cNvSpPr>
              <a:spLocks/>
            </p:cNvSpPr>
            <p:nvPr/>
          </p:nvSpPr>
          <p:spPr bwMode="auto">
            <a:xfrm>
              <a:off x="5062" y="1062"/>
              <a:ext cx="442" cy="47"/>
            </a:xfrm>
            <a:custGeom>
              <a:avLst/>
              <a:gdLst>
                <a:gd name="T0" fmla="*/ 40 w 964"/>
                <a:gd name="T1" fmla="*/ 5 h 101"/>
                <a:gd name="T2" fmla="*/ 41 w 964"/>
                <a:gd name="T3" fmla="*/ 5 h 101"/>
                <a:gd name="T4" fmla="*/ 41 w 964"/>
                <a:gd name="T5" fmla="*/ 5 h 101"/>
                <a:gd name="T6" fmla="*/ 42 w 964"/>
                <a:gd name="T7" fmla="*/ 4 h 101"/>
                <a:gd name="T8" fmla="*/ 42 w 964"/>
                <a:gd name="T9" fmla="*/ 4 h 101"/>
                <a:gd name="T10" fmla="*/ 42 w 964"/>
                <a:gd name="T11" fmla="*/ 4 h 101"/>
                <a:gd name="T12" fmla="*/ 43 w 964"/>
                <a:gd name="T13" fmla="*/ 3 h 101"/>
                <a:gd name="T14" fmla="*/ 43 w 964"/>
                <a:gd name="T15" fmla="*/ 3 h 101"/>
                <a:gd name="T16" fmla="*/ 43 w 964"/>
                <a:gd name="T17" fmla="*/ 2 h 101"/>
                <a:gd name="T18" fmla="*/ 43 w 964"/>
                <a:gd name="T19" fmla="*/ 2 h 101"/>
                <a:gd name="T20" fmla="*/ 43 w 964"/>
                <a:gd name="T21" fmla="*/ 2 h 101"/>
                <a:gd name="T22" fmla="*/ 43 w 964"/>
                <a:gd name="T23" fmla="*/ 1 h 101"/>
                <a:gd name="T24" fmla="*/ 42 w 964"/>
                <a:gd name="T25" fmla="*/ 1 h 101"/>
                <a:gd name="T26" fmla="*/ 42 w 964"/>
                <a:gd name="T27" fmla="*/ 0 h 101"/>
                <a:gd name="T28" fmla="*/ 42 w 964"/>
                <a:gd name="T29" fmla="*/ 0 h 101"/>
                <a:gd name="T30" fmla="*/ 41 w 964"/>
                <a:gd name="T31" fmla="*/ 0 h 101"/>
                <a:gd name="T32" fmla="*/ 41 w 964"/>
                <a:gd name="T33" fmla="*/ 0 h 101"/>
                <a:gd name="T34" fmla="*/ 40 w 964"/>
                <a:gd name="T35" fmla="*/ 0 h 101"/>
                <a:gd name="T36" fmla="*/ 2 w 964"/>
                <a:gd name="T37" fmla="*/ 0 h 101"/>
                <a:gd name="T38" fmla="*/ 2 w 964"/>
                <a:gd name="T39" fmla="*/ 0 h 101"/>
                <a:gd name="T40" fmla="*/ 1 w 964"/>
                <a:gd name="T41" fmla="*/ 0 h 101"/>
                <a:gd name="T42" fmla="*/ 1 w 964"/>
                <a:gd name="T43" fmla="*/ 0 h 101"/>
                <a:gd name="T44" fmla="*/ 0 w 964"/>
                <a:gd name="T45" fmla="*/ 0 h 101"/>
                <a:gd name="T46" fmla="*/ 0 w 964"/>
                <a:gd name="T47" fmla="*/ 1 h 101"/>
                <a:gd name="T48" fmla="*/ 0 w 964"/>
                <a:gd name="T49" fmla="*/ 1 h 101"/>
                <a:gd name="T50" fmla="*/ 0 w 964"/>
                <a:gd name="T51" fmla="*/ 2 h 101"/>
                <a:gd name="T52" fmla="*/ 0 w 964"/>
                <a:gd name="T53" fmla="*/ 2 h 101"/>
                <a:gd name="T54" fmla="*/ 0 w 964"/>
                <a:gd name="T55" fmla="*/ 2 h 101"/>
                <a:gd name="T56" fmla="*/ 0 w 964"/>
                <a:gd name="T57" fmla="*/ 3 h 101"/>
                <a:gd name="T58" fmla="*/ 0 w 964"/>
                <a:gd name="T59" fmla="*/ 3 h 101"/>
                <a:gd name="T60" fmla="*/ 0 w 964"/>
                <a:gd name="T61" fmla="*/ 4 h 101"/>
                <a:gd name="T62" fmla="*/ 0 w 964"/>
                <a:gd name="T63" fmla="*/ 4 h 101"/>
                <a:gd name="T64" fmla="*/ 1 w 964"/>
                <a:gd name="T65" fmla="*/ 4 h 101"/>
                <a:gd name="T66" fmla="*/ 1 w 964"/>
                <a:gd name="T67" fmla="*/ 5 h 101"/>
                <a:gd name="T68" fmla="*/ 2 w 964"/>
                <a:gd name="T69" fmla="*/ 5 h 101"/>
                <a:gd name="T70" fmla="*/ 2 w 964"/>
                <a:gd name="T71" fmla="*/ 5 h 101"/>
                <a:gd name="T72" fmla="*/ 40 w 964"/>
                <a:gd name="T73" fmla="*/ 5 h 10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64"/>
                <a:gd name="T112" fmla="*/ 0 h 101"/>
                <a:gd name="T113" fmla="*/ 964 w 964"/>
                <a:gd name="T114" fmla="*/ 101 h 10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64" h="101">
                  <a:moveTo>
                    <a:pt x="913" y="101"/>
                  </a:moveTo>
                  <a:lnTo>
                    <a:pt x="923" y="99"/>
                  </a:lnTo>
                  <a:lnTo>
                    <a:pt x="931" y="98"/>
                  </a:lnTo>
                  <a:lnTo>
                    <a:pt x="942" y="93"/>
                  </a:lnTo>
                  <a:lnTo>
                    <a:pt x="949" y="86"/>
                  </a:lnTo>
                  <a:lnTo>
                    <a:pt x="955" y="79"/>
                  </a:lnTo>
                  <a:lnTo>
                    <a:pt x="961" y="70"/>
                  </a:lnTo>
                  <a:lnTo>
                    <a:pt x="962" y="62"/>
                  </a:lnTo>
                  <a:lnTo>
                    <a:pt x="964" y="51"/>
                  </a:lnTo>
                  <a:lnTo>
                    <a:pt x="962" y="41"/>
                  </a:lnTo>
                  <a:lnTo>
                    <a:pt x="961" y="31"/>
                  </a:lnTo>
                  <a:lnTo>
                    <a:pt x="955" y="22"/>
                  </a:lnTo>
                  <a:lnTo>
                    <a:pt x="949" y="15"/>
                  </a:lnTo>
                  <a:lnTo>
                    <a:pt x="942" y="9"/>
                  </a:lnTo>
                  <a:lnTo>
                    <a:pt x="931" y="3"/>
                  </a:lnTo>
                  <a:lnTo>
                    <a:pt x="923" y="2"/>
                  </a:lnTo>
                  <a:lnTo>
                    <a:pt x="913" y="0"/>
                  </a:lnTo>
                  <a:lnTo>
                    <a:pt x="51" y="0"/>
                  </a:lnTo>
                  <a:lnTo>
                    <a:pt x="41" y="2"/>
                  </a:lnTo>
                  <a:lnTo>
                    <a:pt x="31" y="3"/>
                  </a:lnTo>
                  <a:lnTo>
                    <a:pt x="22" y="9"/>
                  </a:lnTo>
                  <a:lnTo>
                    <a:pt x="15" y="15"/>
                  </a:lnTo>
                  <a:lnTo>
                    <a:pt x="9" y="22"/>
                  </a:lnTo>
                  <a:lnTo>
                    <a:pt x="3" y="31"/>
                  </a:lnTo>
                  <a:lnTo>
                    <a:pt x="2" y="41"/>
                  </a:lnTo>
                  <a:lnTo>
                    <a:pt x="0" y="51"/>
                  </a:lnTo>
                  <a:lnTo>
                    <a:pt x="2" y="62"/>
                  </a:lnTo>
                  <a:lnTo>
                    <a:pt x="3" y="70"/>
                  </a:lnTo>
                  <a:lnTo>
                    <a:pt x="9" y="79"/>
                  </a:lnTo>
                  <a:lnTo>
                    <a:pt x="15" y="86"/>
                  </a:lnTo>
                  <a:lnTo>
                    <a:pt x="22" y="93"/>
                  </a:lnTo>
                  <a:lnTo>
                    <a:pt x="31" y="98"/>
                  </a:lnTo>
                  <a:lnTo>
                    <a:pt x="41" y="99"/>
                  </a:lnTo>
                  <a:lnTo>
                    <a:pt x="51" y="101"/>
                  </a:lnTo>
                  <a:lnTo>
                    <a:pt x="913"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1" name="Freeform 10"/>
            <p:cNvSpPr>
              <a:spLocks/>
            </p:cNvSpPr>
            <p:nvPr/>
          </p:nvSpPr>
          <p:spPr bwMode="auto">
            <a:xfrm>
              <a:off x="4999" y="766"/>
              <a:ext cx="64" cy="48"/>
            </a:xfrm>
            <a:custGeom>
              <a:avLst/>
              <a:gdLst>
                <a:gd name="T0" fmla="*/ 6 w 140"/>
                <a:gd name="T1" fmla="*/ 0 h 106"/>
                <a:gd name="T2" fmla="*/ 0 w 140"/>
                <a:gd name="T3" fmla="*/ 1 h 106"/>
                <a:gd name="T4" fmla="*/ 5 w 140"/>
                <a:gd name="T5" fmla="*/ 5 h 106"/>
                <a:gd name="T6" fmla="*/ 5 w 140"/>
                <a:gd name="T7" fmla="*/ 3 h 106"/>
                <a:gd name="T8" fmla="*/ 5 w 140"/>
                <a:gd name="T9" fmla="*/ 2 h 106"/>
                <a:gd name="T10" fmla="*/ 6 w 140"/>
                <a:gd name="T11" fmla="*/ 1 h 106"/>
                <a:gd name="T12" fmla="*/ 6 w 140"/>
                <a:gd name="T13" fmla="*/ 0 h 106"/>
                <a:gd name="T14" fmla="*/ 0 60000 65536"/>
                <a:gd name="T15" fmla="*/ 0 60000 65536"/>
                <a:gd name="T16" fmla="*/ 0 60000 65536"/>
                <a:gd name="T17" fmla="*/ 0 60000 65536"/>
                <a:gd name="T18" fmla="*/ 0 60000 65536"/>
                <a:gd name="T19" fmla="*/ 0 60000 65536"/>
                <a:gd name="T20" fmla="*/ 0 60000 65536"/>
                <a:gd name="T21" fmla="*/ 0 w 140"/>
                <a:gd name="T22" fmla="*/ 0 h 106"/>
                <a:gd name="T23" fmla="*/ 140 w 140"/>
                <a:gd name="T24" fmla="*/ 106 h 1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0" h="106">
                  <a:moveTo>
                    <a:pt x="140" y="0"/>
                  </a:moveTo>
                  <a:lnTo>
                    <a:pt x="0" y="34"/>
                  </a:lnTo>
                  <a:lnTo>
                    <a:pt x="122" y="106"/>
                  </a:lnTo>
                  <a:lnTo>
                    <a:pt x="125" y="79"/>
                  </a:lnTo>
                  <a:lnTo>
                    <a:pt x="128" y="53"/>
                  </a:lnTo>
                  <a:lnTo>
                    <a:pt x="134" y="26"/>
                  </a:lnTo>
                  <a:lnTo>
                    <a:pt x="1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2" name="Freeform 11"/>
            <p:cNvSpPr>
              <a:spLocks/>
            </p:cNvSpPr>
            <p:nvPr/>
          </p:nvSpPr>
          <p:spPr bwMode="auto">
            <a:xfrm>
              <a:off x="5070" y="611"/>
              <a:ext cx="69" cy="60"/>
            </a:xfrm>
            <a:custGeom>
              <a:avLst/>
              <a:gdLst>
                <a:gd name="T0" fmla="*/ 7 w 149"/>
                <a:gd name="T1" fmla="*/ 2 h 130"/>
                <a:gd name="T2" fmla="*/ 0 w 149"/>
                <a:gd name="T3" fmla="*/ 0 h 130"/>
                <a:gd name="T4" fmla="*/ 4 w 149"/>
                <a:gd name="T5" fmla="*/ 6 h 130"/>
                <a:gd name="T6" fmla="*/ 4 w 149"/>
                <a:gd name="T7" fmla="*/ 6 h 130"/>
                <a:gd name="T8" fmla="*/ 4 w 149"/>
                <a:gd name="T9" fmla="*/ 5 h 130"/>
                <a:gd name="T10" fmla="*/ 5 w 149"/>
                <a:gd name="T11" fmla="*/ 4 h 130"/>
                <a:gd name="T12" fmla="*/ 5 w 149"/>
                <a:gd name="T13" fmla="*/ 4 h 130"/>
                <a:gd name="T14" fmla="*/ 6 w 149"/>
                <a:gd name="T15" fmla="*/ 3 h 130"/>
                <a:gd name="T16" fmla="*/ 6 w 149"/>
                <a:gd name="T17" fmla="*/ 3 h 130"/>
                <a:gd name="T18" fmla="*/ 6 w 149"/>
                <a:gd name="T19" fmla="*/ 2 h 130"/>
                <a:gd name="T20" fmla="*/ 7 w 149"/>
                <a:gd name="T21" fmla="*/ 2 h 1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9"/>
                <a:gd name="T34" fmla="*/ 0 h 130"/>
                <a:gd name="T35" fmla="*/ 149 w 149"/>
                <a:gd name="T36" fmla="*/ 130 h 13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9" h="130">
                  <a:moveTo>
                    <a:pt x="149" y="39"/>
                  </a:moveTo>
                  <a:lnTo>
                    <a:pt x="0" y="0"/>
                  </a:lnTo>
                  <a:lnTo>
                    <a:pt x="79" y="130"/>
                  </a:lnTo>
                  <a:lnTo>
                    <a:pt x="88" y="118"/>
                  </a:lnTo>
                  <a:lnTo>
                    <a:pt x="95" y="108"/>
                  </a:lnTo>
                  <a:lnTo>
                    <a:pt x="103" y="96"/>
                  </a:lnTo>
                  <a:lnTo>
                    <a:pt x="112" y="84"/>
                  </a:lnTo>
                  <a:lnTo>
                    <a:pt x="122" y="72"/>
                  </a:lnTo>
                  <a:lnTo>
                    <a:pt x="131" y="61"/>
                  </a:lnTo>
                  <a:lnTo>
                    <a:pt x="139" y="49"/>
                  </a:lnTo>
                  <a:lnTo>
                    <a:pt x="149"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3" name="Freeform 12"/>
            <p:cNvSpPr>
              <a:spLocks/>
            </p:cNvSpPr>
            <p:nvPr/>
          </p:nvSpPr>
          <p:spPr bwMode="auto">
            <a:xfrm>
              <a:off x="5024" y="692"/>
              <a:ext cx="70" cy="48"/>
            </a:xfrm>
            <a:custGeom>
              <a:avLst/>
              <a:gdLst>
                <a:gd name="T0" fmla="*/ 7 w 153"/>
                <a:gd name="T1" fmla="*/ 0 h 104"/>
                <a:gd name="T2" fmla="*/ 0 w 153"/>
                <a:gd name="T3" fmla="*/ 0 h 104"/>
                <a:gd name="T4" fmla="*/ 5 w 153"/>
                <a:gd name="T5" fmla="*/ 5 h 104"/>
                <a:gd name="T6" fmla="*/ 5 w 153"/>
                <a:gd name="T7" fmla="*/ 4 h 104"/>
                <a:gd name="T8" fmla="*/ 5 w 153"/>
                <a:gd name="T9" fmla="*/ 2 h 104"/>
                <a:gd name="T10" fmla="*/ 6 w 153"/>
                <a:gd name="T11" fmla="*/ 1 h 104"/>
                <a:gd name="T12" fmla="*/ 7 w 153"/>
                <a:gd name="T13" fmla="*/ 0 h 104"/>
                <a:gd name="T14" fmla="*/ 0 60000 65536"/>
                <a:gd name="T15" fmla="*/ 0 60000 65536"/>
                <a:gd name="T16" fmla="*/ 0 60000 65536"/>
                <a:gd name="T17" fmla="*/ 0 60000 65536"/>
                <a:gd name="T18" fmla="*/ 0 60000 65536"/>
                <a:gd name="T19" fmla="*/ 0 60000 65536"/>
                <a:gd name="T20" fmla="*/ 0 60000 65536"/>
                <a:gd name="T21" fmla="*/ 0 w 153"/>
                <a:gd name="T22" fmla="*/ 0 h 104"/>
                <a:gd name="T23" fmla="*/ 153 w 153"/>
                <a:gd name="T24" fmla="*/ 104 h 1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3" h="104">
                  <a:moveTo>
                    <a:pt x="153" y="1"/>
                  </a:moveTo>
                  <a:lnTo>
                    <a:pt x="0" y="0"/>
                  </a:lnTo>
                  <a:lnTo>
                    <a:pt x="106" y="104"/>
                  </a:lnTo>
                  <a:lnTo>
                    <a:pt x="117" y="77"/>
                  </a:lnTo>
                  <a:lnTo>
                    <a:pt x="127" y="51"/>
                  </a:lnTo>
                  <a:lnTo>
                    <a:pt x="139" y="25"/>
                  </a:lnTo>
                  <a:lnTo>
                    <a:pt x="15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64" name="Group 13"/>
          <p:cNvGrpSpPr>
            <a:grpSpLocks/>
          </p:cNvGrpSpPr>
          <p:nvPr/>
        </p:nvGrpSpPr>
        <p:grpSpPr bwMode="auto">
          <a:xfrm>
            <a:off x="8154988" y="4083050"/>
            <a:ext cx="746125" cy="749300"/>
            <a:chOff x="4932" y="501"/>
            <a:chExt cx="708" cy="712"/>
          </a:xfrm>
        </p:grpSpPr>
        <p:sp>
          <p:nvSpPr>
            <p:cNvPr id="365" name="Freeform 14"/>
            <p:cNvSpPr>
              <a:spLocks/>
            </p:cNvSpPr>
            <p:nvPr/>
          </p:nvSpPr>
          <p:spPr bwMode="auto">
            <a:xfrm>
              <a:off x="4932" y="501"/>
              <a:ext cx="708" cy="703"/>
            </a:xfrm>
            <a:custGeom>
              <a:avLst/>
              <a:gdLst>
                <a:gd name="T0" fmla="*/ 61 w 1542"/>
                <a:gd name="T1" fmla="*/ 68 h 1531"/>
                <a:gd name="T2" fmla="*/ 62 w 1542"/>
                <a:gd name="T3" fmla="*/ 68 h 1531"/>
                <a:gd name="T4" fmla="*/ 64 w 1542"/>
                <a:gd name="T5" fmla="*/ 67 h 1531"/>
                <a:gd name="T6" fmla="*/ 65 w 1542"/>
                <a:gd name="T7" fmla="*/ 67 h 1531"/>
                <a:gd name="T8" fmla="*/ 67 w 1542"/>
                <a:gd name="T9" fmla="*/ 66 h 1531"/>
                <a:gd name="T10" fmla="*/ 67 w 1542"/>
                <a:gd name="T11" fmla="*/ 65 h 1531"/>
                <a:gd name="T12" fmla="*/ 68 w 1542"/>
                <a:gd name="T13" fmla="*/ 63 h 1531"/>
                <a:gd name="T14" fmla="*/ 68 w 1542"/>
                <a:gd name="T15" fmla="*/ 62 h 1531"/>
                <a:gd name="T16" fmla="*/ 68 w 1542"/>
                <a:gd name="T17" fmla="*/ 60 h 1531"/>
                <a:gd name="T18" fmla="*/ 68 w 1542"/>
                <a:gd name="T19" fmla="*/ 8 h 1531"/>
                <a:gd name="T20" fmla="*/ 68 w 1542"/>
                <a:gd name="T21" fmla="*/ 6 h 1531"/>
                <a:gd name="T22" fmla="*/ 68 w 1542"/>
                <a:gd name="T23" fmla="*/ 5 h 1531"/>
                <a:gd name="T24" fmla="*/ 67 w 1542"/>
                <a:gd name="T25" fmla="*/ 4 h 1531"/>
                <a:gd name="T26" fmla="*/ 67 w 1542"/>
                <a:gd name="T27" fmla="*/ 2 h 1531"/>
                <a:gd name="T28" fmla="*/ 65 w 1542"/>
                <a:gd name="T29" fmla="*/ 1 h 1531"/>
                <a:gd name="T30" fmla="*/ 64 w 1542"/>
                <a:gd name="T31" fmla="*/ 0 h 1531"/>
                <a:gd name="T32" fmla="*/ 62 w 1542"/>
                <a:gd name="T33" fmla="*/ 0 h 1531"/>
                <a:gd name="T34" fmla="*/ 61 w 1542"/>
                <a:gd name="T35" fmla="*/ 0 h 1531"/>
                <a:gd name="T36" fmla="*/ 8 w 1542"/>
                <a:gd name="T37" fmla="*/ 0 h 1531"/>
                <a:gd name="T38" fmla="*/ 6 w 1542"/>
                <a:gd name="T39" fmla="*/ 0 h 1531"/>
                <a:gd name="T40" fmla="*/ 5 w 1542"/>
                <a:gd name="T41" fmla="*/ 0 h 1531"/>
                <a:gd name="T42" fmla="*/ 3 w 1542"/>
                <a:gd name="T43" fmla="*/ 1 h 1531"/>
                <a:gd name="T44" fmla="*/ 2 w 1542"/>
                <a:gd name="T45" fmla="*/ 2 h 1531"/>
                <a:gd name="T46" fmla="*/ 1 w 1542"/>
                <a:gd name="T47" fmla="*/ 4 h 1531"/>
                <a:gd name="T48" fmla="*/ 0 w 1542"/>
                <a:gd name="T49" fmla="*/ 5 h 1531"/>
                <a:gd name="T50" fmla="*/ 0 w 1542"/>
                <a:gd name="T51" fmla="*/ 6 h 1531"/>
                <a:gd name="T52" fmla="*/ 0 w 1542"/>
                <a:gd name="T53" fmla="*/ 8 h 1531"/>
                <a:gd name="T54" fmla="*/ 0 w 1542"/>
                <a:gd name="T55" fmla="*/ 60 h 1531"/>
                <a:gd name="T56" fmla="*/ 0 w 1542"/>
                <a:gd name="T57" fmla="*/ 62 h 1531"/>
                <a:gd name="T58" fmla="*/ 0 w 1542"/>
                <a:gd name="T59" fmla="*/ 63 h 1531"/>
                <a:gd name="T60" fmla="*/ 1 w 1542"/>
                <a:gd name="T61" fmla="*/ 65 h 1531"/>
                <a:gd name="T62" fmla="*/ 2 w 1542"/>
                <a:gd name="T63" fmla="*/ 66 h 1531"/>
                <a:gd name="T64" fmla="*/ 3 w 1542"/>
                <a:gd name="T65" fmla="*/ 67 h 1531"/>
                <a:gd name="T66" fmla="*/ 5 w 1542"/>
                <a:gd name="T67" fmla="*/ 67 h 1531"/>
                <a:gd name="T68" fmla="*/ 6 w 1542"/>
                <a:gd name="T69" fmla="*/ 68 h 1531"/>
                <a:gd name="T70" fmla="*/ 8 w 1542"/>
                <a:gd name="T71" fmla="*/ 68 h 1531"/>
                <a:gd name="T72" fmla="*/ 61 w 1542"/>
                <a:gd name="T73" fmla="*/ 68 h 153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42"/>
                <a:gd name="T112" fmla="*/ 0 h 1531"/>
                <a:gd name="T113" fmla="*/ 1542 w 1542"/>
                <a:gd name="T114" fmla="*/ 1531 h 153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42" h="1531">
                  <a:moveTo>
                    <a:pt x="1367" y="1531"/>
                  </a:moveTo>
                  <a:lnTo>
                    <a:pt x="1401" y="1527"/>
                  </a:lnTo>
                  <a:lnTo>
                    <a:pt x="1436" y="1517"/>
                  </a:lnTo>
                  <a:lnTo>
                    <a:pt x="1465" y="1500"/>
                  </a:lnTo>
                  <a:lnTo>
                    <a:pt x="1491" y="1479"/>
                  </a:lnTo>
                  <a:lnTo>
                    <a:pt x="1511" y="1454"/>
                  </a:lnTo>
                  <a:lnTo>
                    <a:pt x="1528" y="1424"/>
                  </a:lnTo>
                  <a:lnTo>
                    <a:pt x="1539" y="1390"/>
                  </a:lnTo>
                  <a:lnTo>
                    <a:pt x="1542" y="1356"/>
                  </a:lnTo>
                  <a:lnTo>
                    <a:pt x="1542" y="175"/>
                  </a:lnTo>
                  <a:lnTo>
                    <a:pt x="1539" y="141"/>
                  </a:lnTo>
                  <a:lnTo>
                    <a:pt x="1528" y="107"/>
                  </a:lnTo>
                  <a:lnTo>
                    <a:pt x="1511" y="78"/>
                  </a:lnTo>
                  <a:lnTo>
                    <a:pt x="1491" y="52"/>
                  </a:lnTo>
                  <a:lnTo>
                    <a:pt x="1465" y="31"/>
                  </a:lnTo>
                  <a:lnTo>
                    <a:pt x="1436" y="14"/>
                  </a:lnTo>
                  <a:lnTo>
                    <a:pt x="1401" y="4"/>
                  </a:lnTo>
                  <a:lnTo>
                    <a:pt x="1367" y="0"/>
                  </a:lnTo>
                  <a:lnTo>
                    <a:pt x="175" y="0"/>
                  </a:lnTo>
                  <a:lnTo>
                    <a:pt x="141" y="4"/>
                  </a:lnTo>
                  <a:lnTo>
                    <a:pt x="106" y="14"/>
                  </a:lnTo>
                  <a:lnTo>
                    <a:pt x="77" y="31"/>
                  </a:lnTo>
                  <a:lnTo>
                    <a:pt x="51" y="52"/>
                  </a:lnTo>
                  <a:lnTo>
                    <a:pt x="31" y="78"/>
                  </a:lnTo>
                  <a:lnTo>
                    <a:pt x="14" y="107"/>
                  </a:lnTo>
                  <a:lnTo>
                    <a:pt x="3" y="141"/>
                  </a:lnTo>
                  <a:lnTo>
                    <a:pt x="0" y="175"/>
                  </a:lnTo>
                  <a:lnTo>
                    <a:pt x="0" y="1356"/>
                  </a:lnTo>
                  <a:lnTo>
                    <a:pt x="3" y="1390"/>
                  </a:lnTo>
                  <a:lnTo>
                    <a:pt x="14" y="1424"/>
                  </a:lnTo>
                  <a:lnTo>
                    <a:pt x="31" y="1454"/>
                  </a:lnTo>
                  <a:lnTo>
                    <a:pt x="51" y="1479"/>
                  </a:lnTo>
                  <a:lnTo>
                    <a:pt x="77" y="1500"/>
                  </a:lnTo>
                  <a:lnTo>
                    <a:pt x="106" y="1517"/>
                  </a:lnTo>
                  <a:lnTo>
                    <a:pt x="141" y="1527"/>
                  </a:lnTo>
                  <a:lnTo>
                    <a:pt x="175" y="1531"/>
                  </a:lnTo>
                  <a:lnTo>
                    <a:pt x="1367" y="1531"/>
                  </a:lnTo>
                  <a:close/>
                </a:path>
              </a:pathLst>
            </a:custGeom>
            <a:solidFill>
              <a:srgbClr val="FF9B9E"/>
            </a:solidFill>
            <a:ln w="9525">
              <a:solidFill>
                <a:schemeClr val="bg1"/>
              </a:solidFill>
              <a:round/>
              <a:headEnd/>
              <a:tailEnd/>
            </a:ln>
          </p:spPr>
          <p:txBody>
            <a:bodyPr/>
            <a:lstStyle/>
            <a:p>
              <a:endParaRPr lang="en-US"/>
            </a:p>
          </p:txBody>
        </p:sp>
        <p:sp>
          <p:nvSpPr>
            <p:cNvPr id="366" name="Freeform 15"/>
            <p:cNvSpPr>
              <a:spLocks/>
            </p:cNvSpPr>
            <p:nvPr/>
          </p:nvSpPr>
          <p:spPr bwMode="auto">
            <a:xfrm>
              <a:off x="5225" y="594"/>
              <a:ext cx="249" cy="123"/>
            </a:xfrm>
            <a:custGeom>
              <a:avLst/>
              <a:gdLst>
                <a:gd name="T0" fmla="*/ 21 w 542"/>
                <a:gd name="T1" fmla="*/ 12 h 269"/>
                <a:gd name="T2" fmla="*/ 21 w 542"/>
                <a:gd name="T3" fmla="*/ 12 h 269"/>
                <a:gd name="T4" fmla="*/ 22 w 542"/>
                <a:gd name="T5" fmla="*/ 12 h 269"/>
                <a:gd name="T6" fmla="*/ 23 w 542"/>
                <a:gd name="T7" fmla="*/ 12 h 269"/>
                <a:gd name="T8" fmla="*/ 23 w 542"/>
                <a:gd name="T9" fmla="*/ 11 h 269"/>
                <a:gd name="T10" fmla="*/ 23 w 542"/>
                <a:gd name="T11" fmla="*/ 11 h 269"/>
                <a:gd name="T12" fmla="*/ 23 w 542"/>
                <a:gd name="T13" fmla="*/ 11 h 269"/>
                <a:gd name="T14" fmla="*/ 24 w 542"/>
                <a:gd name="T15" fmla="*/ 11 h 269"/>
                <a:gd name="T16" fmla="*/ 24 w 542"/>
                <a:gd name="T17" fmla="*/ 10 h 269"/>
                <a:gd name="T18" fmla="*/ 24 w 542"/>
                <a:gd name="T19" fmla="*/ 10 h 269"/>
                <a:gd name="T20" fmla="*/ 24 w 542"/>
                <a:gd name="T21" fmla="*/ 9 h 269"/>
                <a:gd name="T22" fmla="*/ 24 w 542"/>
                <a:gd name="T23" fmla="*/ 8 h 269"/>
                <a:gd name="T24" fmla="*/ 23 w 542"/>
                <a:gd name="T25" fmla="*/ 8 h 269"/>
                <a:gd name="T26" fmla="*/ 23 w 542"/>
                <a:gd name="T27" fmla="*/ 7 h 269"/>
                <a:gd name="T28" fmla="*/ 3 w 542"/>
                <a:gd name="T29" fmla="*/ 0 h 269"/>
                <a:gd name="T30" fmla="*/ 3 w 542"/>
                <a:gd name="T31" fmla="*/ 0 h 269"/>
                <a:gd name="T32" fmla="*/ 2 w 542"/>
                <a:gd name="T33" fmla="*/ 0 h 269"/>
                <a:gd name="T34" fmla="*/ 2 w 542"/>
                <a:gd name="T35" fmla="*/ 0 h 269"/>
                <a:gd name="T36" fmla="*/ 1 w 542"/>
                <a:gd name="T37" fmla="*/ 0 h 269"/>
                <a:gd name="T38" fmla="*/ 1 w 542"/>
                <a:gd name="T39" fmla="*/ 0 h 269"/>
                <a:gd name="T40" fmla="*/ 0 w 542"/>
                <a:gd name="T41" fmla="*/ 0 h 269"/>
                <a:gd name="T42" fmla="*/ 0 w 542"/>
                <a:gd name="T43" fmla="*/ 1 h 269"/>
                <a:gd name="T44" fmla="*/ 0 w 542"/>
                <a:gd name="T45" fmla="*/ 1 h 269"/>
                <a:gd name="T46" fmla="*/ 0 w 542"/>
                <a:gd name="T47" fmla="*/ 1 h 269"/>
                <a:gd name="T48" fmla="*/ 0 w 542"/>
                <a:gd name="T49" fmla="*/ 2 h 269"/>
                <a:gd name="T50" fmla="*/ 0 w 542"/>
                <a:gd name="T51" fmla="*/ 3 h 269"/>
                <a:gd name="T52" fmla="*/ 1 w 542"/>
                <a:gd name="T53" fmla="*/ 4 h 269"/>
                <a:gd name="T54" fmla="*/ 2 w 542"/>
                <a:gd name="T55" fmla="*/ 5 h 269"/>
                <a:gd name="T56" fmla="*/ 21 w 542"/>
                <a:gd name="T57" fmla="*/ 12 h 26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2"/>
                <a:gd name="T88" fmla="*/ 0 h 269"/>
                <a:gd name="T89" fmla="*/ 542 w 542"/>
                <a:gd name="T90" fmla="*/ 269 h 26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2" h="269">
                  <a:moveTo>
                    <a:pt x="468" y="266"/>
                  </a:moveTo>
                  <a:lnTo>
                    <a:pt x="479" y="269"/>
                  </a:lnTo>
                  <a:lnTo>
                    <a:pt x="491" y="269"/>
                  </a:lnTo>
                  <a:lnTo>
                    <a:pt x="501" y="268"/>
                  </a:lnTo>
                  <a:lnTo>
                    <a:pt x="511" y="264"/>
                  </a:lnTo>
                  <a:lnTo>
                    <a:pt x="520" y="259"/>
                  </a:lnTo>
                  <a:lnTo>
                    <a:pt x="527" y="252"/>
                  </a:lnTo>
                  <a:lnTo>
                    <a:pt x="533" y="244"/>
                  </a:lnTo>
                  <a:lnTo>
                    <a:pt x="539" y="233"/>
                  </a:lnTo>
                  <a:lnTo>
                    <a:pt x="542" y="213"/>
                  </a:lnTo>
                  <a:lnTo>
                    <a:pt x="539" y="192"/>
                  </a:lnTo>
                  <a:lnTo>
                    <a:pt x="527" y="175"/>
                  </a:lnTo>
                  <a:lnTo>
                    <a:pt x="508" y="163"/>
                  </a:lnTo>
                  <a:lnTo>
                    <a:pt x="74" y="4"/>
                  </a:lnTo>
                  <a:lnTo>
                    <a:pt x="64" y="0"/>
                  </a:lnTo>
                  <a:lnTo>
                    <a:pt x="53" y="0"/>
                  </a:lnTo>
                  <a:lnTo>
                    <a:pt x="43" y="0"/>
                  </a:lnTo>
                  <a:lnTo>
                    <a:pt x="33" y="4"/>
                  </a:lnTo>
                  <a:lnTo>
                    <a:pt x="22" y="9"/>
                  </a:lnTo>
                  <a:lnTo>
                    <a:pt x="16" y="16"/>
                  </a:lnTo>
                  <a:lnTo>
                    <a:pt x="9" y="24"/>
                  </a:lnTo>
                  <a:lnTo>
                    <a:pt x="4" y="34"/>
                  </a:lnTo>
                  <a:lnTo>
                    <a:pt x="0" y="57"/>
                  </a:lnTo>
                  <a:lnTo>
                    <a:pt x="5" y="77"/>
                  </a:lnTo>
                  <a:lnTo>
                    <a:pt x="17" y="93"/>
                  </a:lnTo>
                  <a:lnTo>
                    <a:pt x="36" y="105"/>
                  </a:lnTo>
                  <a:lnTo>
                    <a:pt x="468" y="2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7" name="Freeform 16"/>
            <p:cNvSpPr>
              <a:spLocks/>
            </p:cNvSpPr>
            <p:nvPr/>
          </p:nvSpPr>
          <p:spPr bwMode="auto">
            <a:xfrm>
              <a:off x="5095" y="902"/>
              <a:ext cx="249" cy="125"/>
            </a:xfrm>
            <a:custGeom>
              <a:avLst/>
              <a:gdLst>
                <a:gd name="T0" fmla="*/ 21 w 542"/>
                <a:gd name="T1" fmla="*/ 13 h 269"/>
                <a:gd name="T2" fmla="*/ 22 w 542"/>
                <a:gd name="T3" fmla="*/ 13 h 269"/>
                <a:gd name="T4" fmla="*/ 22 w 542"/>
                <a:gd name="T5" fmla="*/ 13 h 269"/>
                <a:gd name="T6" fmla="*/ 23 w 542"/>
                <a:gd name="T7" fmla="*/ 13 h 269"/>
                <a:gd name="T8" fmla="*/ 23 w 542"/>
                <a:gd name="T9" fmla="*/ 12 h 269"/>
                <a:gd name="T10" fmla="*/ 23 w 542"/>
                <a:gd name="T11" fmla="*/ 12 h 269"/>
                <a:gd name="T12" fmla="*/ 23 w 542"/>
                <a:gd name="T13" fmla="*/ 12 h 269"/>
                <a:gd name="T14" fmla="*/ 24 w 542"/>
                <a:gd name="T15" fmla="*/ 12 h 269"/>
                <a:gd name="T16" fmla="*/ 24 w 542"/>
                <a:gd name="T17" fmla="*/ 11 h 269"/>
                <a:gd name="T18" fmla="*/ 24 w 542"/>
                <a:gd name="T19" fmla="*/ 11 h 269"/>
                <a:gd name="T20" fmla="*/ 24 w 542"/>
                <a:gd name="T21" fmla="*/ 10 h 269"/>
                <a:gd name="T22" fmla="*/ 24 w 542"/>
                <a:gd name="T23" fmla="*/ 9 h 269"/>
                <a:gd name="T24" fmla="*/ 23 w 542"/>
                <a:gd name="T25" fmla="*/ 8 h 269"/>
                <a:gd name="T26" fmla="*/ 23 w 542"/>
                <a:gd name="T27" fmla="*/ 7 h 269"/>
                <a:gd name="T28" fmla="*/ 3 w 542"/>
                <a:gd name="T29" fmla="*/ 0 h 269"/>
                <a:gd name="T30" fmla="*/ 3 w 542"/>
                <a:gd name="T31" fmla="*/ 0 h 269"/>
                <a:gd name="T32" fmla="*/ 2 w 542"/>
                <a:gd name="T33" fmla="*/ 0 h 269"/>
                <a:gd name="T34" fmla="*/ 2 w 542"/>
                <a:gd name="T35" fmla="*/ 0 h 269"/>
                <a:gd name="T36" fmla="*/ 1 w 542"/>
                <a:gd name="T37" fmla="*/ 0 h 269"/>
                <a:gd name="T38" fmla="*/ 1 w 542"/>
                <a:gd name="T39" fmla="*/ 0 h 269"/>
                <a:gd name="T40" fmla="*/ 0 w 542"/>
                <a:gd name="T41" fmla="*/ 1 h 269"/>
                <a:gd name="T42" fmla="*/ 0 w 542"/>
                <a:gd name="T43" fmla="*/ 1 h 269"/>
                <a:gd name="T44" fmla="*/ 0 w 542"/>
                <a:gd name="T45" fmla="*/ 2 h 269"/>
                <a:gd name="T46" fmla="*/ 0 w 542"/>
                <a:gd name="T47" fmla="*/ 2 h 269"/>
                <a:gd name="T48" fmla="*/ 0 w 542"/>
                <a:gd name="T49" fmla="*/ 3 h 269"/>
                <a:gd name="T50" fmla="*/ 0 w 542"/>
                <a:gd name="T51" fmla="*/ 4 h 269"/>
                <a:gd name="T52" fmla="*/ 1 w 542"/>
                <a:gd name="T53" fmla="*/ 4 h 269"/>
                <a:gd name="T54" fmla="*/ 2 w 542"/>
                <a:gd name="T55" fmla="*/ 5 h 269"/>
                <a:gd name="T56" fmla="*/ 21 w 542"/>
                <a:gd name="T57" fmla="*/ 13 h 26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2"/>
                <a:gd name="T88" fmla="*/ 0 h 269"/>
                <a:gd name="T89" fmla="*/ 542 w 542"/>
                <a:gd name="T90" fmla="*/ 269 h 26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2" h="269">
                  <a:moveTo>
                    <a:pt x="470" y="266"/>
                  </a:moveTo>
                  <a:lnTo>
                    <a:pt x="480" y="269"/>
                  </a:lnTo>
                  <a:lnTo>
                    <a:pt x="492" y="269"/>
                  </a:lnTo>
                  <a:lnTo>
                    <a:pt x="503" y="267"/>
                  </a:lnTo>
                  <a:lnTo>
                    <a:pt x="511" y="264"/>
                  </a:lnTo>
                  <a:lnTo>
                    <a:pt x="520" y="259"/>
                  </a:lnTo>
                  <a:lnTo>
                    <a:pt x="528" y="252"/>
                  </a:lnTo>
                  <a:lnTo>
                    <a:pt x="533" y="243"/>
                  </a:lnTo>
                  <a:lnTo>
                    <a:pt x="539" y="233"/>
                  </a:lnTo>
                  <a:lnTo>
                    <a:pt x="542" y="211"/>
                  </a:lnTo>
                  <a:lnTo>
                    <a:pt x="537" y="190"/>
                  </a:lnTo>
                  <a:lnTo>
                    <a:pt x="525" y="175"/>
                  </a:lnTo>
                  <a:lnTo>
                    <a:pt x="506" y="163"/>
                  </a:lnTo>
                  <a:lnTo>
                    <a:pt x="74" y="3"/>
                  </a:lnTo>
                  <a:lnTo>
                    <a:pt x="64" y="0"/>
                  </a:lnTo>
                  <a:lnTo>
                    <a:pt x="53" y="0"/>
                  </a:lnTo>
                  <a:lnTo>
                    <a:pt x="43" y="1"/>
                  </a:lnTo>
                  <a:lnTo>
                    <a:pt x="33" y="5"/>
                  </a:lnTo>
                  <a:lnTo>
                    <a:pt x="22" y="10"/>
                  </a:lnTo>
                  <a:lnTo>
                    <a:pt x="16" y="17"/>
                  </a:lnTo>
                  <a:lnTo>
                    <a:pt x="9" y="25"/>
                  </a:lnTo>
                  <a:lnTo>
                    <a:pt x="4" y="36"/>
                  </a:lnTo>
                  <a:lnTo>
                    <a:pt x="0" y="58"/>
                  </a:lnTo>
                  <a:lnTo>
                    <a:pt x="5" y="77"/>
                  </a:lnTo>
                  <a:lnTo>
                    <a:pt x="17" y="94"/>
                  </a:lnTo>
                  <a:lnTo>
                    <a:pt x="36" y="104"/>
                  </a:lnTo>
                  <a:lnTo>
                    <a:pt x="470" y="2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8" name="Freeform 17"/>
            <p:cNvSpPr>
              <a:spLocks/>
            </p:cNvSpPr>
            <p:nvPr/>
          </p:nvSpPr>
          <p:spPr bwMode="auto">
            <a:xfrm>
              <a:off x="5135" y="660"/>
              <a:ext cx="298" cy="299"/>
            </a:xfrm>
            <a:custGeom>
              <a:avLst/>
              <a:gdLst>
                <a:gd name="T0" fmla="*/ 20 w 650"/>
                <a:gd name="T1" fmla="*/ 29 h 650"/>
                <a:gd name="T2" fmla="*/ 21 w 650"/>
                <a:gd name="T3" fmla="*/ 29 h 650"/>
                <a:gd name="T4" fmla="*/ 21 w 650"/>
                <a:gd name="T5" fmla="*/ 29 h 650"/>
                <a:gd name="T6" fmla="*/ 21 w 650"/>
                <a:gd name="T7" fmla="*/ 29 h 650"/>
                <a:gd name="T8" fmla="*/ 21 w 650"/>
                <a:gd name="T9" fmla="*/ 29 h 650"/>
                <a:gd name="T10" fmla="*/ 29 w 650"/>
                <a:gd name="T11" fmla="*/ 8 h 650"/>
                <a:gd name="T12" fmla="*/ 29 w 650"/>
                <a:gd name="T13" fmla="*/ 8 h 650"/>
                <a:gd name="T14" fmla="*/ 28 w 650"/>
                <a:gd name="T15" fmla="*/ 8 h 650"/>
                <a:gd name="T16" fmla="*/ 28 w 650"/>
                <a:gd name="T17" fmla="*/ 8 h 650"/>
                <a:gd name="T18" fmla="*/ 28 w 650"/>
                <a:gd name="T19" fmla="*/ 7 h 650"/>
                <a:gd name="T20" fmla="*/ 8 w 650"/>
                <a:gd name="T21" fmla="*/ 0 h 650"/>
                <a:gd name="T22" fmla="*/ 8 w 650"/>
                <a:gd name="T23" fmla="*/ 0 h 650"/>
                <a:gd name="T24" fmla="*/ 8 w 650"/>
                <a:gd name="T25" fmla="*/ 0 h 650"/>
                <a:gd name="T26" fmla="*/ 8 w 650"/>
                <a:gd name="T27" fmla="*/ 0 h 650"/>
                <a:gd name="T28" fmla="*/ 7 w 650"/>
                <a:gd name="T29" fmla="*/ 0 h 650"/>
                <a:gd name="T30" fmla="*/ 0 w 650"/>
                <a:gd name="T31" fmla="*/ 21 h 650"/>
                <a:gd name="T32" fmla="*/ 0 w 650"/>
                <a:gd name="T33" fmla="*/ 21 h 650"/>
                <a:gd name="T34" fmla="*/ 0 w 650"/>
                <a:gd name="T35" fmla="*/ 21 h 650"/>
                <a:gd name="T36" fmla="*/ 0 w 650"/>
                <a:gd name="T37" fmla="*/ 22 h 650"/>
                <a:gd name="T38" fmla="*/ 0 w 650"/>
                <a:gd name="T39" fmla="*/ 22 h 650"/>
                <a:gd name="T40" fmla="*/ 20 w 650"/>
                <a:gd name="T41" fmla="*/ 29 h 6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50"/>
                <a:gd name="T64" fmla="*/ 0 h 650"/>
                <a:gd name="T65" fmla="*/ 650 w 650"/>
                <a:gd name="T66" fmla="*/ 650 h 65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50" h="650">
                  <a:moveTo>
                    <a:pt x="463" y="649"/>
                  </a:moveTo>
                  <a:lnTo>
                    <a:pt x="468" y="650"/>
                  </a:lnTo>
                  <a:lnTo>
                    <a:pt x="473" y="649"/>
                  </a:lnTo>
                  <a:lnTo>
                    <a:pt x="478" y="645"/>
                  </a:lnTo>
                  <a:lnTo>
                    <a:pt x="482" y="640"/>
                  </a:lnTo>
                  <a:lnTo>
                    <a:pt x="650" y="189"/>
                  </a:lnTo>
                  <a:lnTo>
                    <a:pt x="650" y="182"/>
                  </a:lnTo>
                  <a:lnTo>
                    <a:pt x="648" y="177"/>
                  </a:lnTo>
                  <a:lnTo>
                    <a:pt x="644" y="172"/>
                  </a:lnTo>
                  <a:lnTo>
                    <a:pt x="639" y="168"/>
                  </a:lnTo>
                  <a:lnTo>
                    <a:pt x="188" y="2"/>
                  </a:lnTo>
                  <a:lnTo>
                    <a:pt x="181" y="0"/>
                  </a:lnTo>
                  <a:lnTo>
                    <a:pt x="176" y="2"/>
                  </a:lnTo>
                  <a:lnTo>
                    <a:pt x="171" y="5"/>
                  </a:lnTo>
                  <a:lnTo>
                    <a:pt x="169" y="11"/>
                  </a:lnTo>
                  <a:lnTo>
                    <a:pt x="1" y="463"/>
                  </a:lnTo>
                  <a:lnTo>
                    <a:pt x="0" y="470"/>
                  </a:lnTo>
                  <a:lnTo>
                    <a:pt x="1" y="475"/>
                  </a:lnTo>
                  <a:lnTo>
                    <a:pt x="5" y="481"/>
                  </a:lnTo>
                  <a:lnTo>
                    <a:pt x="10" y="482"/>
                  </a:lnTo>
                  <a:lnTo>
                    <a:pt x="463" y="6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 name="Freeform 18"/>
            <p:cNvSpPr>
              <a:spLocks/>
            </p:cNvSpPr>
            <p:nvPr/>
          </p:nvSpPr>
          <p:spPr bwMode="auto">
            <a:xfrm>
              <a:off x="5008" y="1134"/>
              <a:ext cx="554" cy="79"/>
            </a:xfrm>
            <a:custGeom>
              <a:avLst/>
              <a:gdLst>
                <a:gd name="T0" fmla="*/ 50 w 1206"/>
                <a:gd name="T1" fmla="*/ 8 h 172"/>
                <a:gd name="T2" fmla="*/ 51 w 1206"/>
                <a:gd name="T3" fmla="*/ 8 h 172"/>
                <a:gd name="T4" fmla="*/ 51 w 1206"/>
                <a:gd name="T5" fmla="*/ 7 h 172"/>
                <a:gd name="T6" fmla="*/ 52 w 1206"/>
                <a:gd name="T7" fmla="*/ 7 h 172"/>
                <a:gd name="T8" fmla="*/ 52 w 1206"/>
                <a:gd name="T9" fmla="*/ 6 h 172"/>
                <a:gd name="T10" fmla="*/ 53 w 1206"/>
                <a:gd name="T11" fmla="*/ 6 h 172"/>
                <a:gd name="T12" fmla="*/ 53 w 1206"/>
                <a:gd name="T13" fmla="*/ 5 h 172"/>
                <a:gd name="T14" fmla="*/ 54 w 1206"/>
                <a:gd name="T15" fmla="*/ 5 h 172"/>
                <a:gd name="T16" fmla="*/ 54 w 1206"/>
                <a:gd name="T17" fmla="*/ 4 h 172"/>
                <a:gd name="T18" fmla="*/ 54 w 1206"/>
                <a:gd name="T19" fmla="*/ 4 h 172"/>
                <a:gd name="T20" fmla="*/ 54 w 1206"/>
                <a:gd name="T21" fmla="*/ 3 h 172"/>
                <a:gd name="T22" fmla="*/ 53 w 1206"/>
                <a:gd name="T23" fmla="*/ 2 h 172"/>
                <a:gd name="T24" fmla="*/ 53 w 1206"/>
                <a:gd name="T25" fmla="*/ 2 h 172"/>
                <a:gd name="T26" fmla="*/ 52 w 1206"/>
                <a:gd name="T27" fmla="*/ 1 h 172"/>
                <a:gd name="T28" fmla="*/ 52 w 1206"/>
                <a:gd name="T29" fmla="*/ 0 h 172"/>
                <a:gd name="T30" fmla="*/ 51 w 1206"/>
                <a:gd name="T31" fmla="*/ 0 h 172"/>
                <a:gd name="T32" fmla="*/ 51 w 1206"/>
                <a:gd name="T33" fmla="*/ 0 h 172"/>
                <a:gd name="T34" fmla="*/ 50 w 1206"/>
                <a:gd name="T35" fmla="*/ 0 h 172"/>
                <a:gd name="T36" fmla="*/ 4 w 1206"/>
                <a:gd name="T37" fmla="*/ 0 h 172"/>
                <a:gd name="T38" fmla="*/ 3 w 1206"/>
                <a:gd name="T39" fmla="*/ 0 h 172"/>
                <a:gd name="T40" fmla="*/ 2 w 1206"/>
                <a:gd name="T41" fmla="*/ 0 h 172"/>
                <a:gd name="T42" fmla="*/ 2 w 1206"/>
                <a:gd name="T43" fmla="*/ 0 h 172"/>
                <a:gd name="T44" fmla="*/ 1 w 1206"/>
                <a:gd name="T45" fmla="*/ 1 h 172"/>
                <a:gd name="T46" fmla="*/ 0 w 1206"/>
                <a:gd name="T47" fmla="*/ 2 h 172"/>
                <a:gd name="T48" fmla="*/ 0 w 1206"/>
                <a:gd name="T49" fmla="*/ 2 h 172"/>
                <a:gd name="T50" fmla="*/ 0 w 1206"/>
                <a:gd name="T51" fmla="*/ 3 h 172"/>
                <a:gd name="T52" fmla="*/ 0 w 1206"/>
                <a:gd name="T53" fmla="*/ 4 h 172"/>
                <a:gd name="T54" fmla="*/ 0 w 1206"/>
                <a:gd name="T55" fmla="*/ 4 h 172"/>
                <a:gd name="T56" fmla="*/ 0 w 1206"/>
                <a:gd name="T57" fmla="*/ 5 h 172"/>
                <a:gd name="T58" fmla="*/ 0 w 1206"/>
                <a:gd name="T59" fmla="*/ 5 h 172"/>
                <a:gd name="T60" fmla="*/ 0 w 1206"/>
                <a:gd name="T61" fmla="*/ 6 h 172"/>
                <a:gd name="T62" fmla="*/ 1 w 1206"/>
                <a:gd name="T63" fmla="*/ 6 h 172"/>
                <a:gd name="T64" fmla="*/ 2 w 1206"/>
                <a:gd name="T65" fmla="*/ 7 h 172"/>
                <a:gd name="T66" fmla="*/ 2 w 1206"/>
                <a:gd name="T67" fmla="*/ 7 h 172"/>
                <a:gd name="T68" fmla="*/ 3 w 1206"/>
                <a:gd name="T69" fmla="*/ 8 h 172"/>
                <a:gd name="T70" fmla="*/ 4 w 1206"/>
                <a:gd name="T71" fmla="*/ 8 h 172"/>
                <a:gd name="T72" fmla="*/ 50 w 1206"/>
                <a:gd name="T73" fmla="*/ 8 h 17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06"/>
                <a:gd name="T112" fmla="*/ 0 h 172"/>
                <a:gd name="T113" fmla="*/ 1206 w 1206"/>
                <a:gd name="T114" fmla="*/ 172 h 17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06" h="172">
                  <a:moveTo>
                    <a:pt x="1120" y="172"/>
                  </a:moveTo>
                  <a:lnTo>
                    <a:pt x="1138" y="170"/>
                  </a:lnTo>
                  <a:lnTo>
                    <a:pt x="1155" y="165"/>
                  </a:lnTo>
                  <a:lnTo>
                    <a:pt x="1168" y="158"/>
                  </a:lnTo>
                  <a:lnTo>
                    <a:pt x="1182" y="146"/>
                  </a:lnTo>
                  <a:lnTo>
                    <a:pt x="1192" y="134"/>
                  </a:lnTo>
                  <a:lnTo>
                    <a:pt x="1199" y="120"/>
                  </a:lnTo>
                  <a:lnTo>
                    <a:pt x="1204" y="103"/>
                  </a:lnTo>
                  <a:lnTo>
                    <a:pt x="1206" y="86"/>
                  </a:lnTo>
                  <a:lnTo>
                    <a:pt x="1204" y="69"/>
                  </a:lnTo>
                  <a:lnTo>
                    <a:pt x="1199" y="52"/>
                  </a:lnTo>
                  <a:lnTo>
                    <a:pt x="1192" y="38"/>
                  </a:lnTo>
                  <a:lnTo>
                    <a:pt x="1182" y="24"/>
                  </a:lnTo>
                  <a:lnTo>
                    <a:pt x="1168" y="14"/>
                  </a:lnTo>
                  <a:lnTo>
                    <a:pt x="1155" y="7"/>
                  </a:lnTo>
                  <a:lnTo>
                    <a:pt x="1138" y="2"/>
                  </a:lnTo>
                  <a:lnTo>
                    <a:pt x="1120" y="0"/>
                  </a:lnTo>
                  <a:lnTo>
                    <a:pt x="86" y="0"/>
                  </a:lnTo>
                  <a:lnTo>
                    <a:pt x="69" y="2"/>
                  </a:lnTo>
                  <a:lnTo>
                    <a:pt x="52" y="7"/>
                  </a:lnTo>
                  <a:lnTo>
                    <a:pt x="38" y="14"/>
                  </a:lnTo>
                  <a:lnTo>
                    <a:pt x="26" y="24"/>
                  </a:lnTo>
                  <a:lnTo>
                    <a:pt x="14" y="38"/>
                  </a:lnTo>
                  <a:lnTo>
                    <a:pt x="7" y="52"/>
                  </a:lnTo>
                  <a:lnTo>
                    <a:pt x="2" y="69"/>
                  </a:lnTo>
                  <a:lnTo>
                    <a:pt x="0" y="86"/>
                  </a:lnTo>
                  <a:lnTo>
                    <a:pt x="2" y="103"/>
                  </a:lnTo>
                  <a:lnTo>
                    <a:pt x="7" y="120"/>
                  </a:lnTo>
                  <a:lnTo>
                    <a:pt x="14" y="134"/>
                  </a:lnTo>
                  <a:lnTo>
                    <a:pt x="26" y="146"/>
                  </a:lnTo>
                  <a:lnTo>
                    <a:pt x="38" y="158"/>
                  </a:lnTo>
                  <a:lnTo>
                    <a:pt x="52" y="165"/>
                  </a:lnTo>
                  <a:lnTo>
                    <a:pt x="69" y="170"/>
                  </a:lnTo>
                  <a:lnTo>
                    <a:pt x="86" y="172"/>
                  </a:lnTo>
                  <a:lnTo>
                    <a:pt x="1120" y="1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0" name="Freeform 19"/>
            <p:cNvSpPr>
              <a:spLocks/>
            </p:cNvSpPr>
            <p:nvPr/>
          </p:nvSpPr>
          <p:spPr bwMode="auto">
            <a:xfrm>
              <a:off x="5400" y="818"/>
              <a:ext cx="240" cy="149"/>
            </a:xfrm>
            <a:custGeom>
              <a:avLst/>
              <a:gdLst>
                <a:gd name="T0" fmla="*/ 23 w 522"/>
                <a:gd name="T1" fmla="*/ 8 h 324"/>
                <a:gd name="T2" fmla="*/ 2 w 522"/>
                <a:gd name="T3" fmla="*/ 0 h 324"/>
                <a:gd name="T4" fmla="*/ 0 w 522"/>
                <a:gd name="T5" fmla="*/ 6 h 324"/>
                <a:gd name="T6" fmla="*/ 23 w 522"/>
                <a:gd name="T7" fmla="*/ 15 h 324"/>
                <a:gd name="T8" fmla="*/ 23 w 522"/>
                <a:gd name="T9" fmla="*/ 8 h 324"/>
                <a:gd name="T10" fmla="*/ 0 60000 65536"/>
                <a:gd name="T11" fmla="*/ 0 60000 65536"/>
                <a:gd name="T12" fmla="*/ 0 60000 65536"/>
                <a:gd name="T13" fmla="*/ 0 60000 65536"/>
                <a:gd name="T14" fmla="*/ 0 60000 65536"/>
                <a:gd name="T15" fmla="*/ 0 w 522"/>
                <a:gd name="T16" fmla="*/ 0 h 324"/>
                <a:gd name="T17" fmla="*/ 522 w 522"/>
                <a:gd name="T18" fmla="*/ 324 h 324"/>
              </a:gdLst>
              <a:ahLst/>
              <a:cxnLst>
                <a:cxn ang="T10">
                  <a:pos x="T0" y="T1"/>
                </a:cxn>
                <a:cxn ang="T11">
                  <a:pos x="T2" y="T3"/>
                </a:cxn>
                <a:cxn ang="T12">
                  <a:pos x="T4" y="T5"/>
                </a:cxn>
                <a:cxn ang="T13">
                  <a:pos x="T6" y="T7"/>
                </a:cxn>
                <a:cxn ang="T14">
                  <a:pos x="T8" y="T9"/>
                </a:cxn>
              </a:cxnLst>
              <a:rect l="T15" t="T16" r="T17" b="T18"/>
              <a:pathLst>
                <a:path w="522" h="324">
                  <a:moveTo>
                    <a:pt x="522" y="173"/>
                  </a:moveTo>
                  <a:lnTo>
                    <a:pt x="50" y="0"/>
                  </a:lnTo>
                  <a:lnTo>
                    <a:pt x="0" y="134"/>
                  </a:lnTo>
                  <a:lnTo>
                    <a:pt x="522" y="324"/>
                  </a:lnTo>
                  <a:lnTo>
                    <a:pt x="522" y="1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1" name="Freeform 20"/>
            <p:cNvSpPr>
              <a:spLocks/>
            </p:cNvSpPr>
            <p:nvPr/>
          </p:nvSpPr>
          <p:spPr bwMode="auto">
            <a:xfrm>
              <a:off x="5062" y="1062"/>
              <a:ext cx="442" cy="47"/>
            </a:xfrm>
            <a:custGeom>
              <a:avLst/>
              <a:gdLst>
                <a:gd name="T0" fmla="*/ 40 w 964"/>
                <a:gd name="T1" fmla="*/ 5 h 101"/>
                <a:gd name="T2" fmla="*/ 41 w 964"/>
                <a:gd name="T3" fmla="*/ 5 h 101"/>
                <a:gd name="T4" fmla="*/ 41 w 964"/>
                <a:gd name="T5" fmla="*/ 5 h 101"/>
                <a:gd name="T6" fmla="*/ 42 w 964"/>
                <a:gd name="T7" fmla="*/ 4 h 101"/>
                <a:gd name="T8" fmla="*/ 42 w 964"/>
                <a:gd name="T9" fmla="*/ 4 h 101"/>
                <a:gd name="T10" fmla="*/ 42 w 964"/>
                <a:gd name="T11" fmla="*/ 4 h 101"/>
                <a:gd name="T12" fmla="*/ 43 w 964"/>
                <a:gd name="T13" fmla="*/ 3 h 101"/>
                <a:gd name="T14" fmla="*/ 43 w 964"/>
                <a:gd name="T15" fmla="*/ 3 h 101"/>
                <a:gd name="T16" fmla="*/ 43 w 964"/>
                <a:gd name="T17" fmla="*/ 2 h 101"/>
                <a:gd name="T18" fmla="*/ 43 w 964"/>
                <a:gd name="T19" fmla="*/ 2 h 101"/>
                <a:gd name="T20" fmla="*/ 43 w 964"/>
                <a:gd name="T21" fmla="*/ 2 h 101"/>
                <a:gd name="T22" fmla="*/ 43 w 964"/>
                <a:gd name="T23" fmla="*/ 1 h 101"/>
                <a:gd name="T24" fmla="*/ 42 w 964"/>
                <a:gd name="T25" fmla="*/ 1 h 101"/>
                <a:gd name="T26" fmla="*/ 42 w 964"/>
                <a:gd name="T27" fmla="*/ 0 h 101"/>
                <a:gd name="T28" fmla="*/ 42 w 964"/>
                <a:gd name="T29" fmla="*/ 0 h 101"/>
                <a:gd name="T30" fmla="*/ 41 w 964"/>
                <a:gd name="T31" fmla="*/ 0 h 101"/>
                <a:gd name="T32" fmla="*/ 41 w 964"/>
                <a:gd name="T33" fmla="*/ 0 h 101"/>
                <a:gd name="T34" fmla="*/ 40 w 964"/>
                <a:gd name="T35" fmla="*/ 0 h 101"/>
                <a:gd name="T36" fmla="*/ 2 w 964"/>
                <a:gd name="T37" fmla="*/ 0 h 101"/>
                <a:gd name="T38" fmla="*/ 2 w 964"/>
                <a:gd name="T39" fmla="*/ 0 h 101"/>
                <a:gd name="T40" fmla="*/ 1 w 964"/>
                <a:gd name="T41" fmla="*/ 0 h 101"/>
                <a:gd name="T42" fmla="*/ 1 w 964"/>
                <a:gd name="T43" fmla="*/ 0 h 101"/>
                <a:gd name="T44" fmla="*/ 0 w 964"/>
                <a:gd name="T45" fmla="*/ 0 h 101"/>
                <a:gd name="T46" fmla="*/ 0 w 964"/>
                <a:gd name="T47" fmla="*/ 1 h 101"/>
                <a:gd name="T48" fmla="*/ 0 w 964"/>
                <a:gd name="T49" fmla="*/ 1 h 101"/>
                <a:gd name="T50" fmla="*/ 0 w 964"/>
                <a:gd name="T51" fmla="*/ 2 h 101"/>
                <a:gd name="T52" fmla="*/ 0 w 964"/>
                <a:gd name="T53" fmla="*/ 2 h 101"/>
                <a:gd name="T54" fmla="*/ 0 w 964"/>
                <a:gd name="T55" fmla="*/ 2 h 101"/>
                <a:gd name="T56" fmla="*/ 0 w 964"/>
                <a:gd name="T57" fmla="*/ 3 h 101"/>
                <a:gd name="T58" fmla="*/ 0 w 964"/>
                <a:gd name="T59" fmla="*/ 3 h 101"/>
                <a:gd name="T60" fmla="*/ 0 w 964"/>
                <a:gd name="T61" fmla="*/ 4 h 101"/>
                <a:gd name="T62" fmla="*/ 0 w 964"/>
                <a:gd name="T63" fmla="*/ 4 h 101"/>
                <a:gd name="T64" fmla="*/ 1 w 964"/>
                <a:gd name="T65" fmla="*/ 4 h 101"/>
                <a:gd name="T66" fmla="*/ 1 w 964"/>
                <a:gd name="T67" fmla="*/ 5 h 101"/>
                <a:gd name="T68" fmla="*/ 2 w 964"/>
                <a:gd name="T69" fmla="*/ 5 h 101"/>
                <a:gd name="T70" fmla="*/ 2 w 964"/>
                <a:gd name="T71" fmla="*/ 5 h 101"/>
                <a:gd name="T72" fmla="*/ 40 w 964"/>
                <a:gd name="T73" fmla="*/ 5 h 10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64"/>
                <a:gd name="T112" fmla="*/ 0 h 101"/>
                <a:gd name="T113" fmla="*/ 964 w 964"/>
                <a:gd name="T114" fmla="*/ 101 h 10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64" h="101">
                  <a:moveTo>
                    <a:pt x="913" y="101"/>
                  </a:moveTo>
                  <a:lnTo>
                    <a:pt x="923" y="99"/>
                  </a:lnTo>
                  <a:lnTo>
                    <a:pt x="931" y="98"/>
                  </a:lnTo>
                  <a:lnTo>
                    <a:pt x="942" y="93"/>
                  </a:lnTo>
                  <a:lnTo>
                    <a:pt x="949" y="86"/>
                  </a:lnTo>
                  <a:lnTo>
                    <a:pt x="955" y="79"/>
                  </a:lnTo>
                  <a:lnTo>
                    <a:pt x="961" y="70"/>
                  </a:lnTo>
                  <a:lnTo>
                    <a:pt x="962" y="62"/>
                  </a:lnTo>
                  <a:lnTo>
                    <a:pt x="964" y="51"/>
                  </a:lnTo>
                  <a:lnTo>
                    <a:pt x="962" y="41"/>
                  </a:lnTo>
                  <a:lnTo>
                    <a:pt x="961" y="31"/>
                  </a:lnTo>
                  <a:lnTo>
                    <a:pt x="955" y="22"/>
                  </a:lnTo>
                  <a:lnTo>
                    <a:pt x="949" y="15"/>
                  </a:lnTo>
                  <a:lnTo>
                    <a:pt x="942" y="9"/>
                  </a:lnTo>
                  <a:lnTo>
                    <a:pt x="931" y="3"/>
                  </a:lnTo>
                  <a:lnTo>
                    <a:pt x="923" y="2"/>
                  </a:lnTo>
                  <a:lnTo>
                    <a:pt x="913" y="0"/>
                  </a:lnTo>
                  <a:lnTo>
                    <a:pt x="51" y="0"/>
                  </a:lnTo>
                  <a:lnTo>
                    <a:pt x="41" y="2"/>
                  </a:lnTo>
                  <a:lnTo>
                    <a:pt x="31" y="3"/>
                  </a:lnTo>
                  <a:lnTo>
                    <a:pt x="22" y="9"/>
                  </a:lnTo>
                  <a:lnTo>
                    <a:pt x="15" y="15"/>
                  </a:lnTo>
                  <a:lnTo>
                    <a:pt x="9" y="22"/>
                  </a:lnTo>
                  <a:lnTo>
                    <a:pt x="3" y="31"/>
                  </a:lnTo>
                  <a:lnTo>
                    <a:pt x="2" y="41"/>
                  </a:lnTo>
                  <a:lnTo>
                    <a:pt x="0" y="51"/>
                  </a:lnTo>
                  <a:lnTo>
                    <a:pt x="2" y="62"/>
                  </a:lnTo>
                  <a:lnTo>
                    <a:pt x="3" y="70"/>
                  </a:lnTo>
                  <a:lnTo>
                    <a:pt x="9" y="79"/>
                  </a:lnTo>
                  <a:lnTo>
                    <a:pt x="15" y="86"/>
                  </a:lnTo>
                  <a:lnTo>
                    <a:pt x="22" y="93"/>
                  </a:lnTo>
                  <a:lnTo>
                    <a:pt x="31" y="98"/>
                  </a:lnTo>
                  <a:lnTo>
                    <a:pt x="41" y="99"/>
                  </a:lnTo>
                  <a:lnTo>
                    <a:pt x="51" y="101"/>
                  </a:lnTo>
                  <a:lnTo>
                    <a:pt x="913"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2" name="Freeform 21"/>
            <p:cNvSpPr>
              <a:spLocks/>
            </p:cNvSpPr>
            <p:nvPr/>
          </p:nvSpPr>
          <p:spPr bwMode="auto">
            <a:xfrm>
              <a:off x="4999" y="766"/>
              <a:ext cx="64" cy="48"/>
            </a:xfrm>
            <a:custGeom>
              <a:avLst/>
              <a:gdLst>
                <a:gd name="T0" fmla="*/ 6 w 140"/>
                <a:gd name="T1" fmla="*/ 0 h 106"/>
                <a:gd name="T2" fmla="*/ 0 w 140"/>
                <a:gd name="T3" fmla="*/ 1 h 106"/>
                <a:gd name="T4" fmla="*/ 5 w 140"/>
                <a:gd name="T5" fmla="*/ 5 h 106"/>
                <a:gd name="T6" fmla="*/ 5 w 140"/>
                <a:gd name="T7" fmla="*/ 3 h 106"/>
                <a:gd name="T8" fmla="*/ 5 w 140"/>
                <a:gd name="T9" fmla="*/ 2 h 106"/>
                <a:gd name="T10" fmla="*/ 6 w 140"/>
                <a:gd name="T11" fmla="*/ 1 h 106"/>
                <a:gd name="T12" fmla="*/ 6 w 140"/>
                <a:gd name="T13" fmla="*/ 0 h 106"/>
                <a:gd name="T14" fmla="*/ 0 60000 65536"/>
                <a:gd name="T15" fmla="*/ 0 60000 65536"/>
                <a:gd name="T16" fmla="*/ 0 60000 65536"/>
                <a:gd name="T17" fmla="*/ 0 60000 65536"/>
                <a:gd name="T18" fmla="*/ 0 60000 65536"/>
                <a:gd name="T19" fmla="*/ 0 60000 65536"/>
                <a:gd name="T20" fmla="*/ 0 60000 65536"/>
                <a:gd name="T21" fmla="*/ 0 w 140"/>
                <a:gd name="T22" fmla="*/ 0 h 106"/>
                <a:gd name="T23" fmla="*/ 140 w 140"/>
                <a:gd name="T24" fmla="*/ 106 h 1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0" h="106">
                  <a:moveTo>
                    <a:pt x="140" y="0"/>
                  </a:moveTo>
                  <a:lnTo>
                    <a:pt x="0" y="34"/>
                  </a:lnTo>
                  <a:lnTo>
                    <a:pt x="122" y="106"/>
                  </a:lnTo>
                  <a:lnTo>
                    <a:pt x="125" y="79"/>
                  </a:lnTo>
                  <a:lnTo>
                    <a:pt x="128" y="53"/>
                  </a:lnTo>
                  <a:lnTo>
                    <a:pt x="134" y="26"/>
                  </a:lnTo>
                  <a:lnTo>
                    <a:pt x="1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3" name="Freeform 22"/>
            <p:cNvSpPr>
              <a:spLocks/>
            </p:cNvSpPr>
            <p:nvPr/>
          </p:nvSpPr>
          <p:spPr bwMode="auto">
            <a:xfrm>
              <a:off x="5070" y="611"/>
              <a:ext cx="69" cy="60"/>
            </a:xfrm>
            <a:custGeom>
              <a:avLst/>
              <a:gdLst>
                <a:gd name="T0" fmla="*/ 7 w 149"/>
                <a:gd name="T1" fmla="*/ 2 h 130"/>
                <a:gd name="T2" fmla="*/ 0 w 149"/>
                <a:gd name="T3" fmla="*/ 0 h 130"/>
                <a:gd name="T4" fmla="*/ 4 w 149"/>
                <a:gd name="T5" fmla="*/ 6 h 130"/>
                <a:gd name="T6" fmla="*/ 4 w 149"/>
                <a:gd name="T7" fmla="*/ 6 h 130"/>
                <a:gd name="T8" fmla="*/ 4 w 149"/>
                <a:gd name="T9" fmla="*/ 5 h 130"/>
                <a:gd name="T10" fmla="*/ 5 w 149"/>
                <a:gd name="T11" fmla="*/ 4 h 130"/>
                <a:gd name="T12" fmla="*/ 5 w 149"/>
                <a:gd name="T13" fmla="*/ 4 h 130"/>
                <a:gd name="T14" fmla="*/ 6 w 149"/>
                <a:gd name="T15" fmla="*/ 3 h 130"/>
                <a:gd name="T16" fmla="*/ 6 w 149"/>
                <a:gd name="T17" fmla="*/ 3 h 130"/>
                <a:gd name="T18" fmla="*/ 6 w 149"/>
                <a:gd name="T19" fmla="*/ 2 h 130"/>
                <a:gd name="T20" fmla="*/ 7 w 149"/>
                <a:gd name="T21" fmla="*/ 2 h 1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9"/>
                <a:gd name="T34" fmla="*/ 0 h 130"/>
                <a:gd name="T35" fmla="*/ 149 w 149"/>
                <a:gd name="T36" fmla="*/ 130 h 13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9" h="130">
                  <a:moveTo>
                    <a:pt x="149" y="39"/>
                  </a:moveTo>
                  <a:lnTo>
                    <a:pt x="0" y="0"/>
                  </a:lnTo>
                  <a:lnTo>
                    <a:pt x="79" y="130"/>
                  </a:lnTo>
                  <a:lnTo>
                    <a:pt x="88" y="118"/>
                  </a:lnTo>
                  <a:lnTo>
                    <a:pt x="95" y="108"/>
                  </a:lnTo>
                  <a:lnTo>
                    <a:pt x="103" y="96"/>
                  </a:lnTo>
                  <a:lnTo>
                    <a:pt x="112" y="84"/>
                  </a:lnTo>
                  <a:lnTo>
                    <a:pt x="122" y="72"/>
                  </a:lnTo>
                  <a:lnTo>
                    <a:pt x="131" y="61"/>
                  </a:lnTo>
                  <a:lnTo>
                    <a:pt x="139" y="49"/>
                  </a:lnTo>
                  <a:lnTo>
                    <a:pt x="149"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4" name="Freeform 23"/>
            <p:cNvSpPr>
              <a:spLocks/>
            </p:cNvSpPr>
            <p:nvPr/>
          </p:nvSpPr>
          <p:spPr bwMode="auto">
            <a:xfrm>
              <a:off x="5024" y="692"/>
              <a:ext cx="70" cy="48"/>
            </a:xfrm>
            <a:custGeom>
              <a:avLst/>
              <a:gdLst>
                <a:gd name="T0" fmla="*/ 7 w 153"/>
                <a:gd name="T1" fmla="*/ 0 h 104"/>
                <a:gd name="T2" fmla="*/ 0 w 153"/>
                <a:gd name="T3" fmla="*/ 0 h 104"/>
                <a:gd name="T4" fmla="*/ 5 w 153"/>
                <a:gd name="T5" fmla="*/ 5 h 104"/>
                <a:gd name="T6" fmla="*/ 5 w 153"/>
                <a:gd name="T7" fmla="*/ 4 h 104"/>
                <a:gd name="T8" fmla="*/ 5 w 153"/>
                <a:gd name="T9" fmla="*/ 2 h 104"/>
                <a:gd name="T10" fmla="*/ 6 w 153"/>
                <a:gd name="T11" fmla="*/ 1 h 104"/>
                <a:gd name="T12" fmla="*/ 7 w 153"/>
                <a:gd name="T13" fmla="*/ 0 h 104"/>
                <a:gd name="T14" fmla="*/ 0 60000 65536"/>
                <a:gd name="T15" fmla="*/ 0 60000 65536"/>
                <a:gd name="T16" fmla="*/ 0 60000 65536"/>
                <a:gd name="T17" fmla="*/ 0 60000 65536"/>
                <a:gd name="T18" fmla="*/ 0 60000 65536"/>
                <a:gd name="T19" fmla="*/ 0 60000 65536"/>
                <a:gd name="T20" fmla="*/ 0 60000 65536"/>
                <a:gd name="T21" fmla="*/ 0 w 153"/>
                <a:gd name="T22" fmla="*/ 0 h 104"/>
                <a:gd name="T23" fmla="*/ 153 w 153"/>
                <a:gd name="T24" fmla="*/ 104 h 1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3" h="104">
                  <a:moveTo>
                    <a:pt x="153" y="1"/>
                  </a:moveTo>
                  <a:lnTo>
                    <a:pt x="0" y="0"/>
                  </a:lnTo>
                  <a:lnTo>
                    <a:pt x="106" y="104"/>
                  </a:lnTo>
                  <a:lnTo>
                    <a:pt x="117" y="77"/>
                  </a:lnTo>
                  <a:lnTo>
                    <a:pt x="127" y="51"/>
                  </a:lnTo>
                  <a:lnTo>
                    <a:pt x="139" y="25"/>
                  </a:lnTo>
                  <a:lnTo>
                    <a:pt x="15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375" name="Text Box 74"/>
          <p:cNvSpPr txBox="1">
            <a:spLocks noChangeArrowheads="1"/>
          </p:cNvSpPr>
          <p:nvPr/>
        </p:nvSpPr>
        <p:spPr bwMode="auto">
          <a:xfrm>
            <a:off x="7807325" y="3549650"/>
            <a:ext cx="1171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a:t>matter</a:t>
            </a:r>
          </a:p>
        </p:txBody>
      </p:sp>
      <p:sp>
        <p:nvSpPr>
          <p:cNvPr id="376" name="Line 93"/>
          <p:cNvSpPr>
            <a:spLocks noChangeShapeType="1"/>
          </p:cNvSpPr>
          <p:nvPr/>
        </p:nvSpPr>
        <p:spPr bwMode="auto">
          <a:xfrm>
            <a:off x="698500" y="3330575"/>
            <a:ext cx="7747000"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77" name="Line 95"/>
          <p:cNvSpPr>
            <a:spLocks noChangeShapeType="1"/>
          </p:cNvSpPr>
          <p:nvPr/>
        </p:nvSpPr>
        <p:spPr bwMode="auto">
          <a:xfrm>
            <a:off x="8455025" y="3313113"/>
            <a:ext cx="0" cy="2333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378" name="Text Box 53"/>
          <p:cNvSpPr txBox="1">
            <a:spLocks noChangeArrowheads="1"/>
          </p:cNvSpPr>
          <p:nvPr/>
        </p:nvSpPr>
        <p:spPr bwMode="auto">
          <a:xfrm>
            <a:off x="6680200" y="3549650"/>
            <a:ext cx="1171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a:t>note</a:t>
            </a:r>
          </a:p>
        </p:txBody>
      </p:sp>
      <p:sp>
        <p:nvSpPr>
          <p:cNvPr id="379" name="Line 73"/>
          <p:cNvSpPr>
            <a:spLocks noChangeShapeType="1"/>
          </p:cNvSpPr>
          <p:nvPr/>
        </p:nvSpPr>
        <p:spPr bwMode="auto">
          <a:xfrm>
            <a:off x="7224713" y="3313113"/>
            <a:ext cx="0" cy="2333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nvGrpSpPr>
          <p:cNvPr id="380" name="Group 92"/>
          <p:cNvGrpSpPr>
            <a:grpSpLocks/>
          </p:cNvGrpSpPr>
          <p:nvPr/>
        </p:nvGrpSpPr>
        <p:grpSpPr bwMode="auto">
          <a:xfrm>
            <a:off x="6844921" y="3868740"/>
            <a:ext cx="928687" cy="1354138"/>
            <a:chOff x="4279" y="2531"/>
            <a:chExt cx="585" cy="853"/>
          </a:xfrm>
        </p:grpSpPr>
        <p:grpSp>
          <p:nvGrpSpPr>
            <p:cNvPr id="381" name="Group 93"/>
            <p:cNvGrpSpPr>
              <a:grpSpLocks/>
            </p:cNvGrpSpPr>
            <p:nvPr/>
          </p:nvGrpSpPr>
          <p:grpSpPr bwMode="auto">
            <a:xfrm>
              <a:off x="4279" y="2531"/>
              <a:ext cx="585" cy="521"/>
              <a:chOff x="2322" y="507"/>
              <a:chExt cx="1203" cy="1071"/>
            </a:xfrm>
          </p:grpSpPr>
          <p:sp>
            <p:nvSpPr>
              <p:cNvPr id="392" name="Freeform 94"/>
              <p:cNvSpPr>
                <a:spLocks/>
              </p:cNvSpPr>
              <p:nvPr/>
            </p:nvSpPr>
            <p:spPr bwMode="auto">
              <a:xfrm>
                <a:off x="2322" y="600"/>
                <a:ext cx="1203" cy="978"/>
              </a:xfrm>
              <a:custGeom>
                <a:avLst/>
                <a:gdLst>
                  <a:gd name="T0" fmla="*/ 0 w 1203"/>
                  <a:gd name="T1" fmla="*/ 351 h 978"/>
                  <a:gd name="T2" fmla="*/ 474 w 1203"/>
                  <a:gd name="T3" fmla="*/ 168 h 978"/>
                  <a:gd name="T4" fmla="*/ 609 w 1203"/>
                  <a:gd name="T5" fmla="*/ 90 h 978"/>
                  <a:gd name="T6" fmla="*/ 723 w 1203"/>
                  <a:gd name="T7" fmla="*/ 0 h 978"/>
                  <a:gd name="T8" fmla="*/ 801 w 1203"/>
                  <a:gd name="T9" fmla="*/ 231 h 978"/>
                  <a:gd name="T10" fmla="*/ 882 w 1203"/>
                  <a:gd name="T11" fmla="*/ 405 h 978"/>
                  <a:gd name="T12" fmla="*/ 939 w 1203"/>
                  <a:gd name="T13" fmla="*/ 480 h 978"/>
                  <a:gd name="T14" fmla="*/ 1044 w 1203"/>
                  <a:gd name="T15" fmla="*/ 558 h 978"/>
                  <a:gd name="T16" fmla="*/ 1116 w 1203"/>
                  <a:gd name="T17" fmla="*/ 582 h 978"/>
                  <a:gd name="T18" fmla="*/ 1203 w 1203"/>
                  <a:gd name="T19" fmla="*/ 597 h 978"/>
                  <a:gd name="T20" fmla="*/ 1095 w 1203"/>
                  <a:gd name="T21" fmla="*/ 693 h 978"/>
                  <a:gd name="T22" fmla="*/ 957 w 1203"/>
                  <a:gd name="T23" fmla="*/ 810 h 978"/>
                  <a:gd name="T24" fmla="*/ 852 w 1203"/>
                  <a:gd name="T25" fmla="*/ 873 h 978"/>
                  <a:gd name="T26" fmla="*/ 756 w 1203"/>
                  <a:gd name="T27" fmla="*/ 918 h 978"/>
                  <a:gd name="T28" fmla="*/ 648 w 1203"/>
                  <a:gd name="T29" fmla="*/ 960 h 978"/>
                  <a:gd name="T30" fmla="*/ 555 w 1203"/>
                  <a:gd name="T31" fmla="*/ 978 h 978"/>
                  <a:gd name="T32" fmla="*/ 471 w 1203"/>
                  <a:gd name="T33" fmla="*/ 969 h 978"/>
                  <a:gd name="T34" fmla="*/ 402 w 1203"/>
                  <a:gd name="T35" fmla="*/ 927 h 978"/>
                  <a:gd name="T36" fmla="*/ 303 w 1203"/>
                  <a:gd name="T37" fmla="*/ 837 h 978"/>
                  <a:gd name="T38" fmla="*/ 213 w 1203"/>
                  <a:gd name="T39" fmla="*/ 702 h 978"/>
                  <a:gd name="T40" fmla="*/ 99 w 1203"/>
                  <a:gd name="T41" fmla="*/ 546 h 978"/>
                  <a:gd name="T42" fmla="*/ 36 w 1203"/>
                  <a:gd name="T43" fmla="*/ 435 h 978"/>
                  <a:gd name="T44" fmla="*/ 0 w 1203"/>
                  <a:gd name="T45" fmla="*/ 351 h 97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03"/>
                  <a:gd name="T70" fmla="*/ 0 h 978"/>
                  <a:gd name="T71" fmla="*/ 1203 w 1203"/>
                  <a:gd name="T72" fmla="*/ 978 h 97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03" h="978">
                    <a:moveTo>
                      <a:pt x="0" y="351"/>
                    </a:moveTo>
                    <a:lnTo>
                      <a:pt x="474" y="168"/>
                    </a:lnTo>
                    <a:lnTo>
                      <a:pt x="609" y="90"/>
                    </a:lnTo>
                    <a:lnTo>
                      <a:pt x="723" y="0"/>
                    </a:lnTo>
                    <a:lnTo>
                      <a:pt x="801" y="231"/>
                    </a:lnTo>
                    <a:lnTo>
                      <a:pt x="882" y="405"/>
                    </a:lnTo>
                    <a:lnTo>
                      <a:pt x="939" y="480"/>
                    </a:lnTo>
                    <a:lnTo>
                      <a:pt x="1044" y="558"/>
                    </a:lnTo>
                    <a:lnTo>
                      <a:pt x="1116" y="582"/>
                    </a:lnTo>
                    <a:lnTo>
                      <a:pt x="1203" y="597"/>
                    </a:lnTo>
                    <a:lnTo>
                      <a:pt x="1095" y="693"/>
                    </a:lnTo>
                    <a:lnTo>
                      <a:pt x="957" y="810"/>
                    </a:lnTo>
                    <a:lnTo>
                      <a:pt x="852" y="873"/>
                    </a:lnTo>
                    <a:lnTo>
                      <a:pt x="756" y="918"/>
                    </a:lnTo>
                    <a:lnTo>
                      <a:pt x="648" y="960"/>
                    </a:lnTo>
                    <a:lnTo>
                      <a:pt x="555" y="978"/>
                    </a:lnTo>
                    <a:lnTo>
                      <a:pt x="471" y="969"/>
                    </a:lnTo>
                    <a:lnTo>
                      <a:pt x="402" y="927"/>
                    </a:lnTo>
                    <a:lnTo>
                      <a:pt x="303" y="837"/>
                    </a:lnTo>
                    <a:lnTo>
                      <a:pt x="213" y="702"/>
                    </a:lnTo>
                    <a:lnTo>
                      <a:pt x="99" y="546"/>
                    </a:lnTo>
                    <a:lnTo>
                      <a:pt x="36" y="435"/>
                    </a:lnTo>
                    <a:lnTo>
                      <a:pt x="0" y="351"/>
                    </a:lnTo>
                    <a:close/>
                  </a:path>
                </a:pathLst>
              </a:custGeom>
              <a:solidFill>
                <a:srgbClr val="FFFFCC"/>
              </a:solidFill>
              <a:ln w="12700">
                <a:solidFill>
                  <a:schemeClr val="bg1"/>
                </a:solidFill>
                <a:round/>
                <a:headEnd/>
                <a:tailEnd/>
              </a:ln>
            </p:spPr>
            <p:txBody>
              <a:bodyPr wrap="none" lIns="0" tIns="0" rIns="0" bIns="0" anchor="ctr">
                <a:spAutoFit/>
              </a:bodyPr>
              <a:lstStyle/>
              <a:p>
                <a:endParaRPr lang="en-US"/>
              </a:p>
            </p:txBody>
          </p:sp>
          <p:sp>
            <p:nvSpPr>
              <p:cNvPr id="393" name="Oval 95"/>
              <p:cNvSpPr>
                <a:spLocks noChangeArrowheads="1"/>
              </p:cNvSpPr>
              <p:nvPr/>
            </p:nvSpPr>
            <p:spPr bwMode="auto">
              <a:xfrm>
                <a:off x="2448" y="699"/>
                <a:ext cx="375" cy="300"/>
              </a:xfrm>
              <a:prstGeom prst="ellipse">
                <a:avLst/>
              </a:prstGeom>
              <a:solidFill>
                <a:srgbClr val="FF0000"/>
              </a:solidFill>
              <a:ln w="12700" algn="ctr">
                <a:solidFill>
                  <a:schemeClr val="bg1"/>
                </a:solidFill>
                <a:round/>
                <a:headEnd/>
                <a:tailEnd/>
              </a:ln>
            </p:spPr>
            <p:txBody>
              <a:bodyPr lIns="0" tIns="0" rIns="0" bIns="0" anchor="ctr">
                <a:spAutoFit/>
              </a:bodyPr>
              <a:lstStyle/>
              <a:p>
                <a:endParaRPr lang="en-US"/>
              </a:p>
            </p:txBody>
          </p:sp>
          <p:sp>
            <p:nvSpPr>
              <p:cNvPr id="394" name="Freeform 96"/>
              <p:cNvSpPr>
                <a:spLocks/>
              </p:cNvSpPr>
              <p:nvPr/>
            </p:nvSpPr>
            <p:spPr bwMode="auto">
              <a:xfrm>
                <a:off x="2559" y="654"/>
                <a:ext cx="159" cy="216"/>
              </a:xfrm>
              <a:custGeom>
                <a:avLst/>
                <a:gdLst>
                  <a:gd name="T0" fmla="*/ 0 w 159"/>
                  <a:gd name="T1" fmla="*/ 18 h 216"/>
                  <a:gd name="T2" fmla="*/ 0 w 159"/>
                  <a:gd name="T3" fmla="*/ 180 h 216"/>
                  <a:gd name="T4" fmla="*/ 18 w 159"/>
                  <a:gd name="T5" fmla="*/ 204 h 216"/>
                  <a:gd name="T6" fmla="*/ 60 w 159"/>
                  <a:gd name="T7" fmla="*/ 216 h 216"/>
                  <a:gd name="T8" fmla="*/ 108 w 159"/>
                  <a:gd name="T9" fmla="*/ 210 h 216"/>
                  <a:gd name="T10" fmla="*/ 147 w 159"/>
                  <a:gd name="T11" fmla="*/ 189 h 216"/>
                  <a:gd name="T12" fmla="*/ 159 w 159"/>
                  <a:gd name="T13" fmla="*/ 165 h 216"/>
                  <a:gd name="T14" fmla="*/ 159 w 159"/>
                  <a:gd name="T15" fmla="*/ 0 h 216"/>
                  <a:gd name="T16" fmla="*/ 0 w 159"/>
                  <a:gd name="T17" fmla="*/ 18 h 2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9"/>
                  <a:gd name="T28" fmla="*/ 0 h 216"/>
                  <a:gd name="T29" fmla="*/ 159 w 159"/>
                  <a:gd name="T30" fmla="*/ 216 h 2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9" h="216">
                    <a:moveTo>
                      <a:pt x="0" y="18"/>
                    </a:moveTo>
                    <a:lnTo>
                      <a:pt x="0" y="180"/>
                    </a:lnTo>
                    <a:lnTo>
                      <a:pt x="18" y="204"/>
                    </a:lnTo>
                    <a:lnTo>
                      <a:pt x="60" y="216"/>
                    </a:lnTo>
                    <a:lnTo>
                      <a:pt x="108" y="210"/>
                    </a:lnTo>
                    <a:lnTo>
                      <a:pt x="147" y="189"/>
                    </a:lnTo>
                    <a:lnTo>
                      <a:pt x="159" y="165"/>
                    </a:lnTo>
                    <a:lnTo>
                      <a:pt x="159" y="0"/>
                    </a:lnTo>
                    <a:lnTo>
                      <a:pt x="0" y="18"/>
                    </a:lnTo>
                    <a:close/>
                  </a:path>
                </a:pathLst>
              </a:custGeom>
              <a:solidFill>
                <a:srgbClr val="FF0000"/>
              </a:solidFill>
              <a:ln w="12700">
                <a:solidFill>
                  <a:schemeClr val="bg1"/>
                </a:solidFill>
                <a:round/>
                <a:headEnd/>
                <a:tailEnd/>
              </a:ln>
            </p:spPr>
            <p:txBody>
              <a:bodyPr wrap="none" lIns="0" tIns="0" rIns="0" bIns="0" anchor="ctr">
                <a:spAutoFit/>
              </a:bodyPr>
              <a:lstStyle/>
              <a:p>
                <a:endParaRPr lang="en-US"/>
              </a:p>
            </p:txBody>
          </p:sp>
          <p:sp>
            <p:nvSpPr>
              <p:cNvPr id="395" name="Line 97"/>
              <p:cNvSpPr>
                <a:spLocks noChangeShapeType="1"/>
              </p:cNvSpPr>
              <p:nvPr/>
            </p:nvSpPr>
            <p:spPr bwMode="auto">
              <a:xfrm>
                <a:off x="2637" y="999"/>
                <a:ext cx="0" cy="9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96" name="Freeform 98"/>
              <p:cNvSpPr>
                <a:spLocks/>
              </p:cNvSpPr>
              <p:nvPr/>
            </p:nvSpPr>
            <p:spPr bwMode="auto">
              <a:xfrm>
                <a:off x="2622" y="1032"/>
                <a:ext cx="513" cy="249"/>
              </a:xfrm>
              <a:custGeom>
                <a:avLst/>
                <a:gdLst>
                  <a:gd name="T0" fmla="*/ 0 w 513"/>
                  <a:gd name="T1" fmla="*/ 249 h 249"/>
                  <a:gd name="T2" fmla="*/ 141 w 513"/>
                  <a:gd name="T3" fmla="*/ 216 h 249"/>
                  <a:gd name="T4" fmla="*/ 264 w 513"/>
                  <a:gd name="T5" fmla="*/ 165 h 249"/>
                  <a:gd name="T6" fmla="*/ 372 w 513"/>
                  <a:gd name="T7" fmla="*/ 99 h 249"/>
                  <a:gd name="T8" fmla="*/ 513 w 513"/>
                  <a:gd name="T9" fmla="*/ 0 h 249"/>
                  <a:gd name="T10" fmla="*/ 0 60000 65536"/>
                  <a:gd name="T11" fmla="*/ 0 60000 65536"/>
                  <a:gd name="T12" fmla="*/ 0 60000 65536"/>
                  <a:gd name="T13" fmla="*/ 0 60000 65536"/>
                  <a:gd name="T14" fmla="*/ 0 60000 65536"/>
                  <a:gd name="T15" fmla="*/ 0 w 513"/>
                  <a:gd name="T16" fmla="*/ 0 h 249"/>
                  <a:gd name="T17" fmla="*/ 513 w 513"/>
                  <a:gd name="T18" fmla="*/ 249 h 249"/>
                </a:gdLst>
                <a:ahLst/>
                <a:cxnLst>
                  <a:cxn ang="T10">
                    <a:pos x="T0" y="T1"/>
                  </a:cxn>
                  <a:cxn ang="T11">
                    <a:pos x="T2" y="T3"/>
                  </a:cxn>
                  <a:cxn ang="T12">
                    <a:pos x="T4" y="T5"/>
                  </a:cxn>
                  <a:cxn ang="T13">
                    <a:pos x="T6" y="T7"/>
                  </a:cxn>
                  <a:cxn ang="T14">
                    <a:pos x="T8" y="T9"/>
                  </a:cxn>
                </a:cxnLst>
                <a:rect l="T15" t="T16" r="T17" b="T18"/>
                <a:pathLst>
                  <a:path w="513" h="249">
                    <a:moveTo>
                      <a:pt x="0" y="249"/>
                    </a:moveTo>
                    <a:cubicBezTo>
                      <a:pt x="48" y="239"/>
                      <a:pt x="97" y="230"/>
                      <a:pt x="141" y="216"/>
                    </a:cubicBezTo>
                    <a:cubicBezTo>
                      <a:pt x="185" y="202"/>
                      <a:pt x="226" y="184"/>
                      <a:pt x="264" y="165"/>
                    </a:cubicBezTo>
                    <a:cubicBezTo>
                      <a:pt x="302" y="146"/>
                      <a:pt x="331" y="127"/>
                      <a:pt x="372" y="99"/>
                    </a:cubicBezTo>
                    <a:cubicBezTo>
                      <a:pt x="413" y="71"/>
                      <a:pt x="489" y="17"/>
                      <a:pt x="513" y="0"/>
                    </a:cubicBezTo>
                  </a:path>
                </a:pathLst>
              </a:custGeom>
              <a:noFill/>
              <a:ln w="285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397" name="Freeform 99"/>
              <p:cNvSpPr>
                <a:spLocks/>
              </p:cNvSpPr>
              <p:nvPr/>
            </p:nvSpPr>
            <p:spPr bwMode="auto">
              <a:xfrm>
                <a:off x="2685" y="1113"/>
                <a:ext cx="513" cy="249"/>
              </a:xfrm>
              <a:custGeom>
                <a:avLst/>
                <a:gdLst>
                  <a:gd name="T0" fmla="*/ 0 w 513"/>
                  <a:gd name="T1" fmla="*/ 249 h 249"/>
                  <a:gd name="T2" fmla="*/ 141 w 513"/>
                  <a:gd name="T3" fmla="*/ 216 h 249"/>
                  <a:gd name="T4" fmla="*/ 264 w 513"/>
                  <a:gd name="T5" fmla="*/ 165 h 249"/>
                  <a:gd name="T6" fmla="*/ 372 w 513"/>
                  <a:gd name="T7" fmla="*/ 99 h 249"/>
                  <a:gd name="T8" fmla="*/ 513 w 513"/>
                  <a:gd name="T9" fmla="*/ 0 h 249"/>
                  <a:gd name="T10" fmla="*/ 0 60000 65536"/>
                  <a:gd name="T11" fmla="*/ 0 60000 65536"/>
                  <a:gd name="T12" fmla="*/ 0 60000 65536"/>
                  <a:gd name="T13" fmla="*/ 0 60000 65536"/>
                  <a:gd name="T14" fmla="*/ 0 60000 65536"/>
                  <a:gd name="T15" fmla="*/ 0 w 513"/>
                  <a:gd name="T16" fmla="*/ 0 h 249"/>
                  <a:gd name="T17" fmla="*/ 513 w 513"/>
                  <a:gd name="T18" fmla="*/ 249 h 249"/>
                </a:gdLst>
                <a:ahLst/>
                <a:cxnLst>
                  <a:cxn ang="T10">
                    <a:pos x="T0" y="T1"/>
                  </a:cxn>
                  <a:cxn ang="T11">
                    <a:pos x="T2" y="T3"/>
                  </a:cxn>
                  <a:cxn ang="T12">
                    <a:pos x="T4" y="T5"/>
                  </a:cxn>
                  <a:cxn ang="T13">
                    <a:pos x="T6" y="T7"/>
                  </a:cxn>
                  <a:cxn ang="T14">
                    <a:pos x="T8" y="T9"/>
                  </a:cxn>
                </a:cxnLst>
                <a:rect l="T15" t="T16" r="T17" b="T18"/>
                <a:pathLst>
                  <a:path w="513" h="249">
                    <a:moveTo>
                      <a:pt x="0" y="249"/>
                    </a:moveTo>
                    <a:cubicBezTo>
                      <a:pt x="48" y="239"/>
                      <a:pt x="97" y="230"/>
                      <a:pt x="141" y="216"/>
                    </a:cubicBezTo>
                    <a:cubicBezTo>
                      <a:pt x="185" y="202"/>
                      <a:pt x="226" y="184"/>
                      <a:pt x="264" y="165"/>
                    </a:cubicBezTo>
                    <a:cubicBezTo>
                      <a:pt x="302" y="146"/>
                      <a:pt x="331" y="127"/>
                      <a:pt x="372" y="99"/>
                    </a:cubicBezTo>
                    <a:cubicBezTo>
                      <a:pt x="413" y="71"/>
                      <a:pt x="489" y="17"/>
                      <a:pt x="513" y="0"/>
                    </a:cubicBezTo>
                  </a:path>
                </a:pathLst>
              </a:custGeom>
              <a:noFill/>
              <a:ln w="285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398" name="Freeform 100"/>
              <p:cNvSpPr>
                <a:spLocks/>
              </p:cNvSpPr>
              <p:nvPr/>
            </p:nvSpPr>
            <p:spPr bwMode="auto">
              <a:xfrm>
                <a:off x="2679" y="1396"/>
                <a:ext cx="417" cy="110"/>
              </a:xfrm>
              <a:custGeom>
                <a:avLst/>
                <a:gdLst>
                  <a:gd name="T0" fmla="*/ 0 w 417"/>
                  <a:gd name="T1" fmla="*/ 89 h 110"/>
                  <a:gd name="T2" fmla="*/ 63 w 417"/>
                  <a:gd name="T3" fmla="*/ 95 h 110"/>
                  <a:gd name="T4" fmla="*/ 123 w 417"/>
                  <a:gd name="T5" fmla="*/ 80 h 110"/>
                  <a:gd name="T6" fmla="*/ 171 w 417"/>
                  <a:gd name="T7" fmla="*/ 47 h 110"/>
                  <a:gd name="T8" fmla="*/ 198 w 417"/>
                  <a:gd name="T9" fmla="*/ 2 h 110"/>
                  <a:gd name="T10" fmla="*/ 216 w 417"/>
                  <a:gd name="T11" fmla="*/ 32 h 110"/>
                  <a:gd name="T12" fmla="*/ 258 w 417"/>
                  <a:gd name="T13" fmla="*/ 65 h 110"/>
                  <a:gd name="T14" fmla="*/ 291 w 417"/>
                  <a:gd name="T15" fmla="*/ 89 h 110"/>
                  <a:gd name="T16" fmla="*/ 342 w 417"/>
                  <a:gd name="T17" fmla="*/ 104 h 110"/>
                  <a:gd name="T18" fmla="*/ 417 w 417"/>
                  <a:gd name="T19" fmla="*/ 11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7"/>
                  <a:gd name="T31" fmla="*/ 0 h 110"/>
                  <a:gd name="T32" fmla="*/ 417 w 417"/>
                  <a:gd name="T33" fmla="*/ 110 h 1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7" h="110">
                    <a:moveTo>
                      <a:pt x="0" y="89"/>
                    </a:moveTo>
                    <a:cubicBezTo>
                      <a:pt x="21" y="92"/>
                      <a:pt x="43" y="96"/>
                      <a:pt x="63" y="95"/>
                    </a:cubicBezTo>
                    <a:cubicBezTo>
                      <a:pt x="83" y="94"/>
                      <a:pt x="105" y="88"/>
                      <a:pt x="123" y="80"/>
                    </a:cubicBezTo>
                    <a:cubicBezTo>
                      <a:pt x="141" y="72"/>
                      <a:pt x="159" y="60"/>
                      <a:pt x="171" y="47"/>
                    </a:cubicBezTo>
                    <a:cubicBezTo>
                      <a:pt x="183" y="34"/>
                      <a:pt x="191" y="4"/>
                      <a:pt x="198" y="2"/>
                    </a:cubicBezTo>
                    <a:cubicBezTo>
                      <a:pt x="205" y="0"/>
                      <a:pt x="206" y="21"/>
                      <a:pt x="216" y="32"/>
                    </a:cubicBezTo>
                    <a:cubicBezTo>
                      <a:pt x="226" y="43"/>
                      <a:pt x="246" y="56"/>
                      <a:pt x="258" y="65"/>
                    </a:cubicBezTo>
                    <a:cubicBezTo>
                      <a:pt x="270" y="74"/>
                      <a:pt x="277" y="83"/>
                      <a:pt x="291" y="89"/>
                    </a:cubicBezTo>
                    <a:cubicBezTo>
                      <a:pt x="305" y="95"/>
                      <a:pt x="321" y="100"/>
                      <a:pt x="342" y="104"/>
                    </a:cubicBezTo>
                    <a:cubicBezTo>
                      <a:pt x="363" y="108"/>
                      <a:pt x="390" y="109"/>
                      <a:pt x="417" y="110"/>
                    </a:cubicBezTo>
                  </a:path>
                </a:pathLst>
              </a:cu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399" name="Freeform 101"/>
              <p:cNvSpPr>
                <a:spLocks/>
              </p:cNvSpPr>
              <p:nvPr/>
            </p:nvSpPr>
            <p:spPr bwMode="auto">
              <a:xfrm>
                <a:off x="2577" y="939"/>
                <a:ext cx="513" cy="249"/>
              </a:xfrm>
              <a:custGeom>
                <a:avLst/>
                <a:gdLst>
                  <a:gd name="T0" fmla="*/ 0 w 513"/>
                  <a:gd name="T1" fmla="*/ 249 h 249"/>
                  <a:gd name="T2" fmla="*/ 141 w 513"/>
                  <a:gd name="T3" fmla="*/ 216 h 249"/>
                  <a:gd name="T4" fmla="*/ 264 w 513"/>
                  <a:gd name="T5" fmla="*/ 165 h 249"/>
                  <a:gd name="T6" fmla="*/ 372 w 513"/>
                  <a:gd name="T7" fmla="*/ 99 h 249"/>
                  <a:gd name="T8" fmla="*/ 513 w 513"/>
                  <a:gd name="T9" fmla="*/ 0 h 249"/>
                  <a:gd name="T10" fmla="*/ 0 60000 65536"/>
                  <a:gd name="T11" fmla="*/ 0 60000 65536"/>
                  <a:gd name="T12" fmla="*/ 0 60000 65536"/>
                  <a:gd name="T13" fmla="*/ 0 60000 65536"/>
                  <a:gd name="T14" fmla="*/ 0 60000 65536"/>
                  <a:gd name="T15" fmla="*/ 0 w 513"/>
                  <a:gd name="T16" fmla="*/ 0 h 249"/>
                  <a:gd name="T17" fmla="*/ 513 w 513"/>
                  <a:gd name="T18" fmla="*/ 249 h 249"/>
                </a:gdLst>
                <a:ahLst/>
                <a:cxnLst>
                  <a:cxn ang="T10">
                    <a:pos x="T0" y="T1"/>
                  </a:cxn>
                  <a:cxn ang="T11">
                    <a:pos x="T2" y="T3"/>
                  </a:cxn>
                  <a:cxn ang="T12">
                    <a:pos x="T4" y="T5"/>
                  </a:cxn>
                  <a:cxn ang="T13">
                    <a:pos x="T6" y="T7"/>
                  </a:cxn>
                  <a:cxn ang="T14">
                    <a:pos x="T8" y="T9"/>
                  </a:cxn>
                </a:cxnLst>
                <a:rect l="T15" t="T16" r="T17" b="T18"/>
                <a:pathLst>
                  <a:path w="513" h="249">
                    <a:moveTo>
                      <a:pt x="0" y="249"/>
                    </a:moveTo>
                    <a:cubicBezTo>
                      <a:pt x="48" y="239"/>
                      <a:pt x="97" y="230"/>
                      <a:pt x="141" y="216"/>
                    </a:cubicBezTo>
                    <a:cubicBezTo>
                      <a:pt x="185" y="202"/>
                      <a:pt x="226" y="184"/>
                      <a:pt x="264" y="165"/>
                    </a:cubicBezTo>
                    <a:cubicBezTo>
                      <a:pt x="302" y="146"/>
                      <a:pt x="331" y="127"/>
                      <a:pt x="372" y="99"/>
                    </a:cubicBezTo>
                    <a:cubicBezTo>
                      <a:pt x="413" y="71"/>
                      <a:pt x="489" y="17"/>
                      <a:pt x="513" y="0"/>
                    </a:cubicBezTo>
                  </a:path>
                </a:pathLst>
              </a:custGeom>
              <a:noFill/>
              <a:ln w="285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400" name="Oval 102"/>
              <p:cNvSpPr>
                <a:spLocks noChangeArrowheads="1"/>
              </p:cNvSpPr>
              <p:nvPr/>
            </p:nvSpPr>
            <p:spPr bwMode="auto">
              <a:xfrm>
                <a:off x="2502" y="507"/>
                <a:ext cx="276" cy="222"/>
              </a:xfrm>
              <a:prstGeom prst="ellipse">
                <a:avLst/>
              </a:prstGeom>
              <a:solidFill>
                <a:srgbClr val="FF0000"/>
              </a:solidFill>
              <a:ln w="12700" algn="ctr">
                <a:solidFill>
                  <a:schemeClr val="bg1"/>
                </a:solidFill>
                <a:round/>
                <a:headEnd/>
                <a:tailEnd/>
              </a:ln>
            </p:spPr>
            <p:txBody>
              <a:bodyPr lIns="0" tIns="0" rIns="0" bIns="0" anchor="ctr">
                <a:spAutoFit/>
              </a:bodyPr>
              <a:lstStyle/>
              <a:p>
                <a:endParaRPr lang="en-US"/>
              </a:p>
            </p:txBody>
          </p:sp>
        </p:grpSp>
        <p:grpSp>
          <p:nvGrpSpPr>
            <p:cNvPr id="382" name="Group 103"/>
            <p:cNvGrpSpPr>
              <a:grpSpLocks/>
            </p:cNvGrpSpPr>
            <p:nvPr/>
          </p:nvGrpSpPr>
          <p:grpSpPr bwMode="auto">
            <a:xfrm>
              <a:off x="4279" y="2863"/>
              <a:ext cx="585" cy="521"/>
              <a:chOff x="2322" y="507"/>
              <a:chExt cx="1203" cy="1071"/>
            </a:xfrm>
          </p:grpSpPr>
          <p:sp>
            <p:nvSpPr>
              <p:cNvPr id="383" name="Freeform 104"/>
              <p:cNvSpPr>
                <a:spLocks/>
              </p:cNvSpPr>
              <p:nvPr/>
            </p:nvSpPr>
            <p:spPr bwMode="auto">
              <a:xfrm>
                <a:off x="2322" y="600"/>
                <a:ext cx="1203" cy="978"/>
              </a:xfrm>
              <a:custGeom>
                <a:avLst/>
                <a:gdLst>
                  <a:gd name="T0" fmla="*/ 0 w 1203"/>
                  <a:gd name="T1" fmla="*/ 351 h 978"/>
                  <a:gd name="T2" fmla="*/ 474 w 1203"/>
                  <a:gd name="T3" fmla="*/ 168 h 978"/>
                  <a:gd name="T4" fmla="*/ 609 w 1203"/>
                  <a:gd name="T5" fmla="*/ 90 h 978"/>
                  <a:gd name="T6" fmla="*/ 723 w 1203"/>
                  <a:gd name="T7" fmla="*/ 0 h 978"/>
                  <a:gd name="T8" fmla="*/ 801 w 1203"/>
                  <a:gd name="T9" fmla="*/ 231 h 978"/>
                  <a:gd name="T10" fmla="*/ 882 w 1203"/>
                  <a:gd name="T11" fmla="*/ 405 h 978"/>
                  <a:gd name="T12" fmla="*/ 939 w 1203"/>
                  <a:gd name="T13" fmla="*/ 480 h 978"/>
                  <a:gd name="T14" fmla="*/ 1044 w 1203"/>
                  <a:gd name="T15" fmla="*/ 558 h 978"/>
                  <a:gd name="T16" fmla="*/ 1116 w 1203"/>
                  <a:gd name="T17" fmla="*/ 582 h 978"/>
                  <a:gd name="T18" fmla="*/ 1203 w 1203"/>
                  <a:gd name="T19" fmla="*/ 597 h 978"/>
                  <a:gd name="T20" fmla="*/ 1095 w 1203"/>
                  <a:gd name="T21" fmla="*/ 693 h 978"/>
                  <a:gd name="T22" fmla="*/ 957 w 1203"/>
                  <a:gd name="T23" fmla="*/ 810 h 978"/>
                  <a:gd name="T24" fmla="*/ 852 w 1203"/>
                  <a:gd name="T25" fmla="*/ 873 h 978"/>
                  <a:gd name="T26" fmla="*/ 756 w 1203"/>
                  <a:gd name="T27" fmla="*/ 918 h 978"/>
                  <a:gd name="T28" fmla="*/ 648 w 1203"/>
                  <a:gd name="T29" fmla="*/ 960 h 978"/>
                  <a:gd name="T30" fmla="*/ 555 w 1203"/>
                  <a:gd name="T31" fmla="*/ 978 h 978"/>
                  <a:gd name="T32" fmla="*/ 471 w 1203"/>
                  <a:gd name="T33" fmla="*/ 969 h 978"/>
                  <a:gd name="T34" fmla="*/ 402 w 1203"/>
                  <a:gd name="T35" fmla="*/ 927 h 978"/>
                  <a:gd name="T36" fmla="*/ 303 w 1203"/>
                  <a:gd name="T37" fmla="*/ 837 h 978"/>
                  <a:gd name="T38" fmla="*/ 213 w 1203"/>
                  <a:gd name="T39" fmla="*/ 702 h 978"/>
                  <a:gd name="T40" fmla="*/ 99 w 1203"/>
                  <a:gd name="T41" fmla="*/ 546 h 978"/>
                  <a:gd name="T42" fmla="*/ 36 w 1203"/>
                  <a:gd name="T43" fmla="*/ 435 h 978"/>
                  <a:gd name="T44" fmla="*/ 0 w 1203"/>
                  <a:gd name="T45" fmla="*/ 351 h 97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03"/>
                  <a:gd name="T70" fmla="*/ 0 h 978"/>
                  <a:gd name="T71" fmla="*/ 1203 w 1203"/>
                  <a:gd name="T72" fmla="*/ 978 h 97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03" h="978">
                    <a:moveTo>
                      <a:pt x="0" y="351"/>
                    </a:moveTo>
                    <a:lnTo>
                      <a:pt x="474" y="168"/>
                    </a:lnTo>
                    <a:lnTo>
                      <a:pt x="609" y="90"/>
                    </a:lnTo>
                    <a:lnTo>
                      <a:pt x="723" y="0"/>
                    </a:lnTo>
                    <a:lnTo>
                      <a:pt x="801" y="231"/>
                    </a:lnTo>
                    <a:lnTo>
                      <a:pt x="882" y="405"/>
                    </a:lnTo>
                    <a:lnTo>
                      <a:pt x="939" y="480"/>
                    </a:lnTo>
                    <a:lnTo>
                      <a:pt x="1044" y="558"/>
                    </a:lnTo>
                    <a:lnTo>
                      <a:pt x="1116" y="582"/>
                    </a:lnTo>
                    <a:lnTo>
                      <a:pt x="1203" y="597"/>
                    </a:lnTo>
                    <a:lnTo>
                      <a:pt x="1095" y="693"/>
                    </a:lnTo>
                    <a:lnTo>
                      <a:pt x="957" y="810"/>
                    </a:lnTo>
                    <a:lnTo>
                      <a:pt x="852" y="873"/>
                    </a:lnTo>
                    <a:lnTo>
                      <a:pt x="756" y="918"/>
                    </a:lnTo>
                    <a:lnTo>
                      <a:pt x="648" y="960"/>
                    </a:lnTo>
                    <a:lnTo>
                      <a:pt x="555" y="978"/>
                    </a:lnTo>
                    <a:lnTo>
                      <a:pt x="471" y="969"/>
                    </a:lnTo>
                    <a:lnTo>
                      <a:pt x="402" y="927"/>
                    </a:lnTo>
                    <a:lnTo>
                      <a:pt x="303" y="837"/>
                    </a:lnTo>
                    <a:lnTo>
                      <a:pt x="213" y="702"/>
                    </a:lnTo>
                    <a:lnTo>
                      <a:pt x="99" y="546"/>
                    </a:lnTo>
                    <a:lnTo>
                      <a:pt x="36" y="435"/>
                    </a:lnTo>
                    <a:lnTo>
                      <a:pt x="0" y="351"/>
                    </a:lnTo>
                    <a:close/>
                  </a:path>
                </a:pathLst>
              </a:custGeom>
              <a:solidFill>
                <a:srgbClr val="FFFFCC"/>
              </a:solidFill>
              <a:ln w="12700">
                <a:solidFill>
                  <a:schemeClr val="bg1"/>
                </a:solidFill>
                <a:round/>
                <a:headEnd/>
                <a:tailEnd/>
              </a:ln>
            </p:spPr>
            <p:txBody>
              <a:bodyPr wrap="none" lIns="0" tIns="0" rIns="0" bIns="0" anchor="ctr">
                <a:spAutoFit/>
              </a:bodyPr>
              <a:lstStyle/>
              <a:p>
                <a:endParaRPr lang="en-US"/>
              </a:p>
            </p:txBody>
          </p:sp>
          <p:sp>
            <p:nvSpPr>
              <p:cNvPr id="384" name="Oval 105"/>
              <p:cNvSpPr>
                <a:spLocks noChangeArrowheads="1"/>
              </p:cNvSpPr>
              <p:nvPr/>
            </p:nvSpPr>
            <p:spPr bwMode="auto">
              <a:xfrm>
                <a:off x="2448" y="699"/>
                <a:ext cx="375" cy="300"/>
              </a:xfrm>
              <a:prstGeom prst="ellipse">
                <a:avLst/>
              </a:prstGeom>
              <a:solidFill>
                <a:srgbClr val="FF0000"/>
              </a:solidFill>
              <a:ln w="12700" algn="ctr">
                <a:solidFill>
                  <a:schemeClr val="bg1"/>
                </a:solidFill>
                <a:round/>
                <a:headEnd/>
                <a:tailEnd/>
              </a:ln>
            </p:spPr>
            <p:txBody>
              <a:bodyPr lIns="0" tIns="0" rIns="0" bIns="0" anchor="ctr">
                <a:spAutoFit/>
              </a:bodyPr>
              <a:lstStyle/>
              <a:p>
                <a:endParaRPr lang="en-US"/>
              </a:p>
            </p:txBody>
          </p:sp>
          <p:sp>
            <p:nvSpPr>
              <p:cNvPr id="385" name="Freeform 106"/>
              <p:cNvSpPr>
                <a:spLocks/>
              </p:cNvSpPr>
              <p:nvPr/>
            </p:nvSpPr>
            <p:spPr bwMode="auto">
              <a:xfrm>
                <a:off x="2559" y="654"/>
                <a:ext cx="159" cy="216"/>
              </a:xfrm>
              <a:custGeom>
                <a:avLst/>
                <a:gdLst>
                  <a:gd name="T0" fmla="*/ 0 w 159"/>
                  <a:gd name="T1" fmla="*/ 18 h 216"/>
                  <a:gd name="T2" fmla="*/ 0 w 159"/>
                  <a:gd name="T3" fmla="*/ 180 h 216"/>
                  <a:gd name="T4" fmla="*/ 18 w 159"/>
                  <a:gd name="T5" fmla="*/ 204 h 216"/>
                  <a:gd name="T6" fmla="*/ 60 w 159"/>
                  <a:gd name="T7" fmla="*/ 216 h 216"/>
                  <a:gd name="T8" fmla="*/ 108 w 159"/>
                  <a:gd name="T9" fmla="*/ 210 h 216"/>
                  <a:gd name="T10" fmla="*/ 147 w 159"/>
                  <a:gd name="T11" fmla="*/ 189 h 216"/>
                  <a:gd name="T12" fmla="*/ 159 w 159"/>
                  <a:gd name="T13" fmla="*/ 165 h 216"/>
                  <a:gd name="T14" fmla="*/ 159 w 159"/>
                  <a:gd name="T15" fmla="*/ 0 h 216"/>
                  <a:gd name="T16" fmla="*/ 0 w 159"/>
                  <a:gd name="T17" fmla="*/ 18 h 2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9"/>
                  <a:gd name="T28" fmla="*/ 0 h 216"/>
                  <a:gd name="T29" fmla="*/ 159 w 159"/>
                  <a:gd name="T30" fmla="*/ 216 h 2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9" h="216">
                    <a:moveTo>
                      <a:pt x="0" y="18"/>
                    </a:moveTo>
                    <a:lnTo>
                      <a:pt x="0" y="180"/>
                    </a:lnTo>
                    <a:lnTo>
                      <a:pt x="18" y="204"/>
                    </a:lnTo>
                    <a:lnTo>
                      <a:pt x="60" y="216"/>
                    </a:lnTo>
                    <a:lnTo>
                      <a:pt x="108" y="210"/>
                    </a:lnTo>
                    <a:lnTo>
                      <a:pt x="147" y="189"/>
                    </a:lnTo>
                    <a:lnTo>
                      <a:pt x="159" y="165"/>
                    </a:lnTo>
                    <a:lnTo>
                      <a:pt x="159" y="0"/>
                    </a:lnTo>
                    <a:lnTo>
                      <a:pt x="0" y="18"/>
                    </a:lnTo>
                    <a:close/>
                  </a:path>
                </a:pathLst>
              </a:custGeom>
              <a:solidFill>
                <a:srgbClr val="FF0000"/>
              </a:solidFill>
              <a:ln w="12700">
                <a:solidFill>
                  <a:schemeClr val="bg1"/>
                </a:solidFill>
                <a:round/>
                <a:headEnd/>
                <a:tailEnd/>
              </a:ln>
            </p:spPr>
            <p:txBody>
              <a:bodyPr wrap="none" lIns="0" tIns="0" rIns="0" bIns="0" anchor="ctr">
                <a:spAutoFit/>
              </a:bodyPr>
              <a:lstStyle/>
              <a:p>
                <a:endParaRPr lang="en-US"/>
              </a:p>
            </p:txBody>
          </p:sp>
          <p:sp>
            <p:nvSpPr>
              <p:cNvPr id="386" name="Line 107"/>
              <p:cNvSpPr>
                <a:spLocks noChangeShapeType="1"/>
              </p:cNvSpPr>
              <p:nvPr/>
            </p:nvSpPr>
            <p:spPr bwMode="auto">
              <a:xfrm>
                <a:off x="2637" y="999"/>
                <a:ext cx="0" cy="9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87" name="Freeform 108"/>
              <p:cNvSpPr>
                <a:spLocks/>
              </p:cNvSpPr>
              <p:nvPr/>
            </p:nvSpPr>
            <p:spPr bwMode="auto">
              <a:xfrm>
                <a:off x="2622" y="1032"/>
                <a:ext cx="513" cy="249"/>
              </a:xfrm>
              <a:custGeom>
                <a:avLst/>
                <a:gdLst>
                  <a:gd name="T0" fmla="*/ 0 w 513"/>
                  <a:gd name="T1" fmla="*/ 249 h 249"/>
                  <a:gd name="T2" fmla="*/ 141 w 513"/>
                  <a:gd name="T3" fmla="*/ 216 h 249"/>
                  <a:gd name="T4" fmla="*/ 264 w 513"/>
                  <a:gd name="T5" fmla="*/ 165 h 249"/>
                  <a:gd name="T6" fmla="*/ 372 w 513"/>
                  <a:gd name="T7" fmla="*/ 99 h 249"/>
                  <a:gd name="T8" fmla="*/ 513 w 513"/>
                  <a:gd name="T9" fmla="*/ 0 h 249"/>
                  <a:gd name="T10" fmla="*/ 0 60000 65536"/>
                  <a:gd name="T11" fmla="*/ 0 60000 65536"/>
                  <a:gd name="T12" fmla="*/ 0 60000 65536"/>
                  <a:gd name="T13" fmla="*/ 0 60000 65536"/>
                  <a:gd name="T14" fmla="*/ 0 60000 65536"/>
                  <a:gd name="T15" fmla="*/ 0 w 513"/>
                  <a:gd name="T16" fmla="*/ 0 h 249"/>
                  <a:gd name="T17" fmla="*/ 513 w 513"/>
                  <a:gd name="T18" fmla="*/ 249 h 249"/>
                </a:gdLst>
                <a:ahLst/>
                <a:cxnLst>
                  <a:cxn ang="T10">
                    <a:pos x="T0" y="T1"/>
                  </a:cxn>
                  <a:cxn ang="T11">
                    <a:pos x="T2" y="T3"/>
                  </a:cxn>
                  <a:cxn ang="T12">
                    <a:pos x="T4" y="T5"/>
                  </a:cxn>
                  <a:cxn ang="T13">
                    <a:pos x="T6" y="T7"/>
                  </a:cxn>
                  <a:cxn ang="T14">
                    <a:pos x="T8" y="T9"/>
                  </a:cxn>
                </a:cxnLst>
                <a:rect l="T15" t="T16" r="T17" b="T18"/>
                <a:pathLst>
                  <a:path w="513" h="249">
                    <a:moveTo>
                      <a:pt x="0" y="249"/>
                    </a:moveTo>
                    <a:cubicBezTo>
                      <a:pt x="48" y="239"/>
                      <a:pt x="97" y="230"/>
                      <a:pt x="141" y="216"/>
                    </a:cubicBezTo>
                    <a:cubicBezTo>
                      <a:pt x="185" y="202"/>
                      <a:pt x="226" y="184"/>
                      <a:pt x="264" y="165"/>
                    </a:cubicBezTo>
                    <a:cubicBezTo>
                      <a:pt x="302" y="146"/>
                      <a:pt x="331" y="127"/>
                      <a:pt x="372" y="99"/>
                    </a:cubicBezTo>
                    <a:cubicBezTo>
                      <a:pt x="413" y="71"/>
                      <a:pt x="489" y="17"/>
                      <a:pt x="513" y="0"/>
                    </a:cubicBezTo>
                  </a:path>
                </a:pathLst>
              </a:custGeom>
              <a:noFill/>
              <a:ln w="285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388" name="Freeform 109"/>
              <p:cNvSpPr>
                <a:spLocks/>
              </p:cNvSpPr>
              <p:nvPr/>
            </p:nvSpPr>
            <p:spPr bwMode="auto">
              <a:xfrm>
                <a:off x="2685" y="1113"/>
                <a:ext cx="513" cy="249"/>
              </a:xfrm>
              <a:custGeom>
                <a:avLst/>
                <a:gdLst>
                  <a:gd name="T0" fmla="*/ 0 w 513"/>
                  <a:gd name="T1" fmla="*/ 249 h 249"/>
                  <a:gd name="T2" fmla="*/ 141 w 513"/>
                  <a:gd name="T3" fmla="*/ 216 h 249"/>
                  <a:gd name="T4" fmla="*/ 264 w 513"/>
                  <a:gd name="T5" fmla="*/ 165 h 249"/>
                  <a:gd name="T6" fmla="*/ 372 w 513"/>
                  <a:gd name="T7" fmla="*/ 99 h 249"/>
                  <a:gd name="T8" fmla="*/ 513 w 513"/>
                  <a:gd name="T9" fmla="*/ 0 h 249"/>
                  <a:gd name="T10" fmla="*/ 0 60000 65536"/>
                  <a:gd name="T11" fmla="*/ 0 60000 65536"/>
                  <a:gd name="T12" fmla="*/ 0 60000 65536"/>
                  <a:gd name="T13" fmla="*/ 0 60000 65536"/>
                  <a:gd name="T14" fmla="*/ 0 60000 65536"/>
                  <a:gd name="T15" fmla="*/ 0 w 513"/>
                  <a:gd name="T16" fmla="*/ 0 h 249"/>
                  <a:gd name="T17" fmla="*/ 513 w 513"/>
                  <a:gd name="T18" fmla="*/ 249 h 249"/>
                </a:gdLst>
                <a:ahLst/>
                <a:cxnLst>
                  <a:cxn ang="T10">
                    <a:pos x="T0" y="T1"/>
                  </a:cxn>
                  <a:cxn ang="T11">
                    <a:pos x="T2" y="T3"/>
                  </a:cxn>
                  <a:cxn ang="T12">
                    <a:pos x="T4" y="T5"/>
                  </a:cxn>
                  <a:cxn ang="T13">
                    <a:pos x="T6" y="T7"/>
                  </a:cxn>
                  <a:cxn ang="T14">
                    <a:pos x="T8" y="T9"/>
                  </a:cxn>
                </a:cxnLst>
                <a:rect l="T15" t="T16" r="T17" b="T18"/>
                <a:pathLst>
                  <a:path w="513" h="249">
                    <a:moveTo>
                      <a:pt x="0" y="249"/>
                    </a:moveTo>
                    <a:cubicBezTo>
                      <a:pt x="48" y="239"/>
                      <a:pt x="97" y="230"/>
                      <a:pt x="141" y="216"/>
                    </a:cubicBezTo>
                    <a:cubicBezTo>
                      <a:pt x="185" y="202"/>
                      <a:pt x="226" y="184"/>
                      <a:pt x="264" y="165"/>
                    </a:cubicBezTo>
                    <a:cubicBezTo>
                      <a:pt x="302" y="146"/>
                      <a:pt x="331" y="127"/>
                      <a:pt x="372" y="99"/>
                    </a:cubicBezTo>
                    <a:cubicBezTo>
                      <a:pt x="413" y="71"/>
                      <a:pt x="489" y="17"/>
                      <a:pt x="513" y="0"/>
                    </a:cubicBezTo>
                  </a:path>
                </a:pathLst>
              </a:custGeom>
              <a:noFill/>
              <a:ln w="285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389" name="Freeform 110"/>
              <p:cNvSpPr>
                <a:spLocks/>
              </p:cNvSpPr>
              <p:nvPr/>
            </p:nvSpPr>
            <p:spPr bwMode="auto">
              <a:xfrm>
                <a:off x="2679" y="1396"/>
                <a:ext cx="417" cy="110"/>
              </a:xfrm>
              <a:custGeom>
                <a:avLst/>
                <a:gdLst>
                  <a:gd name="T0" fmla="*/ 0 w 417"/>
                  <a:gd name="T1" fmla="*/ 89 h 110"/>
                  <a:gd name="T2" fmla="*/ 63 w 417"/>
                  <a:gd name="T3" fmla="*/ 95 h 110"/>
                  <a:gd name="T4" fmla="*/ 123 w 417"/>
                  <a:gd name="T5" fmla="*/ 80 h 110"/>
                  <a:gd name="T6" fmla="*/ 171 w 417"/>
                  <a:gd name="T7" fmla="*/ 47 h 110"/>
                  <a:gd name="T8" fmla="*/ 198 w 417"/>
                  <a:gd name="T9" fmla="*/ 2 h 110"/>
                  <a:gd name="T10" fmla="*/ 216 w 417"/>
                  <a:gd name="T11" fmla="*/ 32 h 110"/>
                  <a:gd name="T12" fmla="*/ 258 w 417"/>
                  <a:gd name="T13" fmla="*/ 65 h 110"/>
                  <a:gd name="T14" fmla="*/ 291 w 417"/>
                  <a:gd name="T15" fmla="*/ 89 h 110"/>
                  <a:gd name="T16" fmla="*/ 342 w 417"/>
                  <a:gd name="T17" fmla="*/ 104 h 110"/>
                  <a:gd name="T18" fmla="*/ 417 w 417"/>
                  <a:gd name="T19" fmla="*/ 11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7"/>
                  <a:gd name="T31" fmla="*/ 0 h 110"/>
                  <a:gd name="T32" fmla="*/ 417 w 417"/>
                  <a:gd name="T33" fmla="*/ 110 h 1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7" h="110">
                    <a:moveTo>
                      <a:pt x="0" y="89"/>
                    </a:moveTo>
                    <a:cubicBezTo>
                      <a:pt x="21" y="92"/>
                      <a:pt x="43" y="96"/>
                      <a:pt x="63" y="95"/>
                    </a:cubicBezTo>
                    <a:cubicBezTo>
                      <a:pt x="83" y="94"/>
                      <a:pt x="105" y="88"/>
                      <a:pt x="123" y="80"/>
                    </a:cubicBezTo>
                    <a:cubicBezTo>
                      <a:pt x="141" y="72"/>
                      <a:pt x="159" y="60"/>
                      <a:pt x="171" y="47"/>
                    </a:cubicBezTo>
                    <a:cubicBezTo>
                      <a:pt x="183" y="34"/>
                      <a:pt x="191" y="4"/>
                      <a:pt x="198" y="2"/>
                    </a:cubicBezTo>
                    <a:cubicBezTo>
                      <a:pt x="205" y="0"/>
                      <a:pt x="206" y="21"/>
                      <a:pt x="216" y="32"/>
                    </a:cubicBezTo>
                    <a:cubicBezTo>
                      <a:pt x="226" y="43"/>
                      <a:pt x="246" y="56"/>
                      <a:pt x="258" y="65"/>
                    </a:cubicBezTo>
                    <a:cubicBezTo>
                      <a:pt x="270" y="74"/>
                      <a:pt x="277" y="83"/>
                      <a:pt x="291" y="89"/>
                    </a:cubicBezTo>
                    <a:cubicBezTo>
                      <a:pt x="305" y="95"/>
                      <a:pt x="321" y="100"/>
                      <a:pt x="342" y="104"/>
                    </a:cubicBezTo>
                    <a:cubicBezTo>
                      <a:pt x="363" y="108"/>
                      <a:pt x="390" y="109"/>
                      <a:pt x="417" y="110"/>
                    </a:cubicBezTo>
                  </a:path>
                </a:pathLst>
              </a:cu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390" name="Freeform 111"/>
              <p:cNvSpPr>
                <a:spLocks/>
              </p:cNvSpPr>
              <p:nvPr/>
            </p:nvSpPr>
            <p:spPr bwMode="auto">
              <a:xfrm>
                <a:off x="2577" y="939"/>
                <a:ext cx="513" cy="249"/>
              </a:xfrm>
              <a:custGeom>
                <a:avLst/>
                <a:gdLst>
                  <a:gd name="T0" fmla="*/ 0 w 513"/>
                  <a:gd name="T1" fmla="*/ 249 h 249"/>
                  <a:gd name="T2" fmla="*/ 141 w 513"/>
                  <a:gd name="T3" fmla="*/ 216 h 249"/>
                  <a:gd name="T4" fmla="*/ 264 w 513"/>
                  <a:gd name="T5" fmla="*/ 165 h 249"/>
                  <a:gd name="T6" fmla="*/ 372 w 513"/>
                  <a:gd name="T7" fmla="*/ 99 h 249"/>
                  <a:gd name="T8" fmla="*/ 513 w 513"/>
                  <a:gd name="T9" fmla="*/ 0 h 249"/>
                  <a:gd name="T10" fmla="*/ 0 60000 65536"/>
                  <a:gd name="T11" fmla="*/ 0 60000 65536"/>
                  <a:gd name="T12" fmla="*/ 0 60000 65536"/>
                  <a:gd name="T13" fmla="*/ 0 60000 65536"/>
                  <a:gd name="T14" fmla="*/ 0 60000 65536"/>
                  <a:gd name="T15" fmla="*/ 0 w 513"/>
                  <a:gd name="T16" fmla="*/ 0 h 249"/>
                  <a:gd name="T17" fmla="*/ 513 w 513"/>
                  <a:gd name="T18" fmla="*/ 249 h 249"/>
                </a:gdLst>
                <a:ahLst/>
                <a:cxnLst>
                  <a:cxn ang="T10">
                    <a:pos x="T0" y="T1"/>
                  </a:cxn>
                  <a:cxn ang="T11">
                    <a:pos x="T2" y="T3"/>
                  </a:cxn>
                  <a:cxn ang="T12">
                    <a:pos x="T4" y="T5"/>
                  </a:cxn>
                  <a:cxn ang="T13">
                    <a:pos x="T6" y="T7"/>
                  </a:cxn>
                  <a:cxn ang="T14">
                    <a:pos x="T8" y="T9"/>
                  </a:cxn>
                </a:cxnLst>
                <a:rect l="T15" t="T16" r="T17" b="T18"/>
                <a:pathLst>
                  <a:path w="513" h="249">
                    <a:moveTo>
                      <a:pt x="0" y="249"/>
                    </a:moveTo>
                    <a:cubicBezTo>
                      <a:pt x="48" y="239"/>
                      <a:pt x="97" y="230"/>
                      <a:pt x="141" y="216"/>
                    </a:cubicBezTo>
                    <a:cubicBezTo>
                      <a:pt x="185" y="202"/>
                      <a:pt x="226" y="184"/>
                      <a:pt x="264" y="165"/>
                    </a:cubicBezTo>
                    <a:cubicBezTo>
                      <a:pt x="302" y="146"/>
                      <a:pt x="331" y="127"/>
                      <a:pt x="372" y="99"/>
                    </a:cubicBezTo>
                    <a:cubicBezTo>
                      <a:pt x="413" y="71"/>
                      <a:pt x="489" y="17"/>
                      <a:pt x="513" y="0"/>
                    </a:cubicBezTo>
                  </a:path>
                </a:pathLst>
              </a:custGeom>
              <a:noFill/>
              <a:ln w="285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391" name="Oval 112"/>
              <p:cNvSpPr>
                <a:spLocks noChangeArrowheads="1"/>
              </p:cNvSpPr>
              <p:nvPr/>
            </p:nvSpPr>
            <p:spPr bwMode="auto">
              <a:xfrm>
                <a:off x="2502" y="507"/>
                <a:ext cx="276" cy="222"/>
              </a:xfrm>
              <a:prstGeom prst="ellipse">
                <a:avLst/>
              </a:prstGeom>
              <a:solidFill>
                <a:srgbClr val="FF0000"/>
              </a:solidFill>
              <a:ln w="12700" algn="ctr">
                <a:solidFill>
                  <a:schemeClr val="bg1"/>
                </a:solidFill>
                <a:round/>
                <a:headEnd/>
                <a:tailEnd/>
              </a:ln>
            </p:spPr>
            <p:txBody>
              <a:bodyPr lIns="0" tIns="0" rIns="0" bIns="0" anchor="ctr">
                <a:spAutoFit/>
              </a:bodyPr>
              <a:lstStyle/>
              <a:p>
                <a:endParaRPr lang="en-US"/>
              </a:p>
            </p:txBody>
          </p:sp>
        </p:grpSp>
      </p:grpSp>
      <p:sp>
        <p:nvSpPr>
          <p:cNvPr id="401" name="Line 3"/>
          <p:cNvSpPr>
            <a:spLocks noChangeShapeType="1"/>
          </p:cNvSpPr>
          <p:nvPr/>
        </p:nvSpPr>
        <p:spPr bwMode="auto">
          <a:xfrm>
            <a:off x="698499" y="3330575"/>
            <a:ext cx="6530966"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grpSp>
        <p:nvGrpSpPr>
          <p:cNvPr id="402" name="Group 2"/>
          <p:cNvGrpSpPr>
            <a:grpSpLocks/>
          </p:cNvGrpSpPr>
          <p:nvPr/>
        </p:nvGrpSpPr>
        <p:grpSpPr bwMode="auto">
          <a:xfrm>
            <a:off x="5942013" y="3887788"/>
            <a:ext cx="644525" cy="727075"/>
            <a:chOff x="3445" y="2543"/>
            <a:chExt cx="406" cy="458"/>
          </a:xfrm>
        </p:grpSpPr>
        <p:sp>
          <p:nvSpPr>
            <p:cNvPr id="403" name="AutoShape 3"/>
            <p:cNvSpPr>
              <a:spLocks noChangeArrowheads="1"/>
            </p:cNvSpPr>
            <p:nvPr/>
          </p:nvSpPr>
          <p:spPr bwMode="auto">
            <a:xfrm rot="10800000" flipH="1">
              <a:off x="3445" y="2543"/>
              <a:ext cx="406" cy="458"/>
            </a:xfrm>
            <a:prstGeom prst="foldedCorner">
              <a:avLst>
                <a:gd name="adj" fmla="val 26509"/>
              </a:avLst>
            </a:prstGeom>
            <a:solidFill>
              <a:srgbClr val="FFFFCC"/>
            </a:solidFill>
            <a:ln w="12700">
              <a:solidFill>
                <a:schemeClr val="bg1"/>
              </a:solidFill>
              <a:round/>
              <a:headEnd/>
              <a:tailEnd/>
            </a:ln>
          </p:spPr>
          <p:txBody>
            <a:bodyPr lIns="0" tIns="0" rIns="0" bIns="0" anchor="ctr">
              <a:spAutoFit/>
            </a:bodyPr>
            <a:lstStyle/>
            <a:p>
              <a:endParaRPr lang="en-US"/>
            </a:p>
          </p:txBody>
        </p:sp>
        <p:sp>
          <p:nvSpPr>
            <p:cNvPr id="404" name="Line 4"/>
            <p:cNvSpPr>
              <a:spLocks noChangeShapeType="1"/>
            </p:cNvSpPr>
            <p:nvPr/>
          </p:nvSpPr>
          <p:spPr bwMode="auto">
            <a:xfrm>
              <a:off x="3502" y="2736"/>
              <a:ext cx="29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405" name="Line 5"/>
            <p:cNvSpPr>
              <a:spLocks noChangeShapeType="1"/>
            </p:cNvSpPr>
            <p:nvPr/>
          </p:nvSpPr>
          <p:spPr bwMode="auto">
            <a:xfrm>
              <a:off x="3502" y="2804"/>
              <a:ext cx="29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406" name="Line 6"/>
            <p:cNvSpPr>
              <a:spLocks noChangeShapeType="1"/>
            </p:cNvSpPr>
            <p:nvPr/>
          </p:nvSpPr>
          <p:spPr bwMode="auto">
            <a:xfrm>
              <a:off x="3502" y="2871"/>
              <a:ext cx="29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407" name="Line 7"/>
            <p:cNvSpPr>
              <a:spLocks noChangeShapeType="1"/>
            </p:cNvSpPr>
            <p:nvPr/>
          </p:nvSpPr>
          <p:spPr bwMode="auto">
            <a:xfrm>
              <a:off x="3502" y="2937"/>
              <a:ext cx="29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408" name="Freeform 8"/>
            <p:cNvSpPr>
              <a:spLocks/>
            </p:cNvSpPr>
            <p:nvPr/>
          </p:nvSpPr>
          <p:spPr bwMode="auto">
            <a:xfrm>
              <a:off x="3498" y="2568"/>
              <a:ext cx="293" cy="132"/>
            </a:xfrm>
            <a:custGeom>
              <a:avLst/>
              <a:gdLst>
                <a:gd name="T0" fmla="*/ 0 w 609"/>
                <a:gd name="T1" fmla="*/ 11 h 275"/>
                <a:gd name="T2" fmla="*/ 3 w 609"/>
                <a:gd name="T3" fmla="*/ 4 h 275"/>
                <a:gd name="T4" fmla="*/ 4 w 609"/>
                <a:gd name="T5" fmla="*/ 14 h 275"/>
                <a:gd name="T6" fmla="*/ 5 w 609"/>
                <a:gd name="T7" fmla="*/ 7 h 275"/>
                <a:gd name="T8" fmla="*/ 8 w 609"/>
                <a:gd name="T9" fmla="*/ 13 h 275"/>
                <a:gd name="T10" fmla="*/ 9 w 609"/>
                <a:gd name="T11" fmla="*/ 0 h 275"/>
                <a:gd name="T12" fmla="*/ 11 w 609"/>
                <a:gd name="T13" fmla="*/ 8 h 275"/>
                <a:gd name="T14" fmla="*/ 16 w 609"/>
                <a:gd name="T15" fmla="*/ 7 h 275"/>
                <a:gd name="T16" fmla="*/ 17 w 609"/>
                <a:gd name="T17" fmla="*/ 12 h 275"/>
                <a:gd name="T18" fmla="*/ 20 w 609"/>
                <a:gd name="T19" fmla="*/ 10 h 275"/>
                <a:gd name="T20" fmla="*/ 25 w 609"/>
                <a:gd name="T21" fmla="*/ 9 h 275"/>
                <a:gd name="T22" fmla="*/ 29 w 609"/>
                <a:gd name="T23" fmla="*/ 12 h 275"/>
                <a:gd name="T24" fmla="*/ 33 w 609"/>
                <a:gd name="T25" fmla="*/ 11 h 2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09"/>
                <a:gd name="T40" fmla="*/ 0 h 275"/>
                <a:gd name="T41" fmla="*/ 609 w 609"/>
                <a:gd name="T42" fmla="*/ 275 h 27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09" h="275">
                  <a:moveTo>
                    <a:pt x="0" y="207"/>
                  </a:moveTo>
                  <a:cubicBezTo>
                    <a:pt x="26" y="135"/>
                    <a:pt x="52" y="63"/>
                    <a:pt x="66" y="73"/>
                  </a:cubicBezTo>
                  <a:cubicBezTo>
                    <a:pt x="80" y="83"/>
                    <a:pt x="77" y="255"/>
                    <a:pt x="83" y="265"/>
                  </a:cubicBezTo>
                  <a:cubicBezTo>
                    <a:pt x="89" y="275"/>
                    <a:pt x="90" y="135"/>
                    <a:pt x="100" y="132"/>
                  </a:cubicBezTo>
                  <a:cubicBezTo>
                    <a:pt x="110" y="129"/>
                    <a:pt x="131" y="267"/>
                    <a:pt x="141" y="248"/>
                  </a:cubicBezTo>
                  <a:cubicBezTo>
                    <a:pt x="151" y="229"/>
                    <a:pt x="148" y="30"/>
                    <a:pt x="158" y="15"/>
                  </a:cubicBezTo>
                  <a:cubicBezTo>
                    <a:pt x="168" y="0"/>
                    <a:pt x="176" y="137"/>
                    <a:pt x="200" y="157"/>
                  </a:cubicBezTo>
                  <a:cubicBezTo>
                    <a:pt x="224" y="177"/>
                    <a:pt x="279" y="121"/>
                    <a:pt x="300" y="132"/>
                  </a:cubicBezTo>
                  <a:cubicBezTo>
                    <a:pt x="321" y="143"/>
                    <a:pt x="312" y="213"/>
                    <a:pt x="325" y="223"/>
                  </a:cubicBezTo>
                  <a:cubicBezTo>
                    <a:pt x="338" y="233"/>
                    <a:pt x="353" y="200"/>
                    <a:pt x="375" y="190"/>
                  </a:cubicBezTo>
                  <a:cubicBezTo>
                    <a:pt x="397" y="180"/>
                    <a:pt x="431" y="158"/>
                    <a:pt x="459" y="165"/>
                  </a:cubicBezTo>
                  <a:cubicBezTo>
                    <a:pt x="487" y="172"/>
                    <a:pt x="517" y="227"/>
                    <a:pt x="542" y="232"/>
                  </a:cubicBezTo>
                  <a:cubicBezTo>
                    <a:pt x="567" y="237"/>
                    <a:pt x="598" y="204"/>
                    <a:pt x="609" y="198"/>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grpSp>
      <p:grpSp>
        <p:nvGrpSpPr>
          <p:cNvPr id="409" name="Group 9"/>
          <p:cNvGrpSpPr>
            <a:grpSpLocks/>
          </p:cNvGrpSpPr>
          <p:nvPr/>
        </p:nvGrpSpPr>
        <p:grpSpPr bwMode="auto">
          <a:xfrm>
            <a:off x="6132513" y="4268788"/>
            <a:ext cx="644525" cy="727075"/>
            <a:chOff x="3541" y="2795"/>
            <a:chExt cx="406" cy="458"/>
          </a:xfrm>
        </p:grpSpPr>
        <p:sp>
          <p:nvSpPr>
            <p:cNvPr id="410" name="AutoShape 10"/>
            <p:cNvSpPr>
              <a:spLocks noChangeArrowheads="1"/>
            </p:cNvSpPr>
            <p:nvPr/>
          </p:nvSpPr>
          <p:spPr bwMode="auto">
            <a:xfrm rot="10800000" flipH="1">
              <a:off x="3541" y="2795"/>
              <a:ext cx="406" cy="458"/>
            </a:xfrm>
            <a:prstGeom prst="foldedCorner">
              <a:avLst>
                <a:gd name="adj" fmla="val 26509"/>
              </a:avLst>
            </a:prstGeom>
            <a:solidFill>
              <a:srgbClr val="FFFFCC"/>
            </a:solidFill>
            <a:ln w="12700">
              <a:solidFill>
                <a:schemeClr val="bg1"/>
              </a:solidFill>
              <a:round/>
              <a:headEnd/>
              <a:tailEnd/>
            </a:ln>
          </p:spPr>
          <p:txBody>
            <a:bodyPr lIns="0" tIns="0" rIns="0" bIns="0" anchor="ctr">
              <a:spAutoFit/>
            </a:bodyPr>
            <a:lstStyle/>
            <a:p>
              <a:endParaRPr lang="en-US"/>
            </a:p>
          </p:txBody>
        </p:sp>
        <p:sp>
          <p:nvSpPr>
            <p:cNvPr id="411" name="Line 11"/>
            <p:cNvSpPr>
              <a:spLocks noChangeShapeType="1"/>
            </p:cNvSpPr>
            <p:nvPr/>
          </p:nvSpPr>
          <p:spPr bwMode="auto">
            <a:xfrm>
              <a:off x="3598" y="2988"/>
              <a:ext cx="29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412" name="Line 12"/>
            <p:cNvSpPr>
              <a:spLocks noChangeShapeType="1"/>
            </p:cNvSpPr>
            <p:nvPr/>
          </p:nvSpPr>
          <p:spPr bwMode="auto">
            <a:xfrm>
              <a:off x="3598" y="3056"/>
              <a:ext cx="29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413" name="Line 13"/>
            <p:cNvSpPr>
              <a:spLocks noChangeShapeType="1"/>
            </p:cNvSpPr>
            <p:nvPr/>
          </p:nvSpPr>
          <p:spPr bwMode="auto">
            <a:xfrm>
              <a:off x="3598" y="3123"/>
              <a:ext cx="29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414" name="Line 14"/>
            <p:cNvSpPr>
              <a:spLocks noChangeShapeType="1"/>
            </p:cNvSpPr>
            <p:nvPr/>
          </p:nvSpPr>
          <p:spPr bwMode="auto">
            <a:xfrm>
              <a:off x="3598" y="3189"/>
              <a:ext cx="29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415" name="Freeform 15"/>
            <p:cNvSpPr>
              <a:spLocks/>
            </p:cNvSpPr>
            <p:nvPr/>
          </p:nvSpPr>
          <p:spPr bwMode="auto">
            <a:xfrm>
              <a:off x="3594" y="2820"/>
              <a:ext cx="293" cy="132"/>
            </a:xfrm>
            <a:custGeom>
              <a:avLst/>
              <a:gdLst>
                <a:gd name="T0" fmla="*/ 0 w 609"/>
                <a:gd name="T1" fmla="*/ 11 h 275"/>
                <a:gd name="T2" fmla="*/ 3 w 609"/>
                <a:gd name="T3" fmla="*/ 4 h 275"/>
                <a:gd name="T4" fmla="*/ 4 w 609"/>
                <a:gd name="T5" fmla="*/ 14 h 275"/>
                <a:gd name="T6" fmla="*/ 5 w 609"/>
                <a:gd name="T7" fmla="*/ 7 h 275"/>
                <a:gd name="T8" fmla="*/ 8 w 609"/>
                <a:gd name="T9" fmla="*/ 13 h 275"/>
                <a:gd name="T10" fmla="*/ 9 w 609"/>
                <a:gd name="T11" fmla="*/ 0 h 275"/>
                <a:gd name="T12" fmla="*/ 11 w 609"/>
                <a:gd name="T13" fmla="*/ 8 h 275"/>
                <a:gd name="T14" fmla="*/ 16 w 609"/>
                <a:gd name="T15" fmla="*/ 7 h 275"/>
                <a:gd name="T16" fmla="*/ 17 w 609"/>
                <a:gd name="T17" fmla="*/ 12 h 275"/>
                <a:gd name="T18" fmla="*/ 20 w 609"/>
                <a:gd name="T19" fmla="*/ 10 h 275"/>
                <a:gd name="T20" fmla="*/ 25 w 609"/>
                <a:gd name="T21" fmla="*/ 9 h 275"/>
                <a:gd name="T22" fmla="*/ 29 w 609"/>
                <a:gd name="T23" fmla="*/ 12 h 275"/>
                <a:gd name="T24" fmla="*/ 33 w 609"/>
                <a:gd name="T25" fmla="*/ 11 h 2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09"/>
                <a:gd name="T40" fmla="*/ 0 h 275"/>
                <a:gd name="T41" fmla="*/ 609 w 609"/>
                <a:gd name="T42" fmla="*/ 275 h 27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09" h="275">
                  <a:moveTo>
                    <a:pt x="0" y="207"/>
                  </a:moveTo>
                  <a:cubicBezTo>
                    <a:pt x="26" y="135"/>
                    <a:pt x="52" y="63"/>
                    <a:pt x="66" y="73"/>
                  </a:cubicBezTo>
                  <a:cubicBezTo>
                    <a:pt x="80" y="83"/>
                    <a:pt x="77" y="255"/>
                    <a:pt x="83" y="265"/>
                  </a:cubicBezTo>
                  <a:cubicBezTo>
                    <a:pt x="89" y="275"/>
                    <a:pt x="90" y="135"/>
                    <a:pt x="100" y="132"/>
                  </a:cubicBezTo>
                  <a:cubicBezTo>
                    <a:pt x="110" y="129"/>
                    <a:pt x="131" y="267"/>
                    <a:pt x="141" y="248"/>
                  </a:cubicBezTo>
                  <a:cubicBezTo>
                    <a:pt x="151" y="229"/>
                    <a:pt x="148" y="30"/>
                    <a:pt x="158" y="15"/>
                  </a:cubicBezTo>
                  <a:cubicBezTo>
                    <a:pt x="168" y="0"/>
                    <a:pt x="176" y="137"/>
                    <a:pt x="200" y="157"/>
                  </a:cubicBezTo>
                  <a:cubicBezTo>
                    <a:pt x="224" y="177"/>
                    <a:pt x="279" y="121"/>
                    <a:pt x="300" y="132"/>
                  </a:cubicBezTo>
                  <a:cubicBezTo>
                    <a:pt x="321" y="143"/>
                    <a:pt x="312" y="213"/>
                    <a:pt x="325" y="223"/>
                  </a:cubicBezTo>
                  <a:cubicBezTo>
                    <a:pt x="338" y="233"/>
                    <a:pt x="353" y="200"/>
                    <a:pt x="375" y="190"/>
                  </a:cubicBezTo>
                  <a:cubicBezTo>
                    <a:pt x="397" y="180"/>
                    <a:pt x="431" y="158"/>
                    <a:pt x="459" y="165"/>
                  </a:cubicBezTo>
                  <a:cubicBezTo>
                    <a:pt x="487" y="172"/>
                    <a:pt x="517" y="227"/>
                    <a:pt x="542" y="232"/>
                  </a:cubicBezTo>
                  <a:cubicBezTo>
                    <a:pt x="567" y="237"/>
                    <a:pt x="598" y="204"/>
                    <a:pt x="609" y="198"/>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grpSp>
      <p:sp>
        <p:nvSpPr>
          <p:cNvPr id="416" name="Text Box 67"/>
          <p:cNvSpPr txBox="1">
            <a:spLocks noChangeArrowheads="1"/>
          </p:cNvSpPr>
          <p:nvPr/>
        </p:nvSpPr>
        <p:spPr bwMode="auto">
          <a:xfrm>
            <a:off x="5745163" y="3549650"/>
            <a:ext cx="1171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dirty="0"/>
              <a:t>document</a:t>
            </a:r>
          </a:p>
        </p:txBody>
      </p:sp>
      <p:sp>
        <p:nvSpPr>
          <p:cNvPr id="417" name="Line 85"/>
          <p:cNvSpPr>
            <a:spLocks noChangeShapeType="1"/>
          </p:cNvSpPr>
          <p:nvPr/>
        </p:nvSpPr>
        <p:spPr bwMode="auto">
          <a:xfrm>
            <a:off x="6065838" y="3313113"/>
            <a:ext cx="0" cy="2333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418" name="Line 3"/>
          <p:cNvSpPr>
            <a:spLocks noChangeShapeType="1"/>
          </p:cNvSpPr>
          <p:nvPr/>
        </p:nvSpPr>
        <p:spPr bwMode="auto">
          <a:xfrm>
            <a:off x="698499" y="3330575"/>
            <a:ext cx="5367339"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grpSp>
        <p:nvGrpSpPr>
          <p:cNvPr id="419" name="Group 39"/>
          <p:cNvGrpSpPr>
            <a:grpSpLocks/>
          </p:cNvGrpSpPr>
          <p:nvPr/>
        </p:nvGrpSpPr>
        <p:grpSpPr bwMode="auto">
          <a:xfrm>
            <a:off x="4759325" y="3887788"/>
            <a:ext cx="620713" cy="788987"/>
            <a:chOff x="2401" y="425"/>
            <a:chExt cx="907" cy="1154"/>
          </a:xfrm>
        </p:grpSpPr>
        <p:sp>
          <p:nvSpPr>
            <p:cNvPr id="420" name="Rectangle 40"/>
            <p:cNvSpPr>
              <a:spLocks noChangeArrowheads="1"/>
            </p:cNvSpPr>
            <p:nvPr/>
          </p:nvSpPr>
          <p:spPr bwMode="auto">
            <a:xfrm>
              <a:off x="2401" y="591"/>
              <a:ext cx="907" cy="988"/>
            </a:xfrm>
            <a:prstGeom prst="rect">
              <a:avLst/>
            </a:prstGeom>
            <a:solidFill>
              <a:srgbClr val="FFFFCC"/>
            </a:solidFill>
            <a:ln w="12700">
              <a:solidFill>
                <a:schemeClr val="bg1"/>
              </a:solidFill>
              <a:miter lim="800000"/>
              <a:headEnd/>
              <a:tailEnd/>
            </a:ln>
          </p:spPr>
          <p:txBody>
            <a:bodyPr wrap="none" anchor="ctr"/>
            <a:lstStyle/>
            <a:p>
              <a:endParaRPr lang="en-US"/>
            </a:p>
          </p:txBody>
        </p:sp>
        <p:sp>
          <p:nvSpPr>
            <p:cNvPr id="421" name="Line 41"/>
            <p:cNvSpPr>
              <a:spLocks noChangeShapeType="1"/>
            </p:cNvSpPr>
            <p:nvPr/>
          </p:nvSpPr>
          <p:spPr bwMode="auto">
            <a:xfrm>
              <a:off x="2582" y="1384"/>
              <a:ext cx="550"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2" name="Line 42"/>
            <p:cNvSpPr>
              <a:spLocks noChangeShapeType="1"/>
            </p:cNvSpPr>
            <p:nvPr/>
          </p:nvSpPr>
          <p:spPr bwMode="auto">
            <a:xfrm>
              <a:off x="2577" y="1154"/>
              <a:ext cx="550"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 name="Rectangle 43"/>
            <p:cNvSpPr>
              <a:spLocks noChangeArrowheads="1"/>
            </p:cNvSpPr>
            <p:nvPr/>
          </p:nvSpPr>
          <p:spPr bwMode="auto">
            <a:xfrm rot="2658430">
              <a:off x="2944" y="425"/>
              <a:ext cx="225" cy="506"/>
            </a:xfrm>
            <a:prstGeom prst="rect">
              <a:avLst/>
            </a:prstGeom>
            <a:solidFill>
              <a:srgbClr val="FF0000"/>
            </a:solidFill>
            <a:ln w="28575" algn="ctr">
              <a:solidFill>
                <a:srgbClr val="969696"/>
              </a:solidFill>
              <a:miter lim="800000"/>
              <a:headEnd/>
              <a:tailEnd/>
            </a:ln>
          </p:spPr>
          <p:txBody>
            <a:bodyPr wrap="none" lIns="0" tIns="0" rIns="0" bIns="0" anchor="ctr">
              <a:spAutoFit/>
            </a:bodyPr>
            <a:lstStyle/>
            <a:p>
              <a:endParaRPr lang="en-US"/>
            </a:p>
          </p:txBody>
        </p:sp>
        <p:sp>
          <p:nvSpPr>
            <p:cNvPr id="424" name="Freeform 44"/>
            <p:cNvSpPr>
              <a:spLocks/>
            </p:cNvSpPr>
            <p:nvPr/>
          </p:nvSpPr>
          <p:spPr bwMode="auto">
            <a:xfrm>
              <a:off x="2643" y="789"/>
              <a:ext cx="309" cy="257"/>
            </a:xfrm>
            <a:custGeom>
              <a:avLst/>
              <a:gdLst>
                <a:gd name="T0" fmla="*/ 374 w 234"/>
                <a:gd name="T1" fmla="*/ 0 h 195"/>
                <a:gd name="T2" fmla="*/ 83 w 234"/>
                <a:gd name="T3" fmla="*/ 125 h 195"/>
                <a:gd name="T4" fmla="*/ 0 w 234"/>
                <a:gd name="T5" fmla="*/ 589 h 195"/>
                <a:gd name="T6" fmla="*/ 548 w 234"/>
                <a:gd name="T7" fmla="*/ 589 h 195"/>
                <a:gd name="T8" fmla="*/ 712 w 234"/>
                <a:gd name="T9" fmla="*/ 333 h 195"/>
                <a:gd name="T10" fmla="*/ 374 w 234"/>
                <a:gd name="T11" fmla="*/ 0 h 195"/>
                <a:gd name="T12" fmla="*/ 0 60000 65536"/>
                <a:gd name="T13" fmla="*/ 0 60000 65536"/>
                <a:gd name="T14" fmla="*/ 0 60000 65536"/>
                <a:gd name="T15" fmla="*/ 0 60000 65536"/>
                <a:gd name="T16" fmla="*/ 0 60000 65536"/>
                <a:gd name="T17" fmla="*/ 0 60000 65536"/>
                <a:gd name="T18" fmla="*/ 0 w 234"/>
                <a:gd name="T19" fmla="*/ 0 h 195"/>
                <a:gd name="T20" fmla="*/ 234 w 234"/>
                <a:gd name="T21" fmla="*/ 195 h 195"/>
              </a:gdLst>
              <a:ahLst/>
              <a:cxnLst>
                <a:cxn ang="T12">
                  <a:pos x="T0" y="T1"/>
                </a:cxn>
                <a:cxn ang="T13">
                  <a:pos x="T2" y="T3"/>
                </a:cxn>
                <a:cxn ang="T14">
                  <a:pos x="T4" y="T5"/>
                </a:cxn>
                <a:cxn ang="T15">
                  <a:pos x="T6" y="T7"/>
                </a:cxn>
                <a:cxn ang="T16">
                  <a:pos x="T8" y="T9"/>
                </a:cxn>
                <a:cxn ang="T17">
                  <a:pos x="T10" y="T11"/>
                </a:cxn>
              </a:cxnLst>
              <a:rect l="T18" t="T19" r="T20" b="T21"/>
              <a:pathLst>
                <a:path w="234" h="195">
                  <a:moveTo>
                    <a:pt x="123" y="0"/>
                  </a:moveTo>
                  <a:lnTo>
                    <a:pt x="27" y="42"/>
                  </a:lnTo>
                  <a:lnTo>
                    <a:pt x="0" y="195"/>
                  </a:lnTo>
                  <a:lnTo>
                    <a:pt x="180" y="195"/>
                  </a:lnTo>
                  <a:lnTo>
                    <a:pt x="234" y="111"/>
                  </a:lnTo>
                  <a:lnTo>
                    <a:pt x="123" y="0"/>
                  </a:lnTo>
                  <a:close/>
                </a:path>
              </a:pathLst>
            </a:custGeom>
            <a:solidFill>
              <a:srgbClr val="FFFFFF"/>
            </a:solidFill>
            <a:ln w="28575">
              <a:solidFill>
                <a:srgbClr val="969696"/>
              </a:solidFill>
              <a:round/>
              <a:headEnd/>
              <a:tailEnd/>
            </a:ln>
          </p:spPr>
          <p:txBody>
            <a:bodyPr wrap="none" lIns="0" tIns="0" rIns="0" bIns="0" anchor="ctr">
              <a:spAutoFit/>
            </a:bodyPr>
            <a:lstStyle/>
            <a:p>
              <a:endParaRPr lang="en-US"/>
            </a:p>
          </p:txBody>
        </p:sp>
        <p:sp>
          <p:nvSpPr>
            <p:cNvPr id="425" name="Line 45"/>
            <p:cNvSpPr>
              <a:spLocks noChangeShapeType="1"/>
            </p:cNvSpPr>
            <p:nvPr/>
          </p:nvSpPr>
          <p:spPr bwMode="auto">
            <a:xfrm flipH="1">
              <a:off x="2703" y="891"/>
              <a:ext cx="147" cy="106"/>
            </a:xfrm>
            <a:prstGeom prst="line">
              <a:avLst/>
            </a:prstGeom>
            <a:noFill/>
            <a:ln w="2857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sp>
        <p:nvSpPr>
          <p:cNvPr id="426" name="Text Box 61"/>
          <p:cNvSpPr txBox="1">
            <a:spLocks noChangeArrowheads="1"/>
          </p:cNvSpPr>
          <p:nvPr/>
        </p:nvSpPr>
        <p:spPr bwMode="auto">
          <a:xfrm>
            <a:off x="4664075" y="3549650"/>
            <a:ext cx="1171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dirty="0"/>
              <a:t>activity</a:t>
            </a:r>
          </a:p>
        </p:txBody>
      </p:sp>
      <p:grpSp>
        <p:nvGrpSpPr>
          <p:cNvPr id="427" name="Group 63"/>
          <p:cNvGrpSpPr>
            <a:grpSpLocks/>
          </p:cNvGrpSpPr>
          <p:nvPr/>
        </p:nvGrpSpPr>
        <p:grpSpPr bwMode="auto">
          <a:xfrm>
            <a:off x="4918075" y="4289425"/>
            <a:ext cx="620713" cy="788988"/>
            <a:chOff x="2401" y="425"/>
            <a:chExt cx="907" cy="1154"/>
          </a:xfrm>
        </p:grpSpPr>
        <p:sp>
          <p:nvSpPr>
            <p:cNvPr id="428" name="Rectangle 64"/>
            <p:cNvSpPr>
              <a:spLocks noChangeArrowheads="1"/>
            </p:cNvSpPr>
            <p:nvPr/>
          </p:nvSpPr>
          <p:spPr bwMode="auto">
            <a:xfrm>
              <a:off x="2401" y="591"/>
              <a:ext cx="907" cy="988"/>
            </a:xfrm>
            <a:prstGeom prst="rect">
              <a:avLst/>
            </a:prstGeom>
            <a:solidFill>
              <a:srgbClr val="FFFFCC"/>
            </a:solidFill>
            <a:ln w="12700">
              <a:solidFill>
                <a:schemeClr val="bg1"/>
              </a:solidFill>
              <a:miter lim="800000"/>
              <a:headEnd/>
              <a:tailEnd/>
            </a:ln>
          </p:spPr>
          <p:txBody>
            <a:bodyPr wrap="none" anchor="ctr"/>
            <a:lstStyle/>
            <a:p>
              <a:endParaRPr lang="en-US"/>
            </a:p>
          </p:txBody>
        </p:sp>
        <p:sp>
          <p:nvSpPr>
            <p:cNvPr id="429" name="Line 65"/>
            <p:cNvSpPr>
              <a:spLocks noChangeShapeType="1"/>
            </p:cNvSpPr>
            <p:nvPr/>
          </p:nvSpPr>
          <p:spPr bwMode="auto">
            <a:xfrm>
              <a:off x="2582" y="1384"/>
              <a:ext cx="550"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 name="Line 66"/>
            <p:cNvSpPr>
              <a:spLocks noChangeShapeType="1"/>
            </p:cNvSpPr>
            <p:nvPr/>
          </p:nvSpPr>
          <p:spPr bwMode="auto">
            <a:xfrm>
              <a:off x="2577" y="1154"/>
              <a:ext cx="550"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 name="Rectangle 67"/>
            <p:cNvSpPr>
              <a:spLocks noChangeArrowheads="1"/>
            </p:cNvSpPr>
            <p:nvPr/>
          </p:nvSpPr>
          <p:spPr bwMode="auto">
            <a:xfrm rot="2658430">
              <a:off x="2944" y="425"/>
              <a:ext cx="225" cy="506"/>
            </a:xfrm>
            <a:prstGeom prst="rect">
              <a:avLst/>
            </a:prstGeom>
            <a:solidFill>
              <a:srgbClr val="FF0000"/>
            </a:solidFill>
            <a:ln w="28575" algn="ctr">
              <a:solidFill>
                <a:srgbClr val="969696"/>
              </a:solidFill>
              <a:miter lim="800000"/>
              <a:headEnd/>
              <a:tailEnd/>
            </a:ln>
          </p:spPr>
          <p:txBody>
            <a:bodyPr wrap="none" lIns="0" tIns="0" rIns="0" bIns="0" anchor="ctr">
              <a:spAutoFit/>
            </a:bodyPr>
            <a:lstStyle/>
            <a:p>
              <a:endParaRPr lang="en-US"/>
            </a:p>
          </p:txBody>
        </p:sp>
        <p:sp>
          <p:nvSpPr>
            <p:cNvPr id="432" name="Freeform 68"/>
            <p:cNvSpPr>
              <a:spLocks/>
            </p:cNvSpPr>
            <p:nvPr/>
          </p:nvSpPr>
          <p:spPr bwMode="auto">
            <a:xfrm>
              <a:off x="2643" y="789"/>
              <a:ext cx="309" cy="257"/>
            </a:xfrm>
            <a:custGeom>
              <a:avLst/>
              <a:gdLst>
                <a:gd name="T0" fmla="*/ 374 w 234"/>
                <a:gd name="T1" fmla="*/ 0 h 195"/>
                <a:gd name="T2" fmla="*/ 83 w 234"/>
                <a:gd name="T3" fmla="*/ 125 h 195"/>
                <a:gd name="T4" fmla="*/ 0 w 234"/>
                <a:gd name="T5" fmla="*/ 589 h 195"/>
                <a:gd name="T6" fmla="*/ 548 w 234"/>
                <a:gd name="T7" fmla="*/ 589 h 195"/>
                <a:gd name="T8" fmla="*/ 712 w 234"/>
                <a:gd name="T9" fmla="*/ 333 h 195"/>
                <a:gd name="T10" fmla="*/ 374 w 234"/>
                <a:gd name="T11" fmla="*/ 0 h 195"/>
                <a:gd name="T12" fmla="*/ 0 60000 65536"/>
                <a:gd name="T13" fmla="*/ 0 60000 65536"/>
                <a:gd name="T14" fmla="*/ 0 60000 65536"/>
                <a:gd name="T15" fmla="*/ 0 60000 65536"/>
                <a:gd name="T16" fmla="*/ 0 60000 65536"/>
                <a:gd name="T17" fmla="*/ 0 60000 65536"/>
                <a:gd name="T18" fmla="*/ 0 w 234"/>
                <a:gd name="T19" fmla="*/ 0 h 195"/>
                <a:gd name="T20" fmla="*/ 234 w 234"/>
                <a:gd name="T21" fmla="*/ 195 h 195"/>
              </a:gdLst>
              <a:ahLst/>
              <a:cxnLst>
                <a:cxn ang="T12">
                  <a:pos x="T0" y="T1"/>
                </a:cxn>
                <a:cxn ang="T13">
                  <a:pos x="T2" y="T3"/>
                </a:cxn>
                <a:cxn ang="T14">
                  <a:pos x="T4" y="T5"/>
                </a:cxn>
                <a:cxn ang="T15">
                  <a:pos x="T6" y="T7"/>
                </a:cxn>
                <a:cxn ang="T16">
                  <a:pos x="T8" y="T9"/>
                </a:cxn>
                <a:cxn ang="T17">
                  <a:pos x="T10" y="T11"/>
                </a:cxn>
              </a:cxnLst>
              <a:rect l="T18" t="T19" r="T20" b="T21"/>
              <a:pathLst>
                <a:path w="234" h="195">
                  <a:moveTo>
                    <a:pt x="123" y="0"/>
                  </a:moveTo>
                  <a:lnTo>
                    <a:pt x="27" y="42"/>
                  </a:lnTo>
                  <a:lnTo>
                    <a:pt x="0" y="195"/>
                  </a:lnTo>
                  <a:lnTo>
                    <a:pt x="180" y="195"/>
                  </a:lnTo>
                  <a:lnTo>
                    <a:pt x="234" y="111"/>
                  </a:lnTo>
                  <a:lnTo>
                    <a:pt x="123" y="0"/>
                  </a:lnTo>
                  <a:close/>
                </a:path>
              </a:pathLst>
            </a:custGeom>
            <a:solidFill>
              <a:srgbClr val="FFFFFF"/>
            </a:solidFill>
            <a:ln w="28575">
              <a:solidFill>
                <a:srgbClr val="969696"/>
              </a:solidFill>
              <a:round/>
              <a:headEnd/>
              <a:tailEnd/>
            </a:ln>
          </p:spPr>
          <p:txBody>
            <a:bodyPr wrap="none" lIns="0" tIns="0" rIns="0" bIns="0" anchor="ctr">
              <a:spAutoFit/>
            </a:bodyPr>
            <a:lstStyle/>
            <a:p>
              <a:endParaRPr lang="en-US"/>
            </a:p>
          </p:txBody>
        </p:sp>
        <p:sp>
          <p:nvSpPr>
            <p:cNvPr id="433" name="Line 69"/>
            <p:cNvSpPr>
              <a:spLocks noChangeShapeType="1"/>
            </p:cNvSpPr>
            <p:nvPr/>
          </p:nvSpPr>
          <p:spPr bwMode="auto">
            <a:xfrm flipH="1">
              <a:off x="2703" y="891"/>
              <a:ext cx="147" cy="106"/>
            </a:xfrm>
            <a:prstGeom prst="line">
              <a:avLst/>
            </a:prstGeom>
            <a:noFill/>
            <a:ln w="2857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nvGrpSpPr>
          <p:cNvPr id="434" name="Group 73"/>
          <p:cNvGrpSpPr>
            <a:grpSpLocks/>
          </p:cNvGrpSpPr>
          <p:nvPr/>
        </p:nvGrpSpPr>
        <p:grpSpPr bwMode="auto">
          <a:xfrm>
            <a:off x="3851275" y="3895725"/>
            <a:ext cx="781050" cy="776288"/>
            <a:chOff x="3360" y="800"/>
            <a:chExt cx="620" cy="616"/>
          </a:xfrm>
        </p:grpSpPr>
        <p:sp>
          <p:nvSpPr>
            <p:cNvPr id="435" name="AutoShape 74"/>
            <p:cNvSpPr>
              <a:spLocks noChangeArrowheads="1"/>
            </p:cNvSpPr>
            <p:nvPr/>
          </p:nvSpPr>
          <p:spPr bwMode="auto">
            <a:xfrm>
              <a:off x="3360" y="800"/>
              <a:ext cx="620" cy="616"/>
            </a:xfrm>
            <a:prstGeom prst="roundRect">
              <a:avLst>
                <a:gd name="adj" fmla="val 16667"/>
              </a:avLst>
            </a:prstGeom>
            <a:solidFill>
              <a:srgbClr val="CCFFCC"/>
            </a:solidFill>
            <a:ln w="12700" algn="ctr">
              <a:solidFill>
                <a:schemeClr val="bg1"/>
              </a:solidFill>
              <a:round/>
              <a:headEnd/>
              <a:tailEnd/>
            </a:ln>
          </p:spPr>
          <p:txBody>
            <a:bodyPr lIns="0" tIns="0" rIns="0" bIns="0" anchor="ctr">
              <a:spAutoFit/>
            </a:bodyPr>
            <a:lstStyle/>
            <a:p>
              <a:endParaRPr lang="en-US"/>
            </a:p>
          </p:txBody>
        </p:sp>
        <p:sp>
          <p:nvSpPr>
            <p:cNvPr id="436" name="Freeform 75"/>
            <p:cNvSpPr>
              <a:spLocks/>
            </p:cNvSpPr>
            <p:nvPr/>
          </p:nvSpPr>
          <p:spPr bwMode="auto">
            <a:xfrm>
              <a:off x="3403" y="830"/>
              <a:ext cx="212" cy="274"/>
            </a:xfrm>
            <a:custGeom>
              <a:avLst/>
              <a:gdLst>
                <a:gd name="T0" fmla="*/ 1 w 1052"/>
                <a:gd name="T1" fmla="*/ 2 h 1352"/>
                <a:gd name="T2" fmla="*/ 0 w 1052"/>
                <a:gd name="T3" fmla="*/ 2 h 1352"/>
                <a:gd name="T4" fmla="*/ 0 w 1052"/>
                <a:gd name="T5" fmla="*/ 1 h 1352"/>
                <a:gd name="T6" fmla="*/ 0 w 1052"/>
                <a:gd name="T7" fmla="*/ 1 h 1352"/>
                <a:gd name="T8" fmla="*/ 0 w 1052"/>
                <a:gd name="T9" fmla="*/ 1 h 1352"/>
                <a:gd name="T10" fmla="*/ 0 w 1052"/>
                <a:gd name="T11" fmla="*/ 0 h 1352"/>
                <a:gd name="T12" fmla="*/ 0 w 1052"/>
                <a:gd name="T13" fmla="*/ 0 h 1352"/>
                <a:gd name="T14" fmla="*/ 0 w 1052"/>
                <a:gd name="T15" fmla="*/ 0 h 1352"/>
                <a:gd name="T16" fmla="*/ 1 w 1052"/>
                <a:gd name="T17" fmla="*/ 0 h 1352"/>
                <a:gd name="T18" fmla="*/ 1 w 1052"/>
                <a:gd name="T19" fmla="*/ 0 h 1352"/>
                <a:gd name="T20" fmla="*/ 1 w 1052"/>
                <a:gd name="T21" fmla="*/ 0 h 1352"/>
                <a:gd name="T22" fmla="*/ 1 w 1052"/>
                <a:gd name="T23" fmla="*/ 0 h 1352"/>
                <a:gd name="T24" fmla="*/ 2 w 1052"/>
                <a:gd name="T25" fmla="*/ 0 h 1352"/>
                <a:gd name="T26" fmla="*/ 2 w 1052"/>
                <a:gd name="T27" fmla="*/ 1 h 1352"/>
                <a:gd name="T28" fmla="*/ 2 w 1052"/>
                <a:gd name="T29" fmla="*/ 1 h 1352"/>
                <a:gd name="T30" fmla="*/ 1 w 1052"/>
                <a:gd name="T31" fmla="*/ 2 h 1352"/>
                <a:gd name="T32" fmla="*/ 1 w 1052"/>
                <a:gd name="T33" fmla="*/ 2 h 1352"/>
                <a:gd name="T34" fmla="*/ 1 w 1052"/>
                <a:gd name="T35" fmla="*/ 2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grpSp>
          <p:nvGrpSpPr>
            <p:cNvPr id="437" name="Group 76"/>
            <p:cNvGrpSpPr>
              <a:grpSpLocks/>
            </p:cNvGrpSpPr>
            <p:nvPr/>
          </p:nvGrpSpPr>
          <p:grpSpPr bwMode="auto">
            <a:xfrm flipH="1">
              <a:off x="3749" y="1171"/>
              <a:ext cx="212" cy="213"/>
              <a:chOff x="1350" y="686"/>
              <a:chExt cx="1132" cy="1132"/>
            </a:xfrm>
          </p:grpSpPr>
          <p:sp>
            <p:nvSpPr>
              <p:cNvPr id="439" name="AutoShape 77"/>
              <p:cNvSpPr>
                <a:spLocks noChangeArrowheads="1"/>
              </p:cNvSpPr>
              <p:nvPr/>
            </p:nvSpPr>
            <p:spPr bwMode="auto">
              <a:xfrm>
                <a:off x="1350" y="686"/>
                <a:ext cx="1132" cy="1132"/>
              </a:xfrm>
              <a:prstGeom prst="smileyFace">
                <a:avLst>
                  <a:gd name="adj" fmla="val -4653"/>
                </a:avLst>
              </a:prstGeom>
              <a:solidFill>
                <a:srgbClr val="FFCC99"/>
              </a:solidFill>
              <a:ln w="12700">
                <a:solidFill>
                  <a:srgbClr val="000000"/>
                </a:solidFill>
                <a:round/>
                <a:headEnd/>
                <a:tailEnd/>
              </a:ln>
            </p:spPr>
            <p:txBody>
              <a:bodyPr wrap="none" anchor="ctr"/>
              <a:lstStyle/>
              <a:p>
                <a:endParaRPr lang="en-US"/>
              </a:p>
            </p:txBody>
          </p:sp>
          <p:pic>
            <p:nvPicPr>
              <p:cNvPr id="440" name="Picture 78" descr="j015193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33" y="783"/>
                <a:ext cx="38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38" name="Picture 79" descr="BS01887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1" y="829"/>
              <a:ext cx="382"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41" name="Text Box 80"/>
          <p:cNvSpPr txBox="1">
            <a:spLocks noChangeArrowheads="1"/>
          </p:cNvSpPr>
          <p:nvPr/>
        </p:nvSpPr>
        <p:spPr bwMode="auto">
          <a:xfrm>
            <a:off x="3650082" y="3549650"/>
            <a:ext cx="1171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dirty="0"/>
              <a:t>exposure</a:t>
            </a:r>
          </a:p>
        </p:txBody>
      </p:sp>
      <p:grpSp>
        <p:nvGrpSpPr>
          <p:cNvPr id="442" name="Group 81"/>
          <p:cNvGrpSpPr>
            <a:grpSpLocks/>
          </p:cNvGrpSpPr>
          <p:nvPr/>
        </p:nvGrpSpPr>
        <p:grpSpPr bwMode="auto">
          <a:xfrm>
            <a:off x="3851275" y="4764088"/>
            <a:ext cx="781050" cy="776287"/>
            <a:chOff x="3360" y="800"/>
            <a:chExt cx="620" cy="616"/>
          </a:xfrm>
        </p:grpSpPr>
        <p:sp>
          <p:nvSpPr>
            <p:cNvPr id="443" name="AutoShape 82"/>
            <p:cNvSpPr>
              <a:spLocks noChangeArrowheads="1"/>
            </p:cNvSpPr>
            <p:nvPr/>
          </p:nvSpPr>
          <p:spPr bwMode="auto">
            <a:xfrm>
              <a:off x="3360" y="800"/>
              <a:ext cx="620" cy="616"/>
            </a:xfrm>
            <a:prstGeom prst="roundRect">
              <a:avLst>
                <a:gd name="adj" fmla="val 16667"/>
              </a:avLst>
            </a:prstGeom>
            <a:solidFill>
              <a:srgbClr val="CCFFCC"/>
            </a:solidFill>
            <a:ln w="12700" algn="ctr">
              <a:solidFill>
                <a:schemeClr val="bg1"/>
              </a:solidFill>
              <a:round/>
              <a:headEnd/>
              <a:tailEnd/>
            </a:ln>
          </p:spPr>
          <p:txBody>
            <a:bodyPr lIns="0" tIns="0" rIns="0" bIns="0" anchor="ctr">
              <a:spAutoFit/>
            </a:bodyPr>
            <a:lstStyle/>
            <a:p>
              <a:endParaRPr lang="en-US"/>
            </a:p>
          </p:txBody>
        </p:sp>
        <p:sp>
          <p:nvSpPr>
            <p:cNvPr id="444" name="Freeform 83"/>
            <p:cNvSpPr>
              <a:spLocks/>
            </p:cNvSpPr>
            <p:nvPr/>
          </p:nvSpPr>
          <p:spPr bwMode="auto">
            <a:xfrm>
              <a:off x="3403" y="830"/>
              <a:ext cx="212" cy="274"/>
            </a:xfrm>
            <a:custGeom>
              <a:avLst/>
              <a:gdLst>
                <a:gd name="T0" fmla="*/ 1 w 1052"/>
                <a:gd name="T1" fmla="*/ 2 h 1352"/>
                <a:gd name="T2" fmla="*/ 0 w 1052"/>
                <a:gd name="T3" fmla="*/ 2 h 1352"/>
                <a:gd name="T4" fmla="*/ 0 w 1052"/>
                <a:gd name="T5" fmla="*/ 1 h 1352"/>
                <a:gd name="T6" fmla="*/ 0 w 1052"/>
                <a:gd name="T7" fmla="*/ 1 h 1352"/>
                <a:gd name="T8" fmla="*/ 0 w 1052"/>
                <a:gd name="T9" fmla="*/ 1 h 1352"/>
                <a:gd name="T10" fmla="*/ 0 w 1052"/>
                <a:gd name="T11" fmla="*/ 0 h 1352"/>
                <a:gd name="T12" fmla="*/ 0 w 1052"/>
                <a:gd name="T13" fmla="*/ 0 h 1352"/>
                <a:gd name="T14" fmla="*/ 0 w 1052"/>
                <a:gd name="T15" fmla="*/ 0 h 1352"/>
                <a:gd name="T16" fmla="*/ 1 w 1052"/>
                <a:gd name="T17" fmla="*/ 0 h 1352"/>
                <a:gd name="T18" fmla="*/ 1 w 1052"/>
                <a:gd name="T19" fmla="*/ 0 h 1352"/>
                <a:gd name="T20" fmla="*/ 1 w 1052"/>
                <a:gd name="T21" fmla="*/ 0 h 1352"/>
                <a:gd name="T22" fmla="*/ 1 w 1052"/>
                <a:gd name="T23" fmla="*/ 0 h 1352"/>
                <a:gd name="T24" fmla="*/ 2 w 1052"/>
                <a:gd name="T25" fmla="*/ 0 h 1352"/>
                <a:gd name="T26" fmla="*/ 2 w 1052"/>
                <a:gd name="T27" fmla="*/ 1 h 1352"/>
                <a:gd name="T28" fmla="*/ 2 w 1052"/>
                <a:gd name="T29" fmla="*/ 1 h 1352"/>
                <a:gd name="T30" fmla="*/ 1 w 1052"/>
                <a:gd name="T31" fmla="*/ 2 h 1352"/>
                <a:gd name="T32" fmla="*/ 1 w 1052"/>
                <a:gd name="T33" fmla="*/ 2 h 1352"/>
                <a:gd name="T34" fmla="*/ 1 w 1052"/>
                <a:gd name="T35" fmla="*/ 2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grpSp>
          <p:nvGrpSpPr>
            <p:cNvPr id="445" name="Group 84"/>
            <p:cNvGrpSpPr>
              <a:grpSpLocks/>
            </p:cNvGrpSpPr>
            <p:nvPr/>
          </p:nvGrpSpPr>
          <p:grpSpPr bwMode="auto">
            <a:xfrm flipH="1">
              <a:off x="3749" y="1171"/>
              <a:ext cx="212" cy="213"/>
              <a:chOff x="1350" y="686"/>
              <a:chExt cx="1132" cy="1132"/>
            </a:xfrm>
          </p:grpSpPr>
          <p:sp>
            <p:nvSpPr>
              <p:cNvPr id="447" name="AutoShape 85"/>
              <p:cNvSpPr>
                <a:spLocks noChangeArrowheads="1"/>
              </p:cNvSpPr>
              <p:nvPr/>
            </p:nvSpPr>
            <p:spPr bwMode="auto">
              <a:xfrm>
                <a:off x="1350" y="686"/>
                <a:ext cx="1132" cy="1132"/>
              </a:xfrm>
              <a:prstGeom prst="smileyFace">
                <a:avLst>
                  <a:gd name="adj" fmla="val -4653"/>
                </a:avLst>
              </a:prstGeom>
              <a:solidFill>
                <a:srgbClr val="FFCC99"/>
              </a:solidFill>
              <a:ln w="12700">
                <a:solidFill>
                  <a:srgbClr val="000000"/>
                </a:solidFill>
                <a:round/>
                <a:headEnd/>
                <a:tailEnd/>
              </a:ln>
            </p:spPr>
            <p:txBody>
              <a:bodyPr wrap="none" anchor="ctr"/>
              <a:lstStyle/>
              <a:p>
                <a:endParaRPr lang="en-US"/>
              </a:p>
            </p:txBody>
          </p:sp>
          <p:pic>
            <p:nvPicPr>
              <p:cNvPr id="448" name="Picture 86" descr="j015193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33" y="783"/>
                <a:ext cx="38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46" name="Picture 87" descr="BS01887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1" y="829"/>
              <a:ext cx="382"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9" name="Group 88"/>
          <p:cNvGrpSpPr>
            <a:grpSpLocks/>
          </p:cNvGrpSpPr>
          <p:nvPr/>
        </p:nvGrpSpPr>
        <p:grpSpPr bwMode="auto">
          <a:xfrm>
            <a:off x="3851275" y="5634038"/>
            <a:ext cx="781050" cy="776287"/>
            <a:chOff x="3360" y="800"/>
            <a:chExt cx="620" cy="616"/>
          </a:xfrm>
        </p:grpSpPr>
        <p:sp>
          <p:nvSpPr>
            <p:cNvPr id="450" name="AutoShape 89"/>
            <p:cNvSpPr>
              <a:spLocks noChangeArrowheads="1"/>
            </p:cNvSpPr>
            <p:nvPr/>
          </p:nvSpPr>
          <p:spPr bwMode="auto">
            <a:xfrm>
              <a:off x="3360" y="800"/>
              <a:ext cx="620" cy="616"/>
            </a:xfrm>
            <a:prstGeom prst="roundRect">
              <a:avLst>
                <a:gd name="adj" fmla="val 16667"/>
              </a:avLst>
            </a:prstGeom>
            <a:solidFill>
              <a:srgbClr val="CCFFCC"/>
            </a:solidFill>
            <a:ln w="12700" algn="ctr">
              <a:solidFill>
                <a:schemeClr val="bg1"/>
              </a:solidFill>
              <a:round/>
              <a:headEnd/>
              <a:tailEnd/>
            </a:ln>
          </p:spPr>
          <p:txBody>
            <a:bodyPr lIns="0" tIns="0" rIns="0" bIns="0" anchor="ctr">
              <a:spAutoFit/>
            </a:bodyPr>
            <a:lstStyle/>
            <a:p>
              <a:endParaRPr lang="en-US"/>
            </a:p>
          </p:txBody>
        </p:sp>
        <p:sp>
          <p:nvSpPr>
            <p:cNvPr id="451" name="Freeform 90"/>
            <p:cNvSpPr>
              <a:spLocks/>
            </p:cNvSpPr>
            <p:nvPr/>
          </p:nvSpPr>
          <p:spPr bwMode="auto">
            <a:xfrm>
              <a:off x="3403" y="830"/>
              <a:ext cx="212" cy="274"/>
            </a:xfrm>
            <a:custGeom>
              <a:avLst/>
              <a:gdLst>
                <a:gd name="T0" fmla="*/ 1 w 1052"/>
                <a:gd name="T1" fmla="*/ 2 h 1352"/>
                <a:gd name="T2" fmla="*/ 0 w 1052"/>
                <a:gd name="T3" fmla="*/ 2 h 1352"/>
                <a:gd name="T4" fmla="*/ 0 w 1052"/>
                <a:gd name="T5" fmla="*/ 1 h 1352"/>
                <a:gd name="T6" fmla="*/ 0 w 1052"/>
                <a:gd name="T7" fmla="*/ 1 h 1352"/>
                <a:gd name="T8" fmla="*/ 0 w 1052"/>
                <a:gd name="T9" fmla="*/ 1 h 1352"/>
                <a:gd name="T10" fmla="*/ 0 w 1052"/>
                <a:gd name="T11" fmla="*/ 0 h 1352"/>
                <a:gd name="T12" fmla="*/ 0 w 1052"/>
                <a:gd name="T13" fmla="*/ 0 h 1352"/>
                <a:gd name="T14" fmla="*/ 0 w 1052"/>
                <a:gd name="T15" fmla="*/ 0 h 1352"/>
                <a:gd name="T16" fmla="*/ 1 w 1052"/>
                <a:gd name="T17" fmla="*/ 0 h 1352"/>
                <a:gd name="T18" fmla="*/ 1 w 1052"/>
                <a:gd name="T19" fmla="*/ 0 h 1352"/>
                <a:gd name="T20" fmla="*/ 1 w 1052"/>
                <a:gd name="T21" fmla="*/ 0 h 1352"/>
                <a:gd name="T22" fmla="*/ 1 w 1052"/>
                <a:gd name="T23" fmla="*/ 0 h 1352"/>
                <a:gd name="T24" fmla="*/ 2 w 1052"/>
                <a:gd name="T25" fmla="*/ 0 h 1352"/>
                <a:gd name="T26" fmla="*/ 2 w 1052"/>
                <a:gd name="T27" fmla="*/ 1 h 1352"/>
                <a:gd name="T28" fmla="*/ 2 w 1052"/>
                <a:gd name="T29" fmla="*/ 1 h 1352"/>
                <a:gd name="T30" fmla="*/ 1 w 1052"/>
                <a:gd name="T31" fmla="*/ 2 h 1352"/>
                <a:gd name="T32" fmla="*/ 1 w 1052"/>
                <a:gd name="T33" fmla="*/ 2 h 1352"/>
                <a:gd name="T34" fmla="*/ 1 w 1052"/>
                <a:gd name="T35" fmla="*/ 2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grpSp>
          <p:nvGrpSpPr>
            <p:cNvPr id="452" name="Group 91"/>
            <p:cNvGrpSpPr>
              <a:grpSpLocks/>
            </p:cNvGrpSpPr>
            <p:nvPr/>
          </p:nvGrpSpPr>
          <p:grpSpPr bwMode="auto">
            <a:xfrm flipH="1">
              <a:off x="3749" y="1171"/>
              <a:ext cx="212" cy="213"/>
              <a:chOff x="1350" y="686"/>
              <a:chExt cx="1132" cy="1132"/>
            </a:xfrm>
          </p:grpSpPr>
          <p:sp>
            <p:nvSpPr>
              <p:cNvPr id="454" name="AutoShape 92"/>
              <p:cNvSpPr>
                <a:spLocks noChangeArrowheads="1"/>
              </p:cNvSpPr>
              <p:nvPr/>
            </p:nvSpPr>
            <p:spPr bwMode="auto">
              <a:xfrm>
                <a:off x="1350" y="686"/>
                <a:ext cx="1132" cy="1132"/>
              </a:xfrm>
              <a:prstGeom prst="smileyFace">
                <a:avLst>
                  <a:gd name="adj" fmla="val -4653"/>
                </a:avLst>
              </a:prstGeom>
              <a:solidFill>
                <a:srgbClr val="FFCC99"/>
              </a:solidFill>
              <a:ln w="12700">
                <a:solidFill>
                  <a:srgbClr val="000000"/>
                </a:solidFill>
                <a:round/>
                <a:headEnd/>
                <a:tailEnd/>
              </a:ln>
            </p:spPr>
            <p:txBody>
              <a:bodyPr wrap="none" anchor="ctr"/>
              <a:lstStyle/>
              <a:p>
                <a:endParaRPr lang="en-US"/>
              </a:p>
            </p:txBody>
          </p:sp>
          <p:pic>
            <p:nvPicPr>
              <p:cNvPr id="455" name="Picture 93" descr="j015193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33" y="783"/>
                <a:ext cx="38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53" name="Picture 94" descr="BS01887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1" y="829"/>
              <a:ext cx="382"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56" name="Line 70"/>
          <p:cNvSpPr>
            <a:spLocks noChangeShapeType="1"/>
          </p:cNvSpPr>
          <p:nvPr/>
        </p:nvSpPr>
        <p:spPr bwMode="auto">
          <a:xfrm flipH="1" flipV="1">
            <a:off x="2499095" y="6116531"/>
            <a:ext cx="213571" cy="0"/>
          </a:xfrm>
          <a:prstGeom prst="line">
            <a:avLst/>
          </a:prstGeom>
          <a:noFill/>
          <a:ln w="28575">
            <a:solidFill>
              <a:srgbClr val="777777"/>
            </a:solidFill>
            <a:prstDash val="sysDash"/>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457" name="Line 70"/>
          <p:cNvSpPr>
            <a:spLocks noChangeShapeType="1"/>
          </p:cNvSpPr>
          <p:nvPr/>
        </p:nvSpPr>
        <p:spPr bwMode="auto">
          <a:xfrm flipH="1" flipV="1">
            <a:off x="2499095" y="5256206"/>
            <a:ext cx="213571" cy="0"/>
          </a:xfrm>
          <a:prstGeom prst="line">
            <a:avLst/>
          </a:prstGeom>
          <a:noFill/>
          <a:ln w="28575">
            <a:solidFill>
              <a:srgbClr val="777777"/>
            </a:solidFill>
            <a:prstDash val="sysDash"/>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458" name="Text Box 52"/>
          <p:cNvSpPr txBox="1">
            <a:spLocks noChangeArrowheads="1"/>
          </p:cNvSpPr>
          <p:nvPr/>
        </p:nvSpPr>
        <p:spPr bwMode="auto">
          <a:xfrm>
            <a:off x="247650" y="3549650"/>
            <a:ext cx="9588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a:t>contact</a:t>
            </a:r>
          </a:p>
        </p:txBody>
      </p:sp>
      <p:sp>
        <p:nvSpPr>
          <p:cNvPr id="459" name="Text Box 80"/>
          <p:cNvSpPr txBox="1">
            <a:spLocks noChangeArrowheads="1"/>
          </p:cNvSpPr>
          <p:nvPr/>
        </p:nvSpPr>
        <p:spPr bwMode="auto">
          <a:xfrm>
            <a:off x="2553361" y="3549650"/>
            <a:ext cx="1171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dirty="0"/>
              <a:t>service</a:t>
            </a:r>
          </a:p>
        </p:txBody>
      </p:sp>
      <p:grpSp>
        <p:nvGrpSpPr>
          <p:cNvPr id="460" name="Group 48"/>
          <p:cNvGrpSpPr>
            <a:grpSpLocks/>
          </p:cNvGrpSpPr>
          <p:nvPr/>
        </p:nvGrpSpPr>
        <p:grpSpPr bwMode="auto">
          <a:xfrm>
            <a:off x="346123" y="3807029"/>
            <a:ext cx="651326" cy="651327"/>
            <a:chOff x="1350" y="686"/>
            <a:chExt cx="1132" cy="1132"/>
          </a:xfrm>
        </p:grpSpPr>
        <p:sp>
          <p:nvSpPr>
            <p:cNvPr id="461" name="AutoShape 49"/>
            <p:cNvSpPr>
              <a:spLocks noChangeArrowheads="1"/>
            </p:cNvSpPr>
            <p:nvPr/>
          </p:nvSpPr>
          <p:spPr bwMode="auto">
            <a:xfrm>
              <a:off x="1350" y="686"/>
              <a:ext cx="1132" cy="1132"/>
            </a:xfrm>
            <a:prstGeom prst="smileyFace">
              <a:avLst>
                <a:gd name="adj" fmla="val -4653"/>
              </a:avLst>
            </a:prstGeom>
            <a:solidFill>
              <a:srgbClr val="FFCC99"/>
            </a:solidFill>
            <a:ln w="12700">
              <a:solidFill>
                <a:srgbClr val="000000"/>
              </a:solidFill>
              <a:round/>
              <a:headEnd/>
              <a:tailEnd/>
            </a:ln>
          </p:spPr>
          <p:txBody>
            <a:bodyPr wrap="none" anchor="ctr"/>
            <a:lstStyle/>
            <a:p>
              <a:endParaRPr lang="en-US"/>
            </a:p>
          </p:txBody>
        </p:sp>
        <p:pic>
          <p:nvPicPr>
            <p:cNvPr id="462" name="Picture 50" descr="j015193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33" y="783"/>
              <a:ext cx="38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3" name="Group 53"/>
          <p:cNvGrpSpPr>
            <a:grpSpLocks/>
          </p:cNvGrpSpPr>
          <p:nvPr/>
        </p:nvGrpSpPr>
        <p:grpSpPr bwMode="auto">
          <a:xfrm>
            <a:off x="333569" y="4346247"/>
            <a:ext cx="805498" cy="730318"/>
            <a:chOff x="2780" y="1585"/>
            <a:chExt cx="668" cy="605"/>
          </a:xfrm>
        </p:grpSpPr>
        <p:sp>
          <p:nvSpPr>
            <p:cNvPr id="464" name="AutoShape 54"/>
            <p:cNvSpPr>
              <a:spLocks noChangeArrowheads="1"/>
            </p:cNvSpPr>
            <p:nvPr/>
          </p:nvSpPr>
          <p:spPr bwMode="auto">
            <a:xfrm>
              <a:off x="2780" y="1585"/>
              <a:ext cx="558" cy="558"/>
            </a:xfrm>
            <a:prstGeom prst="smileyFace">
              <a:avLst>
                <a:gd name="adj" fmla="val 602"/>
              </a:avLst>
            </a:prstGeom>
            <a:solidFill>
              <a:srgbClr val="FFCC99"/>
            </a:solidFill>
            <a:ln w="12700">
              <a:solidFill>
                <a:srgbClr val="000000"/>
              </a:solidFill>
              <a:round/>
              <a:headEnd/>
              <a:tailEnd/>
            </a:ln>
          </p:spPr>
          <p:txBody>
            <a:bodyPr wrap="none" anchor="ctr"/>
            <a:lstStyle/>
            <a:p>
              <a:endParaRPr lang="en-US"/>
            </a:p>
          </p:txBody>
        </p:sp>
        <p:grpSp>
          <p:nvGrpSpPr>
            <p:cNvPr id="465" name="Group 55"/>
            <p:cNvGrpSpPr>
              <a:grpSpLocks/>
            </p:cNvGrpSpPr>
            <p:nvPr/>
          </p:nvGrpSpPr>
          <p:grpSpPr bwMode="auto">
            <a:xfrm flipH="1">
              <a:off x="3089" y="1738"/>
              <a:ext cx="359" cy="452"/>
              <a:chOff x="4325" y="1984"/>
              <a:chExt cx="359" cy="452"/>
            </a:xfrm>
          </p:grpSpPr>
          <p:sp>
            <p:nvSpPr>
              <p:cNvPr id="466" name="Freeform 56"/>
              <p:cNvSpPr>
                <a:spLocks/>
              </p:cNvSpPr>
              <p:nvPr/>
            </p:nvSpPr>
            <p:spPr bwMode="auto">
              <a:xfrm>
                <a:off x="4325" y="1984"/>
                <a:ext cx="359" cy="452"/>
              </a:xfrm>
              <a:custGeom>
                <a:avLst/>
                <a:gdLst>
                  <a:gd name="T0" fmla="*/ 36 w 717"/>
                  <a:gd name="T1" fmla="*/ 37 h 906"/>
                  <a:gd name="T2" fmla="*/ 31 w 717"/>
                  <a:gd name="T3" fmla="*/ 41 h 906"/>
                  <a:gd name="T4" fmla="*/ 19 w 717"/>
                  <a:gd name="T5" fmla="*/ 25 h 906"/>
                  <a:gd name="T6" fmla="*/ 23 w 717"/>
                  <a:gd name="T7" fmla="*/ 22 h 906"/>
                  <a:gd name="T8" fmla="*/ 12 w 717"/>
                  <a:gd name="T9" fmla="*/ 8 h 906"/>
                  <a:gd name="T10" fmla="*/ 10 w 717"/>
                  <a:gd name="T11" fmla="*/ 10 h 906"/>
                  <a:gd name="T12" fmla="*/ 3 w 717"/>
                  <a:gd name="T13" fmla="*/ 0 h 906"/>
                  <a:gd name="T14" fmla="*/ 2 w 717"/>
                  <a:gd name="T15" fmla="*/ 0 h 906"/>
                  <a:gd name="T16" fmla="*/ 2 w 717"/>
                  <a:gd name="T17" fmla="*/ 0 h 906"/>
                  <a:gd name="T18" fmla="*/ 1 w 717"/>
                  <a:gd name="T19" fmla="*/ 0 h 906"/>
                  <a:gd name="T20" fmla="*/ 1 w 717"/>
                  <a:gd name="T21" fmla="*/ 0 h 906"/>
                  <a:gd name="T22" fmla="*/ 1 w 717"/>
                  <a:gd name="T23" fmla="*/ 0 h 906"/>
                  <a:gd name="T24" fmla="*/ 0 w 717"/>
                  <a:gd name="T25" fmla="*/ 0 h 906"/>
                  <a:gd name="T26" fmla="*/ 0 w 717"/>
                  <a:gd name="T27" fmla="*/ 1 h 906"/>
                  <a:gd name="T28" fmla="*/ 1 w 717"/>
                  <a:gd name="T29" fmla="*/ 1 h 906"/>
                  <a:gd name="T30" fmla="*/ 8 w 717"/>
                  <a:gd name="T31" fmla="*/ 11 h 906"/>
                  <a:gd name="T32" fmla="*/ 5 w 717"/>
                  <a:gd name="T33" fmla="*/ 13 h 906"/>
                  <a:gd name="T34" fmla="*/ 5 w 717"/>
                  <a:gd name="T35" fmla="*/ 14 h 906"/>
                  <a:gd name="T36" fmla="*/ 5 w 717"/>
                  <a:gd name="T37" fmla="*/ 14 h 906"/>
                  <a:gd name="T38" fmla="*/ 5 w 717"/>
                  <a:gd name="T39" fmla="*/ 15 h 906"/>
                  <a:gd name="T40" fmla="*/ 5 w 717"/>
                  <a:gd name="T41" fmla="*/ 16 h 906"/>
                  <a:gd name="T42" fmla="*/ 5 w 717"/>
                  <a:gd name="T43" fmla="*/ 18 h 906"/>
                  <a:gd name="T44" fmla="*/ 6 w 717"/>
                  <a:gd name="T45" fmla="*/ 20 h 906"/>
                  <a:gd name="T46" fmla="*/ 6 w 717"/>
                  <a:gd name="T47" fmla="*/ 23 h 906"/>
                  <a:gd name="T48" fmla="*/ 7 w 717"/>
                  <a:gd name="T49" fmla="*/ 26 h 906"/>
                  <a:gd name="T50" fmla="*/ 9 w 717"/>
                  <a:gd name="T51" fmla="*/ 29 h 906"/>
                  <a:gd name="T52" fmla="*/ 10 w 717"/>
                  <a:gd name="T53" fmla="*/ 32 h 906"/>
                  <a:gd name="T54" fmla="*/ 12 w 717"/>
                  <a:gd name="T55" fmla="*/ 35 h 906"/>
                  <a:gd name="T56" fmla="*/ 15 w 717"/>
                  <a:gd name="T57" fmla="*/ 39 h 906"/>
                  <a:gd name="T58" fmla="*/ 18 w 717"/>
                  <a:gd name="T59" fmla="*/ 42 h 906"/>
                  <a:gd name="T60" fmla="*/ 22 w 717"/>
                  <a:gd name="T61" fmla="*/ 46 h 906"/>
                  <a:gd name="T62" fmla="*/ 26 w 717"/>
                  <a:gd name="T63" fmla="*/ 49 h 906"/>
                  <a:gd name="T64" fmla="*/ 31 w 717"/>
                  <a:gd name="T65" fmla="*/ 53 h 906"/>
                  <a:gd name="T66" fmla="*/ 36 w 717"/>
                  <a:gd name="T67" fmla="*/ 56 h 906"/>
                  <a:gd name="T68" fmla="*/ 37 w 717"/>
                  <a:gd name="T69" fmla="*/ 56 h 906"/>
                  <a:gd name="T70" fmla="*/ 45 w 717"/>
                  <a:gd name="T71" fmla="*/ 50 h 906"/>
                  <a:gd name="T72" fmla="*/ 36 w 717"/>
                  <a:gd name="T73" fmla="*/ 37 h 90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17"/>
                  <a:gd name="T112" fmla="*/ 0 h 906"/>
                  <a:gd name="T113" fmla="*/ 717 w 717"/>
                  <a:gd name="T114" fmla="*/ 906 h 90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17" h="906">
                    <a:moveTo>
                      <a:pt x="568" y="604"/>
                    </a:moveTo>
                    <a:lnTo>
                      <a:pt x="488" y="663"/>
                    </a:lnTo>
                    <a:lnTo>
                      <a:pt x="302" y="411"/>
                    </a:lnTo>
                    <a:lnTo>
                      <a:pt x="362" y="367"/>
                    </a:lnTo>
                    <a:lnTo>
                      <a:pt x="189" y="133"/>
                    </a:lnTo>
                    <a:lnTo>
                      <a:pt x="148" y="164"/>
                    </a:lnTo>
                    <a:lnTo>
                      <a:pt x="33" y="7"/>
                    </a:lnTo>
                    <a:lnTo>
                      <a:pt x="27" y="3"/>
                    </a:lnTo>
                    <a:lnTo>
                      <a:pt x="21" y="0"/>
                    </a:lnTo>
                    <a:lnTo>
                      <a:pt x="14" y="0"/>
                    </a:lnTo>
                    <a:lnTo>
                      <a:pt x="7" y="4"/>
                    </a:lnTo>
                    <a:lnTo>
                      <a:pt x="3" y="10"/>
                    </a:lnTo>
                    <a:lnTo>
                      <a:pt x="0" y="15"/>
                    </a:lnTo>
                    <a:lnTo>
                      <a:pt x="0" y="22"/>
                    </a:lnTo>
                    <a:lnTo>
                      <a:pt x="4" y="29"/>
                    </a:lnTo>
                    <a:lnTo>
                      <a:pt x="119" y="185"/>
                    </a:lnTo>
                    <a:lnTo>
                      <a:pt x="71" y="220"/>
                    </a:lnTo>
                    <a:lnTo>
                      <a:pt x="71" y="229"/>
                    </a:lnTo>
                    <a:lnTo>
                      <a:pt x="71" y="234"/>
                    </a:lnTo>
                    <a:lnTo>
                      <a:pt x="72" y="248"/>
                    </a:lnTo>
                    <a:lnTo>
                      <a:pt x="74" y="270"/>
                    </a:lnTo>
                    <a:lnTo>
                      <a:pt x="79" y="299"/>
                    </a:lnTo>
                    <a:lnTo>
                      <a:pt x="86" y="335"/>
                    </a:lnTo>
                    <a:lnTo>
                      <a:pt x="96" y="375"/>
                    </a:lnTo>
                    <a:lnTo>
                      <a:pt x="112" y="420"/>
                    </a:lnTo>
                    <a:lnTo>
                      <a:pt x="133" y="468"/>
                    </a:lnTo>
                    <a:lnTo>
                      <a:pt x="158" y="520"/>
                    </a:lnTo>
                    <a:lnTo>
                      <a:pt x="192" y="575"/>
                    </a:lnTo>
                    <a:lnTo>
                      <a:pt x="232" y="631"/>
                    </a:lnTo>
                    <a:lnTo>
                      <a:pt x="280" y="687"/>
                    </a:lnTo>
                    <a:lnTo>
                      <a:pt x="338" y="742"/>
                    </a:lnTo>
                    <a:lnTo>
                      <a:pt x="405" y="798"/>
                    </a:lnTo>
                    <a:lnTo>
                      <a:pt x="482" y="851"/>
                    </a:lnTo>
                    <a:lnTo>
                      <a:pt x="571" y="901"/>
                    </a:lnTo>
                    <a:lnTo>
                      <a:pt x="580" y="906"/>
                    </a:lnTo>
                    <a:lnTo>
                      <a:pt x="717" y="806"/>
                    </a:lnTo>
                    <a:lnTo>
                      <a:pt x="568" y="6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7" name="Freeform 57"/>
              <p:cNvSpPr>
                <a:spLocks/>
              </p:cNvSpPr>
              <p:nvPr/>
            </p:nvSpPr>
            <p:spPr bwMode="auto">
              <a:xfrm>
                <a:off x="4378" y="2075"/>
                <a:ext cx="281" cy="341"/>
              </a:xfrm>
              <a:custGeom>
                <a:avLst/>
                <a:gdLst>
                  <a:gd name="T0" fmla="*/ 29 w 562"/>
                  <a:gd name="T1" fmla="*/ 43 h 682"/>
                  <a:gd name="T2" fmla="*/ 24 w 562"/>
                  <a:gd name="T3" fmla="*/ 40 h 682"/>
                  <a:gd name="T4" fmla="*/ 20 w 562"/>
                  <a:gd name="T5" fmla="*/ 37 h 682"/>
                  <a:gd name="T6" fmla="*/ 17 w 562"/>
                  <a:gd name="T7" fmla="*/ 34 h 682"/>
                  <a:gd name="T8" fmla="*/ 13 w 562"/>
                  <a:gd name="T9" fmla="*/ 31 h 682"/>
                  <a:gd name="T10" fmla="*/ 10 w 562"/>
                  <a:gd name="T11" fmla="*/ 27 h 682"/>
                  <a:gd name="T12" fmla="*/ 9 w 562"/>
                  <a:gd name="T13" fmla="*/ 24 h 682"/>
                  <a:gd name="T14" fmla="*/ 6 w 562"/>
                  <a:gd name="T15" fmla="*/ 21 h 682"/>
                  <a:gd name="T16" fmla="*/ 4 w 562"/>
                  <a:gd name="T17" fmla="*/ 20 h 682"/>
                  <a:gd name="T18" fmla="*/ 3 w 562"/>
                  <a:gd name="T19" fmla="*/ 17 h 682"/>
                  <a:gd name="T20" fmla="*/ 2 w 562"/>
                  <a:gd name="T21" fmla="*/ 13 h 682"/>
                  <a:gd name="T22" fmla="*/ 1 w 562"/>
                  <a:gd name="T23" fmla="*/ 11 h 682"/>
                  <a:gd name="T24" fmla="*/ 1 w 562"/>
                  <a:gd name="T25" fmla="*/ 10 h 682"/>
                  <a:gd name="T26" fmla="*/ 1 w 562"/>
                  <a:gd name="T27" fmla="*/ 7 h 682"/>
                  <a:gd name="T28" fmla="*/ 1 w 562"/>
                  <a:gd name="T29" fmla="*/ 5 h 682"/>
                  <a:gd name="T30" fmla="*/ 1 w 562"/>
                  <a:gd name="T31" fmla="*/ 5 h 682"/>
                  <a:gd name="T32" fmla="*/ 0 w 562"/>
                  <a:gd name="T33" fmla="*/ 3 h 682"/>
                  <a:gd name="T34" fmla="*/ 4 w 562"/>
                  <a:gd name="T35" fmla="*/ 0 h 682"/>
                  <a:gd name="T36" fmla="*/ 12 w 562"/>
                  <a:gd name="T37" fmla="*/ 11 h 682"/>
                  <a:gd name="T38" fmla="*/ 9 w 562"/>
                  <a:gd name="T39" fmla="*/ 13 h 682"/>
                  <a:gd name="T40" fmla="*/ 23 w 562"/>
                  <a:gd name="T41" fmla="*/ 34 h 682"/>
                  <a:gd name="T42" fmla="*/ 28 w 562"/>
                  <a:gd name="T43" fmla="*/ 29 h 682"/>
                  <a:gd name="T44" fmla="*/ 35 w 562"/>
                  <a:gd name="T45" fmla="*/ 39 h 682"/>
                  <a:gd name="T46" fmla="*/ 29 w 562"/>
                  <a:gd name="T47" fmla="*/ 43 h 68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62"/>
                  <a:gd name="T73" fmla="*/ 0 h 682"/>
                  <a:gd name="T74" fmla="*/ 562 w 562"/>
                  <a:gd name="T75" fmla="*/ 682 h 68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62" h="682">
                    <a:moveTo>
                      <a:pt x="472" y="682"/>
                    </a:moveTo>
                    <a:lnTo>
                      <a:pt x="394" y="637"/>
                    </a:lnTo>
                    <a:lnTo>
                      <a:pt x="328" y="591"/>
                    </a:lnTo>
                    <a:lnTo>
                      <a:pt x="268" y="544"/>
                    </a:lnTo>
                    <a:lnTo>
                      <a:pt x="216" y="496"/>
                    </a:lnTo>
                    <a:lnTo>
                      <a:pt x="171" y="446"/>
                    </a:lnTo>
                    <a:lnTo>
                      <a:pt x="133" y="398"/>
                    </a:lnTo>
                    <a:lnTo>
                      <a:pt x="101" y="351"/>
                    </a:lnTo>
                    <a:lnTo>
                      <a:pt x="75" y="305"/>
                    </a:lnTo>
                    <a:lnTo>
                      <a:pt x="53" y="260"/>
                    </a:lnTo>
                    <a:lnTo>
                      <a:pt x="37" y="218"/>
                    </a:lnTo>
                    <a:lnTo>
                      <a:pt x="23" y="180"/>
                    </a:lnTo>
                    <a:lnTo>
                      <a:pt x="14" y="146"/>
                    </a:lnTo>
                    <a:lnTo>
                      <a:pt x="8" y="116"/>
                    </a:lnTo>
                    <a:lnTo>
                      <a:pt x="4" y="90"/>
                    </a:lnTo>
                    <a:lnTo>
                      <a:pt x="1" y="70"/>
                    </a:lnTo>
                    <a:lnTo>
                      <a:pt x="0" y="56"/>
                    </a:lnTo>
                    <a:lnTo>
                      <a:pt x="76" y="0"/>
                    </a:lnTo>
                    <a:lnTo>
                      <a:pt x="205" y="178"/>
                    </a:lnTo>
                    <a:lnTo>
                      <a:pt x="147" y="222"/>
                    </a:lnTo>
                    <a:lnTo>
                      <a:pt x="374" y="532"/>
                    </a:lnTo>
                    <a:lnTo>
                      <a:pt x="456" y="472"/>
                    </a:lnTo>
                    <a:lnTo>
                      <a:pt x="562" y="616"/>
                    </a:lnTo>
                    <a:lnTo>
                      <a:pt x="472" y="682"/>
                    </a:lnTo>
                    <a:close/>
                  </a:path>
                </a:pathLst>
              </a:custGeom>
              <a:solidFill>
                <a:srgbClr val="D39E5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nvGrpSpPr>
          <p:cNvPr id="468" name="Group 58"/>
          <p:cNvGrpSpPr>
            <a:grpSpLocks/>
          </p:cNvGrpSpPr>
          <p:nvPr/>
        </p:nvGrpSpPr>
        <p:grpSpPr bwMode="auto">
          <a:xfrm>
            <a:off x="239790" y="4869645"/>
            <a:ext cx="782501" cy="775661"/>
            <a:chOff x="2461" y="1618"/>
            <a:chExt cx="635" cy="629"/>
          </a:xfrm>
        </p:grpSpPr>
        <p:sp>
          <p:nvSpPr>
            <p:cNvPr id="469" name="AutoShape 59"/>
            <p:cNvSpPr>
              <a:spLocks noChangeArrowheads="1"/>
            </p:cNvSpPr>
            <p:nvPr/>
          </p:nvSpPr>
          <p:spPr bwMode="auto">
            <a:xfrm>
              <a:off x="2538" y="1689"/>
              <a:ext cx="558" cy="558"/>
            </a:xfrm>
            <a:prstGeom prst="smileyFace">
              <a:avLst>
                <a:gd name="adj" fmla="val 602"/>
              </a:avLst>
            </a:prstGeom>
            <a:solidFill>
              <a:srgbClr val="FFCC99"/>
            </a:solidFill>
            <a:ln w="12700">
              <a:solidFill>
                <a:srgbClr val="000000"/>
              </a:solidFill>
              <a:round/>
              <a:headEnd/>
              <a:tailEnd/>
            </a:ln>
          </p:spPr>
          <p:txBody>
            <a:bodyPr wrap="none" anchor="ctr"/>
            <a:lstStyle/>
            <a:p>
              <a:endParaRPr lang="en-US"/>
            </a:p>
          </p:txBody>
        </p:sp>
        <p:sp>
          <p:nvSpPr>
            <p:cNvPr id="470" name="Freeform 60"/>
            <p:cNvSpPr>
              <a:spLocks/>
            </p:cNvSpPr>
            <p:nvPr/>
          </p:nvSpPr>
          <p:spPr bwMode="auto">
            <a:xfrm>
              <a:off x="2676" y="1758"/>
              <a:ext cx="381" cy="69"/>
            </a:xfrm>
            <a:custGeom>
              <a:avLst/>
              <a:gdLst>
                <a:gd name="T0" fmla="*/ 18 w 381"/>
                <a:gd name="T1" fmla="*/ 0 h 69"/>
                <a:gd name="T2" fmla="*/ 327 w 381"/>
                <a:gd name="T3" fmla="*/ 0 h 69"/>
                <a:gd name="T4" fmla="*/ 381 w 381"/>
                <a:gd name="T5" fmla="*/ 69 h 69"/>
                <a:gd name="T6" fmla="*/ 0 w 381"/>
                <a:gd name="T7" fmla="*/ 69 h 69"/>
                <a:gd name="T8" fmla="*/ 18 w 381"/>
                <a:gd name="T9" fmla="*/ 0 h 69"/>
                <a:gd name="T10" fmla="*/ 0 60000 65536"/>
                <a:gd name="T11" fmla="*/ 0 60000 65536"/>
                <a:gd name="T12" fmla="*/ 0 60000 65536"/>
                <a:gd name="T13" fmla="*/ 0 60000 65536"/>
                <a:gd name="T14" fmla="*/ 0 60000 65536"/>
                <a:gd name="T15" fmla="*/ 0 w 381"/>
                <a:gd name="T16" fmla="*/ 0 h 69"/>
                <a:gd name="T17" fmla="*/ 381 w 381"/>
                <a:gd name="T18" fmla="*/ 69 h 69"/>
              </a:gdLst>
              <a:ahLst/>
              <a:cxnLst>
                <a:cxn ang="T10">
                  <a:pos x="T0" y="T1"/>
                </a:cxn>
                <a:cxn ang="T11">
                  <a:pos x="T2" y="T3"/>
                </a:cxn>
                <a:cxn ang="T12">
                  <a:pos x="T4" y="T5"/>
                </a:cxn>
                <a:cxn ang="T13">
                  <a:pos x="T6" y="T7"/>
                </a:cxn>
                <a:cxn ang="T14">
                  <a:pos x="T8" y="T9"/>
                </a:cxn>
              </a:cxnLst>
              <a:rect l="T15" t="T16" r="T17" b="T18"/>
              <a:pathLst>
                <a:path w="381" h="69">
                  <a:moveTo>
                    <a:pt x="18" y="0"/>
                  </a:moveTo>
                  <a:lnTo>
                    <a:pt x="327" y="0"/>
                  </a:lnTo>
                  <a:lnTo>
                    <a:pt x="381" y="69"/>
                  </a:lnTo>
                  <a:lnTo>
                    <a:pt x="0" y="69"/>
                  </a:lnTo>
                  <a:lnTo>
                    <a:pt x="18" y="0"/>
                  </a:lnTo>
                  <a:close/>
                </a:path>
              </a:pathLst>
            </a:custGeom>
            <a:solidFill>
              <a:schemeClr val="tx1"/>
            </a:solidFill>
            <a:ln w="28575">
              <a:solidFill>
                <a:schemeClr val="bg1"/>
              </a:solidFill>
              <a:round/>
              <a:headEnd/>
              <a:tailEnd/>
            </a:ln>
          </p:spPr>
          <p:txBody>
            <a:bodyPr wrap="none" lIns="0" tIns="0" rIns="0" bIns="0" anchor="ctr">
              <a:spAutoFit/>
            </a:bodyPr>
            <a:lstStyle/>
            <a:p>
              <a:endParaRPr lang="en-US"/>
            </a:p>
          </p:txBody>
        </p:sp>
        <p:grpSp>
          <p:nvGrpSpPr>
            <p:cNvPr id="471" name="Group 61"/>
            <p:cNvGrpSpPr>
              <a:grpSpLocks/>
            </p:cNvGrpSpPr>
            <p:nvPr/>
          </p:nvGrpSpPr>
          <p:grpSpPr bwMode="auto">
            <a:xfrm>
              <a:off x="2461" y="1618"/>
              <a:ext cx="275" cy="318"/>
              <a:chOff x="2983" y="1384"/>
              <a:chExt cx="275" cy="318"/>
            </a:xfrm>
          </p:grpSpPr>
          <p:sp>
            <p:nvSpPr>
              <p:cNvPr id="472" name="Freeform 62"/>
              <p:cNvSpPr>
                <a:spLocks/>
              </p:cNvSpPr>
              <p:nvPr/>
            </p:nvSpPr>
            <p:spPr bwMode="auto">
              <a:xfrm>
                <a:off x="2983" y="1384"/>
                <a:ext cx="275" cy="318"/>
              </a:xfrm>
              <a:custGeom>
                <a:avLst/>
                <a:gdLst>
                  <a:gd name="T0" fmla="*/ 0 w 343"/>
                  <a:gd name="T1" fmla="*/ 82 h 396"/>
                  <a:gd name="T2" fmla="*/ 2 w 343"/>
                  <a:gd name="T3" fmla="*/ 99 h 396"/>
                  <a:gd name="T4" fmla="*/ 5 w 343"/>
                  <a:gd name="T5" fmla="*/ 114 h 396"/>
                  <a:gd name="T6" fmla="*/ 11 w 343"/>
                  <a:gd name="T7" fmla="*/ 128 h 396"/>
                  <a:gd name="T8" fmla="*/ 21 w 343"/>
                  <a:gd name="T9" fmla="*/ 141 h 396"/>
                  <a:gd name="T10" fmla="*/ 31 w 343"/>
                  <a:gd name="T11" fmla="*/ 151 h 396"/>
                  <a:gd name="T12" fmla="*/ 43 w 343"/>
                  <a:gd name="T13" fmla="*/ 158 h 396"/>
                  <a:gd name="T14" fmla="*/ 57 w 343"/>
                  <a:gd name="T15" fmla="*/ 163 h 396"/>
                  <a:gd name="T16" fmla="*/ 71 w 343"/>
                  <a:gd name="T17" fmla="*/ 165 h 396"/>
                  <a:gd name="T18" fmla="*/ 85 w 343"/>
                  <a:gd name="T19" fmla="*/ 163 h 396"/>
                  <a:gd name="T20" fmla="*/ 99 w 343"/>
                  <a:gd name="T21" fmla="*/ 158 h 396"/>
                  <a:gd name="T22" fmla="*/ 111 w 343"/>
                  <a:gd name="T23" fmla="*/ 151 h 396"/>
                  <a:gd name="T24" fmla="*/ 121 w 343"/>
                  <a:gd name="T25" fmla="*/ 141 h 396"/>
                  <a:gd name="T26" fmla="*/ 130 w 343"/>
                  <a:gd name="T27" fmla="*/ 128 h 396"/>
                  <a:gd name="T28" fmla="*/ 136 w 343"/>
                  <a:gd name="T29" fmla="*/ 114 h 396"/>
                  <a:gd name="T30" fmla="*/ 141 w 343"/>
                  <a:gd name="T31" fmla="*/ 99 h 396"/>
                  <a:gd name="T32" fmla="*/ 141 w 343"/>
                  <a:gd name="T33" fmla="*/ 82 h 396"/>
                  <a:gd name="T34" fmla="*/ 141 w 343"/>
                  <a:gd name="T35" fmla="*/ 66 h 396"/>
                  <a:gd name="T36" fmla="*/ 136 w 343"/>
                  <a:gd name="T37" fmla="*/ 50 h 396"/>
                  <a:gd name="T38" fmla="*/ 130 w 343"/>
                  <a:gd name="T39" fmla="*/ 36 h 396"/>
                  <a:gd name="T40" fmla="*/ 121 w 343"/>
                  <a:gd name="T41" fmla="*/ 25 h 396"/>
                  <a:gd name="T42" fmla="*/ 111 w 343"/>
                  <a:gd name="T43" fmla="*/ 14 h 396"/>
                  <a:gd name="T44" fmla="*/ 99 w 343"/>
                  <a:gd name="T45" fmla="*/ 6 h 396"/>
                  <a:gd name="T46" fmla="*/ 85 w 343"/>
                  <a:gd name="T47" fmla="*/ 2 h 396"/>
                  <a:gd name="T48" fmla="*/ 71 w 343"/>
                  <a:gd name="T49" fmla="*/ 0 h 396"/>
                  <a:gd name="T50" fmla="*/ 57 w 343"/>
                  <a:gd name="T51" fmla="*/ 2 h 396"/>
                  <a:gd name="T52" fmla="*/ 43 w 343"/>
                  <a:gd name="T53" fmla="*/ 6 h 396"/>
                  <a:gd name="T54" fmla="*/ 31 w 343"/>
                  <a:gd name="T55" fmla="*/ 14 h 396"/>
                  <a:gd name="T56" fmla="*/ 21 w 343"/>
                  <a:gd name="T57" fmla="*/ 25 h 396"/>
                  <a:gd name="T58" fmla="*/ 11 w 343"/>
                  <a:gd name="T59" fmla="*/ 36 h 396"/>
                  <a:gd name="T60" fmla="*/ 5 w 343"/>
                  <a:gd name="T61" fmla="*/ 50 h 396"/>
                  <a:gd name="T62" fmla="*/ 2 w 343"/>
                  <a:gd name="T63" fmla="*/ 66 h 396"/>
                  <a:gd name="T64" fmla="*/ 0 w 343"/>
                  <a:gd name="T65" fmla="*/ 82 h 3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43"/>
                  <a:gd name="T100" fmla="*/ 0 h 396"/>
                  <a:gd name="T101" fmla="*/ 343 w 343"/>
                  <a:gd name="T102" fmla="*/ 396 h 3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43" h="396">
                    <a:moveTo>
                      <a:pt x="0" y="197"/>
                    </a:moveTo>
                    <a:lnTo>
                      <a:pt x="3" y="238"/>
                    </a:lnTo>
                    <a:lnTo>
                      <a:pt x="13" y="274"/>
                    </a:lnTo>
                    <a:lnTo>
                      <a:pt x="29" y="309"/>
                    </a:lnTo>
                    <a:lnTo>
                      <a:pt x="51" y="338"/>
                    </a:lnTo>
                    <a:lnTo>
                      <a:pt x="76" y="363"/>
                    </a:lnTo>
                    <a:lnTo>
                      <a:pt x="105" y="380"/>
                    </a:lnTo>
                    <a:lnTo>
                      <a:pt x="137" y="392"/>
                    </a:lnTo>
                    <a:lnTo>
                      <a:pt x="171" y="396"/>
                    </a:lnTo>
                    <a:lnTo>
                      <a:pt x="206" y="392"/>
                    </a:lnTo>
                    <a:lnTo>
                      <a:pt x="238" y="380"/>
                    </a:lnTo>
                    <a:lnTo>
                      <a:pt x="267" y="363"/>
                    </a:lnTo>
                    <a:lnTo>
                      <a:pt x="292" y="338"/>
                    </a:lnTo>
                    <a:lnTo>
                      <a:pt x="314" y="309"/>
                    </a:lnTo>
                    <a:lnTo>
                      <a:pt x="330" y="274"/>
                    </a:lnTo>
                    <a:lnTo>
                      <a:pt x="340" y="238"/>
                    </a:lnTo>
                    <a:lnTo>
                      <a:pt x="343" y="197"/>
                    </a:lnTo>
                    <a:lnTo>
                      <a:pt x="340" y="158"/>
                    </a:lnTo>
                    <a:lnTo>
                      <a:pt x="330" y="120"/>
                    </a:lnTo>
                    <a:lnTo>
                      <a:pt x="314" y="87"/>
                    </a:lnTo>
                    <a:lnTo>
                      <a:pt x="292" y="58"/>
                    </a:lnTo>
                    <a:lnTo>
                      <a:pt x="267" y="33"/>
                    </a:lnTo>
                    <a:lnTo>
                      <a:pt x="238" y="16"/>
                    </a:lnTo>
                    <a:lnTo>
                      <a:pt x="206" y="4"/>
                    </a:lnTo>
                    <a:lnTo>
                      <a:pt x="171" y="0"/>
                    </a:lnTo>
                    <a:lnTo>
                      <a:pt x="137" y="4"/>
                    </a:lnTo>
                    <a:lnTo>
                      <a:pt x="105" y="16"/>
                    </a:lnTo>
                    <a:lnTo>
                      <a:pt x="76" y="33"/>
                    </a:lnTo>
                    <a:lnTo>
                      <a:pt x="51" y="58"/>
                    </a:lnTo>
                    <a:lnTo>
                      <a:pt x="29" y="87"/>
                    </a:lnTo>
                    <a:lnTo>
                      <a:pt x="13" y="120"/>
                    </a:lnTo>
                    <a:lnTo>
                      <a:pt x="3" y="158"/>
                    </a:lnTo>
                    <a:lnTo>
                      <a:pt x="0" y="1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3" name="Freeform 63"/>
              <p:cNvSpPr>
                <a:spLocks/>
              </p:cNvSpPr>
              <p:nvPr/>
            </p:nvSpPr>
            <p:spPr bwMode="auto">
              <a:xfrm>
                <a:off x="2999" y="1400"/>
                <a:ext cx="243" cy="286"/>
              </a:xfrm>
              <a:custGeom>
                <a:avLst/>
                <a:gdLst>
                  <a:gd name="T0" fmla="*/ 0 w 303"/>
                  <a:gd name="T1" fmla="*/ 74 h 356"/>
                  <a:gd name="T2" fmla="*/ 2 w 303"/>
                  <a:gd name="T3" fmla="*/ 59 h 356"/>
                  <a:gd name="T4" fmla="*/ 5 w 303"/>
                  <a:gd name="T5" fmla="*/ 46 h 356"/>
                  <a:gd name="T6" fmla="*/ 11 w 303"/>
                  <a:gd name="T7" fmla="*/ 33 h 356"/>
                  <a:gd name="T8" fmla="*/ 18 w 303"/>
                  <a:gd name="T9" fmla="*/ 22 h 356"/>
                  <a:gd name="T10" fmla="*/ 27 w 303"/>
                  <a:gd name="T11" fmla="*/ 13 h 356"/>
                  <a:gd name="T12" fmla="*/ 38 w 303"/>
                  <a:gd name="T13" fmla="*/ 6 h 356"/>
                  <a:gd name="T14" fmla="*/ 51 w 303"/>
                  <a:gd name="T15" fmla="*/ 2 h 356"/>
                  <a:gd name="T16" fmla="*/ 63 w 303"/>
                  <a:gd name="T17" fmla="*/ 0 h 356"/>
                  <a:gd name="T18" fmla="*/ 75 w 303"/>
                  <a:gd name="T19" fmla="*/ 2 h 356"/>
                  <a:gd name="T20" fmla="*/ 87 w 303"/>
                  <a:gd name="T21" fmla="*/ 6 h 356"/>
                  <a:gd name="T22" fmla="*/ 98 w 303"/>
                  <a:gd name="T23" fmla="*/ 13 h 356"/>
                  <a:gd name="T24" fmla="*/ 107 w 303"/>
                  <a:gd name="T25" fmla="*/ 22 h 356"/>
                  <a:gd name="T26" fmla="*/ 114 w 303"/>
                  <a:gd name="T27" fmla="*/ 33 h 356"/>
                  <a:gd name="T28" fmla="*/ 120 w 303"/>
                  <a:gd name="T29" fmla="*/ 46 h 356"/>
                  <a:gd name="T30" fmla="*/ 124 w 303"/>
                  <a:gd name="T31" fmla="*/ 59 h 356"/>
                  <a:gd name="T32" fmla="*/ 125 w 303"/>
                  <a:gd name="T33" fmla="*/ 74 h 356"/>
                  <a:gd name="T34" fmla="*/ 124 w 303"/>
                  <a:gd name="T35" fmla="*/ 89 h 356"/>
                  <a:gd name="T36" fmla="*/ 120 w 303"/>
                  <a:gd name="T37" fmla="*/ 103 h 356"/>
                  <a:gd name="T38" fmla="*/ 114 w 303"/>
                  <a:gd name="T39" fmla="*/ 116 h 356"/>
                  <a:gd name="T40" fmla="*/ 107 w 303"/>
                  <a:gd name="T41" fmla="*/ 126 h 356"/>
                  <a:gd name="T42" fmla="*/ 98 w 303"/>
                  <a:gd name="T43" fmla="*/ 136 h 356"/>
                  <a:gd name="T44" fmla="*/ 87 w 303"/>
                  <a:gd name="T45" fmla="*/ 143 h 356"/>
                  <a:gd name="T46" fmla="*/ 75 w 303"/>
                  <a:gd name="T47" fmla="*/ 147 h 356"/>
                  <a:gd name="T48" fmla="*/ 63 w 303"/>
                  <a:gd name="T49" fmla="*/ 149 h 356"/>
                  <a:gd name="T50" fmla="*/ 51 w 303"/>
                  <a:gd name="T51" fmla="*/ 147 h 356"/>
                  <a:gd name="T52" fmla="*/ 38 w 303"/>
                  <a:gd name="T53" fmla="*/ 143 h 356"/>
                  <a:gd name="T54" fmla="*/ 27 w 303"/>
                  <a:gd name="T55" fmla="*/ 136 h 356"/>
                  <a:gd name="T56" fmla="*/ 18 w 303"/>
                  <a:gd name="T57" fmla="*/ 126 h 356"/>
                  <a:gd name="T58" fmla="*/ 11 w 303"/>
                  <a:gd name="T59" fmla="*/ 116 h 356"/>
                  <a:gd name="T60" fmla="*/ 5 w 303"/>
                  <a:gd name="T61" fmla="*/ 103 h 356"/>
                  <a:gd name="T62" fmla="*/ 2 w 303"/>
                  <a:gd name="T63" fmla="*/ 89 h 356"/>
                  <a:gd name="T64" fmla="*/ 0 w 303"/>
                  <a:gd name="T65" fmla="*/ 74 h 3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03"/>
                  <a:gd name="T100" fmla="*/ 0 h 356"/>
                  <a:gd name="T101" fmla="*/ 303 w 303"/>
                  <a:gd name="T102" fmla="*/ 356 h 35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03" h="356">
                    <a:moveTo>
                      <a:pt x="0" y="177"/>
                    </a:moveTo>
                    <a:lnTo>
                      <a:pt x="3" y="142"/>
                    </a:lnTo>
                    <a:lnTo>
                      <a:pt x="12" y="109"/>
                    </a:lnTo>
                    <a:lnTo>
                      <a:pt x="26" y="79"/>
                    </a:lnTo>
                    <a:lnTo>
                      <a:pt x="45" y="52"/>
                    </a:lnTo>
                    <a:lnTo>
                      <a:pt x="67" y="31"/>
                    </a:lnTo>
                    <a:lnTo>
                      <a:pt x="93" y="15"/>
                    </a:lnTo>
                    <a:lnTo>
                      <a:pt x="121" y="3"/>
                    </a:lnTo>
                    <a:lnTo>
                      <a:pt x="151" y="0"/>
                    </a:lnTo>
                    <a:lnTo>
                      <a:pt x="182" y="3"/>
                    </a:lnTo>
                    <a:lnTo>
                      <a:pt x="211" y="15"/>
                    </a:lnTo>
                    <a:lnTo>
                      <a:pt x="236" y="31"/>
                    </a:lnTo>
                    <a:lnTo>
                      <a:pt x="259" y="52"/>
                    </a:lnTo>
                    <a:lnTo>
                      <a:pt x="276" y="79"/>
                    </a:lnTo>
                    <a:lnTo>
                      <a:pt x="291" y="109"/>
                    </a:lnTo>
                    <a:lnTo>
                      <a:pt x="300" y="142"/>
                    </a:lnTo>
                    <a:lnTo>
                      <a:pt x="303" y="177"/>
                    </a:lnTo>
                    <a:lnTo>
                      <a:pt x="300" y="214"/>
                    </a:lnTo>
                    <a:lnTo>
                      <a:pt x="291" y="247"/>
                    </a:lnTo>
                    <a:lnTo>
                      <a:pt x="276" y="278"/>
                    </a:lnTo>
                    <a:lnTo>
                      <a:pt x="259" y="304"/>
                    </a:lnTo>
                    <a:lnTo>
                      <a:pt x="236" y="326"/>
                    </a:lnTo>
                    <a:lnTo>
                      <a:pt x="211" y="342"/>
                    </a:lnTo>
                    <a:lnTo>
                      <a:pt x="182" y="353"/>
                    </a:lnTo>
                    <a:lnTo>
                      <a:pt x="151" y="356"/>
                    </a:lnTo>
                    <a:lnTo>
                      <a:pt x="121" y="353"/>
                    </a:lnTo>
                    <a:lnTo>
                      <a:pt x="93" y="342"/>
                    </a:lnTo>
                    <a:lnTo>
                      <a:pt x="67" y="326"/>
                    </a:lnTo>
                    <a:lnTo>
                      <a:pt x="45" y="304"/>
                    </a:lnTo>
                    <a:lnTo>
                      <a:pt x="26" y="278"/>
                    </a:lnTo>
                    <a:lnTo>
                      <a:pt x="12" y="247"/>
                    </a:lnTo>
                    <a:lnTo>
                      <a:pt x="3" y="214"/>
                    </a:lnTo>
                    <a:lnTo>
                      <a:pt x="0" y="177"/>
                    </a:lnTo>
                    <a:close/>
                  </a:path>
                </a:pathLst>
              </a:custGeom>
              <a:solidFill>
                <a:srgbClr val="FF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4" name="Freeform 64"/>
              <p:cNvSpPr>
                <a:spLocks/>
              </p:cNvSpPr>
              <p:nvPr/>
            </p:nvSpPr>
            <p:spPr bwMode="auto">
              <a:xfrm>
                <a:off x="3127" y="1444"/>
                <a:ext cx="77" cy="167"/>
              </a:xfrm>
              <a:custGeom>
                <a:avLst/>
                <a:gdLst>
                  <a:gd name="T0" fmla="*/ 0 w 95"/>
                  <a:gd name="T1" fmla="*/ 8 h 208"/>
                  <a:gd name="T2" fmla="*/ 2 w 95"/>
                  <a:gd name="T3" fmla="*/ 8 h 208"/>
                  <a:gd name="T4" fmla="*/ 3 w 95"/>
                  <a:gd name="T5" fmla="*/ 9 h 208"/>
                  <a:gd name="T6" fmla="*/ 7 w 95"/>
                  <a:gd name="T7" fmla="*/ 10 h 208"/>
                  <a:gd name="T8" fmla="*/ 11 w 95"/>
                  <a:gd name="T9" fmla="*/ 11 h 208"/>
                  <a:gd name="T10" fmla="*/ 15 w 95"/>
                  <a:gd name="T11" fmla="*/ 14 h 208"/>
                  <a:gd name="T12" fmla="*/ 20 w 95"/>
                  <a:gd name="T13" fmla="*/ 18 h 208"/>
                  <a:gd name="T14" fmla="*/ 24 w 95"/>
                  <a:gd name="T15" fmla="*/ 21 h 208"/>
                  <a:gd name="T16" fmla="*/ 28 w 95"/>
                  <a:gd name="T17" fmla="*/ 26 h 208"/>
                  <a:gd name="T18" fmla="*/ 32 w 95"/>
                  <a:gd name="T19" fmla="*/ 38 h 208"/>
                  <a:gd name="T20" fmla="*/ 32 w 95"/>
                  <a:gd name="T21" fmla="*/ 51 h 208"/>
                  <a:gd name="T22" fmla="*/ 28 w 95"/>
                  <a:gd name="T23" fmla="*/ 67 h 208"/>
                  <a:gd name="T24" fmla="*/ 20 w 95"/>
                  <a:gd name="T25" fmla="*/ 83 h 208"/>
                  <a:gd name="T26" fmla="*/ 28 w 95"/>
                  <a:gd name="T27" fmla="*/ 87 h 208"/>
                  <a:gd name="T28" fmla="*/ 36 w 95"/>
                  <a:gd name="T29" fmla="*/ 67 h 208"/>
                  <a:gd name="T30" fmla="*/ 41 w 95"/>
                  <a:gd name="T31" fmla="*/ 51 h 208"/>
                  <a:gd name="T32" fmla="*/ 40 w 95"/>
                  <a:gd name="T33" fmla="*/ 35 h 208"/>
                  <a:gd name="T34" fmla="*/ 36 w 95"/>
                  <a:gd name="T35" fmla="*/ 23 h 208"/>
                  <a:gd name="T36" fmla="*/ 32 w 95"/>
                  <a:gd name="T37" fmla="*/ 17 h 208"/>
                  <a:gd name="T38" fmla="*/ 26 w 95"/>
                  <a:gd name="T39" fmla="*/ 11 h 208"/>
                  <a:gd name="T40" fmla="*/ 21 w 95"/>
                  <a:gd name="T41" fmla="*/ 7 h 208"/>
                  <a:gd name="T42" fmla="*/ 15 w 95"/>
                  <a:gd name="T43" fmla="*/ 4 h 208"/>
                  <a:gd name="T44" fmla="*/ 10 w 95"/>
                  <a:gd name="T45" fmla="*/ 2 h 208"/>
                  <a:gd name="T46" fmla="*/ 6 w 95"/>
                  <a:gd name="T47" fmla="*/ 2 h 208"/>
                  <a:gd name="T48" fmla="*/ 3 w 95"/>
                  <a:gd name="T49" fmla="*/ 0 h 208"/>
                  <a:gd name="T50" fmla="*/ 2 w 95"/>
                  <a:gd name="T51" fmla="*/ 0 h 208"/>
                  <a:gd name="T52" fmla="*/ 0 w 95"/>
                  <a:gd name="T53" fmla="*/ 8 h 20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5"/>
                  <a:gd name="T82" fmla="*/ 0 h 208"/>
                  <a:gd name="T83" fmla="*/ 95 w 95"/>
                  <a:gd name="T84" fmla="*/ 208 h 20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5" h="208">
                    <a:moveTo>
                      <a:pt x="0" y="19"/>
                    </a:moveTo>
                    <a:lnTo>
                      <a:pt x="3" y="19"/>
                    </a:lnTo>
                    <a:lnTo>
                      <a:pt x="7" y="21"/>
                    </a:lnTo>
                    <a:lnTo>
                      <a:pt x="16" y="24"/>
                    </a:lnTo>
                    <a:lnTo>
                      <a:pt x="26" y="28"/>
                    </a:lnTo>
                    <a:lnTo>
                      <a:pt x="36" y="34"/>
                    </a:lnTo>
                    <a:lnTo>
                      <a:pt x="47" y="42"/>
                    </a:lnTo>
                    <a:lnTo>
                      <a:pt x="57" y="51"/>
                    </a:lnTo>
                    <a:lnTo>
                      <a:pt x="66" y="64"/>
                    </a:lnTo>
                    <a:lnTo>
                      <a:pt x="73" y="92"/>
                    </a:lnTo>
                    <a:lnTo>
                      <a:pt x="73" y="122"/>
                    </a:lnTo>
                    <a:lnTo>
                      <a:pt x="64" y="159"/>
                    </a:lnTo>
                    <a:lnTo>
                      <a:pt x="47" y="199"/>
                    </a:lnTo>
                    <a:lnTo>
                      <a:pt x="66" y="208"/>
                    </a:lnTo>
                    <a:lnTo>
                      <a:pt x="84" y="163"/>
                    </a:lnTo>
                    <a:lnTo>
                      <a:pt x="95" y="122"/>
                    </a:lnTo>
                    <a:lnTo>
                      <a:pt x="93" y="86"/>
                    </a:lnTo>
                    <a:lnTo>
                      <a:pt x="83" y="56"/>
                    </a:lnTo>
                    <a:lnTo>
                      <a:pt x="73" y="40"/>
                    </a:lnTo>
                    <a:lnTo>
                      <a:pt x="61" y="28"/>
                    </a:lnTo>
                    <a:lnTo>
                      <a:pt x="48" y="18"/>
                    </a:lnTo>
                    <a:lnTo>
                      <a:pt x="35" y="10"/>
                    </a:lnTo>
                    <a:lnTo>
                      <a:pt x="23" y="6"/>
                    </a:lnTo>
                    <a:lnTo>
                      <a:pt x="13" y="2"/>
                    </a:lnTo>
                    <a:lnTo>
                      <a:pt x="7" y="0"/>
                    </a:lnTo>
                    <a:lnTo>
                      <a:pt x="4" y="0"/>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5" name="Freeform 65"/>
              <p:cNvSpPr>
                <a:spLocks/>
              </p:cNvSpPr>
              <p:nvPr/>
            </p:nvSpPr>
            <p:spPr bwMode="auto">
              <a:xfrm>
                <a:off x="3074" y="1506"/>
                <a:ext cx="72" cy="95"/>
              </a:xfrm>
              <a:custGeom>
                <a:avLst/>
                <a:gdLst>
                  <a:gd name="T0" fmla="*/ 0 w 90"/>
                  <a:gd name="T1" fmla="*/ 25 h 118"/>
                  <a:gd name="T2" fmla="*/ 2 w 90"/>
                  <a:gd name="T3" fmla="*/ 30 h 118"/>
                  <a:gd name="T4" fmla="*/ 2 w 90"/>
                  <a:gd name="T5" fmla="*/ 35 h 118"/>
                  <a:gd name="T6" fmla="*/ 3 w 90"/>
                  <a:gd name="T7" fmla="*/ 39 h 118"/>
                  <a:gd name="T8" fmla="*/ 5 w 90"/>
                  <a:gd name="T9" fmla="*/ 42 h 118"/>
                  <a:gd name="T10" fmla="*/ 9 w 90"/>
                  <a:gd name="T11" fmla="*/ 45 h 118"/>
                  <a:gd name="T12" fmla="*/ 11 w 90"/>
                  <a:gd name="T13" fmla="*/ 48 h 118"/>
                  <a:gd name="T14" fmla="*/ 15 w 90"/>
                  <a:gd name="T15" fmla="*/ 49 h 118"/>
                  <a:gd name="T16" fmla="*/ 18 w 90"/>
                  <a:gd name="T17" fmla="*/ 49 h 118"/>
                  <a:gd name="T18" fmla="*/ 22 w 90"/>
                  <a:gd name="T19" fmla="*/ 49 h 118"/>
                  <a:gd name="T20" fmla="*/ 26 w 90"/>
                  <a:gd name="T21" fmla="*/ 48 h 118"/>
                  <a:gd name="T22" fmla="*/ 29 w 90"/>
                  <a:gd name="T23" fmla="*/ 45 h 118"/>
                  <a:gd name="T24" fmla="*/ 32 w 90"/>
                  <a:gd name="T25" fmla="*/ 42 h 118"/>
                  <a:gd name="T26" fmla="*/ 34 w 90"/>
                  <a:gd name="T27" fmla="*/ 39 h 118"/>
                  <a:gd name="T28" fmla="*/ 36 w 90"/>
                  <a:gd name="T29" fmla="*/ 35 h 118"/>
                  <a:gd name="T30" fmla="*/ 37 w 90"/>
                  <a:gd name="T31" fmla="*/ 30 h 118"/>
                  <a:gd name="T32" fmla="*/ 37 w 90"/>
                  <a:gd name="T33" fmla="*/ 25 h 118"/>
                  <a:gd name="T34" fmla="*/ 37 w 90"/>
                  <a:gd name="T35" fmla="*/ 20 h 118"/>
                  <a:gd name="T36" fmla="*/ 36 w 90"/>
                  <a:gd name="T37" fmla="*/ 15 h 118"/>
                  <a:gd name="T38" fmla="*/ 34 w 90"/>
                  <a:gd name="T39" fmla="*/ 11 h 118"/>
                  <a:gd name="T40" fmla="*/ 32 w 90"/>
                  <a:gd name="T41" fmla="*/ 7 h 118"/>
                  <a:gd name="T42" fmla="*/ 29 w 90"/>
                  <a:gd name="T43" fmla="*/ 4 h 118"/>
                  <a:gd name="T44" fmla="*/ 26 w 90"/>
                  <a:gd name="T45" fmla="*/ 2 h 118"/>
                  <a:gd name="T46" fmla="*/ 22 w 90"/>
                  <a:gd name="T47" fmla="*/ 2 h 118"/>
                  <a:gd name="T48" fmla="*/ 18 w 90"/>
                  <a:gd name="T49" fmla="*/ 0 h 118"/>
                  <a:gd name="T50" fmla="*/ 15 w 90"/>
                  <a:gd name="T51" fmla="*/ 2 h 118"/>
                  <a:gd name="T52" fmla="*/ 11 w 90"/>
                  <a:gd name="T53" fmla="*/ 2 h 118"/>
                  <a:gd name="T54" fmla="*/ 9 w 90"/>
                  <a:gd name="T55" fmla="*/ 4 h 118"/>
                  <a:gd name="T56" fmla="*/ 5 w 90"/>
                  <a:gd name="T57" fmla="*/ 7 h 118"/>
                  <a:gd name="T58" fmla="*/ 3 w 90"/>
                  <a:gd name="T59" fmla="*/ 11 h 118"/>
                  <a:gd name="T60" fmla="*/ 2 w 90"/>
                  <a:gd name="T61" fmla="*/ 15 h 118"/>
                  <a:gd name="T62" fmla="*/ 2 w 90"/>
                  <a:gd name="T63" fmla="*/ 20 h 118"/>
                  <a:gd name="T64" fmla="*/ 0 w 90"/>
                  <a:gd name="T65" fmla="*/ 25 h 1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0"/>
                  <a:gd name="T100" fmla="*/ 0 h 118"/>
                  <a:gd name="T101" fmla="*/ 90 w 90"/>
                  <a:gd name="T102" fmla="*/ 118 h 11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0" h="118">
                    <a:moveTo>
                      <a:pt x="0" y="60"/>
                    </a:moveTo>
                    <a:lnTo>
                      <a:pt x="2" y="71"/>
                    </a:lnTo>
                    <a:lnTo>
                      <a:pt x="3" y="83"/>
                    </a:lnTo>
                    <a:lnTo>
                      <a:pt x="8" y="92"/>
                    </a:lnTo>
                    <a:lnTo>
                      <a:pt x="13" y="101"/>
                    </a:lnTo>
                    <a:lnTo>
                      <a:pt x="21" y="108"/>
                    </a:lnTo>
                    <a:lnTo>
                      <a:pt x="28" y="114"/>
                    </a:lnTo>
                    <a:lnTo>
                      <a:pt x="37" y="117"/>
                    </a:lnTo>
                    <a:lnTo>
                      <a:pt x="45" y="118"/>
                    </a:lnTo>
                    <a:lnTo>
                      <a:pt x="54" y="117"/>
                    </a:lnTo>
                    <a:lnTo>
                      <a:pt x="63" y="114"/>
                    </a:lnTo>
                    <a:lnTo>
                      <a:pt x="70" y="108"/>
                    </a:lnTo>
                    <a:lnTo>
                      <a:pt x="77" y="101"/>
                    </a:lnTo>
                    <a:lnTo>
                      <a:pt x="83" y="92"/>
                    </a:lnTo>
                    <a:lnTo>
                      <a:pt x="87" y="83"/>
                    </a:lnTo>
                    <a:lnTo>
                      <a:pt x="89" y="71"/>
                    </a:lnTo>
                    <a:lnTo>
                      <a:pt x="90" y="60"/>
                    </a:lnTo>
                    <a:lnTo>
                      <a:pt x="89" y="48"/>
                    </a:lnTo>
                    <a:lnTo>
                      <a:pt x="87" y="37"/>
                    </a:lnTo>
                    <a:lnTo>
                      <a:pt x="83" y="26"/>
                    </a:lnTo>
                    <a:lnTo>
                      <a:pt x="77" y="18"/>
                    </a:lnTo>
                    <a:lnTo>
                      <a:pt x="70" y="10"/>
                    </a:lnTo>
                    <a:lnTo>
                      <a:pt x="63" y="5"/>
                    </a:lnTo>
                    <a:lnTo>
                      <a:pt x="54" y="2"/>
                    </a:lnTo>
                    <a:lnTo>
                      <a:pt x="45" y="0"/>
                    </a:lnTo>
                    <a:lnTo>
                      <a:pt x="37" y="2"/>
                    </a:lnTo>
                    <a:lnTo>
                      <a:pt x="28" y="5"/>
                    </a:lnTo>
                    <a:lnTo>
                      <a:pt x="21" y="10"/>
                    </a:lnTo>
                    <a:lnTo>
                      <a:pt x="13" y="18"/>
                    </a:lnTo>
                    <a:lnTo>
                      <a:pt x="8" y="26"/>
                    </a:lnTo>
                    <a:lnTo>
                      <a:pt x="3" y="37"/>
                    </a:lnTo>
                    <a:lnTo>
                      <a:pt x="2" y="48"/>
                    </a:ln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6" name="Freeform 66"/>
              <p:cNvSpPr>
                <a:spLocks/>
              </p:cNvSpPr>
              <p:nvPr/>
            </p:nvSpPr>
            <p:spPr bwMode="auto">
              <a:xfrm>
                <a:off x="3082" y="1514"/>
                <a:ext cx="56" cy="79"/>
              </a:xfrm>
              <a:custGeom>
                <a:avLst/>
                <a:gdLst>
                  <a:gd name="T0" fmla="*/ 0 w 70"/>
                  <a:gd name="T1" fmla="*/ 21 h 98"/>
                  <a:gd name="T2" fmla="*/ 2 w 70"/>
                  <a:gd name="T3" fmla="*/ 13 h 98"/>
                  <a:gd name="T4" fmla="*/ 5 w 70"/>
                  <a:gd name="T5" fmla="*/ 6 h 98"/>
                  <a:gd name="T6" fmla="*/ 9 w 70"/>
                  <a:gd name="T7" fmla="*/ 2 h 98"/>
                  <a:gd name="T8" fmla="*/ 14 w 70"/>
                  <a:gd name="T9" fmla="*/ 0 h 98"/>
                  <a:gd name="T10" fmla="*/ 19 w 70"/>
                  <a:gd name="T11" fmla="*/ 2 h 98"/>
                  <a:gd name="T12" fmla="*/ 24 w 70"/>
                  <a:gd name="T13" fmla="*/ 6 h 98"/>
                  <a:gd name="T14" fmla="*/ 27 w 70"/>
                  <a:gd name="T15" fmla="*/ 13 h 98"/>
                  <a:gd name="T16" fmla="*/ 29 w 70"/>
                  <a:gd name="T17" fmla="*/ 21 h 98"/>
                  <a:gd name="T18" fmla="*/ 27 w 70"/>
                  <a:gd name="T19" fmla="*/ 29 h 98"/>
                  <a:gd name="T20" fmla="*/ 24 w 70"/>
                  <a:gd name="T21" fmla="*/ 35 h 98"/>
                  <a:gd name="T22" fmla="*/ 19 w 70"/>
                  <a:gd name="T23" fmla="*/ 39 h 98"/>
                  <a:gd name="T24" fmla="*/ 14 w 70"/>
                  <a:gd name="T25" fmla="*/ 42 h 98"/>
                  <a:gd name="T26" fmla="*/ 9 w 70"/>
                  <a:gd name="T27" fmla="*/ 39 h 98"/>
                  <a:gd name="T28" fmla="*/ 5 w 70"/>
                  <a:gd name="T29" fmla="*/ 35 h 98"/>
                  <a:gd name="T30" fmla="*/ 2 w 70"/>
                  <a:gd name="T31" fmla="*/ 29 h 98"/>
                  <a:gd name="T32" fmla="*/ 0 w 70"/>
                  <a:gd name="T33" fmla="*/ 21 h 9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0"/>
                  <a:gd name="T52" fmla="*/ 0 h 98"/>
                  <a:gd name="T53" fmla="*/ 70 w 70"/>
                  <a:gd name="T54" fmla="*/ 98 h 9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0" h="98">
                    <a:moveTo>
                      <a:pt x="0" y="50"/>
                    </a:moveTo>
                    <a:lnTo>
                      <a:pt x="3" y="31"/>
                    </a:lnTo>
                    <a:lnTo>
                      <a:pt x="11" y="15"/>
                    </a:lnTo>
                    <a:lnTo>
                      <a:pt x="21" y="5"/>
                    </a:lnTo>
                    <a:lnTo>
                      <a:pt x="35" y="0"/>
                    </a:lnTo>
                    <a:lnTo>
                      <a:pt x="48" y="5"/>
                    </a:lnTo>
                    <a:lnTo>
                      <a:pt x="60" y="15"/>
                    </a:lnTo>
                    <a:lnTo>
                      <a:pt x="67" y="31"/>
                    </a:lnTo>
                    <a:lnTo>
                      <a:pt x="70" y="50"/>
                    </a:lnTo>
                    <a:lnTo>
                      <a:pt x="67" y="69"/>
                    </a:lnTo>
                    <a:lnTo>
                      <a:pt x="60" y="83"/>
                    </a:lnTo>
                    <a:lnTo>
                      <a:pt x="48" y="93"/>
                    </a:lnTo>
                    <a:lnTo>
                      <a:pt x="35" y="98"/>
                    </a:lnTo>
                    <a:lnTo>
                      <a:pt x="21" y="93"/>
                    </a:lnTo>
                    <a:lnTo>
                      <a:pt x="11" y="83"/>
                    </a:lnTo>
                    <a:lnTo>
                      <a:pt x="3" y="69"/>
                    </a:lnTo>
                    <a:lnTo>
                      <a:pt x="0"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nvGrpSpPr>
          <p:cNvPr id="477" name="Group 476"/>
          <p:cNvGrpSpPr/>
          <p:nvPr/>
        </p:nvGrpSpPr>
        <p:grpSpPr>
          <a:xfrm>
            <a:off x="314349" y="5604315"/>
            <a:ext cx="927168" cy="676638"/>
            <a:chOff x="346122" y="5885642"/>
            <a:chExt cx="1049373" cy="765822"/>
          </a:xfrm>
        </p:grpSpPr>
        <p:grpSp>
          <p:nvGrpSpPr>
            <p:cNvPr id="478" name="Group 18"/>
            <p:cNvGrpSpPr>
              <a:grpSpLocks/>
            </p:cNvGrpSpPr>
            <p:nvPr/>
          </p:nvGrpSpPr>
          <p:grpSpPr bwMode="auto">
            <a:xfrm>
              <a:off x="346122" y="5885642"/>
              <a:ext cx="859923" cy="571787"/>
              <a:chOff x="2496" y="1641"/>
              <a:chExt cx="767" cy="510"/>
            </a:xfrm>
          </p:grpSpPr>
          <p:sp>
            <p:nvSpPr>
              <p:cNvPr id="498" name="AutoShape 19"/>
              <p:cNvSpPr>
                <a:spLocks noChangeArrowheads="1"/>
              </p:cNvSpPr>
              <p:nvPr/>
            </p:nvSpPr>
            <p:spPr bwMode="auto">
              <a:xfrm>
                <a:off x="2496" y="1641"/>
                <a:ext cx="767" cy="510"/>
              </a:xfrm>
              <a:prstGeom prst="cube">
                <a:avLst>
                  <a:gd name="adj" fmla="val 18921"/>
                </a:avLst>
              </a:prstGeom>
              <a:solidFill>
                <a:srgbClr val="FFCC99"/>
              </a:solidFill>
              <a:ln w="12700">
                <a:solidFill>
                  <a:schemeClr val="bg1"/>
                </a:solidFill>
                <a:miter lim="800000"/>
                <a:headEnd/>
                <a:tailEnd/>
              </a:ln>
            </p:spPr>
            <p:txBody>
              <a:bodyPr wrap="none" anchor="ctr"/>
              <a:lstStyle/>
              <a:p>
                <a:endParaRPr lang="en-US"/>
              </a:p>
            </p:txBody>
          </p:sp>
          <p:sp>
            <p:nvSpPr>
              <p:cNvPr id="499" name="Rectangle 20"/>
              <p:cNvSpPr>
                <a:spLocks noChangeArrowheads="1"/>
              </p:cNvSpPr>
              <p:nvPr/>
            </p:nvSpPr>
            <p:spPr bwMode="auto">
              <a:xfrm>
                <a:off x="2718" y="1797"/>
                <a:ext cx="221" cy="354"/>
              </a:xfrm>
              <a:prstGeom prst="rect">
                <a:avLst/>
              </a:prstGeom>
              <a:solidFill>
                <a:srgbClr val="CC9900"/>
              </a:solidFill>
              <a:ln w="12700">
                <a:solidFill>
                  <a:schemeClr val="bg1"/>
                </a:solidFill>
                <a:miter lim="800000"/>
                <a:headEnd/>
                <a:tailEnd/>
              </a:ln>
            </p:spPr>
            <p:txBody>
              <a:bodyPr wrap="none" anchor="ctr"/>
              <a:lstStyle/>
              <a:p>
                <a:endParaRPr lang="en-US"/>
              </a:p>
            </p:txBody>
          </p:sp>
          <p:sp>
            <p:nvSpPr>
              <p:cNvPr id="500" name="Rectangle 21"/>
              <p:cNvSpPr>
                <a:spLocks noChangeArrowheads="1"/>
              </p:cNvSpPr>
              <p:nvPr/>
            </p:nvSpPr>
            <p:spPr bwMode="auto">
              <a:xfrm>
                <a:off x="2543" y="1797"/>
                <a:ext cx="112" cy="165"/>
              </a:xfrm>
              <a:prstGeom prst="rect">
                <a:avLst/>
              </a:prstGeom>
              <a:solidFill>
                <a:srgbClr val="FFFFCC"/>
              </a:solidFill>
              <a:ln w="12700">
                <a:solidFill>
                  <a:schemeClr val="bg1"/>
                </a:solidFill>
                <a:miter lim="800000"/>
                <a:headEnd/>
                <a:tailEnd/>
              </a:ln>
            </p:spPr>
            <p:txBody>
              <a:bodyPr wrap="none" anchor="ctr"/>
              <a:lstStyle/>
              <a:p>
                <a:endParaRPr lang="en-US"/>
              </a:p>
            </p:txBody>
          </p:sp>
          <p:sp>
            <p:nvSpPr>
              <p:cNvPr id="501" name="Rectangle 22"/>
              <p:cNvSpPr>
                <a:spLocks noChangeArrowheads="1"/>
              </p:cNvSpPr>
              <p:nvPr/>
            </p:nvSpPr>
            <p:spPr bwMode="auto">
              <a:xfrm>
                <a:off x="2987" y="1797"/>
                <a:ext cx="112" cy="165"/>
              </a:xfrm>
              <a:prstGeom prst="rect">
                <a:avLst/>
              </a:prstGeom>
              <a:solidFill>
                <a:srgbClr val="FFFFCC"/>
              </a:solidFill>
              <a:ln w="12700">
                <a:solidFill>
                  <a:schemeClr val="bg1"/>
                </a:solidFill>
                <a:miter lim="800000"/>
                <a:headEnd/>
                <a:tailEnd/>
              </a:ln>
            </p:spPr>
            <p:txBody>
              <a:bodyPr wrap="none" anchor="ctr"/>
              <a:lstStyle/>
              <a:p>
                <a:endParaRPr lang="en-US"/>
              </a:p>
            </p:txBody>
          </p:sp>
        </p:grpSp>
        <p:grpSp>
          <p:nvGrpSpPr>
            <p:cNvPr id="479" name="Group 29"/>
            <p:cNvGrpSpPr>
              <a:grpSpLocks/>
            </p:cNvGrpSpPr>
            <p:nvPr/>
          </p:nvGrpSpPr>
          <p:grpSpPr bwMode="auto">
            <a:xfrm>
              <a:off x="582661" y="6151431"/>
              <a:ext cx="812834" cy="500033"/>
              <a:chOff x="2943" y="3239"/>
              <a:chExt cx="725" cy="446"/>
            </a:xfrm>
          </p:grpSpPr>
          <p:sp>
            <p:nvSpPr>
              <p:cNvPr id="480" name="Freeform 30"/>
              <p:cNvSpPr>
                <a:spLocks/>
              </p:cNvSpPr>
              <p:nvPr/>
            </p:nvSpPr>
            <p:spPr bwMode="auto">
              <a:xfrm>
                <a:off x="3485" y="3548"/>
                <a:ext cx="87" cy="137"/>
              </a:xfrm>
              <a:custGeom>
                <a:avLst/>
                <a:gdLst>
                  <a:gd name="T0" fmla="*/ 0 w 530"/>
                  <a:gd name="T1" fmla="*/ 0 h 849"/>
                  <a:gd name="T2" fmla="*/ 0 w 530"/>
                  <a:gd name="T3" fmla="*/ 0 h 849"/>
                  <a:gd name="T4" fmla="*/ 0 w 530"/>
                  <a:gd name="T5" fmla="*/ 0 h 849"/>
                  <a:gd name="T6" fmla="*/ 0 w 530"/>
                  <a:gd name="T7" fmla="*/ 0 h 849"/>
                  <a:gd name="T8" fmla="*/ 0 w 530"/>
                  <a:gd name="T9" fmla="*/ 0 h 849"/>
                  <a:gd name="T10" fmla="*/ 0 w 530"/>
                  <a:gd name="T11" fmla="*/ 0 h 849"/>
                  <a:gd name="T12" fmla="*/ 0 w 530"/>
                  <a:gd name="T13" fmla="*/ 0 h 849"/>
                  <a:gd name="T14" fmla="*/ 0 w 530"/>
                  <a:gd name="T15" fmla="*/ 0 h 849"/>
                  <a:gd name="T16" fmla="*/ 0 w 530"/>
                  <a:gd name="T17" fmla="*/ 0 h 849"/>
                  <a:gd name="T18" fmla="*/ 0 w 530"/>
                  <a:gd name="T19" fmla="*/ 0 h 849"/>
                  <a:gd name="T20" fmla="*/ 0 w 530"/>
                  <a:gd name="T21" fmla="*/ 0 h 849"/>
                  <a:gd name="T22" fmla="*/ 0 w 530"/>
                  <a:gd name="T23" fmla="*/ 0 h 849"/>
                  <a:gd name="T24" fmla="*/ 0 w 530"/>
                  <a:gd name="T25" fmla="*/ 0 h 849"/>
                  <a:gd name="T26" fmla="*/ 0 w 530"/>
                  <a:gd name="T27" fmla="*/ 0 h 849"/>
                  <a:gd name="T28" fmla="*/ 0 w 530"/>
                  <a:gd name="T29" fmla="*/ 0 h 849"/>
                  <a:gd name="T30" fmla="*/ 0 w 530"/>
                  <a:gd name="T31" fmla="*/ 0 h 849"/>
                  <a:gd name="T32" fmla="*/ 0 w 530"/>
                  <a:gd name="T33" fmla="*/ 0 h 849"/>
                  <a:gd name="T34" fmla="*/ 0 w 530"/>
                  <a:gd name="T35" fmla="*/ 0 h 849"/>
                  <a:gd name="T36" fmla="*/ 0 w 530"/>
                  <a:gd name="T37" fmla="*/ 0 h 849"/>
                  <a:gd name="T38" fmla="*/ 0 w 530"/>
                  <a:gd name="T39" fmla="*/ 0 h 849"/>
                  <a:gd name="T40" fmla="*/ 0 w 530"/>
                  <a:gd name="T41" fmla="*/ 0 h 849"/>
                  <a:gd name="T42" fmla="*/ 0 w 530"/>
                  <a:gd name="T43" fmla="*/ 0 h 849"/>
                  <a:gd name="T44" fmla="*/ 0 w 530"/>
                  <a:gd name="T45" fmla="*/ 0 h 8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30"/>
                  <a:gd name="T70" fmla="*/ 0 h 849"/>
                  <a:gd name="T71" fmla="*/ 530 w 530"/>
                  <a:gd name="T72" fmla="*/ 849 h 8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30" h="849">
                    <a:moveTo>
                      <a:pt x="302" y="838"/>
                    </a:moveTo>
                    <a:lnTo>
                      <a:pt x="222" y="849"/>
                    </a:lnTo>
                    <a:lnTo>
                      <a:pt x="148" y="821"/>
                    </a:lnTo>
                    <a:lnTo>
                      <a:pt x="81" y="756"/>
                    </a:lnTo>
                    <a:lnTo>
                      <a:pt x="34" y="665"/>
                    </a:lnTo>
                    <a:lnTo>
                      <a:pt x="5" y="551"/>
                    </a:lnTo>
                    <a:lnTo>
                      <a:pt x="0" y="425"/>
                    </a:lnTo>
                    <a:lnTo>
                      <a:pt x="19" y="300"/>
                    </a:lnTo>
                    <a:lnTo>
                      <a:pt x="59" y="184"/>
                    </a:lnTo>
                    <a:lnTo>
                      <a:pt x="118" y="93"/>
                    </a:lnTo>
                    <a:lnTo>
                      <a:pt x="190" y="28"/>
                    </a:lnTo>
                    <a:lnTo>
                      <a:pt x="268" y="0"/>
                    </a:lnTo>
                    <a:lnTo>
                      <a:pt x="346" y="9"/>
                    </a:lnTo>
                    <a:lnTo>
                      <a:pt x="416" y="55"/>
                    </a:lnTo>
                    <a:lnTo>
                      <a:pt x="473" y="133"/>
                    </a:lnTo>
                    <a:lnTo>
                      <a:pt x="513" y="237"/>
                    </a:lnTo>
                    <a:lnTo>
                      <a:pt x="530" y="359"/>
                    </a:lnTo>
                    <a:lnTo>
                      <a:pt x="522" y="484"/>
                    </a:lnTo>
                    <a:lnTo>
                      <a:pt x="494" y="606"/>
                    </a:lnTo>
                    <a:lnTo>
                      <a:pt x="445" y="712"/>
                    </a:lnTo>
                    <a:lnTo>
                      <a:pt x="378" y="790"/>
                    </a:lnTo>
                    <a:lnTo>
                      <a:pt x="302" y="8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1" name="Freeform 31"/>
              <p:cNvSpPr>
                <a:spLocks/>
              </p:cNvSpPr>
              <p:nvPr/>
            </p:nvSpPr>
            <p:spPr bwMode="auto">
              <a:xfrm>
                <a:off x="3357" y="3450"/>
                <a:ext cx="9" cy="7"/>
              </a:xfrm>
              <a:custGeom>
                <a:avLst/>
                <a:gdLst>
                  <a:gd name="T0" fmla="*/ 0 w 53"/>
                  <a:gd name="T1" fmla="*/ 0 h 43"/>
                  <a:gd name="T2" fmla="*/ 0 w 53"/>
                  <a:gd name="T3" fmla="*/ 0 h 43"/>
                  <a:gd name="T4" fmla="*/ 0 w 53"/>
                  <a:gd name="T5" fmla="*/ 0 h 43"/>
                  <a:gd name="T6" fmla="*/ 0 w 53"/>
                  <a:gd name="T7" fmla="*/ 0 h 43"/>
                  <a:gd name="T8" fmla="*/ 0 w 53"/>
                  <a:gd name="T9" fmla="*/ 0 h 43"/>
                  <a:gd name="T10" fmla="*/ 0 w 53"/>
                  <a:gd name="T11" fmla="*/ 0 h 43"/>
                  <a:gd name="T12" fmla="*/ 0 60000 65536"/>
                  <a:gd name="T13" fmla="*/ 0 60000 65536"/>
                  <a:gd name="T14" fmla="*/ 0 60000 65536"/>
                  <a:gd name="T15" fmla="*/ 0 60000 65536"/>
                  <a:gd name="T16" fmla="*/ 0 60000 65536"/>
                  <a:gd name="T17" fmla="*/ 0 60000 65536"/>
                  <a:gd name="T18" fmla="*/ 0 w 53"/>
                  <a:gd name="T19" fmla="*/ 0 h 43"/>
                  <a:gd name="T20" fmla="*/ 53 w 5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3" h="43">
                    <a:moveTo>
                      <a:pt x="53" y="28"/>
                    </a:moveTo>
                    <a:lnTo>
                      <a:pt x="30" y="0"/>
                    </a:lnTo>
                    <a:lnTo>
                      <a:pt x="0" y="26"/>
                    </a:lnTo>
                    <a:lnTo>
                      <a:pt x="9" y="43"/>
                    </a:lnTo>
                    <a:lnTo>
                      <a:pt x="5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2" name="Freeform 32"/>
              <p:cNvSpPr>
                <a:spLocks/>
              </p:cNvSpPr>
              <p:nvPr/>
            </p:nvSpPr>
            <p:spPr bwMode="auto">
              <a:xfrm>
                <a:off x="2943" y="3288"/>
                <a:ext cx="725" cy="336"/>
              </a:xfrm>
              <a:custGeom>
                <a:avLst/>
                <a:gdLst>
                  <a:gd name="T0" fmla="*/ 1 w 1140"/>
                  <a:gd name="T1" fmla="*/ 1 h 526"/>
                  <a:gd name="T2" fmla="*/ 1 w 1140"/>
                  <a:gd name="T3" fmla="*/ 1 h 526"/>
                  <a:gd name="T4" fmla="*/ 0 w 1140"/>
                  <a:gd name="T5" fmla="*/ 1 h 526"/>
                  <a:gd name="T6" fmla="*/ 1 w 1140"/>
                  <a:gd name="T7" fmla="*/ 1 h 526"/>
                  <a:gd name="T8" fmla="*/ 1 w 1140"/>
                  <a:gd name="T9" fmla="*/ 1 h 526"/>
                  <a:gd name="T10" fmla="*/ 1 w 1140"/>
                  <a:gd name="T11" fmla="*/ 1 h 526"/>
                  <a:gd name="T12" fmla="*/ 1 w 1140"/>
                  <a:gd name="T13" fmla="*/ 1 h 526"/>
                  <a:gd name="T14" fmla="*/ 1 w 1140"/>
                  <a:gd name="T15" fmla="*/ 1 h 526"/>
                  <a:gd name="T16" fmla="*/ 1 w 1140"/>
                  <a:gd name="T17" fmla="*/ 1 h 526"/>
                  <a:gd name="T18" fmla="*/ 1 w 1140"/>
                  <a:gd name="T19" fmla="*/ 1 h 526"/>
                  <a:gd name="T20" fmla="*/ 1 w 1140"/>
                  <a:gd name="T21" fmla="*/ 1 h 526"/>
                  <a:gd name="T22" fmla="*/ 1 w 1140"/>
                  <a:gd name="T23" fmla="*/ 1 h 526"/>
                  <a:gd name="T24" fmla="*/ 1 w 1140"/>
                  <a:gd name="T25" fmla="*/ 1 h 526"/>
                  <a:gd name="T26" fmla="*/ 1 w 1140"/>
                  <a:gd name="T27" fmla="*/ 0 h 526"/>
                  <a:gd name="T28" fmla="*/ 1 w 1140"/>
                  <a:gd name="T29" fmla="*/ 0 h 526"/>
                  <a:gd name="T30" fmla="*/ 1 w 1140"/>
                  <a:gd name="T31" fmla="*/ 1 h 526"/>
                  <a:gd name="T32" fmla="*/ 1 w 1140"/>
                  <a:gd name="T33" fmla="*/ 1 h 526"/>
                  <a:gd name="T34" fmla="*/ 1 w 1140"/>
                  <a:gd name="T35" fmla="*/ 1 h 526"/>
                  <a:gd name="T36" fmla="*/ 2 w 1140"/>
                  <a:gd name="T37" fmla="*/ 1 h 526"/>
                  <a:gd name="T38" fmla="*/ 2 w 1140"/>
                  <a:gd name="T39" fmla="*/ 1 h 526"/>
                  <a:gd name="T40" fmla="*/ 2 w 1140"/>
                  <a:gd name="T41" fmla="*/ 1 h 526"/>
                  <a:gd name="T42" fmla="*/ 2 w 1140"/>
                  <a:gd name="T43" fmla="*/ 1 h 526"/>
                  <a:gd name="T44" fmla="*/ 2 w 1140"/>
                  <a:gd name="T45" fmla="*/ 1 h 526"/>
                  <a:gd name="T46" fmla="*/ 2 w 1140"/>
                  <a:gd name="T47" fmla="*/ 1 h 526"/>
                  <a:gd name="T48" fmla="*/ 2 w 1140"/>
                  <a:gd name="T49" fmla="*/ 1 h 526"/>
                  <a:gd name="T50" fmla="*/ 2 w 1140"/>
                  <a:gd name="T51" fmla="*/ 1 h 526"/>
                  <a:gd name="T52" fmla="*/ 2 w 1140"/>
                  <a:gd name="T53" fmla="*/ 1 h 526"/>
                  <a:gd name="T54" fmla="*/ 2 w 1140"/>
                  <a:gd name="T55" fmla="*/ 1 h 526"/>
                  <a:gd name="T56" fmla="*/ 2 w 1140"/>
                  <a:gd name="T57" fmla="*/ 1 h 526"/>
                  <a:gd name="T58" fmla="*/ 2 w 1140"/>
                  <a:gd name="T59" fmla="*/ 1 h 526"/>
                  <a:gd name="T60" fmla="*/ 2 w 1140"/>
                  <a:gd name="T61" fmla="*/ 1 h 526"/>
                  <a:gd name="T62" fmla="*/ 2 w 1140"/>
                  <a:gd name="T63" fmla="*/ 1 h 526"/>
                  <a:gd name="T64" fmla="*/ 2 w 1140"/>
                  <a:gd name="T65" fmla="*/ 1 h 526"/>
                  <a:gd name="T66" fmla="*/ 2 w 1140"/>
                  <a:gd name="T67" fmla="*/ 1 h 526"/>
                  <a:gd name="T68" fmla="*/ 2 w 1140"/>
                  <a:gd name="T69" fmla="*/ 1 h 526"/>
                  <a:gd name="T70" fmla="*/ 2 w 1140"/>
                  <a:gd name="T71" fmla="*/ 1 h 526"/>
                  <a:gd name="T72" fmla="*/ 2 w 1140"/>
                  <a:gd name="T73" fmla="*/ 1 h 526"/>
                  <a:gd name="T74" fmla="*/ 2 w 1140"/>
                  <a:gd name="T75" fmla="*/ 1 h 526"/>
                  <a:gd name="T76" fmla="*/ 2 w 1140"/>
                  <a:gd name="T77" fmla="*/ 1 h 526"/>
                  <a:gd name="T78" fmla="*/ 2 w 1140"/>
                  <a:gd name="T79" fmla="*/ 1 h 526"/>
                  <a:gd name="T80" fmla="*/ 2 w 1140"/>
                  <a:gd name="T81" fmla="*/ 1 h 526"/>
                  <a:gd name="T82" fmla="*/ 1 w 1140"/>
                  <a:gd name="T83" fmla="*/ 1 h 526"/>
                  <a:gd name="T84" fmla="*/ 1 w 1140"/>
                  <a:gd name="T85" fmla="*/ 1 h 526"/>
                  <a:gd name="T86" fmla="*/ 1 w 1140"/>
                  <a:gd name="T87" fmla="*/ 1 h 526"/>
                  <a:gd name="T88" fmla="*/ 1 w 1140"/>
                  <a:gd name="T89" fmla="*/ 1 h 526"/>
                  <a:gd name="T90" fmla="*/ 1 w 1140"/>
                  <a:gd name="T91" fmla="*/ 1 h 526"/>
                  <a:gd name="T92" fmla="*/ 1 w 1140"/>
                  <a:gd name="T93" fmla="*/ 1 h 526"/>
                  <a:gd name="T94" fmla="*/ 1 w 1140"/>
                  <a:gd name="T95" fmla="*/ 1 h 526"/>
                  <a:gd name="T96" fmla="*/ 1 w 1140"/>
                  <a:gd name="T97" fmla="*/ 1 h 526"/>
                  <a:gd name="T98" fmla="*/ 1 w 1140"/>
                  <a:gd name="T99" fmla="*/ 1 h 52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40"/>
                  <a:gd name="T151" fmla="*/ 0 h 526"/>
                  <a:gd name="T152" fmla="*/ 1140 w 1140"/>
                  <a:gd name="T153" fmla="*/ 526 h 52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40" h="526">
                    <a:moveTo>
                      <a:pt x="90" y="501"/>
                    </a:moveTo>
                    <a:lnTo>
                      <a:pt x="19" y="463"/>
                    </a:lnTo>
                    <a:lnTo>
                      <a:pt x="0" y="379"/>
                    </a:lnTo>
                    <a:lnTo>
                      <a:pt x="33" y="286"/>
                    </a:lnTo>
                    <a:lnTo>
                      <a:pt x="121" y="219"/>
                    </a:lnTo>
                    <a:lnTo>
                      <a:pt x="213" y="187"/>
                    </a:lnTo>
                    <a:lnTo>
                      <a:pt x="231" y="85"/>
                    </a:lnTo>
                    <a:lnTo>
                      <a:pt x="244" y="55"/>
                    </a:lnTo>
                    <a:lnTo>
                      <a:pt x="261" y="36"/>
                    </a:lnTo>
                    <a:lnTo>
                      <a:pt x="289" y="21"/>
                    </a:lnTo>
                    <a:lnTo>
                      <a:pt x="321" y="12"/>
                    </a:lnTo>
                    <a:lnTo>
                      <a:pt x="402" y="6"/>
                    </a:lnTo>
                    <a:lnTo>
                      <a:pt x="492" y="3"/>
                    </a:lnTo>
                    <a:lnTo>
                      <a:pt x="579" y="0"/>
                    </a:lnTo>
                    <a:lnTo>
                      <a:pt x="652" y="0"/>
                    </a:lnTo>
                    <a:lnTo>
                      <a:pt x="685" y="7"/>
                    </a:lnTo>
                    <a:lnTo>
                      <a:pt x="720" y="22"/>
                    </a:lnTo>
                    <a:lnTo>
                      <a:pt x="774" y="192"/>
                    </a:lnTo>
                    <a:lnTo>
                      <a:pt x="822" y="204"/>
                    </a:lnTo>
                    <a:lnTo>
                      <a:pt x="873" y="181"/>
                    </a:lnTo>
                    <a:lnTo>
                      <a:pt x="886" y="256"/>
                    </a:lnTo>
                    <a:lnTo>
                      <a:pt x="928" y="180"/>
                    </a:lnTo>
                    <a:lnTo>
                      <a:pt x="946" y="252"/>
                    </a:lnTo>
                    <a:lnTo>
                      <a:pt x="988" y="187"/>
                    </a:lnTo>
                    <a:lnTo>
                      <a:pt x="1000" y="252"/>
                    </a:lnTo>
                    <a:lnTo>
                      <a:pt x="1056" y="195"/>
                    </a:lnTo>
                    <a:lnTo>
                      <a:pt x="1077" y="262"/>
                    </a:lnTo>
                    <a:lnTo>
                      <a:pt x="1140" y="327"/>
                    </a:lnTo>
                    <a:lnTo>
                      <a:pt x="1134" y="429"/>
                    </a:lnTo>
                    <a:lnTo>
                      <a:pt x="1078" y="513"/>
                    </a:lnTo>
                    <a:lnTo>
                      <a:pt x="1021" y="519"/>
                    </a:lnTo>
                    <a:lnTo>
                      <a:pt x="1008" y="384"/>
                    </a:lnTo>
                    <a:lnTo>
                      <a:pt x="996" y="364"/>
                    </a:lnTo>
                    <a:lnTo>
                      <a:pt x="982" y="351"/>
                    </a:lnTo>
                    <a:lnTo>
                      <a:pt x="937" y="336"/>
                    </a:lnTo>
                    <a:lnTo>
                      <a:pt x="901" y="340"/>
                    </a:lnTo>
                    <a:lnTo>
                      <a:pt x="882" y="352"/>
                    </a:lnTo>
                    <a:lnTo>
                      <a:pt x="858" y="381"/>
                    </a:lnTo>
                    <a:lnTo>
                      <a:pt x="847" y="418"/>
                    </a:lnTo>
                    <a:lnTo>
                      <a:pt x="841" y="463"/>
                    </a:lnTo>
                    <a:lnTo>
                      <a:pt x="843" y="523"/>
                    </a:lnTo>
                    <a:lnTo>
                      <a:pt x="354" y="526"/>
                    </a:lnTo>
                    <a:lnTo>
                      <a:pt x="346" y="477"/>
                    </a:lnTo>
                    <a:lnTo>
                      <a:pt x="324" y="430"/>
                    </a:lnTo>
                    <a:lnTo>
                      <a:pt x="289" y="405"/>
                    </a:lnTo>
                    <a:lnTo>
                      <a:pt x="238" y="388"/>
                    </a:lnTo>
                    <a:lnTo>
                      <a:pt x="184" y="391"/>
                    </a:lnTo>
                    <a:lnTo>
                      <a:pt x="136" y="412"/>
                    </a:lnTo>
                    <a:lnTo>
                      <a:pt x="100" y="456"/>
                    </a:lnTo>
                    <a:lnTo>
                      <a:pt x="90" y="501"/>
                    </a:lnTo>
                    <a:close/>
                  </a:path>
                </a:pathLst>
              </a:custGeom>
              <a:solidFill>
                <a:schemeClr val="folHlink"/>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483" name="Freeform 33"/>
              <p:cNvSpPr>
                <a:spLocks/>
              </p:cNvSpPr>
              <p:nvPr/>
            </p:nvSpPr>
            <p:spPr bwMode="auto">
              <a:xfrm>
                <a:off x="3113" y="3325"/>
                <a:ext cx="121" cy="130"/>
              </a:xfrm>
              <a:custGeom>
                <a:avLst/>
                <a:gdLst>
                  <a:gd name="T0" fmla="*/ 0 w 189"/>
                  <a:gd name="T1" fmla="*/ 1 h 204"/>
                  <a:gd name="T2" fmla="*/ 1 w 189"/>
                  <a:gd name="T3" fmla="*/ 1 h 204"/>
                  <a:gd name="T4" fmla="*/ 1 w 189"/>
                  <a:gd name="T5" fmla="*/ 1 h 204"/>
                  <a:gd name="T6" fmla="*/ 1 w 189"/>
                  <a:gd name="T7" fmla="*/ 1 h 204"/>
                  <a:gd name="T8" fmla="*/ 1 w 189"/>
                  <a:gd name="T9" fmla="*/ 1 h 204"/>
                  <a:gd name="T10" fmla="*/ 1 w 189"/>
                  <a:gd name="T11" fmla="*/ 1 h 204"/>
                  <a:gd name="T12" fmla="*/ 1 w 189"/>
                  <a:gd name="T13" fmla="*/ 0 h 204"/>
                  <a:gd name="T14" fmla="*/ 1 w 189"/>
                  <a:gd name="T15" fmla="*/ 1 h 204"/>
                  <a:gd name="T16" fmla="*/ 0 w 189"/>
                  <a:gd name="T17" fmla="*/ 1 h 2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9"/>
                  <a:gd name="T28" fmla="*/ 0 h 204"/>
                  <a:gd name="T29" fmla="*/ 189 w 189"/>
                  <a:gd name="T30" fmla="*/ 204 h 20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9" h="204">
                    <a:moveTo>
                      <a:pt x="0" y="195"/>
                    </a:moveTo>
                    <a:lnTo>
                      <a:pt x="15" y="69"/>
                    </a:lnTo>
                    <a:lnTo>
                      <a:pt x="29" y="45"/>
                    </a:lnTo>
                    <a:lnTo>
                      <a:pt x="41" y="30"/>
                    </a:lnTo>
                    <a:lnTo>
                      <a:pt x="63" y="16"/>
                    </a:lnTo>
                    <a:lnTo>
                      <a:pt x="89" y="9"/>
                    </a:lnTo>
                    <a:lnTo>
                      <a:pt x="189" y="0"/>
                    </a:lnTo>
                    <a:lnTo>
                      <a:pt x="189" y="204"/>
                    </a:lnTo>
                    <a:lnTo>
                      <a:pt x="0" y="195"/>
                    </a:lnTo>
                    <a:close/>
                  </a:path>
                </a:pathLst>
              </a:custGeom>
              <a:solidFill>
                <a:schemeClr val="tx1"/>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484" name="Freeform 34"/>
              <p:cNvSpPr>
                <a:spLocks/>
              </p:cNvSpPr>
              <p:nvPr/>
            </p:nvSpPr>
            <p:spPr bwMode="auto">
              <a:xfrm>
                <a:off x="3255" y="3322"/>
                <a:ext cx="160" cy="135"/>
              </a:xfrm>
              <a:custGeom>
                <a:avLst/>
                <a:gdLst>
                  <a:gd name="T0" fmla="*/ 1 w 252"/>
                  <a:gd name="T1" fmla="*/ 1 h 213"/>
                  <a:gd name="T2" fmla="*/ 0 w 252"/>
                  <a:gd name="T3" fmla="*/ 0 h 213"/>
                  <a:gd name="T4" fmla="*/ 1 w 252"/>
                  <a:gd name="T5" fmla="*/ 0 h 213"/>
                  <a:gd name="T6" fmla="*/ 1 w 252"/>
                  <a:gd name="T7" fmla="*/ 1 h 213"/>
                  <a:gd name="T8" fmla="*/ 1 w 252"/>
                  <a:gd name="T9" fmla="*/ 1 h 213"/>
                  <a:gd name="T10" fmla="*/ 1 w 252"/>
                  <a:gd name="T11" fmla="*/ 1 h 213"/>
                  <a:gd name="T12" fmla="*/ 1 w 252"/>
                  <a:gd name="T13" fmla="*/ 1 h 213"/>
                  <a:gd name="T14" fmla="*/ 0 60000 65536"/>
                  <a:gd name="T15" fmla="*/ 0 60000 65536"/>
                  <a:gd name="T16" fmla="*/ 0 60000 65536"/>
                  <a:gd name="T17" fmla="*/ 0 60000 65536"/>
                  <a:gd name="T18" fmla="*/ 0 60000 65536"/>
                  <a:gd name="T19" fmla="*/ 0 60000 65536"/>
                  <a:gd name="T20" fmla="*/ 0 60000 65536"/>
                  <a:gd name="T21" fmla="*/ 0 w 252"/>
                  <a:gd name="T22" fmla="*/ 0 h 213"/>
                  <a:gd name="T23" fmla="*/ 252 w 252"/>
                  <a:gd name="T24" fmla="*/ 213 h 2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2" h="213">
                    <a:moveTo>
                      <a:pt x="3" y="207"/>
                    </a:moveTo>
                    <a:lnTo>
                      <a:pt x="0" y="0"/>
                    </a:lnTo>
                    <a:lnTo>
                      <a:pt x="210" y="0"/>
                    </a:lnTo>
                    <a:lnTo>
                      <a:pt x="252" y="149"/>
                    </a:lnTo>
                    <a:lnTo>
                      <a:pt x="215" y="191"/>
                    </a:lnTo>
                    <a:lnTo>
                      <a:pt x="99" y="213"/>
                    </a:lnTo>
                    <a:lnTo>
                      <a:pt x="3" y="207"/>
                    </a:lnTo>
                    <a:close/>
                  </a:path>
                </a:pathLst>
              </a:custGeom>
              <a:solidFill>
                <a:schemeClr val="tx1"/>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485" name="Freeform 35"/>
              <p:cNvSpPr>
                <a:spLocks/>
              </p:cNvSpPr>
              <p:nvPr/>
            </p:nvSpPr>
            <p:spPr bwMode="auto">
              <a:xfrm>
                <a:off x="3360" y="3383"/>
                <a:ext cx="45" cy="63"/>
              </a:xfrm>
              <a:custGeom>
                <a:avLst/>
                <a:gdLst>
                  <a:gd name="T0" fmla="*/ 0 w 276"/>
                  <a:gd name="T1" fmla="*/ 0 h 388"/>
                  <a:gd name="T2" fmla="*/ 0 w 276"/>
                  <a:gd name="T3" fmla="*/ 0 h 388"/>
                  <a:gd name="T4" fmla="*/ 0 w 276"/>
                  <a:gd name="T5" fmla="*/ 0 h 388"/>
                  <a:gd name="T6" fmla="*/ 0 w 276"/>
                  <a:gd name="T7" fmla="*/ 0 h 388"/>
                  <a:gd name="T8" fmla="*/ 0 w 276"/>
                  <a:gd name="T9" fmla="*/ 0 h 388"/>
                  <a:gd name="T10" fmla="*/ 0 w 276"/>
                  <a:gd name="T11" fmla="*/ 0 h 388"/>
                  <a:gd name="T12" fmla="*/ 0 w 276"/>
                  <a:gd name="T13" fmla="*/ 0 h 388"/>
                  <a:gd name="T14" fmla="*/ 0 w 276"/>
                  <a:gd name="T15" fmla="*/ 0 h 388"/>
                  <a:gd name="T16" fmla="*/ 0 w 276"/>
                  <a:gd name="T17" fmla="*/ 0 h 388"/>
                  <a:gd name="T18" fmla="*/ 0 w 276"/>
                  <a:gd name="T19" fmla="*/ 0 h 388"/>
                  <a:gd name="T20" fmla="*/ 0 w 276"/>
                  <a:gd name="T21" fmla="*/ 0 h 388"/>
                  <a:gd name="T22" fmla="*/ 0 w 276"/>
                  <a:gd name="T23" fmla="*/ 0 h 388"/>
                  <a:gd name="T24" fmla="*/ 0 w 276"/>
                  <a:gd name="T25" fmla="*/ 0 h 388"/>
                  <a:gd name="T26" fmla="*/ 0 w 276"/>
                  <a:gd name="T27" fmla="*/ 0 h 388"/>
                  <a:gd name="T28" fmla="*/ 0 w 276"/>
                  <a:gd name="T29" fmla="*/ 0 h 388"/>
                  <a:gd name="T30" fmla="*/ 0 w 276"/>
                  <a:gd name="T31" fmla="*/ 0 h 388"/>
                  <a:gd name="T32" fmla="*/ 0 w 276"/>
                  <a:gd name="T33" fmla="*/ 0 h 388"/>
                  <a:gd name="T34" fmla="*/ 0 w 276"/>
                  <a:gd name="T35" fmla="*/ 0 h 388"/>
                  <a:gd name="T36" fmla="*/ 0 w 276"/>
                  <a:gd name="T37" fmla="*/ 0 h 388"/>
                  <a:gd name="T38" fmla="*/ 0 w 276"/>
                  <a:gd name="T39" fmla="*/ 0 h 388"/>
                  <a:gd name="T40" fmla="*/ 0 w 276"/>
                  <a:gd name="T41" fmla="*/ 0 h 388"/>
                  <a:gd name="T42" fmla="*/ 0 w 276"/>
                  <a:gd name="T43" fmla="*/ 0 h 388"/>
                  <a:gd name="T44" fmla="*/ 0 w 276"/>
                  <a:gd name="T45" fmla="*/ 0 h 388"/>
                  <a:gd name="T46" fmla="*/ 0 w 276"/>
                  <a:gd name="T47" fmla="*/ 0 h 388"/>
                  <a:gd name="T48" fmla="*/ 0 w 276"/>
                  <a:gd name="T49" fmla="*/ 0 h 388"/>
                  <a:gd name="T50" fmla="*/ 0 w 276"/>
                  <a:gd name="T51" fmla="*/ 0 h 388"/>
                  <a:gd name="T52" fmla="*/ 0 w 276"/>
                  <a:gd name="T53" fmla="*/ 0 h 388"/>
                  <a:gd name="T54" fmla="*/ 0 w 276"/>
                  <a:gd name="T55" fmla="*/ 0 h 388"/>
                  <a:gd name="T56" fmla="*/ 0 w 276"/>
                  <a:gd name="T57" fmla="*/ 0 h 388"/>
                  <a:gd name="T58" fmla="*/ 0 w 276"/>
                  <a:gd name="T59" fmla="*/ 0 h 388"/>
                  <a:gd name="T60" fmla="*/ 0 w 276"/>
                  <a:gd name="T61" fmla="*/ 0 h 388"/>
                  <a:gd name="T62" fmla="*/ 0 w 276"/>
                  <a:gd name="T63" fmla="*/ 0 h 388"/>
                  <a:gd name="T64" fmla="*/ 0 w 276"/>
                  <a:gd name="T65" fmla="*/ 0 h 388"/>
                  <a:gd name="T66" fmla="*/ 0 w 276"/>
                  <a:gd name="T67" fmla="*/ 0 h 388"/>
                  <a:gd name="T68" fmla="*/ 0 w 276"/>
                  <a:gd name="T69" fmla="*/ 0 h 388"/>
                  <a:gd name="T70" fmla="*/ 0 w 276"/>
                  <a:gd name="T71" fmla="*/ 0 h 388"/>
                  <a:gd name="T72" fmla="*/ 0 w 276"/>
                  <a:gd name="T73" fmla="*/ 0 h 388"/>
                  <a:gd name="T74" fmla="*/ 0 w 276"/>
                  <a:gd name="T75" fmla="*/ 0 h 388"/>
                  <a:gd name="T76" fmla="*/ 0 w 276"/>
                  <a:gd name="T77" fmla="*/ 0 h 388"/>
                  <a:gd name="T78" fmla="*/ 0 w 276"/>
                  <a:gd name="T79" fmla="*/ 0 h 388"/>
                  <a:gd name="T80" fmla="*/ 0 w 276"/>
                  <a:gd name="T81" fmla="*/ 0 h 388"/>
                  <a:gd name="T82" fmla="*/ 0 w 276"/>
                  <a:gd name="T83" fmla="*/ 0 h 388"/>
                  <a:gd name="T84" fmla="*/ 0 w 276"/>
                  <a:gd name="T85" fmla="*/ 0 h 388"/>
                  <a:gd name="T86" fmla="*/ 0 w 276"/>
                  <a:gd name="T87" fmla="*/ 0 h 388"/>
                  <a:gd name="T88" fmla="*/ 0 w 276"/>
                  <a:gd name="T89" fmla="*/ 0 h 388"/>
                  <a:gd name="T90" fmla="*/ 0 w 276"/>
                  <a:gd name="T91" fmla="*/ 0 h 388"/>
                  <a:gd name="T92" fmla="*/ 0 w 276"/>
                  <a:gd name="T93" fmla="*/ 0 h 388"/>
                  <a:gd name="T94" fmla="*/ 0 w 276"/>
                  <a:gd name="T95" fmla="*/ 0 h 388"/>
                  <a:gd name="T96" fmla="*/ 0 w 276"/>
                  <a:gd name="T97" fmla="*/ 0 h 388"/>
                  <a:gd name="T98" fmla="*/ 0 w 276"/>
                  <a:gd name="T99" fmla="*/ 0 h 388"/>
                  <a:gd name="T100" fmla="*/ 0 w 276"/>
                  <a:gd name="T101" fmla="*/ 0 h 388"/>
                  <a:gd name="T102" fmla="*/ 0 w 276"/>
                  <a:gd name="T103" fmla="*/ 0 h 388"/>
                  <a:gd name="T104" fmla="*/ 0 w 276"/>
                  <a:gd name="T105" fmla="*/ 0 h 388"/>
                  <a:gd name="T106" fmla="*/ 0 w 276"/>
                  <a:gd name="T107" fmla="*/ 0 h 388"/>
                  <a:gd name="T108" fmla="*/ 0 w 276"/>
                  <a:gd name="T109" fmla="*/ 0 h 38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76"/>
                  <a:gd name="T166" fmla="*/ 0 h 388"/>
                  <a:gd name="T167" fmla="*/ 276 w 276"/>
                  <a:gd name="T168" fmla="*/ 388 h 38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76" h="388">
                    <a:moveTo>
                      <a:pt x="14" y="325"/>
                    </a:moveTo>
                    <a:lnTo>
                      <a:pt x="6" y="304"/>
                    </a:lnTo>
                    <a:lnTo>
                      <a:pt x="0" y="262"/>
                    </a:lnTo>
                    <a:lnTo>
                      <a:pt x="2" y="217"/>
                    </a:lnTo>
                    <a:lnTo>
                      <a:pt x="12" y="171"/>
                    </a:lnTo>
                    <a:lnTo>
                      <a:pt x="29" y="125"/>
                    </a:lnTo>
                    <a:lnTo>
                      <a:pt x="52" y="84"/>
                    </a:lnTo>
                    <a:lnTo>
                      <a:pt x="80" y="49"/>
                    </a:lnTo>
                    <a:lnTo>
                      <a:pt x="113" y="23"/>
                    </a:lnTo>
                    <a:lnTo>
                      <a:pt x="145" y="6"/>
                    </a:lnTo>
                    <a:lnTo>
                      <a:pt x="179" y="0"/>
                    </a:lnTo>
                    <a:lnTo>
                      <a:pt x="208" y="6"/>
                    </a:lnTo>
                    <a:lnTo>
                      <a:pt x="236" y="23"/>
                    </a:lnTo>
                    <a:lnTo>
                      <a:pt x="255" y="49"/>
                    </a:lnTo>
                    <a:lnTo>
                      <a:pt x="268" y="84"/>
                    </a:lnTo>
                    <a:lnTo>
                      <a:pt x="276" y="125"/>
                    </a:lnTo>
                    <a:lnTo>
                      <a:pt x="274" y="171"/>
                    </a:lnTo>
                    <a:lnTo>
                      <a:pt x="265" y="219"/>
                    </a:lnTo>
                    <a:lnTo>
                      <a:pt x="248" y="264"/>
                    </a:lnTo>
                    <a:lnTo>
                      <a:pt x="225" y="304"/>
                    </a:lnTo>
                    <a:lnTo>
                      <a:pt x="196" y="340"/>
                    </a:lnTo>
                    <a:lnTo>
                      <a:pt x="164" y="367"/>
                    </a:lnTo>
                    <a:lnTo>
                      <a:pt x="130" y="382"/>
                    </a:lnTo>
                    <a:lnTo>
                      <a:pt x="97" y="388"/>
                    </a:lnTo>
                    <a:lnTo>
                      <a:pt x="67" y="382"/>
                    </a:lnTo>
                    <a:lnTo>
                      <a:pt x="40" y="365"/>
                    </a:lnTo>
                    <a:lnTo>
                      <a:pt x="19" y="340"/>
                    </a:lnTo>
                    <a:lnTo>
                      <a:pt x="57" y="319"/>
                    </a:lnTo>
                    <a:lnTo>
                      <a:pt x="80" y="335"/>
                    </a:lnTo>
                    <a:lnTo>
                      <a:pt x="103" y="340"/>
                    </a:lnTo>
                    <a:lnTo>
                      <a:pt x="128" y="338"/>
                    </a:lnTo>
                    <a:lnTo>
                      <a:pt x="152" y="327"/>
                    </a:lnTo>
                    <a:lnTo>
                      <a:pt x="177" y="308"/>
                    </a:lnTo>
                    <a:lnTo>
                      <a:pt x="200" y="283"/>
                    </a:lnTo>
                    <a:lnTo>
                      <a:pt x="217" y="253"/>
                    </a:lnTo>
                    <a:lnTo>
                      <a:pt x="232" y="219"/>
                    </a:lnTo>
                    <a:lnTo>
                      <a:pt x="240" y="183"/>
                    </a:lnTo>
                    <a:lnTo>
                      <a:pt x="242" y="148"/>
                    </a:lnTo>
                    <a:lnTo>
                      <a:pt x="238" y="116"/>
                    </a:lnTo>
                    <a:lnTo>
                      <a:pt x="229" y="89"/>
                    </a:lnTo>
                    <a:lnTo>
                      <a:pt x="213" y="68"/>
                    </a:lnTo>
                    <a:lnTo>
                      <a:pt x="194" y="53"/>
                    </a:lnTo>
                    <a:lnTo>
                      <a:pt x="173" y="49"/>
                    </a:lnTo>
                    <a:lnTo>
                      <a:pt x="147" y="51"/>
                    </a:lnTo>
                    <a:lnTo>
                      <a:pt x="122" y="63"/>
                    </a:lnTo>
                    <a:lnTo>
                      <a:pt x="99" y="82"/>
                    </a:lnTo>
                    <a:lnTo>
                      <a:pt x="76" y="106"/>
                    </a:lnTo>
                    <a:lnTo>
                      <a:pt x="59" y="137"/>
                    </a:lnTo>
                    <a:lnTo>
                      <a:pt x="44" y="171"/>
                    </a:lnTo>
                    <a:lnTo>
                      <a:pt x="35" y="205"/>
                    </a:lnTo>
                    <a:lnTo>
                      <a:pt x="33" y="240"/>
                    </a:lnTo>
                    <a:lnTo>
                      <a:pt x="37" y="272"/>
                    </a:lnTo>
                    <a:lnTo>
                      <a:pt x="48" y="304"/>
                    </a:lnTo>
                    <a:lnTo>
                      <a:pt x="1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6" name="Freeform 36"/>
              <p:cNvSpPr>
                <a:spLocks/>
              </p:cNvSpPr>
              <p:nvPr/>
            </p:nvSpPr>
            <p:spPr bwMode="auto">
              <a:xfrm>
                <a:off x="3362" y="3431"/>
                <a:ext cx="9" cy="7"/>
              </a:xfrm>
              <a:custGeom>
                <a:avLst/>
                <a:gdLst>
                  <a:gd name="T0" fmla="*/ 0 w 53"/>
                  <a:gd name="T1" fmla="*/ 0 h 43"/>
                  <a:gd name="T2" fmla="*/ 0 w 53"/>
                  <a:gd name="T3" fmla="*/ 0 h 43"/>
                  <a:gd name="T4" fmla="*/ 0 w 53"/>
                  <a:gd name="T5" fmla="*/ 0 h 43"/>
                  <a:gd name="T6" fmla="*/ 0 w 53"/>
                  <a:gd name="T7" fmla="*/ 0 h 43"/>
                  <a:gd name="T8" fmla="*/ 0 w 53"/>
                  <a:gd name="T9" fmla="*/ 0 h 43"/>
                  <a:gd name="T10" fmla="*/ 0 w 53"/>
                  <a:gd name="T11" fmla="*/ 0 h 43"/>
                  <a:gd name="T12" fmla="*/ 0 60000 65536"/>
                  <a:gd name="T13" fmla="*/ 0 60000 65536"/>
                  <a:gd name="T14" fmla="*/ 0 60000 65536"/>
                  <a:gd name="T15" fmla="*/ 0 60000 65536"/>
                  <a:gd name="T16" fmla="*/ 0 60000 65536"/>
                  <a:gd name="T17" fmla="*/ 0 60000 65536"/>
                  <a:gd name="T18" fmla="*/ 0 w 53"/>
                  <a:gd name="T19" fmla="*/ 0 h 43"/>
                  <a:gd name="T20" fmla="*/ 53 w 5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3" h="43">
                    <a:moveTo>
                      <a:pt x="53" y="28"/>
                    </a:moveTo>
                    <a:lnTo>
                      <a:pt x="30" y="0"/>
                    </a:lnTo>
                    <a:lnTo>
                      <a:pt x="0" y="26"/>
                    </a:lnTo>
                    <a:lnTo>
                      <a:pt x="9" y="43"/>
                    </a:lnTo>
                    <a:lnTo>
                      <a:pt x="5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7" name="Freeform 37"/>
              <p:cNvSpPr>
                <a:spLocks/>
              </p:cNvSpPr>
              <p:nvPr/>
            </p:nvSpPr>
            <p:spPr bwMode="auto">
              <a:xfrm>
                <a:off x="3367" y="3401"/>
                <a:ext cx="33" cy="23"/>
              </a:xfrm>
              <a:custGeom>
                <a:avLst/>
                <a:gdLst>
                  <a:gd name="T0" fmla="*/ 0 w 202"/>
                  <a:gd name="T1" fmla="*/ 0 h 141"/>
                  <a:gd name="T2" fmla="*/ 0 w 202"/>
                  <a:gd name="T3" fmla="*/ 0 h 141"/>
                  <a:gd name="T4" fmla="*/ 0 w 202"/>
                  <a:gd name="T5" fmla="*/ 0 h 141"/>
                  <a:gd name="T6" fmla="*/ 0 w 202"/>
                  <a:gd name="T7" fmla="*/ 0 h 141"/>
                  <a:gd name="T8" fmla="*/ 0 w 202"/>
                  <a:gd name="T9" fmla="*/ 0 h 141"/>
                  <a:gd name="T10" fmla="*/ 0 w 202"/>
                  <a:gd name="T11" fmla="*/ 0 h 141"/>
                  <a:gd name="T12" fmla="*/ 0 w 202"/>
                  <a:gd name="T13" fmla="*/ 0 h 141"/>
                  <a:gd name="T14" fmla="*/ 0 60000 65536"/>
                  <a:gd name="T15" fmla="*/ 0 60000 65536"/>
                  <a:gd name="T16" fmla="*/ 0 60000 65536"/>
                  <a:gd name="T17" fmla="*/ 0 60000 65536"/>
                  <a:gd name="T18" fmla="*/ 0 60000 65536"/>
                  <a:gd name="T19" fmla="*/ 0 60000 65536"/>
                  <a:gd name="T20" fmla="*/ 0 60000 65536"/>
                  <a:gd name="T21" fmla="*/ 0 w 202"/>
                  <a:gd name="T22" fmla="*/ 0 h 141"/>
                  <a:gd name="T23" fmla="*/ 202 w 202"/>
                  <a:gd name="T24" fmla="*/ 141 h 1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2" h="141">
                    <a:moveTo>
                      <a:pt x="202" y="78"/>
                    </a:moveTo>
                    <a:lnTo>
                      <a:pt x="23" y="0"/>
                    </a:lnTo>
                    <a:lnTo>
                      <a:pt x="0" y="38"/>
                    </a:lnTo>
                    <a:lnTo>
                      <a:pt x="71" y="141"/>
                    </a:lnTo>
                    <a:lnTo>
                      <a:pt x="202" y="122"/>
                    </a:lnTo>
                    <a:lnTo>
                      <a:pt x="202"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8" name="Freeform 38"/>
              <p:cNvSpPr>
                <a:spLocks/>
              </p:cNvSpPr>
              <p:nvPr/>
            </p:nvSpPr>
            <p:spPr bwMode="auto">
              <a:xfrm>
                <a:off x="3245" y="3415"/>
                <a:ext cx="195" cy="185"/>
              </a:xfrm>
              <a:custGeom>
                <a:avLst/>
                <a:gdLst>
                  <a:gd name="T0" fmla="*/ 0 w 306"/>
                  <a:gd name="T1" fmla="*/ 1 h 290"/>
                  <a:gd name="T2" fmla="*/ 1 w 306"/>
                  <a:gd name="T3" fmla="*/ 1 h 290"/>
                  <a:gd name="T4" fmla="*/ 1 w 306"/>
                  <a:gd name="T5" fmla="*/ 1 h 290"/>
                  <a:gd name="T6" fmla="*/ 1 w 306"/>
                  <a:gd name="T7" fmla="*/ 1 h 290"/>
                  <a:gd name="T8" fmla="*/ 1 w 306"/>
                  <a:gd name="T9" fmla="*/ 1 h 290"/>
                  <a:gd name="T10" fmla="*/ 1 w 306"/>
                  <a:gd name="T11" fmla="*/ 1 h 290"/>
                  <a:gd name="T12" fmla="*/ 1 w 306"/>
                  <a:gd name="T13" fmla="*/ 0 h 290"/>
                  <a:gd name="T14" fmla="*/ 0 60000 65536"/>
                  <a:gd name="T15" fmla="*/ 0 60000 65536"/>
                  <a:gd name="T16" fmla="*/ 0 60000 65536"/>
                  <a:gd name="T17" fmla="*/ 0 60000 65536"/>
                  <a:gd name="T18" fmla="*/ 0 60000 65536"/>
                  <a:gd name="T19" fmla="*/ 0 60000 65536"/>
                  <a:gd name="T20" fmla="*/ 0 60000 65536"/>
                  <a:gd name="T21" fmla="*/ 0 w 306"/>
                  <a:gd name="T22" fmla="*/ 0 h 290"/>
                  <a:gd name="T23" fmla="*/ 306 w 306"/>
                  <a:gd name="T24" fmla="*/ 290 h 2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6" h="290">
                    <a:moveTo>
                      <a:pt x="0" y="71"/>
                    </a:moveTo>
                    <a:lnTo>
                      <a:pt x="3" y="290"/>
                    </a:lnTo>
                    <a:lnTo>
                      <a:pt x="279" y="287"/>
                    </a:lnTo>
                    <a:lnTo>
                      <a:pt x="299" y="272"/>
                    </a:lnTo>
                    <a:lnTo>
                      <a:pt x="306" y="248"/>
                    </a:lnTo>
                    <a:lnTo>
                      <a:pt x="299" y="48"/>
                    </a:lnTo>
                    <a:lnTo>
                      <a:pt x="284" y="0"/>
                    </a:lnTo>
                  </a:path>
                </a:pathLst>
              </a:custGeom>
              <a:noFill/>
              <a:ln w="12700" cap="flat" cmpd="sng">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489" name="Freeform 39"/>
              <p:cNvSpPr>
                <a:spLocks/>
              </p:cNvSpPr>
              <p:nvPr/>
            </p:nvSpPr>
            <p:spPr bwMode="auto">
              <a:xfrm rot="1661969">
                <a:off x="3494" y="3239"/>
                <a:ext cx="130" cy="102"/>
              </a:xfrm>
              <a:custGeom>
                <a:avLst/>
                <a:gdLst>
                  <a:gd name="T0" fmla="*/ 0 w 530"/>
                  <a:gd name="T1" fmla="*/ 0 h 342"/>
                  <a:gd name="T2" fmla="*/ 0 w 530"/>
                  <a:gd name="T3" fmla="*/ 0 h 342"/>
                  <a:gd name="T4" fmla="*/ 0 w 530"/>
                  <a:gd name="T5" fmla="*/ 0 h 342"/>
                  <a:gd name="T6" fmla="*/ 0 w 530"/>
                  <a:gd name="T7" fmla="*/ 0 h 342"/>
                  <a:gd name="T8" fmla="*/ 0 w 530"/>
                  <a:gd name="T9" fmla="*/ 0 h 342"/>
                  <a:gd name="T10" fmla="*/ 0 w 530"/>
                  <a:gd name="T11" fmla="*/ 0 h 342"/>
                  <a:gd name="T12" fmla="*/ 0 w 530"/>
                  <a:gd name="T13" fmla="*/ 0 h 342"/>
                  <a:gd name="T14" fmla="*/ 0 w 530"/>
                  <a:gd name="T15" fmla="*/ 0 h 342"/>
                  <a:gd name="T16" fmla="*/ 0 w 530"/>
                  <a:gd name="T17" fmla="*/ 0 h 342"/>
                  <a:gd name="T18" fmla="*/ 0 w 530"/>
                  <a:gd name="T19" fmla="*/ 0 h 342"/>
                  <a:gd name="T20" fmla="*/ 0 w 530"/>
                  <a:gd name="T21" fmla="*/ 0 h 342"/>
                  <a:gd name="T22" fmla="*/ 0 w 530"/>
                  <a:gd name="T23" fmla="*/ 0 h 342"/>
                  <a:gd name="T24" fmla="*/ 0 w 530"/>
                  <a:gd name="T25" fmla="*/ 0 h 342"/>
                  <a:gd name="T26" fmla="*/ 0 w 530"/>
                  <a:gd name="T27" fmla="*/ 0 h 342"/>
                  <a:gd name="T28" fmla="*/ 0 w 530"/>
                  <a:gd name="T29" fmla="*/ 0 h 342"/>
                  <a:gd name="T30" fmla="*/ 0 w 530"/>
                  <a:gd name="T31" fmla="*/ 0 h 342"/>
                  <a:gd name="T32" fmla="*/ 0 w 530"/>
                  <a:gd name="T33" fmla="*/ 0 h 342"/>
                  <a:gd name="T34" fmla="*/ 0 w 530"/>
                  <a:gd name="T35" fmla="*/ 0 h 342"/>
                  <a:gd name="T36" fmla="*/ 0 w 530"/>
                  <a:gd name="T37" fmla="*/ 0 h 342"/>
                  <a:gd name="T38" fmla="*/ 0 w 530"/>
                  <a:gd name="T39" fmla="*/ 0 h 342"/>
                  <a:gd name="T40" fmla="*/ 0 w 530"/>
                  <a:gd name="T41" fmla="*/ 0 h 342"/>
                  <a:gd name="T42" fmla="*/ 0 w 530"/>
                  <a:gd name="T43" fmla="*/ 0 h 342"/>
                  <a:gd name="T44" fmla="*/ 0 w 530"/>
                  <a:gd name="T45" fmla="*/ 0 h 342"/>
                  <a:gd name="T46" fmla="*/ 0 w 530"/>
                  <a:gd name="T47" fmla="*/ 0 h 342"/>
                  <a:gd name="T48" fmla="*/ 0 w 530"/>
                  <a:gd name="T49" fmla="*/ 0 h 342"/>
                  <a:gd name="T50" fmla="*/ 0 w 530"/>
                  <a:gd name="T51" fmla="*/ 0 h 342"/>
                  <a:gd name="T52" fmla="*/ 0 w 530"/>
                  <a:gd name="T53" fmla="*/ 0 h 342"/>
                  <a:gd name="T54" fmla="*/ 0 w 530"/>
                  <a:gd name="T55" fmla="*/ 0 h 342"/>
                  <a:gd name="T56" fmla="*/ 0 w 530"/>
                  <a:gd name="T57" fmla="*/ 0 h 342"/>
                  <a:gd name="T58" fmla="*/ 0 w 530"/>
                  <a:gd name="T59" fmla="*/ 0 h 342"/>
                  <a:gd name="T60" fmla="*/ 0 w 530"/>
                  <a:gd name="T61" fmla="*/ 0 h 342"/>
                  <a:gd name="T62" fmla="*/ 0 w 530"/>
                  <a:gd name="T63" fmla="*/ 0 h 342"/>
                  <a:gd name="T64" fmla="*/ 0 w 530"/>
                  <a:gd name="T65" fmla="*/ 0 h 342"/>
                  <a:gd name="T66" fmla="*/ 0 w 530"/>
                  <a:gd name="T67" fmla="*/ 0 h 342"/>
                  <a:gd name="T68" fmla="*/ 0 w 530"/>
                  <a:gd name="T69" fmla="*/ 0 h 342"/>
                  <a:gd name="T70" fmla="*/ 0 w 530"/>
                  <a:gd name="T71" fmla="*/ 0 h 342"/>
                  <a:gd name="T72" fmla="*/ 0 w 530"/>
                  <a:gd name="T73" fmla="*/ 0 h 342"/>
                  <a:gd name="T74" fmla="*/ 0 w 530"/>
                  <a:gd name="T75" fmla="*/ 0 h 342"/>
                  <a:gd name="T76" fmla="*/ 0 w 530"/>
                  <a:gd name="T77" fmla="*/ 0 h 342"/>
                  <a:gd name="T78" fmla="*/ 0 w 530"/>
                  <a:gd name="T79" fmla="*/ 0 h 342"/>
                  <a:gd name="T80" fmla="*/ 0 w 530"/>
                  <a:gd name="T81" fmla="*/ 0 h 342"/>
                  <a:gd name="T82" fmla="*/ 0 w 530"/>
                  <a:gd name="T83" fmla="*/ 0 h 342"/>
                  <a:gd name="T84" fmla="*/ 0 w 530"/>
                  <a:gd name="T85" fmla="*/ 0 h 342"/>
                  <a:gd name="T86" fmla="*/ 0 w 530"/>
                  <a:gd name="T87" fmla="*/ 0 h 342"/>
                  <a:gd name="T88" fmla="*/ 0 w 530"/>
                  <a:gd name="T89" fmla="*/ 0 h 342"/>
                  <a:gd name="T90" fmla="*/ 0 w 530"/>
                  <a:gd name="T91" fmla="*/ 0 h 342"/>
                  <a:gd name="T92" fmla="*/ 0 w 530"/>
                  <a:gd name="T93" fmla="*/ 0 h 342"/>
                  <a:gd name="T94" fmla="*/ 0 w 530"/>
                  <a:gd name="T95" fmla="*/ 0 h 342"/>
                  <a:gd name="T96" fmla="*/ 0 w 530"/>
                  <a:gd name="T97" fmla="*/ 0 h 342"/>
                  <a:gd name="T98" fmla="*/ 0 w 530"/>
                  <a:gd name="T99" fmla="*/ 0 h 342"/>
                  <a:gd name="T100" fmla="*/ 0 w 530"/>
                  <a:gd name="T101" fmla="*/ 0 h 3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30"/>
                  <a:gd name="T154" fmla="*/ 0 h 342"/>
                  <a:gd name="T155" fmla="*/ 530 w 530"/>
                  <a:gd name="T156" fmla="*/ 342 h 3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30" h="342">
                    <a:moveTo>
                      <a:pt x="101" y="183"/>
                    </a:moveTo>
                    <a:lnTo>
                      <a:pt x="99" y="183"/>
                    </a:lnTo>
                    <a:lnTo>
                      <a:pt x="91" y="184"/>
                    </a:lnTo>
                    <a:lnTo>
                      <a:pt x="86" y="184"/>
                    </a:lnTo>
                    <a:lnTo>
                      <a:pt x="82" y="186"/>
                    </a:lnTo>
                    <a:lnTo>
                      <a:pt x="76" y="188"/>
                    </a:lnTo>
                    <a:lnTo>
                      <a:pt x="70" y="192"/>
                    </a:lnTo>
                    <a:lnTo>
                      <a:pt x="63" y="194"/>
                    </a:lnTo>
                    <a:lnTo>
                      <a:pt x="55" y="198"/>
                    </a:lnTo>
                    <a:lnTo>
                      <a:pt x="49" y="200"/>
                    </a:lnTo>
                    <a:lnTo>
                      <a:pt x="44" y="203"/>
                    </a:lnTo>
                    <a:lnTo>
                      <a:pt x="36" y="205"/>
                    </a:lnTo>
                    <a:lnTo>
                      <a:pt x="30" y="211"/>
                    </a:lnTo>
                    <a:lnTo>
                      <a:pt x="23" y="215"/>
                    </a:lnTo>
                    <a:lnTo>
                      <a:pt x="19" y="221"/>
                    </a:lnTo>
                    <a:lnTo>
                      <a:pt x="13" y="224"/>
                    </a:lnTo>
                    <a:lnTo>
                      <a:pt x="8" y="230"/>
                    </a:lnTo>
                    <a:lnTo>
                      <a:pt x="4" y="236"/>
                    </a:lnTo>
                    <a:lnTo>
                      <a:pt x="2" y="241"/>
                    </a:lnTo>
                    <a:lnTo>
                      <a:pt x="0" y="249"/>
                    </a:lnTo>
                    <a:lnTo>
                      <a:pt x="0" y="255"/>
                    </a:lnTo>
                    <a:lnTo>
                      <a:pt x="0" y="262"/>
                    </a:lnTo>
                    <a:lnTo>
                      <a:pt x="4" y="270"/>
                    </a:lnTo>
                    <a:lnTo>
                      <a:pt x="6" y="278"/>
                    </a:lnTo>
                    <a:lnTo>
                      <a:pt x="11" y="285"/>
                    </a:lnTo>
                    <a:lnTo>
                      <a:pt x="17" y="295"/>
                    </a:lnTo>
                    <a:lnTo>
                      <a:pt x="29" y="304"/>
                    </a:lnTo>
                    <a:lnTo>
                      <a:pt x="32" y="308"/>
                    </a:lnTo>
                    <a:lnTo>
                      <a:pt x="38" y="314"/>
                    </a:lnTo>
                    <a:lnTo>
                      <a:pt x="44" y="318"/>
                    </a:lnTo>
                    <a:lnTo>
                      <a:pt x="51" y="321"/>
                    </a:lnTo>
                    <a:lnTo>
                      <a:pt x="59" y="327"/>
                    </a:lnTo>
                    <a:lnTo>
                      <a:pt x="67" y="333"/>
                    </a:lnTo>
                    <a:lnTo>
                      <a:pt x="76" y="337"/>
                    </a:lnTo>
                    <a:lnTo>
                      <a:pt x="86" y="342"/>
                    </a:lnTo>
                    <a:lnTo>
                      <a:pt x="89" y="342"/>
                    </a:lnTo>
                    <a:lnTo>
                      <a:pt x="97" y="342"/>
                    </a:lnTo>
                    <a:lnTo>
                      <a:pt x="105" y="342"/>
                    </a:lnTo>
                    <a:lnTo>
                      <a:pt x="108" y="340"/>
                    </a:lnTo>
                    <a:lnTo>
                      <a:pt x="116" y="340"/>
                    </a:lnTo>
                    <a:lnTo>
                      <a:pt x="122" y="338"/>
                    </a:lnTo>
                    <a:lnTo>
                      <a:pt x="127" y="338"/>
                    </a:lnTo>
                    <a:lnTo>
                      <a:pt x="133" y="337"/>
                    </a:lnTo>
                    <a:lnTo>
                      <a:pt x="139" y="337"/>
                    </a:lnTo>
                    <a:lnTo>
                      <a:pt x="146" y="335"/>
                    </a:lnTo>
                    <a:lnTo>
                      <a:pt x="154" y="333"/>
                    </a:lnTo>
                    <a:lnTo>
                      <a:pt x="162" y="331"/>
                    </a:lnTo>
                    <a:lnTo>
                      <a:pt x="167" y="327"/>
                    </a:lnTo>
                    <a:lnTo>
                      <a:pt x="175" y="323"/>
                    </a:lnTo>
                    <a:lnTo>
                      <a:pt x="183" y="321"/>
                    </a:lnTo>
                    <a:lnTo>
                      <a:pt x="188" y="316"/>
                    </a:lnTo>
                    <a:lnTo>
                      <a:pt x="194" y="312"/>
                    </a:lnTo>
                    <a:lnTo>
                      <a:pt x="202" y="306"/>
                    </a:lnTo>
                    <a:lnTo>
                      <a:pt x="209" y="302"/>
                    </a:lnTo>
                    <a:lnTo>
                      <a:pt x="215" y="297"/>
                    </a:lnTo>
                    <a:lnTo>
                      <a:pt x="221" y="289"/>
                    </a:lnTo>
                    <a:lnTo>
                      <a:pt x="226" y="283"/>
                    </a:lnTo>
                    <a:lnTo>
                      <a:pt x="232" y="276"/>
                    </a:lnTo>
                    <a:lnTo>
                      <a:pt x="236" y="266"/>
                    </a:lnTo>
                    <a:lnTo>
                      <a:pt x="240" y="259"/>
                    </a:lnTo>
                    <a:lnTo>
                      <a:pt x="245" y="249"/>
                    </a:lnTo>
                    <a:lnTo>
                      <a:pt x="249" y="240"/>
                    </a:lnTo>
                    <a:lnTo>
                      <a:pt x="251" y="241"/>
                    </a:lnTo>
                    <a:lnTo>
                      <a:pt x="255" y="245"/>
                    </a:lnTo>
                    <a:lnTo>
                      <a:pt x="259" y="251"/>
                    </a:lnTo>
                    <a:lnTo>
                      <a:pt x="268" y="259"/>
                    </a:lnTo>
                    <a:lnTo>
                      <a:pt x="278" y="266"/>
                    </a:lnTo>
                    <a:lnTo>
                      <a:pt x="289" y="274"/>
                    </a:lnTo>
                    <a:lnTo>
                      <a:pt x="295" y="278"/>
                    </a:lnTo>
                    <a:lnTo>
                      <a:pt x="300" y="281"/>
                    </a:lnTo>
                    <a:lnTo>
                      <a:pt x="306" y="283"/>
                    </a:lnTo>
                    <a:lnTo>
                      <a:pt x="314" y="287"/>
                    </a:lnTo>
                    <a:lnTo>
                      <a:pt x="319" y="287"/>
                    </a:lnTo>
                    <a:lnTo>
                      <a:pt x="325" y="289"/>
                    </a:lnTo>
                    <a:lnTo>
                      <a:pt x="331" y="289"/>
                    </a:lnTo>
                    <a:lnTo>
                      <a:pt x="337" y="289"/>
                    </a:lnTo>
                    <a:lnTo>
                      <a:pt x="342" y="287"/>
                    </a:lnTo>
                    <a:lnTo>
                      <a:pt x="348" y="285"/>
                    </a:lnTo>
                    <a:lnTo>
                      <a:pt x="354" y="283"/>
                    </a:lnTo>
                    <a:lnTo>
                      <a:pt x="359" y="280"/>
                    </a:lnTo>
                    <a:lnTo>
                      <a:pt x="365" y="274"/>
                    </a:lnTo>
                    <a:lnTo>
                      <a:pt x="369" y="268"/>
                    </a:lnTo>
                    <a:lnTo>
                      <a:pt x="373" y="259"/>
                    </a:lnTo>
                    <a:lnTo>
                      <a:pt x="376" y="251"/>
                    </a:lnTo>
                    <a:lnTo>
                      <a:pt x="378" y="245"/>
                    </a:lnTo>
                    <a:lnTo>
                      <a:pt x="380" y="240"/>
                    </a:lnTo>
                    <a:lnTo>
                      <a:pt x="380" y="234"/>
                    </a:lnTo>
                    <a:lnTo>
                      <a:pt x="384" y="228"/>
                    </a:lnTo>
                    <a:lnTo>
                      <a:pt x="384" y="221"/>
                    </a:lnTo>
                    <a:lnTo>
                      <a:pt x="386" y="213"/>
                    </a:lnTo>
                    <a:lnTo>
                      <a:pt x="386" y="205"/>
                    </a:lnTo>
                    <a:lnTo>
                      <a:pt x="388" y="198"/>
                    </a:lnTo>
                    <a:lnTo>
                      <a:pt x="390" y="198"/>
                    </a:lnTo>
                    <a:lnTo>
                      <a:pt x="394" y="200"/>
                    </a:lnTo>
                    <a:lnTo>
                      <a:pt x="399" y="200"/>
                    </a:lnTo>
                    <a:lnTo>
                      <a:pt x="409" y="203"/>
                    </a:lnTo>
                    <a:lnTo>
                      <a:pt x="413" y="203"/>
                    </a:lnTo>
                    <a:lnTo>
                      <a:pt x="418" y="205"/>
                    </a:lnTo>
                    <a:lnTo>
                      <a:pt x="424" y="205"/>
                    </a:lnTo>
                    <a:lnTo>
                      <a:pt x="432" y="207"/>
                    </a:lnTo>
                    <a:lnTo>
                      <a:pt x="437" y="207"/>
                    </a:lnTo>
                    <a:lnTo>
                      <a:pt x="443" y="209"/>
                    </a:lnTo>
                    <a:lnTo>
                      <a:pt x="449" y="209"/>
                    </a:lnTo>
                    <a:lnTo>
                      <a:pt x="456" y="211"/>
                    </a:lnTo>
                    <a:lnTo>
                      <a:pt x="462" y="209"/>
                    </a:lnTo>
                    <a:lnTo>
                      <a:pt x="468" y="209"/>
                    </a:lnTo>
                    <a:lnTo>
                      <a:pt x="473" y="209"/>
                    </a:lnTo>
                    <a:lnTo>
                      <a:pt x="481" y="209"/>
                    </a:lnTo>
                    <a:lnTo>
                      <a:pt x="487" y="207"/>
                    </a:lnTo>
                    <a:lnTo>
                      <a:pt x="492" y="207"/>
                    </a:lnTo>
                    <a:lnTo>
                      <a:pt x="498" y="205"/>
                    </a:lnTo>
                    <a:lnTo>
                      <a:pt x="504" y="203"/>
                    </a:lnTo>
                    <a:lnTo>
                      <a:pt x="513" y="198"/>
                    </a:lnTo>
                    <a:lnTo>
                      <a:pt x="521" y="190"/>
                    </a:lnTo>
                    <a:lnTo>
                      <a:pt x="525" y="184"/>
                    </a:lnTo>
                    <a:lnTo>
                      <a:pt x="527" y="181"/>
                    </a:lnTo>
                    <a:lnTo>
                      <a:pt x="529" y="173"/>
                    </a:lnTo>
                    <a:lnTo>
                      <a:pt x="530" y="167"/>
                    </a:lnTo>
                    <a:lnTo>
                      <a:pt x="530" y="158"/>
                    </a:lnTo>
                    <a:lnTo>
                      <a:pt x="530" y="150"/>
                    </a:lnTo>
                    <a:lnTo>
                      <a:pt x="530" y="141"/>
                    </a:lnTo>
                    <a:lnTo>
                      <a:pt x="530" y="133"/>
                    </a:lnTo>
                    <a:lnTo>
                      <a:pt x="529" y="124"/>
                    </a:lnTo>
                    <a:lnTo>
                      <a:pt x="529" y="116"/>
                    </a:lnTo>
                    <a:lnTo>
                      <a:pt x="527" y="106"/>
                    </a:lnTo>
                    <a:lnTo>
                      <a:pt x="527" y="97"/>
                    </a:lnTo>
                    <a:lnTo>
                      <a:pt x="525" y="87"/>
                    </a:lnTo>
                    <a:lnTo>
                      <a:pt x="523" y="78"/>
                    </a:lnTo>
                    <a:lnTo>
                      <a:pt x="519" y="68"/>
                    </a:lnTo>
                    <a:lnTo>
                      <a:pt x="517" y="59"/>
                    </a:lnTo>
                    <a:lnTo>
                      <a:pt x="513" y="51"/>
                    </a:lnTo>
                    <a:lnTo>
                      <a:pt x="510" y="44"/>
                    </a:lnTo>
                    <a:lnTo>
                      <a:pt x="506" y="36"/>
                    </a:lnTo>
                    <a:lnTo>
                      <a:pt x="504" y="30"/>
                    </a:lnTo>
                    <a:lnTo>
                      <a:pt x="498" y="23"/>
                    </a:lnTo>
                    <a:lnTo>
                      <a:pt x="492" y="17"/>
                    </a:lnTo>
                    <a:lnTo>
                      <a:pt x="487" y="10"/>
                    </a:lnTo>
                    <a:lnTo>
                      <a:pt x="481" y="8"/>
                    </a:lnTo>
                    <a:lnTo>
                      <a:pt x="475" y="4"/>
                    </a:lnTo>
                    <a:lnTo>
                      <a:pt x="470" y="2"/>
                    </a:lnTo>
                    <a:lnTo>
                      <a:pt x="462" y="0"/>
                    </a:lnTo>
                    <a:lnTo>
                      <a:pt x="454" y="0"/>
                    </a:lnTo>
                    <a:lnTo>
                      <a:pt x="445" y="0"/>
                    </a:lnTo>
                    <a:lnTo>
                      <a:pt x="437" y="4"/>
                    </a:lnTo>
                    <a:lnTo>
                      <a:pt x="428" y="6"/>
                    </a:lnTo>
                    <a:lnTo>
                      <a:pt x="420" y="13"/>
                    </a:lnTo>
                    <a:lnTo>
                      <a:pt x="411" y="17"/>
                    </a:lnTo>
                    <a:lnTo>
                      <a:pt x="401" y="27"/>
                    </a:lnTo>
                    <a:lnTo>
                      <a:pt x="395" y="30"/>
                    </a:lnTo>
                    <a:lnTo>
                      <a:pt x="390" y="36"/>
                    </a:lnTo>
                    <a:lnTo>
                      <a:pt x="386" y="42"/>
                    </a:lnTo>
                    <a:lnTo>
                      <a:pt x="380" y="49"/>
                    </a:lnTo>
                    <a:lnTo>
                      <a:pt x="378" y="48"/>
                    </a:lnTo>
                    <a:lnTo>
                      <a:pt x="373" y="46"/>
                    </a:lnTo>
                    <a:lnTo>
                      <a:pt x="367" y="42"/>
                    </a:lnTo>
                    <a:lnTo>
                      <a:pt x="357" y="40"/>
                    </a:lnTo>
                    <a:lnTo>
                      <a:pt x="352" y="38"/>
                    </a:lnTo>
                    <a:lnTo>
                      <a:pt x="346" y="36"/>
                    </a:lnTo>
                    <a:lnTo>
                      <a:pt x="338" y="34"/>
                    </a:lnTo>
                    <a:lnTo>
                      <a:pt x="333" y="34"/>
                    </a:lnTo>
                    <a:lnTo>
                      <a:pt x="325" y="32"/>
                    </a:lnTo>
                    <a:lnTo>
                      <a:pt x="319" y="30"/>
                    </a:lnTo>
                    <a:lnTo>
                      <a:pt x="314" y="30"/>
                    </a:lnTo>
                    <a:lnTo>
                      <a:pt x="306" y="30"/>
                    </a:lnTo>
                    <a:lnTo>
                      <a:pt x="298" y="29"/>
                    </a:lnTo>
                    <a:lnTo>
                      <a:pt x="291" y="27"/>
                    </a:lnTo>
                    <a:lnTo>
                      <a:pt x="285" y="27"/>
                    </a:lnTo>
                    <a:lnTo>
                      <a:pt x="278" y="29"/>
                    </a:lnTo>
                    <a:lnTo>
                      <a:pt x="272" y="29"/>
                    </a:lnTo>
                    <a:lnTo>
                      <a:pt x="266" y="30"/>
                    </a:lnTo>
                    <a:lnTo>
                      <a:pt x="259" y="30"/>
                    </a:lnTo>
                    <a:lnTo>
                      <a:pt x="255" y="34"/>
                    </a:lnTo>
                    <a:lnTo>
                      <a:pt x="249" y="34"/>
                    </a:lnTo>
                    <a:lnTo>
                      <a:pt x="243" y="38"/>
                    </a:lnTo>
                    <a:lnTo>
                      <a:pt x="238" y="40"/>
                    </a:lnTo>
                    <a:lnTo>
                      <a:pt x="236" y="46"/>
                    </a:lnTo>
                    <a:lnTo>
                      <a:pt x="232" y="51"/>
                    </a:lnTo>
                    <a:lnTo>
                      <a:pt x="230" y="57"/>
                    </a:lnTo>
                    <a:lnTo>
                      <a:pt x="226" y="63"/>
                    </a:lnTo>
                    <a:lnTo>
                      <a:pt x="226" y="70"/>
                    </a:lnTo>
                    <a:lnTo>
                      <a:pt x="224" y="78"/>
                    </a:lnTo>
                    <a:lnTo>
                      <a:pt x="224" y="86"/>
                    </a:lnTo>
                    <a:lnTo>
                      <a:pt x="221" y="91"/>
                    </a:lnTo>
                    <a:lnTo>
                      <a:pt x="219" y="99"/>
                    </a:lnTo>
                    <a:lnTo>
                      <a:pt x="215" y="105"/>
                    </a:lnTo>
                    <a:lnTo>
                      <a:pt x="211" y="110"/>
                    </a:lnTo>
                    <a:lnTo>
                      <a:pt x="207" y="116"/>
                    </a:lnTo>
                    <a:lnTo>
                      <a:pt x="203" y="122"/>
                    </a:lnTo>
                    <a:lnTo>
                      <a:pt x="192" y="131"/>
                    </a:lnTo>
                    <a:lnTo>
                      <a:pt x="183" y="141"/>
                    </a:lnTo>
                    <a:lnTo>
                      <a:pt x="177" y="145"/>
                    </a:lnTo>
                    <a:lnTo>
                      <a:pt x="171" y="148"/>
                    </a:lnTo>
                    <a:lnTo>
                      <a:pt x="165" y="152"/>
                    </a:lnTo>
                    <a:lnTo>
                      <a:pt x="162" y="156"/>
                    </a:lnTo>
                    <a:lnTo>
                      <a:pt x="154" y="158"/>
                    </a:lnTo>
                    <a:lnTo>
                      <a:pt x="148" y="162"/>
                    </a:lnTo>
                    <a:lnTo>
                      <a:pt x="145" y="165"/>
                    </a:lnTo>
                    <a:lnTo>
                      <a:pt x="139" y="167"/>
                    </a:lnTo>
                    <a:lnTo>
                      <a:pt x="127" y="171"/>
                    </a:lnTo>
                    <a:lnTo>
                      <a:pt x="120" y="175"/>
                    </a:lnTo>
                    <a:lnTo>
                      <a:pt x="112" y="177"/>
                    </a:lnTo>
                    <a:lnTo>
                      <a:pt x="105" y="181"/>
                    </a:lnTo>
                    <a:lnTo>
                      <a:pt x="101" y="183"/>
                    </a:lnTo>
                    <a:close/>
                  </a:path>
                </a:pathLst>
              </a:custGeom>
              <a:solidFill>
                <a:schemeClr val="hlink"/>
              </a:solidFill>
              <a:ln w="12700" cmpd="sng">
                <a:solidFill>
                  <a:schemeClr val="bg1"/>
                </a:solidFill>
                <a:round/>
                <a:headEnd/>
                <a:tailEnd/>
              </a:ln>
            </p:spPr>
            <p:txBody>
              <a:bodyPr/>
              <a:lstStyle/>
              <a:p>
                <a:endParaRPr lang="en-US"/>
              </a:p>
            </p:txBody>
          </p:sp>
          <p:sp>
            <p:nvSpPr>
              <p:cNvPr id="490" name="Line 40"/>
              <p:cNvSpPr>
                <a:spLocks noChangeShapeType="1"/>
              </p:cNvSpPr>
              <p:nvPr/>
            </p:nvSpPr>
            <p:spPr bwMode="auto">
              <a:xfrm flipH="1" flipV="1">
                <a:off x="3544" y="3332"/>
                <a:ext cx="5" cy="7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491" name="Line 41"/>
              <p:cNvSpPr>
                <a:spLocks noChangeShapeType="1"/>
              </p:cNvSpPr>
              <p:nvPr/>
            </p:nvSpPr>
            <p:spPr bwMode="auto">
              <a:xfrm flipV="1">
                <a:off x="3565" y="3332"/>
                <a:ext cx="22" cy="76"/>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492" name="Oval 42"/>
              <p:cNvSpPr>
                <a:spLocks noChangeArrowheads="1"/>
              </p:cNvSpPr>
              <p:nvPr/>
            </p:nvSpPr>
            <p:spPr bwMode="auto">
              <a:xfrm>
                <a:off x="3034" y="3568"/>
                <a:ext cx="103" cy="101"/>
              </a:xfrm>
              <a:prstGeom prst="ellipse">
                <a:avLst/>
              </a:prstGeom>
              <a:solidFill>
                <a:schemeClr val="folHlink"/>
              </a:solidFill>
              <a:ln>
                <a:noFill/>
              </a:ln>
              <a:extLst>
                <a:ext uri="{91240B29-F687-4F45-9708-019B960494DF}">
                  <a14:hiddenLine xmlns:a14="http://schemas.microsoft.com/office/drawing/2010/main" w="28575" algn="ctr">
                    <a:solidFill>
                      <a:srgbClr val="000000"/>
                    </a:solidFill>
                    <a:round/>
                    <a:headEnd/>
                    <a:tailEnd/>
                  </a14:hiddenLine>
                </a:ext>
              </a:extLst>
            </p:spPr>
            <p:txBody>
              <a:bodyPr lIns="0" tIns="0" rIns="0" bIns="0" anchor="ctr">
                <a:spAutoFit/>
              </a:bodyPr>
              <a:lstStyle/>
              <a:p>
                <a:endParaRPr lang="en-US"/>
              </a:p>
            </p:txBody>
          </p:sp>
          <p:sp>
            <p:nvSpPr>
              <p:cNvPr id="493" name="Freeform 43"/>
              <p:cNvSpPr>
                <a:spLocks/>
              </p:cNvSpPr>
              <p:nvPr/>
            </p:nvSpPr>
            <p:spPr bwMode="auto">
              <a:xfrm>
                <a:off x="3022" y="3556"/>
                <a:ext cx="126" cy="126"/>
              </a:xfrm>
              <a:custGeom>
                <a:avLst/>
                <a:gdLst>
                  <a:gd name="T0" fmla="*/ 0 w 770"/>
                  <a:gd name="T1" fmla="*/ 0 h 778"/>
                  <a:gd name="T2" fmla="*/ 0 w 770"/>
                  <a:gd name="T3" fmla="*/ 0 h 778"/>
                  <a:gd name="T4" fmla="*/ 0 w 770"/>
                  <a:gd name="T5" fmla="*/ 0 h 778"/>
                  <a:gd name="T6" fmla="*/ 0 w 770"/>
                  <a:gd name="T7" fmla="*/ 0 h 778"/>
                  <a:gd name="T8" fmla="*/ 0 w 770"/>
                  <a:gd name="T9" fmla="*/ 0 h 778"/>
                  <a:gd name="T10" fmla="*/ 0 w 770"/>
                  <a:gd name="T11" fmla="*/ 0 h 778"/>
                  <a:gd name="T12" fmla="*/ 0 w 770"/>
                  <a:gd name="T13" fmla="*/ 0 h 778"/>
                  <a:gd name="T14" fmla="*/ 0 w 770"/>
                  <a:gd name="T15" fmla="*/ 0 h 778"/>
                  <a:gd name="T16" fmla="*/ 0 w 770"/>
                  <a:gd name="T17" fmla="*/ 0 h 778"/>
                  <a:gd name="T18" fmla="*/ 0 w 770"/>
                  <a:gd name="T19" fmla="*/ 0 h 778"/>
                  <a:gd name="T20" fmla="*/ 0 w 770"/>
                  <a:gd name="T21" fmla="*/ 0 h 778"/>
                  <a:gd name="T22" fmla="*/ 0 w 770"/>
                  <a:gd name="T23" fmla="*/ 0 h 778"/>
                  <a:gd name="T24" fmla="*/ 0 w 770"/>
                  <a:gd name="T25" fmla="*/ 0 h 778"/>
                  <a:gd name="T26" fmla="*/ 0 w 770"/>
                  <a:gd name="T27" fmla="*/ 0 h 778"/>
                  <a:gd name="T28" fmla="*/ 0 w 770"/>
                  <a:gd name="T29" fmla="*/ 0 h 778"/>
                  <a:gd name="T30" fmla="*/ 0 w 770"/>
                  <a:gd name="T31" fmla="*/ 0 h 778"/>
                  <a:gd name="T32" fmla="*/ 0 w 770"/>
                  <a:gd name="T33" fmla="*/ 0 h 778"/>
                  <a:gd name="T34" fmla="*/ 0 w 770"/>
                  <a:gd name="T35" fmla="*/ 0 h 778"/>
                  <a:gd name="T36" fmla="*/ 0 w 770"/>
                  <a:gd name="T37" fmla="*/ 0 h 778"/>
                  <a:gd name="T38" fmla="*/ 0 w 770"/>
                  <a:gd name="T39" fmla="*/ 0 h 778"/>
                  <a:gd name="T40" fmla="*/ 0 w 770"/>
                  <a:gd name="T41" fmla="*/ 0 h 778"/>
                  <a:gd name="T42" fmla="*/ 0 w 770"/>
                  <a:gd name="T43" fmla="*/ 0 h 778"/>
                  <a:gd name="T44" fmla="*/ 0 w 770"/>
                  <a:gd name="T45" fmla="*/ 0 h 778"/>
                  <a:gd name="T46" fmla="*/ 0 w 770"/>
                  <a:gd name="T47" fmla="*/ 0 h 778"/>
                  <a:gd name="T48" fmla="*/ 0 w 770"/>
                  <a:gd name="T49" fmla="*/ 0 h 778"/>
                  <a:gd name="T50" fmla="*/ 0 w 770"/>
                  <a:gd name="T51" fmla="*/ 0 h 778"/>
                  <a:gd name="T52" fmla="*/ 0 w 770"/>
                  <a:gd name="T53" fmla="*/ 0 h 778"/>
                  <a:gd name="T54" fmla="*/ 0 w 770"/>
                  <a:gd name="T55" fmla="*/ 0 h 778"/>
                  <a:gd name="T56" fmla="*/ 0 w 770"/>
                  <a:gd name="T57" fmla="*/ 0 h 778"/>
                  <a:gd name="T58" fmla="*/ 0 w 770"/>
                  <a:gd name="T59" fmla="*/ 0 h 778"/>
                  <a:gd name="T60" fmla="*/ 0 w 770"/>
                  <a:gd name="T61" fmla="*/ 0 h 778"/>
                  <a:gd name="T62" fmla="*/ 0 w 770"/>
                  <a:gd name="T63" fmla="*/ 0 h 778"/>
                  <a:gd name="T64" fmla="*/ 0 w 770"/>
                  <a:gd name="T65" fmla="*/ 0 h 778"/>
                  <a:gd name="T66" fmla="*/ 0 w 770"/>
                  <a:gd name="T67" fmla="*/ 0 h 778"/>
                  <a:gd name="T68" fmla="*/ 0 w 770"/>
                  <a:gd name="T69" fmla="*/ 0 h 778"/>
                  <a:gd name="T70" fmla="*/ 0 w 770"/>
                  <a:gd name="T71" fmla="*/ 0 h 778"/>
                  <a:gd name="T72" fmla="*/ 0 w 770"/>
                  <a:gd name="T73" fmla="*/ 0 h 778"/>
                  <a:gd name="T74" fmla="*/ 0 w 770"/>
                  <a:gd name="T75" fmla="*/ 0 h 778"/>
                  <a:gd name="T76" fmla="*/ 0 w 770"/>
                  <a:gd name="T77" fmla="*/ 0 h 778"/>
                  <a:gd name="T78" fmla="*/ 0 w 770"/>
                  <a:gd name="T79" fmla="*/ 0 h 778"/>
                  <a:gd name="T80" fmla="*/ 0 w 770"/>
                  <a:gd name="T81" fmla="*/ 0 h 778"/>
                  <a:gd name="T82" fmla="*/ 0 w 770"/>
                  <a:gd name="T83" fmla="*/ 0 h 778"/>
                  <a:gd name="T84" fmla="*/ 0 w 770"/>
                  <a:gd name="T85" fmla="*/ 0 h 778"/>
                  <a:gd name="T86" fmla="*/ 0 w 770"/>
                  <a:gd name="T87" fmla="*/ 0 h 778"/>
                  <a:gd name="T88" fmla="*/ 0 w 770"/>
                  <a:gd name="T89" fmla="*/ 0 h 778"/>
                  <a:gd name="T90" fmla="*/ 0 w 770"/>
                  <a:gd name="T91" fmla="*/ 0 h 778"/>
                  <a:gd name="T92" fmla="*/ 0 w 770"/>
                  <a:gd name="T93" fmla="*/ 0 h 778"/>
                  <a:gd name="T94" fmla="*/ 0 w 770"/>
                  <a:gd name="T95" fmla="*/ 0 h 778"/>
                  <a:gd name="T96" fmla="*/ 0 w 770"/>
                  <a:gd name="T97" fmla="*/ 0 h 778"/>
                  <a:gd name="T98" fmla="*/ 0 w 770"/>
                  <a:gd name="T99" fmla="*/ 0 h 778"/>
                  <a:gd name="T100" fmla="*/ 0 w 770"/>
                  <a:gd name="T101" fmla="*/ 0 h 778"/>
                  <a:gd name="T102" fmla="*/ 0 w 770"/>
                  <a:gd name="T103" fmla="*/ 0 h 778"/>
                  <a:gd name="T104" fmla="*/ 0 w 770"/>
                  <a:gd name="T105" fmla="*/ 0 h 778"/>
                  <a:gd name="T106" fmla="*/ 0 w 770"/>
                  <a:gd name="T107" fmla="*/ 0 h 778"/>
                  <a:gd name="T108" fmla="*/ 0 w 770"/>
                  <a:gd name="T109" fmla="*/ 0 h 77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70"/>
                  <a:gd name="T166" fmla="*/ 0 h 778"/>
                  <a:gd name="T167" fmla="*/ 770 w 770"/>
                  <a:gd name="T168" fmla="*/ 778 h 77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70" h="778">
                    <a:moveTo>
                      <a:pt x="165" y="708"/>
                    </a:moveTo>
                    <a:lnTo>
                      <a:pt x="123" y="675"/>
                    </a:lnTo>
                    <a:lnTo>
                      <a:pt x="60" y="605"/>
                    </a:lnTo>
                    <a:lnTo>
                      <a:pt x="20" y="521"/>
                    </a:lnTo>
                    <a:lnTo>
                      <a:pt x="0" y="430"/>
                    </a:lnTo>
                    <a:lnTo>
                      <a:pt x="0" y="337"/>
                    </a:lnTo>
                    <a:lnTo>
                      <a:pt x="24" y="246"/>
                    </a:lnTo>
                    <a:lnTo>
                      <a:pt x="68" y="164"/>
                    </a:lnTo>
                    <a:lnTo>
                      <a:pt x="131" y="96"/>
                    </a:lnTo>
                    <a:lnTo>
                      <a:pt x="209" y="42"/>
                    </a:lnTo>
                    <a:lnTo>
                      <a:pt x="296" y="10"/>
                    </a:lnTo>
                    <a:lnTo>
                      <a:pt x="389" y="0"/>
                    </a:lnTo>
                    <a:lnTo>
                      <a:pt x="482" y="14"/>
                    </a:lnTo>
                    <a:lnTo>
                      <a:pt x="570" y="48"/>
                    </a:lnTo>
                    <a:lnTo>
                      <a:pt x="644" y="103"/>
                    </a:lnTo>
                    <a:lnTo>
                      <a:pt x="707" y="173"/>
                    </a:lnTo>
                    <a:lnTo>
                      <a:pt x="749" y="255"/>
                    </a:lnTo>
                    <a:lnTo>
                      <a:pt x="770" y="346"/>
                    </a:lnTo>
                    <a:lnTo>
                      <a:pt x="768" y="441"/>
                    </a:lnTo>
                    <a:lnTo>
                      <a:pt x="745" y="531"/>
                    </a:lnTo>
                    <a:lnTo>
                      <a:pt x="699" y="614"/>
                    </a:lnTo>
                    <a:lnTo>
                      <a:pt x="636" y="683"/>
                    </a:lnTo>
                    <a:lnTo>
                      <a:pt x="559" y="736"/>
                    </a:lnTo>
                    <a:lnTo>
                      <a:pt x="471" y="767"/>
                    </a:lnTo>
                    <a:lnTo>
                      <a:pt x="378" y="778"/>
                    </a:lnTo>
                    <a:lnTo>
                      <a:pt x="287" y="765"/>
                    </a:lnTo>
                    <a:lnTo>
                      <a:pt x="199" y="732"/>
                    </a:lnTo>
                    <a:lnTo>
                      <a:pt x="287" y="668"/>
                    </a:lnTo>
                    <a:lnTo>
                      <a:pt x="366" y="681"/>
                    </a:lnTo>
                    <a:lnTo>
                      <a:pt x="437" y="677"/>
                    </a:lnTo>
                    <a:lnTo>
                      <a:pt x="505" y="656"/>
                    </a:lnTo>
                    <a:lnTo>
                      <a:pt x="564" y="618"/>
                    </a:lnTo>
                    <a:lnTo>
                      <a:pt x="614" y="569"/>
                    </a:lnTo>
                    <a:lnTo>
                      <a:pt x="652" y="508"/>
                    </a:lnTo>
                    <a:lnTo>
                      <a:pt x="671" y="441"/>
                    </a:lnTo>
                    <a:lnTo>
                      <a:pt x="676" y="371"/>
                    </a:lnTo>
                    <a:lnTo>
                      <a:pt x="663" y="301"/>
                    </a:lnTo>
                    <a:lnTo>
                      <a:pt x="635" y="236"/>
                    </a:lnTo>
                    <a:lnTo>
                      <a:pt x="591" y="181"/>
                    </a:lnTo>
                    <a:lnTo>
                      <a:pt x="534" y="137"/>
                    </a:lnTo>
                    <a:lnTo>
                      <a:pt x="471" y="109"/>
                    </a:lnTo>
                    <a:lnTo>
                      <a:pt x="401" y="97"/>
                    </a:lnTo>
                    <a:lnTo>
                      <a:pt x="330" y="101"/>
                    </a:lnTo>
                    <a:lnTo>
                      <a:pt x="264" y="122"/>
                    </a:lnTo>
                    <a:lnTo>
                      <a:pt x="203" y="160"/>
                    </a:lnTo>
                    <a:lnTo>
                      <a:pt x="154" y="210"/>
                    </a:lnTo>
                    <a:lnTo>
                      <a:pt x="116" y="269"/>
                    </a:lnTo>
                    <a:lnTo>
                      <a:pt x="97" y="337"/>
                    </a:lnTo>
                    <a:lnTo>
                      <a:pt x="91" y="407"/>
                    </a:lnTo>
                    <a:lnTo>
                      <a:pt x="104" y="478"/>
                    </a:lnTo>
                    <a:lnTo>
                      <a:pt x="135" y="540"/>
                    </a:lnTo>
                    <a:lnTo>
                      <a:pt x="176" y="597"/>
                    </a:lnTo>
                    <a:lnTo>
                      <a:pt x="243" y="647"/>
                    </a:lnTo>
                    <a:lnTo>
                      <a:pt x="165" y="7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4" name="Freeform 44"/>
              <p:cNvSpPr>
                <a:spLocks/>
              </p:cNvSpPr>
              <p:nvPr/>
            </p:nvSpPr>
            <p:spPr bwMode="auto">
              <a:xfrm>
                <a:off x="3049" y="3661"/>
                <a:ext cx="24" cy="15"/>
              </a:xfrm>
              <a:custGeom>
                <a:avLst/>
                <a:gdLst>
                  <a:gd name="T0" fmla="*/ 0 w 150"/>
                  <a:gd name="T1" fmla="*/ 0 h 93"/>
                  <a:gd name="T2" fmla="*/ 0 w 150"/>
                  <a:gd name="T3" fmla="*/ 0 h 93"/>
                  <a:gd name="T4" fmla="*/ 0 w 150"/>
                  <a:gd name="T5" fmla="*/ 0 h 93"/>
                  <a:gd name="T6" fmla="*/ 0 w 150"/>
                  <a:gd name="T7" fmla="*/ 0 h 93"/>
                  <a:gd name="T8" fmla="*/ 0 w 150"/>
                  <a:gd name="T9" fmla="*/ 0 h 93"/>
                  <a:gd name="T10" fmla="*/ 0 w 150"/>
                  <a:gd name="T11" fmla="*/ 0 h 93"/>
                  <a:gd name="T12" fmla="*/ 0 60000 65536"/>
                  <a:gd name="T13" fmla="*/ 0 60000 65536"/>
                  <a:gd name="T14" fmla="*/ 0 60000 65536"/>
                  <a:gd name="T15" fmla="*/ 0 60000 65536"/>
                  <a:gd name="T16" fmla="*/ 0 60000 65536"/>
                  <a:gd name="T17" fmla="*/ 0 60000 65536"/>
                  <a:gd name="T18" fmla="*/ 0 w 150"/>
                  <a:gd name="T19" fmla="*/ 0 h 93"/>
                  <a:gd name="T20" fmla="*/ 150 w 150"/>
                  <a:gd name="T21" fmla="*/ 93 h 93"/>
                </a:gdLst>
                <a:ahLst/>
                <a:cxnLst>
                  <a:cxn ang="T12">
                    <a:pos x="T0" y="T1"/>
                  </a:cxn>
                  <a:cxn ang="T13">
                    <a:pos x="T2" y="T3"/>
                  </a:cxn>
                  <a:cxn ang="T14">
                    <a:pos x="T4" y="T5"/>
                  </a:cxn>
                  <a:cxn ang="T15">
                    <a:pos x="T6" y="T7"/>
                  </a:cxn>
                  <a:cxn ang="T16">
                    <a:pos x="T8" y="T9"/>
                  </a:cxn>
                  <a:cxn ang="T17">
                    <a:pos x="T10" y="T11"/>
                  </a:cxn>
                </a:cxnLst>
                <a:rect l="T18" t="T19" r="T20" b="T21"/>
                <a:pathLst>
                  <a:path w="150" h="93">
                    <a:moveTo>
                      <a:pt x="150" y="36"/>
                    </a:moveTo>
                    <a:lnTo>
                      <a:pt x="59" y="0"/>
                    </a:lnTo>
                    <a:lnTo>
                      <a:pt x="0" y="67"/>
                    </a:lnTo>
                    <a:lnTo>
                      <a:pt x="42" y="93"/>
                    </a:lnTo>
                    <a:lnTo>
                      <a:pt x="15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5" name="Oval 45"/>
              <p:cNvSpPr>
                <a:spLocks noChangeArrowheads="1"/>
              </p:cNvSpPr>
              <p:nvPr/>
            </p:nvSpPr>
            <p:spPr bwMode="auto">
              <a:xfrm>
                <a:off x="3492" y="3528"/>
                <a:ext cx="80" cy="138"/>
              </a:xfrm>
              <a:prstGeom prst="ellipse">
                <a:avLst/>
              </a:prstGeom>
              <a:solidFill>
                <a:schemeClr val="folHlink"/>
              </a:solidFill>
              <a:ln>
                <a:noFill/>
              </a:ln>
              <a:extLs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endParaRPr lang="en-US"/>
              </a:p>
            </p:txBody>
          </p:sp>
          <p:sp>
            <p:nvSpPr>
              <p:cNvPr id="496" name="Freeform 46"/>
              <p:cNvSpPr>
                <a:spLocks/>
              </p:cNvSpPr>
              <p:nvPr/>
            </p:nvSpPr>
            <p:spPr bwMode="auto">
              <a:xfrm>
                <a:off x="3484" y="3518"/>
                <a:ext cx="99" cy="158"/>
              </a:xfrm>
              <a:custGeom>
                <a:avLst/>
                <a:gdLst>
                  <a:gd name="T0" fmla="*/ 0 w 606"/>
                  <a:gd name="T1" fmla="*/ 0 h 969"/>
                  <a:gd name="T2" fmla="*/ 0 w 606"/>
                  <a:gd name="T3" fmla="*/ 0 h 969"/>
                  <a:gd name="T4" fmla="*/ 0 w 606"/>
                  <a:gd name="T5" fmla="*/ 0 h 969"/>
                  <a:gd name="T6" fmla="*/ 0 w 606"/>
                  <a:gd name="T7" fmla="*/ 0 h 969"/>
                  <a:gd name="T8" fmla="*/ 0 w 606"/>
                  <a:gd name="T9" fmla="*/ 0 h 969"/>
                  <a:gd name="T10" fmla="*/ 0 w 606"/>
                  <a:gd name="T11" fmla="*/ 0 h 969"/>
                  <a:gd name="T12" fmla="*/ 0 w 606"/>
                  <a:gd name="T13" fmla="*/ 0 h 969"/>
                  <a:gd name="T14" fmla="*/ 0 w 606"/>
                  <a:gd name="T15" fmla="*/ 0 h 969"/>
                  <a:gd name="T16" fmla="*/ 0 w 606"/>
                  <a:gd name="T17" fmla="*/ 0 h 969"/>
                  <a:gd name="T18" fmla="*/ 0 w 606"/>
                  <a:gd name="T19" fmla="*/ 0 h 969"/>
                  <a:gd name="T20" fmla="*/ 0 w 606"/>
                  <a:gd name="T21" fmla="*/ 0 h 969"/>
                  <a:gd name="T22" fmla="*/ 0 w 606"/>
                  <a:gd name="T23" fmla="*/ 0 h 969"/>
                  <a:gd name="T24" fmla="*/ 0 w 606"/>
                  <a:gd name="T25" fmla="*/ 0 h 969"/>
                  <a:gd name="T26" fmla="*/ 0 w 606"/>
                  <a:gd name="T27" fmla="*/ 0 h 969"/>
                  <a:gd name="T28" fmla="*/ 0 w 606"/>
                  <a:gd name="T29" fmla="*/ 0 h 969"/>
                  <a:gd name="T30" fmla="*/ 0 w 606"/>
                  <a:gd name="T31" fmla="*/ 0 h 969"/>
                  <a:gd name="T32" fmla="*/ 0 w 606"/>
                  <a:gd name="T33" fmla="*/ 0 h 969"/>
                  <a:gd name="T34" fmla="*/ 0 w 606"/>
                  <a:gd name="T35" fmla="*/ 0 h 969"/>
                  <a:gd name="T36" fmla="*/ 0 w 606"/>
                  <a:gd name="T37" fmla="*/ 0 h 969"/>
                  <a:gd name="T38" fmla="*/ 0 w 606"/>
                  <a:gd name="T39" fmla="*/ 0 h 969"/>
                  <a:gd name="T40" fmla="*/ 0 w 606"/>
                  <a:gd name="T41" fmla="*/ 0 h 969"/>
                  <a:gd name="T42" fmla="*/ 0 w 606"/>
                  <a:gd name="T43" fmla="*/ 0 h 969"/>
                  <a:gd name="T44" fmla="*/ 0 w 606"/>
                  <a:gd name="T45" fmla="*/ 0 h 969"/>
                  <a:gd name="T46" fmla="*/ 0 w 606"/>
                  <a:gd name="T47" fmla="*/ 0 h 969"/>
                  <a:gd name="T48" fmla="*/ 0 w 606"/>
                  <a:gd name="T49" fmla="*/ 0 h 969"/>
                  <a:gd name="T50" fmla="*/ 0 w 606"/>
                  <a:gd name="T51" fmla="*/ 0 h 969"/>
                  <a:gd name="T52" fmla="*/ 0 w 606"/>
                  <a:gd name="T53" fmla="*/ 0 h 969"/>
                  <a:gd name="T54" fmla="*/ 0 w 606"/>
                  <a:gd name="T55" fmla="*/ 0 h 969"/>
                  <a:gd name="T56" fmla="*/ 0 w 606"/>
                  <a:gd name="T57" fmla="*/ 0 h 969"/>
                  <a:gd name="T58" fmla="*/ 0 w 606"/>
                  <a:gd name="T59" fmla="*/ 0 h 969"/>
                  <a:gd name="T60" fmla="*/ 0 w 606"/>
                  <a:gd name="T61" fmla="*/ 0 h 969"/>
                  <a:gd name="T62" fmla="*/ 0 w 606"/>
                  <a:gd name="T63" fmla="*/ 0 h 969"/>
                  <a:gd name="T64" fmla="*/ 0 w 606"/>
                  <a:gd name="T65" fmla="*/ 0 h 969"/>
                  <a:gd name="T66" fmla="*/ 0 w 606"/>
                  <a:gd name="T67" fmla="*/ 0 h 969"/>
                  <a:gd name="T68" fmla="*/ 0 w 606"/>
                  <a:gd name="T69" fmla="*/ 0 h 969"/>
                  <a:gd name="T70" fmla="*/ 0 w 606"/>
                  <a:gd name="T71" fmla="*/ 0 h 969"/>
                  <a:gd name="T72" fmla="*/ 0 w 606"/>
                  <a:gd name="T73" fmla="*/ 0 h 969"/>
                  <a:gd name="T74" fmla="*/ 0 w 606"/>
                  <a:gd name="T75" fmla="*/ 0 h 969"/>
                  <a:gd name="T76" fmla="*/ 0 w 606"/>
                  <a:gd name="T77" fmla="*/ 0 h 969"/>
                  <a:gd name="T78" fmla="*/ 0 w 606"/>
                  <a:gd name="T79" fmla="*/ 0 h 969"/>
                  <a:gd name="T80" fmla="*/ 0 w 606"/>
                  <a:gd name="T81" fmla="*/ 0 h 969"/>
                  <a:gd name="T82" fmla="*/ 0 w 606"/>
                  <a:gd name="T83" fmla="*/ 0 h 969"/>
                  <a:gd name="T84" fmla="*/ 0 w 606"/>
                  <a:gd name="T85" fmla="*/ 0 h 969"/>
                  <a:gd name="T86" fmla="*/ 0 w 606"/>
                  <a:gd name="T87" fmla="*/ 0 h 969"/>
                  <a:gd name="T88" fmla="*/ 0 w 606"/>
                  <a:gd name="T89" fmla="*/ 0 h 969"/>
                  <a:gd name="T90" fmla="*/ 0 w 606"/>
                  <a:gd name="T91" fmla="*/ 0 h 969"/>
                  <a:gd name="T92" fmla="*/ 0 w 606"/>
                  <a:gd name="T93" fmla="*/ 0 h 969"/>
                  <a:gd name="T94" fmla="*/ 0 w 606"/>
                  <a:gd name="T95" fmla="*/ 0 h 969"/>
                  <a:gd name="T96" fmla="*/ 0 w 606"/>
                  <a:gd name="T97" fmla="*/ 0 h 969"/>
                  <a:gd name="T98" fmla="*/ 0 w 606"/>
                  <a:gd name="T99" fmla="*/ 0 h 969"/>
                  <a:gd name="T100" fmla="*/ 0 w 606"/>
                  <a:gd name="T101" fmla="*/ 0 h 969"/>
                  <a:gd name="T102" fmla="*/ 0 w 606"/>
                  <a:gd name="T103" fmla="*/ 0 h 969"/>
                  <a:gd name="T104" fmla="*/ 0 w 606"/>
                  <a:gd name="T105" fmla="*/ 0 h 969"/>
                  <a:gd name="T106" fmla="*/ 0 w 606"/>
                  <a:gd name="T107" fmla="*/ 0 h 969"/>
                  <a:gd name="T108" fmla="*/ 0 w 606"/>
                  <a:gd name="T109" fmla="*/ 0 h 96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06"/>
                  <a:gd name="T166" fmla="*/ 0 h 969"/>
                  <a:gd name="T167" fmla="*/ 606 w 606"/>
                  <a:gd name="T168" fmla="*/ 969 h 96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06" h="969">
                    <a:moveTo>
                      <a:pt x="99" y="866"/>
                    </a:moveTo>
                    <a:lnTo>
                      <a:pt x="70" y="825"/>
                    </a:lnTo>
                    <a:lnTo>
                      <a:pt x="30" y="732"/>
                    </a:lnTo>
                    <a:lnTo>
                      <a:pt x="7" y="625"/>
                    </a:lnTo>
                    <a:lnTo>
                      <a:pt x="0" y="509"/>
                    </a:lnTo>
                    <a:lnTo>
                      <a:pt x="13" y="393"/>
                    </a:lnTo>
                    <a:lnTo>
                      <a:pt x="42" y="279"/>
                    </a:lnTo>
                    <a:lnTo>
                      <a:pt x="83" y="180"/>
                    </a:lnTo>
                    <a:lnTo>
                      <a:pt x="141" y="99"/>
                    </a:lnTo>
                    <a:lnTo>
                      <a:pt x="207" y="38"/>
                    </a:lnTo>
                    <a:lnTo>
                      <a:pt x="279" y="5"/>
                    </a:lnTo>
                    <a:lnTo>
                      <a:pt x="352" y="0"/>
                    </a:lnTo>
                    <a:lnTo>
                      <a:pt x="422" y="21"/>
                    </a:lnTo>
                    <a:lnTo>
                      <a:pt x="487" y="70"/>
                    </a:lnTo>
                    <a:lnTo>
                      <a:pt x="540" y="144"/>
                    </a:lnTo>
                    <a:lnTo>
                      <a:pt x="578" y="237"/>
                    </a:lnTo>
                    <a:lnTo>
                      <a:pt x="601" y="344"/>
                    </a:lnTo>
                    <a:lnTo>
                      <a:pt x="606" y="460"/>
                    </a:lnTo>
                    <a:lnTo>
                      <a:pt x="595" y="576"/>
                    </a:lnTo>
                    <a:lnTo>
                      <a:pt x="566" y="688"/>
                    </a:lnTo>
                    <a:lnTo>
                      <a:pt x="523" y="787"/>
                    </a:lnTo>
                    <a:lnTo>
                      <a:pt x="466" y="870"/>
                    </a:lnTo>
                    <a:lnTo>
                      <a:pt x="401" y="929"/>
                    </a:lnTo>
                    <a:lnTo>
                      <a:pt x="329" y="963"/>
                    </a:lnTo>
                    <a:lnTo>
                      <a:pt x="256" y="969"/>
                    </a:lnTo>
                    <a:lnTo>
                      <a:pt x="186" y="946"/>
                    </a:lnTo>
                    <a:lnTo>
                      <a:pt x="123" y="901"/>
                    </a:lnTo>
                    <a:lnTo>
                      <a:pt x="198" y="825"/>
                    </a:lnTo>
                    <a:lnTo>
                      <a:pt x="258" y="849"/>
                    </a:lnTo>
                    <a:lnTo>
                      <a:pt x="314" y="847"/>
                    </a:lnTo>
                    <a:lnTo>
                      <a:pt x="367" y="827"/>
                    </a:lnTo>
                    <a:lnTo>
                      <a:pt x="418" y="785"/>
                    </a:lnTo>
                    <a:lnTo>
                      <a:pt x="462" y="726"/>
                    </a:lnTo>
                    <a:lnTo>
                      <a:pt x="498" y="654"/>
                    </a:lnTo>
                    <a:lnTo>
                      <a:pt x="521" y="570"/>
                    </a:lnTo>
                    <a:lnTo>
                      <a:pt x="532" y="483"/>
                    </a:lnTo>
                    <a:lnTo>
                      <a:pt x="530" y="393"/>
                    </a:lnTo>
                    <a:lnTo>
                      <a:pt x="515" y="311"/>
                    </a:lnTo>
                    <a:lnTo>
                      <a:pt x="487" y="239"/>
                    </a:lnTo>
                    <a:lnTo>
                      <a:pt x="448" y="180"/>
                    </a:lnTo>
                    <a:lnTo>
                      <a:pt x="403" y="140"/>
                    </a:lnTo>
                    <a:lnTo>
                      <a:pt x="350" y="119"/>
                    </a:lnTo>
                    <a:lnTo>
                      <a:pt x="294" y="121"/>
                    </a:lnTo>
                    <a:lnTo>
                      <a:pt x="241" y="142"/>
                    </a:lnTo>
                    <a:lnTo>
                      <a:pt x="190" y="184"/>
                    </a:lnTo>
                    <a:lnTo>
                      <a:pt x="146" y="243"/>
                    </a:lnTo>
                    <a:lnTo>
                      <a:pt x="112" y="315"/>
                    </a:lnTo>
                    <a:lnTo>
                      <a:pt x="87" y="399"/>
                    </a:lnTo>
                    <a:lnTo>
                      <a:pt x="76" y="486"/>
                    </a:lnTo>
                    <a:lnTo>
                      <a:pt x="78" y="576"/>
                    </a:lnTo>
                    <a:lnTo>
                      <a:pt x="93" y="657"/>
                    </a:lnTo>
                    <a:lnTo>
                      <a:pt x="120" y="730"/>
                    </a:lnTo>
                    <a:lnTo>
                      <a:pt x="165" y="796"/>
                    </a:lnTo>
                    <a:lnTo>
                      <a:pt x="99" y="8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7" name="Freeform 47"/>
              <p:cNvSpPr>
                <a:spLocks/>
              </p:cNvSpPr>
              <p:nvPr/>
            </p:nvSpPr>
            <p:spPr bwMode="auto">
              <a:xfrm>
                <a:off x="3499" y="3646"/>
                <a:ext cx="21" cy="19"/>
              </a:xfrm>
              <a:custGeom>
                <a:avLst/>
                <a:gdLst>
                  <a:gd name="T0" fmla="*/ 0 w 122"/>
                  <a:gd name="T1" fmla="*/ 0 h 116"/>
                  <a:gd name="T2" fmla="*/ 0 w 122"/>
                  <a:gd name="T3" fmla="*/ 0 h 116"/>
                  <a:gd name="T4" fmla="*/ 0 w 122"/>
                  <a:gd name="T5" fmla="*/ 0 h 116"/>
                  <a:gd name="T6" fmla="*/ 0 w 122"/>
                  <a:gd name="T7" fmla="*/ 0 h 116"/>
                  <a:gd name="T8" fmla="*/ 0 w 122"/>
                  <a:gd name="T9" fmla="*/ 0 h 116"/>
                  <a:gd name="T10" fmla="*/ 0 w 122"/>
                  <a:gd name="T11" fmla="*/ 0 h 116"/>
                  <a:gd name="T12" fmla="*/ 0 60000 65536"/>
                  <a:gd name="T13" fmla="*/ 0 60000 65536"/>
                  <a:gd name="T14" fmla="*/ 0 60000 65536"/>
                  <a:gd name="T15" fmla="*/ 0 60000 65536"/>
                  <a:gd name="T16" fmla="*/ 0 60000 65536"/>
                  <a:gd name="T17" fmla="*/ 0 60000 65536"/>
                  <a:gd name="T18" fmla="*/ 0 w 122"/>
                  <a:gd name="T19" fmla="*/ 0 h 116"/>
                  <a:gd name="T20" fmla="*/ 122 w 122"/>
                  <a:gd name="T21" fmla="*/ 116 h 116"/>
                </a:gdLst>
                <a:ahLst/>
                <a:cxnLst>
                  <a:cxn ang="T12">
                    <a:pos x="T0" y="T1"/>
                  </a:cxn>
                  <a:cxn ang="T13">
                    <a:pos x="T2" y="T3"/>
                  </a:cxn>
                  <a:cxn ang="T14">
                    <a:pos x="T4" y="T5"/>
                  </a:cxn>
                  <a:cxn ang="T15">
                    <a:pos x="T6" y="T7"/>
                  </a:cxn>
                  <a:cxn ang="T16">
                    <a:pos x="T8" y="T9"/>
                  </a:cxn>
                  <a:cxn ang="T17">
                    <a:pos x="T10" y="T11"/>
                  </a:cxn>
                </a:cxnLst>
                <a:rect l="T18" t="T19" r="T20" b="T21"/>
                <a:pathLst>
                  <a:path w="122" h="116">
                    <a:moveTo>
                      <a:pt x="122" y="53"/>
                    </a:moveTo>
                    <a:lnTo>
                      <a:pt x="55" y="0"/>
                    </a:lnTo>
                    <a:lnTo>
                      <a:pt x="0" y="80"/>
                    </a:lnTo>
                    <a:lnTo>
                      <a:pt x="30" y="116"/>
                    </a:lnTo>
                    <a:lnTo>
                      <a:pt x="122"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502" name="Line 70"/>
          <p:cNvSpPr>
            <a:spLocks noChangeShapeType="1"/>
          </p:cNvSpPr>
          <p:nvPr/>
        </p:nvSpPr>
        <p:spPr bwMode="auto">
          <a:xfrm flipH="1" flipV="1">
            <a:off x="2499095" y="4362591"/>
            <a:ext cx="213571" cy="0"/>
          </a:xfrm>
          <a:prstGeom prst="line">
            <a:avLst/>
          </a:prstGeom>
          <a:noFill/>
          <a:ln w="28575">
            <a:solidFill>
              <a:srgbClr val="777777"/>
            </a:solidFill>
            <a:prstDash val="sysDash"/>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grpSp>
        <p:nvGrpSpPr>
          <p:cNvPr id="503" name="Group 2"/>
          <p:cNvGrpSpPr>
            <a:grpSpLocks/>
          </p:cNvGrpSpPr>
          <p:nvPr/>
        </p:nvGrpSpPr>
        <p:grpSpPr bwMode="auto">
          <a:xfrm>
            <a:off x="1308100" y="4756150"/>
            <a:ext cx="1216025" cy="833438"/>
            <a:chOff x="3182" y="2642"/>
            <a:chExt cx="1186" cy="813"/>
          </a:xfrm>
        </p:grpSpPr>
        <p:grpSp>
          <p:nvGrpSpPr>
            <p:cNvPr id="504" name="Group 3"/>
            <p:cNvGrpSpPr>
              <a:grpSpLocks/>
            </p:cNvGrpSpPr>
            <p:nvPr/>
          </p:nvGrpSpPr>
          <p:grpSpPr bwMode="auto">
            <a:xfrm>
              <a:off x="3182" y="2642"/>
              <a:ext cx="1186" cy="813"/>
              <a:chOff x="1732" y="3507"/>
              <a:chExt cx="1186" cy="813"/>
            </a:xfrm>
          </p:grpSpPr>
          <p:sp>
            <p:nvSpPr>
              <p:cNvPr id="516" name="AutoShape 4"/>
              <p:cNvSpPr>
                <a:spLocks noChangeArrowheads="1"/>
              </p:cNvSpPr>
              <p:nvPr/>
            </p:nvSpPr>
            <p:spPr bwMode="auto">
              <a:xfrm>
                <a:off x="1732" y="3507"/>
                <a:ext cx="1186" cy="813"/>
              </a:xfrm>
              <a:prstGeom prst="roundRect">
                <a:avLst>
                  <a:gd name="adj" fmla="val 16667"/>
                </a:avLst>
              </a:prstGeom>
              <a:solidFill>
                <a:schemeClr val="folHlink"/>
              </a:solidFill>
              <a:ln w="28575" algn="ctr">
                <a:solidFill>
                  <a:schemeClr val="folHlink"/>
                </a:solidFill>
                <a:round/>
                <a:headEnd/>
                <a:tailEnd/>
              </a:ln>
            </p:spPr>
            <p:txBody>
              <a:bodyPr lIns="0" tIns="0" rIns="0" bIns="0" anchor="ctr">
                <a:spAutoFit/>
              </a:bodyPr>
              <a:lstStyle/>
              <a:p>
                <a:endParaRPr lang="en-US"/>
              </a:p>
            </p:txBody>
          </p:sp>
          <p:sp>
            <p:nvSpPr>
              <p:cNvPr id="517" name="AutoShape 5"/>
              <p:cNvSpPr>
                <a:spLocks noChangeArrowheads="1"/>
              </p:cNvSpPr>
              <p:nvPr/>
            </p:nvSpPr>
            <p:spPr bwMode="auto">
              <a:xfrm>
                <a:off x="1762" y="3537"/>
                <a:ext cx="1127" cy="754"/>
              </a:xfrm>
              <a:prstGeom prst="roundRect">
                <a:avLst>
                  <a:gd name="adj" fmla="val 16667"/>
                </a:avLst>
              </a:prstGeom>
              <a:solidFill>
                <a:srgbClr val="FFFFFF"/>
              </a:solidFill>
              <a:ln w="28575" algn="ctr">
                <a:solidFill>
                  <a:schemeClr val="folHlink"/>
                </a:solidFill>
                <a:round/>
                <a:headEnd/>
                <a:tailEnd/>
              </a:ln>
            </p:spPr>
            <p:txBody>
              <a:bodyPr lIns="0" tIns="0" rIns="0" bIns="0" anchor="ctr">
                <a:spAutoFit/>
              </a:bodyPr>
              <a:lstStyle/>
              <a:p>
                <a:endParaRPr lang="en-US"/>
              </a:p>
            </p:txBody>
          </p:sp>
        </p:grpSp>
        <p:grpSp>
          <p:nvGrpSpPr>
            <p:cNvPr id="505" name="Group 6"/>
            <p:cNvGrpSpPr>
              <a:grpSpLocks/>
            </p:cNvGrpSpPr>
            <p:nvPr/>
          </p:nvGrpSpPr>
          <p:grpSpPr bwMode="auto">
            <a:xfrm>
              <a:off x="3309" y="2668"/>
              <a:ext cx="876" cy="739"/>
              <a:chOff x="3309" y="2668"/>
              <a:chExt cx="876" cy="739"/>
            </a:xfrm>
          </p:grpSpPr>
          <p:sp>
            <p:nvSpPr>
              <p:cNvPr id="506" name="Freeform 7"/>
              <p:cNvSpPr>
                <a:spLocks/>
              </p:cNvSpPr>
              <p:nvPr/>
            </p:nvSpPr>
            <p:spPr bwMode="auto">
              <a:xfrm>
                <a:off x="3344" y="2668"/>
                <a:ext cx="841" cy="739"/>
              </a:xfrm>
              <a:custGeom>
                <a:avLst/>
                <a:gdLst>
                  <a:gd name="T0" fmla="*/ 50 w 638"/>
                  <a:gd name="T1" fmla="*/ 1680 h 561"/>
                  <a:gd name="T2" fmla="*/ 50 w 638"/>
                  <a:gd name="T3" fmla="*/ 967 h 561"/>
                  <a:gd name="T4" fmla="*/ 0 w 638"/>
                  <a:gd name="T5" fmla="*/ 876 h 561"/>
                  <a:gd name="T6" fmla="*/ 1003 w 638"/>
                  <a:gd name="T7" fmla="*/ 18 h 561"/>
                  <a:gd name="T8" fmla="*/ 1366 w 638"/>
                  <a:gd name="T9" fmla="*/ 361 h 561"/>
                  <a:gd name="T10" fmla="*/ 1366 w 638"/>
                  <a:gd name="T11" fmla="*/ 0 h 561"/>
                  <a:gd name="T12" fmla="*/ 1654 w 638"/>
                  <a:gd name="T13" fmla="*/ 0 h 561"/>
                  <a:gd name="T14" fmla="*/ 1654 w 638"/>
                  <a:gd name="T15" fmla="*/ 642 h 561"/>
                  <a:gd name="T16" fmla="*/ 1927 w 638"/>
                  <a:gd name="T17" fmla="*/ 865 h 561"/>
                  <a:gd name="T18" fmla="*/ 1828 w 638"/>
                  <a:gd name="T19" fmla="*/ 958 h 561"/>
                  <a:gd name="T20" fmla="*/ 1828 w 638"/>
                  <a:gd name="T21" fmla="*/ 1689 h 561"/>
                  <a:gd name="T22" fmla="*/ 50 w 638"/>
                  <a:gd name="T23" fmla="*/ 1680 h 56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38"/>
                  <a:gd name="T37" fmla="*/ 0 h 561"/>
                  <a:gd name="T38" fmla="*/ 638 w 638"/>
                  <a:gd name="T39" fmla="*/ 561 h 56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38" h="561">
                    <a:moveTo>
                      <a:pt x="17" y="558"/>
                    </a:moveTo>
                    <a:lnTo>
                      <a:pt x="17" y="321"/>
                    </a:lnTo>
                    <a:lnTo>
                      <a:pt x="0" y="291"/>
                    </a:lnTo>
                    <a:lnTo>
                      <a:pt x="332" y="6"/>
                    </a:lnTo>
                    <a:lnTo>
                      <a:pt x="452" y="120"/>
                    </a:lnTo>
                    <a:lnTo>
                      <a:pt x="452" y="0"/>
                    </a:lnTo>
                    <a:lnTo>
                      <a:pt x="548" y="0"/>
                    </a:lnTo>
                    <a:lnTo>
                      <a:pt x="548" y="213"/>
                    </a:lnTo>
                    <a:lnTo>
                      <a:pt x="638" y="288"/>
                    </a:lnTo>
                    <a:lnTo>
                      <a:pt x="605" y="318"/>
                    </a:lnTo>
                    <a:lnTo>
                      <a:pt x="605" y="561"/>
                    </a:lnTo>
                    <a:lnTo>
                      <a:pt x="17" y="558"/>
                    </a:lnTo>
                    <a:close/>
                  </a:path>
                </a:pathLst>
              </a:custGeom>
              <a:solidFill>
                <a:schemeClr val="folHlink"/>
              </a:solidFill>
              <a:ln w="12700">
                <a:solidFill>
                  <a:schemeClr val="bg1"/>
                </a:solidFill>
                <a:round/>
                <a:headEnd/>
                <a:tailEnd/>
              </a:ln>
            </p:spPr>
            <p:txBody>
              <a:bodyPr wrap="none" lIns="0" tIns="0" rIns="0" bIns="0" anchor="ctr">
                <a:spAutoFit/>
              </a:bodyPr>
              <a:lstStyle/>
              <a:p>
                <a:endParaRPr lang="en-US"/>
              </a:p>
            </p:txBody>
          </p:sp>
          <p:sp>
            <p:nvSpPr>
              <p:cNvPr id="507" name="Rectangle 8"/>
              <p:cNvSpPr>
                <a:spLocks noChangeArrowheads="1"/>
              </p:cNvSpPr>
              <p:nvPr/>
            </p:nvSpPr>
            <p:spPr bwMode="auto">
              <a:xfrm>
                <a:off x="3695" y="3136"/>
                <a:ext cx="174" cy="268"/>
              </a:xfrm>
              <a:prstGeom prst="rect">
                <a:avLst/>
              </a:prstGeom>
              <a:solidFill>
                <a:schemeClr val="folHlink"/>
              </a:solidFill>
              <a:ln w="12700" algn="ctr">
                <a:solidFill>
                  <a:schemeClr val="bg1"/>
                </a:solidFill>
                <a:miter lim="800000"/>
                <a:headEnd/>
                <a:tailEnd/>
              </a:ln>
            </p:spPr>
            <p:txBody>
              <a:bodyPr lIns="0" tIns="0" rIns="0" bIns="0" anchor="ctr">
                <a:spAutoFit/>
              </a:bodyPr>
              <a:lstStyle/>
              <a:p>
                <a:endParaRPr lang="en-US"/>
              </a:p>
            </p:txBody>
          </p:sp>
          <p:sp>
            <p:nvSpPr>
              <p:cNvPr id="508" name="Rectangle 9"/>
              <p:cNvSpPr>
                <a:spLocks noChangeArrowheads="1"/>
              </p:cNvSpPr>
              <p:nvPr/>
            </p:nvSpPr>
            <p:spPr bwMode="auto">
              <a:xfrm>
                <a:off x="3928" y="3140"/>
                <a:ext cx="174" cy="154"/>
              </a:xfrm>
              <a:prstGeom prst="rect">
                <a:avLst/>
              </a:prstGeom>
              <a:solidFill>
                <a:schemeClr val="folHlink"/>
              </a:solidFill>
              <a:ln w="12700" algn="ctr">
                <a:solidFill>
                  <a:schemeClr val="bg1"/>
                </a:solidFill>
                <a:miter lim="800000"/>
                <a:headEnd/>
                <a:tailEnd/>
              </a:ln>
            </p:spPr>
            <p:txBody>
              <a:bodyPr wrap="none" lIns="0" tIns="0" rIns="0" bIns="0" anchor="ctr">
                <a:spAutoFit/>
              </a:bodyPr>
              <a:lstStyle/>
              <a:p>
                <a:endParaRPr lang="en-US"/>
              </a:p>
            </p:txBody>
          </p:sp>
          <p:sp>
            <p:nvSpPr>
              <p:cNvPr id="509" name="Line 10"/>
              <p:cNvSpPr>
                <a:spLocks noChangeShapeType="1"/>
              </p:cNvSpPr>
              <p:nvPr/>
            </p:nvSpPr>
            <p:spPr bwMode="auto">
              <a:xfrm>
                <a:off x="3928" y="3219"/>
                <a:ext cx="174"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510" name="Line 11"/>
              <p:cNvSpPr>
                <a:spLocks noChangeShapeType="1"/>
              </p:cNvSpPr>
              <p:nvPr/>
            </p:nvSpPr>
            <p:spPr bwMode="auto">
              <a:xfrm>
                <a:off x="4015" y="3140"/>
                <a:ext cx="0" cy="15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11" name="Rectangle 12"/>
              <p:cNvSpPr>
                <a:spLocks noChangeArrowheads="1"/>
              </p:cNvSpPr>
              <p:nvPr/>
            </p:nvSpPr>
            <p:spPr bwMode="auto">
              <a:xfrm>
                <a:off x="3446" y="3140"/>
                <a:ext cx="174" cy="154"/>
              </a:xfrm>
              <a:prstGeom prst="rect">
                <a:avLst/>
              </a:prstGeom>
              <a:solidFill>
                <a:schemeClr val="folHlink"/>
              </a:solidFill>
              <a:ln w="12700" algn="ctr">
                <a:solidFill>
                  <a:schemeClr val="bg1"/>
                </a:solidFill>
                <a:miter lim="800000"/>
                <a:headEnd/>
                <a:tailEnd/>
              </a:ln>
            </p:spPr>
            <p:txBody>
              <a:bodyPr wrap="none" lIns="0" tIns="0" rIns="0" bIns="0" anchor="ctr">
                <a:spAutoFit/>
              </a:bodyPr>
              <a:lstStyle/>
              <a:p>
                <a:endParaRPr lang="en-US"/>
              </a:p>
            </p:txBody>
          </p:sp>
          <p:sp>
            <p:nvSpPr>
              <p:cNvPr id="512" name="Line 13"/>
              <p:cNvSpPr>
                <a:spLocks noChangeShapeType="1"/>
              </p:cNvSpPr>
              <p:nvPr/>
            </p:nvSpPr>
            <p:spPr bwMode="auto">
              <a:xfrm>
                <a:off x="3446" y="3219"/>
                <a:ext cx="174"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513" name="Line 14"/>
              <p:cNvSpPr>
                <a:spLocks noChangeShapeType="1"/>
              </p:cNvSpPr>
              <p:nvPr/>
            </p:nvSpPr>
            <p:spPr bwMode="auto">
              <a:xfrm>
                <a:off x="3533" y="3138"/>
                <a:ext cx="0" cy="15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14" name="Freeform 15"/>
              <p:cNvSpPr>
                <a:spLocks/>
              </p:cNvSpPr>
              <p:nvPr/>
            </p:nvSpPr>
            <p:spPr bwMode="auto">
              <a:xfrm>
                <a:off x="3309" y="2675"/>
                <a:ext cx="326" cy="428"/>
              </a:xfrm>
              <a:custGeom>
                <a:avLst/>
                <a:gdLst>
                  <a:gd name="T0" fmla="*/ 7 w 1163"/>
                  <a:gd name="T1" fmla="*/ 4 h 1531"/>
                  <a:gd name="T2" fmla="*/ 7 w 1163"/>
                  <a:gd name="T3" fmla="*/ 3 h 1531"/>
                  <a:gd name="T4" fmla="*/ 7 w 1163"/>
                  <a:gd name="T5" fmla="*/ 3 h 1531"/>
                  <a:gd name="T6" fmla="*/ 6 w 1163"/>
                  <a:gd name="T7" fmla="*/ 3 h 1531"/>
                  <a:gd name="T8" fmla="*/ 6 w 1163"/>
                  <a:gd name="T9" fmla="*/ 4 h 1531"/>
                  <a:gd name="T10" fmla="*/ 6 w 1163"/>
                  <a:gd name="T11" fmla="*/ 4 h 1531"/>
                  <a:gd name="T12" fmla="*/ 6 w 1163"/>
                  <a:gd name="T13" fmla="*/ 4 h 1531"/>
                  <a:gd name="T14" fmla="*/ 5 w 1163"/>
                  <a:gd name="T15" fmla="*/ 5 h 1531"/>
                  <a:gd name="T16" fmla="*/ 5 w 1163"/>
                  <a:gd name="T17" fmla="*/ 6 h 1531"/>
                  <a:gd name="T18" fmla="*/ 5 w 1163"/>
                  <a:gd name="T19" fmla="*/ 7 h 1531"/>
                  <a:gd name="T20" fmla="*/ 5 w 1163"/>
                  <a:gd name="T21" fmla="*/ 7 h 1531"/>
                  <a:gd name="T22" fmla="*/ 4 w 1163"/>
                  <a:gd name="T23" fmla="*/ 8 h 1531"/>
                  <a:gd name="T24" fmla="*/ 4 w 1163"/>
                  <a:gd name="T25" fmla="*/ 8 h 1531"/>
                  <a:gd name="T26" fmla="*/ 4 w 1163"/>
                  <a:gd name="T27" fmla="*/ 7 h 1531"/>
                  <a:gd name="T28" fmla="*/ 4 w 1163"/>
                  <a:gd name="T29" fmla="*/ 6 h 1531"/>
                  <a:gd name="T30" fmla="*/ 4 w 1163"/>
                  <a:gd name="T31" fmla="*/ 5 h 1531"/>
                  <a:gd name="T32" fmla="*/ 5 w 1163"/>
                  <a:gd name="T33" fmla="*/ 4 h 1531"/>
                  <a:gd name="T34" fmla="*/ 4 w 1163"/>
                  <a:gd name="T35" fmla="*/ 3 h 1531"/>
                  <a:gd name="T36" fmla="*/ 4 w 1163"/>
                  <a:gd name="T37" fmla="*/ 2 h 1531"/>
                  <a:gd name="T38" fmla="*/ 3 w 1163"/>
                  <a:gd name="T39" fmla="*/ 1 h 1531"/>
                  <a:gd name="T40" fmla="*/ 3 w 1163"/>
                  <a:gd name="T41" fmla="*/ 1 h 1531"/>
                  <a:gd name="T42" fmla="*/ 4 w 1163"/>
                  <a:gd name="T43" fmla="*/ 0 h 1531"/>
                  <a:gd name="T44" fmla="*/ 3 w 1163"/>
                  <a:gd name="T45" fmla="*/ 0 h 1531"/>
                  <a:gd name="T46" fmla="*/ 3 w 1163"/>
                  <a:gd name="T47" fmla="*/ 1 h 1531"/>
                  <a:gd name="T48" fmla="*/ 3 w 1163"/>
                  <a:gd name="T49" fmla="*/ 2 h 1531"/>
                  <a:gd name="T50" fmla="*/ 3 w 1163"/>
                  <a:gd name="T51" fmla="*/ 3 h 1531"/>
                  <a:gd name="T52" fmla="*/ 3 w 1163"/>
                  <a:gd name="T53" fmla="*/ 4 h 1531"/>
                  <a:gd name="T54" fmla="*/ 2 w 1163"/>
                  <a:gd name="T55" fmla="*/ 6 h 1531"/>
                  <a:gd name="T56" fmla="*/ 2 w 1163"/>
                  <a:gd name="T57" fmla="*/ 5 h 1531"/>
                  <a:gd name="T58" fmla="*/ 2 w 1163"/>
                  <a:gd name="T59" fmla="*/ 4 h 1531"/>
                  <a:gd name="T60" fmla="*/ 2 w 1163"/>
                  <a:gd name="T61" fmla="*/ 3 h 1531"/>
                  <a:gd name="T62" fmla="*/ 2 w 1163"/>
                  <a:gd name="T63" fmla="*/ 3 h 1531"/>
                  <a:gd name="T64" fmla="*/ 2 w 1163"/>
                  <a:gd name="T65" fmla="*/ 2 h 1531"/>
                  <a:gd name="T66" fmla="*/ 2 w 1163"/>
                  <a:gd name="T67" fmla="*/ 2 h 1531"/>
                  <a:gd name="T68" fmla="*/ 2 w 1163"/>
                  <a:gd name="T69" fmla="*/ 3 h 1531"/>
                  <a:gd name="T70" fmla="*/ 1 w 1163"/>
                  <a:gd name="T71" fmla="*/ 4 h 1531"/>
                  <a:gd name="T72" fmla="*/ 1 w 1163"/>
                  <a:gd name="T73" fmla="*/ 5 h 1531"/>
                  <a:gd name="T74" fmla="*/ 0 w 1163"/>
                  <a:gd name="T75" fmla="*/ 6 h 1531"/>
                  <a:gd name="T76" fmla="*/ 0 w 1163"/>
                  <a:gd name="T77" fmla="*/ 6 h 1531"/>
                  <a:gd name="T78" fmla="*/ 0 w 1163"/>
                  <a:gd name="T79" fmla="*/ 7 h 1531"/>
                  <a:gd name="T80" fmla="*/ 1 w 1163"/>
                  <a:gd name="T81" fmla="*/ 8 h 1531"/>
                  <a:gd name="T82" fmla="*/ 1 w 1163"/>
                  <a:gd name="T83" fmla="*/ 8 h 1531"/>
                  <a:gd name="T84" fmla="*/ 2 w 1163"/>
                  <a:gd name="T85" fmla="*/ 8 h 1531"/>
                  <a:gd name="T86" fmla="*/ 2 w 1163"/>
                  <a:gd name="T87" fmla="*/ 9 h 1531"/>
                  <a:gd name="T88" fmla="*/ 3 w 1163"/>
                  <a:gd name="T89" fmla="*/ 9 h 1531"/>
                  <a:gd name="T90" fmla="*/ 3 w 1163"/>
                  <a:gd name="T91" fmla="*/ 9 h 1531"/>
                  <a:gd name="T92" fmla="*/ 3 w 1163"/>
                  <a:gd name="T93" fmla="*/ 9 h 1531"/>
                  <a:gd name="T94" fmla="*/ 3 w 1163"/>
                  <a:gd name="T95" fmla="*/ 9 h 1531"/>
                  <a:gd name="T96" fmla="*/ 3 w 1163"/>
                  <a:gd name="T97" fmla="*/ 9 h 1531"/>
                  <a:gd name="T98" fmla="*/ 3 w 1163"/>
                  <a:gd name="T99" fmla="*/ 9 h 1531"/>
                  <a:gd name="T100" fmla="*/ 4 w 1163"/>
                  <a:gd name="T101" fmla="*/ 9 h 1531"/>
                  <a:gd name="T102" fmla="*/ 4 w 1163"/>
                  <a:gd name="T103" fmla="*/ 9 h 1531"/>
                  <a:gd name="T104" fmla="*/ 5 w 1163"/>
                  <a:gd name="T105" fmla="*/ 9 h 1531"/>
                  <a:gd name="T106" fmla="*/ 5 w 1163"/>
                  <a:gd name="T107" fmla="*/ 9 h 1531"/>
                  <a:gd name="T108" fmla="*/ 6 w 1163"/>
                  <a:gd name="T109" fmla="*/ 9 h 1531"/>
                  <a:gd name="T110" fmla="*/ 7 w 1163"/>
                  <a:gd name="T111" fmla="*/ 8 h 1531"/>
                  <a:gd name="T112" fmla="*/ 7 w 1163"/>
                  <a:gd name="T113" fmla="*/ 7 h 1531"/>
                  <a:gd name="T114" fmla="*/ 7 w 1163"/>
                  <a:gd name="T115" fmla="*/ 6 h 153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63"/>
                  <a:gd name="T175" fmla="*/ 0 h 1531"/>
                  <a:gd name="T176" fmla="*/ 1163 w 1163"/>
                  <a:gd name="T177" fmla="*/ 1531 h 153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63" h="1531">
                    <a:moveTo>
                      <a:pt x="1077" y="804"/>
                    </a:moveTo>
                    <a:lnTo>
                      <a:pt x="1075" y="773"/>
                    </a:lnTo>
                    <a:lnTo>
                      <a:pt x="1075" y="739"/>
                    </a:lnTo>
                    <a:lnTo>
                      <a:pt x="1077" y="700"/>
                    </a:lnTo>
                    <a:lnTo>
                      <a:pt x="1082" y="660"/>
                    </a:lnTo>
                    <a:lnTo>
                      <a:pt x="1090" y="621"/>
                    </a:lnTo>
                    <a:lnTo>
                      <a:pt x="1101" y="585"/>
                    </a:lnTo>
                    <a:lnTo>
                      <a:pt x="1116" y="553"/>
                    </a:lnTo>
                    <a:lnTo>
                      <a:pt x="1134" y="528"/>
                    </a:lnTo>
                    <a:lnTo>
                      <a:pt x="1121" y="535"/>
                    </a:lnTo>
                    <a:lnTo>
                      <a:pt x="1108" y="538"/>
                    </a:lnTo>
                    <a:lnTo>
                      <a:pt x="1095" y="543"/>
                    </a:lnTo>
                    <a:lnTo>
                      <a:pt x="1082" y="546"/>
                    </a:lnTo>
                    <a:lnTo>
                      <a:pt x="1070" y="551"/>
                    </a:lnTo>
                    <a:lnTo>
                      <a:pt x="1057" y="556"/>
                    </a:lnTo>
                    <a:lnTo>
                      <a:pt x="1046" y="563"/>
                    </a:lnTo>
                    <a:lnTo>
                      <a:pt x="1034" y="571"/>
                    </a:lnTo>
                    <a:lnTo>
                      <a:pt x="1025" y="579"/>
                    </a:lnTo>
                    <a:lnTo>
                      <a:pt x="1016" y="587"/>
                    </a:lnTo>
                    <a:lnTo>
                      <a:pt x="1008" y="597"/>
                    </a:lnTo>
                    <a:lnTo>
                      <a:pt x="1000" y="605"/>
                    </a:lnTo>
                    <a:lnTo>
                      <a:pt x="992" y="615"/>
                    </a:lnTo>
                    <a:lnTo>
                      <a:pt x="984" y="625"/>
                    </a:lnTo>
                    <a:lnTo>
                      <a:pt x="977" y="634"/>
                    </a:lnTo>
                    <a:lnTo>
                      <a:pt x="969" y="644"/>
                    </a:lnTo>
                    <a:lnTo>
                      <a:pt x="949" y="670"/>
                    </a:lnTo>
                    <a:lnTo>
                      <a:pt x="931" y="696"/>
                    </a:lnTo>
                    <a:lnTo>
                      <a:pt x="915" y="722"/>
                    </a:lnTo>
                    <a:lnTo>
                      <a:pt x="899" y="750"/>
                    </a:lnTo>
                    <a:lnTo>
                      <a:pt x="884" y="778"/>
                    </a:lnTo>
                    <a:lnTo>
                      <a:pt x="871" y="806"/>
                    </a:lnTo>
                    <a:lnTo>
                      <a:pt x="858" y="835"/>
                    </a:lnTo>
                    <a:lnTo>
                      <a:pt x="848" y="866"/>
                    </a:lnTo>
                    <a:lnTo>
                      <a:pt x="838" y="899"/>
                    </a:lnTo>
                    <a:lnTo>
                      <a:pt x="832" y="931"/>
                    </a:lnTo>
                    <a:lnTo>
                      <a:pt x="825" y="965"/>
                    </a:lnTo>
                    <a:lnTo>
                      <a:pt x="819" y="1000"/>
                    </a:lnTo>
                    <a:lnTo>
                      <a:pt x="812" y="1032"/>
                    </a:lnTo>
                    <a:lnTo>
                      <a:pt x="802" y="1067"/>
                    </a:lnTo>
                    <a:lnTo>
                      <a:pt x="793" y="1099"/>
                    </a:lnTo>
                    <a:lnTo>
                      <a:pt x="778" y="1130"/>
                    </a:lnTo>
                    <a:lnTo>
                      <a:pt x="770" y="1147"/>
                    </a:lnTo>
                    <a:lnTo>
                      <a:pt x="760" y="1161"/>
                    </a:lnTo>
                    <a:lnTo>
                      <a:pt x="749" y="1174"/>
                    </a:lnTo>
                    <a:lnTo>
                      <a:pt x="735" y="1186"/>
                    </a:lnTo>
                    <a:lnTo>
                      <a:pt x="722" y="1197"/>
                    </a:lnTo>
                    <a:lnTo>
                      <a:pt x="709" y="1209"/>
                    </a:lnTo>
                    <a:lnTo>
                      <a:pt x="696" y="1220"/>
                    </a:lnTo>
                    <a:lnTo>
                      <a:pt x="682" y="1230"/>
                    </a:lnTo>
                    <a:lnTo>
                      <a:pt x="677" y="1223"/>
                    </a:lnTo>
                    <a:lnTo>
                      <a:pt x="672" y="1217"/>
                    </a:lnTo>
                    <a:lnTo>
                      <a:pt x="667" y="1212"/>
                    </a:lnTo>
                    <a:lnTo>
                      <a:pt x="660" y="1205"/>
                    </a:lnTo>
                    <a:lnTo>
                      <a:pt x="628" y="1168"/>
                    </a:lnTo>
                    <a:lnTo>
                      <a:pt x="605" y="1130"/>
                    </a:lnTo>
                    <a:lnTo>
                      <a:pt x="590" y="1091"/>
                    </a:lnTo>
                    <a:lnTo>
                      <a:pt x="585" y="1050"/>
                    </a:lnTo>
                    <a:lnTo>
                      <a:pt x="587" y="1009"/>
                    </a:lnTo>
                    <a:lnTo>
                      <a:pt x="593" y="967"/>
                    </a:lnTo>
                    <a:lnTo>
                      <a:pt x="606" y="923"/>
                    </a:lnTo>
                    <a:lnTo>
                      <a:pt x="624" y="877"/>
                    </a:lnTo>
                    <a:lnTo>
                      <a:pt x="641" y="843"/>
                    </a:lnTo>
                    <a:lnTo>
                      <a:pt x="660" y="807"/>
                    </a:lnTo>
                    <a:lnTo>
                      <a:pt x="682" y="770"/>
                    </a:lnTo>
                    <a:lnTo>
                      <a:pt x="703" y="732"/>
                    </a:lnTo>
                    <a:lnTo>
                      <a:pt x="721" y="693"/>
                    </a:lnTo>
                    <a:lnTo>
                      <a:pt x="735" y="654"/>
                    </a:lnTo>
                    <a:lnTo>
                      <a:pt x="744" y="615"/>
                    </a:lnTo>
                    <a:lnTo>
                      <a:pt x="744" y="576"/>
                    </a:lnTo>
                    <a:lnTo>
                      <a:pt x="734" y="538"/>
                    </a:lnTo>
                    <a:lnTo>
                      <a:pt x="717" y="504"/>
                    </a:lnTo>
                    <a:lnTo>
                      <a:pt x="693" y="470"/>
                    </a:lnTo>
                    <a:lnTo>
                      <a:pt x="667" y="439"/>
                    </a:lnTo>
                    <a:lnTo>
                      <a:pt x="636" y="409"/>
                    </a:lnTo>
                    <a:lnTo>
                      <a:pt x="606" y="380"/>
                    </a:lnTo>
                    <a:lnTo>
                      <a:pt x="579" y="350"/>
                    </a:lnTo>
                    <a:lnTo>
                      <a:pt x="554" y="323"/>
                    </a:lnTo>
                    <a:lnTo>
                      <a:pt x="535" y="290"/>
                    </a:lnTo>
                    <a:lnTo>
                      <a:pt x="523" y="253"/>
                    </a:lnTo>
                    <a:lnTo>
                      <a:pt x="518" y="213"/>
                    </a:lnTo>
                    <a:lnTo>
                      <a:pt x="518" y="174"/>
                    </a:lnTo>
                    <a:lnTo>
                      <a:pt x="523" y="145"/>
                    </a:lnTo>
                    <a:lnTo>
                      <a:pt x="531" y="120"/>
                    </a:lnTo>
                    <a:lnTo>
                      <a:pt x="543" y="98"/>
                    </a:lnTo>
                    <a:lnTo>
                      <a:pt x="556" y="78"/>
                    </a:lnTo>
                    <a:lnTo>
                      <a:pt x="570" y="58"/>
                    </a:lnTo>
                    <a:lnTo>
                      <a:pt x="588" y="39"/>
                    </a:lnTo>
                    <a:lnTo>
                      <a:pt x="606" y="21"/>
                    </a:lnTo>
                    <a:lnTo>
                      <a:pt x="626" y="0"/>
                    </a:lnTo>
                    <a:lnTo>
                      <a:pt x="592" y="10"/>
                    </a:lnTo>
                    <a:lnTo>
                      <a:pt x="556" y="21"/>
                    </a:lnTo>
                    <a:lnTo>
                      <a:pt x="521" y="36"/>
                    </a:lnTo>
                    <a:lnTo>
                      <a:pt x="490" y="54"/>
                    </a:lnTo>
                    <a:lnTo>
                      <a:pt x="464" y="76"/>
                    </a:lnTo>
                    <a:lnTo>
                      <a:pt x="443" y="103"/>
                    </a:lnTo>
                    <a:lnTo>
                      <a:pt x="430" y="135"/>
                    </a:lnTo>
                    <a:lnTo>
                      <a:pt x="425" y="174"/>
                    </a:lnTo>
                    <a:lnTo>
                      <a:pt x="428" y="227"/>
                    </a:lnTo>
                    <a:lnTo>
                      <a:pt x="438" y="280"/>
                    </a:lnTo>
                    <a:lnTo>
                      <a:pt x="450" y="333"/>
                    </a:lnTo>
                    <a:lnTo>
                      <a:pt x="464" y="385"/>
                    </a:lnTo>
                    <a:lnTo>
                      <a:pt x="476" y="437"/>
                    </a:lnTo>
                    <a:lnTo>
                      <a:pt x="486" y="489"/>
                    </a:lnTo>
                    <a:lnTo>
                      <a:pt x="490" y="543"/>
                    </a:lnTo>
                    <a:lnTo>
                      <a:pt x="489" y="597"/>
                    </a:lnTo>
                    <a:lnTo>
                      <a:pt x="479" y="646"/>
                    </a:lnTo>
                    <a:lnTo>
                      <a:pt x="461" y="691"/>
                    </a:lnTo>
                    <a:lnTo>
                      <a:pt x="438" y="735"/>
                    </a:lnTo>
                    <a:lnTo>
                      <a:pt x="412" y="776"/>
                    </a:lnTo>
                    <a:lnTo>
                      <a:pt x="383" y="817"/>
                    </a:lnTo>
                    <a:lnTo>
                      <a:pt x="352" y="856"/>
                    </a:lnTo>
                    <a:lnTo>
                      <a:pt x="321" y="895"/>
                    </a:lnTo>
                    <a:lnTo>
                      <a:pt x="291" y="934"/>
                    </a:lnTo>
                    <a:lnTo>
                      <a:pt x="291" y="905"/>
                    </a:lnTo>
                    <a:lnTo>
                      <a:pt x="294" y="876"/>
                    </a:lnTo>
                    <a:lnTo>
                      <a:pt x="301" y="845"/>
                    </a:lnTo>
                    <a:lnTo>
                      <a:pt x="309" y="815"/>
                    </a:lnTo>
                    <a:lnTo>
                      <a:pt x="319" y="786"/>
                    </a:lnTo>
                    <a:lnTo>
                      <a:pt x="330" y="757"/>
                    </a:lnTo>
                    <a:lnTo>
                      <a:pt x="340" y="729"/>
                    </a:lnTo>
                    <a:lnTo>
                      <a:pt x="350" y="701"/>
                    </a:lnTo>
                    <a:lnTo>
                      <a:pt x="366" y="651"/>
                    </a:lnTo>
                    <a:lnTo>
                      <a:pt x="378" y="600"/>
                    </a:lnTo>
                    <a:lnTo>
                      <a:pt x="386" y="549"/>
                    </a:lnTo>
                    <a:lnTo>
                      <a:pt x="386" y="497"/>
                    </a:lnTo>
                    <a:lnTo>
                      <a:pt x="384" y="470"/>
                    </a:lnTo>
                    <a:lnTo>
                      <a:pt x="379" y="440"/>
                    </a:lnTo>
                    <a:lnTo>
                      <a:pt x="370" y="412"/>
                    </a:lnTo>
                    <a:lnTo>
                      <a:pt x="356" y="388"/>
                    </a:lnTo>
                    <a:lnTo>
                      <a:pt x="345" y="375"/>
                    </a:lnTo>
                    <a:lnTo>
                      <a:pt x="332" y="365"/>
                    </a:lnTo>
                    <a:lnTo>
                      <a:pt x="317" y="357"/>
                    </a:lnTo>
                    <a:lnTo>
                      <a:pt x="303" y="349"/>
                    </a:lnTo>
                    <a:lnTo>
                      <a:pt x="288" y="342"/>
                    </a:lnTo>
                    <a:lnTo>
                      <a:pt x="273" y="334"/>
                    </a:lnTo>
                    <a:lnTo>
                      <a:pt x="258" y="326"/>
                    </a:lnTo>
                    <a:lnTo>
                      <a:pt x="244" y="316"/>
                    </a:lnTo>
                    <a:lnTo>
                      <a:pt x="260" y="368"/>
                    </a:lnTo>
                    <a:lnTo>
                      <a:pt x="273" y="417"/>
                    </a:lnTo>
                    <a:lnTo>
                      <a:pt x="280" y="465"/>
                    </a:lnTo>
                    <a:lnTo>
                      <a:pt x="281" y="512"/>
                    </a:lnTo>
                    <a:lnTo>
                      <a:pt x="276" y="558"/>
                    </a:lnTo>
                    <a:lnTo>
                      <a:pt x="263" y="603"/>
                    </a:lnTo>
                    <a:lnTo>
                      <a:pt x="242" y="649"/>
                    </a:lnTo>
                    <a:lnTo>
                      <a:pt x="211" y="695"/>
                    </a:lnTo>
                    <a:lnTo>
                      <a:pt x="188" y="722"/>
                    </a:lnTo>
                    <a:lnTo>
                      <a:pt x="167" y="752"/>
                    </a:lnTo>
                    <a:lnTo>
                      <a:pt x="144" y="778"/>
                    </a:lnTo>
                    <a:lnTo>
                      <a:pt x="121" y="806"/>
                    </a:lnTo>
                    <a:lnTo>
                      <a:pt x="100" y="833"/>
                    </a:lnTo>
                    <a:lnTo>
                      <a:pt x="79" y="861"/>
                    </a:lnTo>
                    <a:lnTo>
                      <a:pt x="59" y="889"/>
                    </a:lnTo>
                    <a:lnTo>
                      <a:pt x="43" y="917"/>
                    </a:lnTo>
                    <a:lnTo>
                      <a:pt x="28" y="946"/>
                    </a:lnTo>
                    <a:lnTo>
                      <a:pt x="15" y="975"/>
                    </a:lnTo>
                    <a:lnTo>
                      <a:pt x="7" y="1006"/>
                    </a:lnTo>
                    <a:lnTo>
                      <a:pt x="0" y="1039"/>
                    </a:lnTo>
                    <a:lnTo>
                      <a:pt x="0" y="1071"/>
                    </a:lnTo>
                    <a:lnTo>
                      <a:pt x="2" y="1106"/>
                    </a:lnTo>
                    <a:lnTo>
                      <a:pt x="10" y="1143"/>
                    </a:lnTo>
                    <a:lnTo>
                      <a:pt x="23" y="1181"/>
                    </a:lnTo>
                    <a:lnTo>
                      <a:pt x="38" y="1215"/>
                    </a:lnTo>
                    <a:lnTo>
                      <a:pt x="56" y="1248"/>
                    </a:lnTo>
                    <a:lnTo>
                      <a:pt x="77" y="1277"/>
                    </a:lnTo>
                    <a:lnTo>
                      <a:pt x="102" y="1305"/>
                    </a:lnTo>
                    <a:lnTo>
                      <a:pt x="128" y="1329"/>
                    </a:lnTo>
                    <a:lnTo>
                      <a:pt x="156" y="1349"/>
                    </a:lnTo>
                    <a:lnTo>
                      <a:pt x="188" y="1367"/>
                    </a:lnTo>
                    <a:lnTo>
                      <a:pt x="223" y="1380"/>
                    </a:lnTo>
                    <a:lnTo>
                      <a:pt x="240" y="1385"/>
                    </a:lnTo>
                    <a:lnTo>
                      <a:pt x="258" y="1391"/>
                    </a:lnTo>
                    <a:lnTo>
                      <a:pt x="276" y="1396"/>
                    </a:lnTo>
                    <a:lnTo>
                      <a:pt x="293" y="1401"/>
                    </a:lnTo>
                    <a:lnTo>
                      <a:pt x="311" y="1406"/>
                    </a:lnTo>
                    <a:lnTo>
                      <a:pt x="327" y="1412"/>
                    </a:lnTo>
                    <a:lnTo>
                      <a:pt x="343" y="1417"/>
                    </a:lnTo>
                    <a:lnTo>
                      <a:pt x="360" y="1422"/>
                    </a:lnTo>
                    <a:lnTo>
                      <a:pt x="374" y="1429"/>
                    </a:lnTo>
                    <a:lnTo>
                      <a:pt x="391" y="1435"/>
                    </a:lnTo>
                    <a:lnTo>
                      <a:pt x="405" y="1443"/>
                    </a:lnTo>
                    <a:lnTo>
                      <a:pt x="422" y="1452"/>
                    </a:lnTo>
                    <a:lnTo>
                      <a:pt x="438" y="1460"/>
                    </a:lnTo>
                    <a:lnTo>
                      <a:pt x="453" y="1469"/>
                    </a:lnTo>
                    <a:lnTo>
                      <a:pt x="469" y="1479"/>
                    </a:lnTo>
                    <a:lnTo>
                      <a:pt x="486" y="1491"/>
                    </a:lnTo>
                    <a:lnTo>
                      <a:pt x="494" y="1499"/>
                    </a:lnTo>
                    <a:lnTo>
                      <a:pt x="492" y="1483"/>
                    </a:lnTo>
                    <a:lnTo>
                      <a:pt x="490" y="1468"/>
                    </a:lnTo>
                    <a:lnTo>
                      <a:pt x="489" y="1453"/>
                    </a:lnTo>
                    <a:lnTo>
                      <a:pt x="489" y="1437"/>
                    </a:lnTo>
                    <a:lnTo>
                      <a:pt x="500" y="1448"/>
                    </a:lnTo>
                    <a:lnTo>
                      <a:pt x="510" y="1460"/>
                    </a:lnTo>
                    <a:lnTo>
                      <a:pt x="520" y="1471"/>
                    </a:lnTo>
                    <a:lnTo>
                      <a:pt x="528" y="1483"/>
                    </a:lnTo>
                    <a:lnTo>
                      <a:pt x="536" y="1494"/>
                    </a:lnTo>
                    <a:lnTo>
                      <a:pt x="543" y="1507"/>
                    </a:lnTo>
                    <a:lnTo>
                      <a:pt x="548" y="1518"/>
                    </a:lnTo>
                    <a:lnTo>
                      <a:pt x="552" y="1531"/>
                    </a:lnTo>
                    <a:lnTo>
                      <a:pt x="557" y="1523"/>
                    </a:lnTo>
                    <a:lnTo>
                      <a:pt x="564" y="1517"/>
                    </a:lnTo>
                    <a:lnTo>
                      <a:pt x="572" y="1512"/>
                    </a:lnTo>
                    <a:lnTo>
                      <a:pt x="579" y="1507"/>
                    </a:lnTo>
                    <a:lnTo>
                      <a:pt x="595" y="1518"/>
                    </a:lnTo>
                    <a:lnTo>
                      <a:pt x="613" y="1520"/>
                    </a:lnTo>
                    <a:lnTo>
                      <a:pt x="633" y="1515"/>
                    </a:lnTo>
                    <a:lnTo>
                      <a:pt x="652" y="1505"/>
                    </a:lnTo>
                    <a:lnTo>
                      <a:pt x="672" y="1494"/>
                    </a:lnTo>
                    <a:lnTo>
                      <a:pt x="691" y="1481"/>
                    </a:lnTo>
                    <a:lnTo>
                      <a:pt x="709" y="1469"/>
                    </a:lnTo>
                    <a:lnTo>
                      <a:pt x="727" y="1461"/>
                    </a:lnTo>
                    <a:lnTo>
                      <a:pt x="752" y="1455"/>
                    </a:lnTo>
                    <a:lnTo>
                      <a:pt x="776" y="1450"/>
                    </a:lnTo>
                    <a:lnTo>
                      <a:pt x="801" y="1445"/>
                    </a:lnTo>
                    <a:lnTo>
                      <a:pt x="825" y="1442"/>
                    </a:lnTo>
                    <a:lnTo>
                      <a:pt x="851" y="1439"/>
                    </a:lnTo>
                    <a:lnTo>
                      <a:pt x="876" y="1435"/>
                    </a:lnTo>
                    <a:lnTo>
                      <a:pt x="900" y="1432"/>
                    </a:lnTo>
                    <a:lnTo>
                      <a:pt x="927" y="1429"/>
                    </a:lnTo>
                    <a:lnTo>
                      <a:pt x="949" y="1424"/>
                    </a:lnTo>
                    <a:lnTo>
                      <a:pt x="974" y="1417"/>
                    </a:lnTo>
                    <a:lnTo>
                      <a:pt x="997" y="1411"/>
                    </a:lnTo>
                    <a:lnTo>
                      <a:pt x="1020" y="1401"/>
                    </a:lnTo>
                    <a:lnTo>
                      <a:pt x="1041" y="1391"/>
                    </a:lnTo>
                    <a:lnTo>
                      <a:pt x="1062" y="1377"/>
                    </a:lnTo>
                    <a:lnTo>
                      <a:pt x="1082" y="1362"/>
                    </a:lnTo>
                    <a:lnTo>
                      <a:pt x="1100" y="1342"/>
                    </a:lnTo>
                    <a:lnTo>
                      <a:pt x="1142" y="1277"/>
                    </a:lnTo>
                    <a:lnTo>
                      <a:pt x="1162" y="1210"/>
                    </a:lnTo>
                    <a:lnTo>
                      <a:pt x="1163" y="1143"/>
                    </a:lnTo>
                    <a:lnTo>
                      <a:pt x="1152" y="1078"/>
                    </a:lnTo>
                    <a:lnTo>
                      <a:pt x="1132" y="1009"/>
                    </a:lnTo>
                    <a:lnTo>
                      <a:pt x="1110" y="943"/>
                    </a:lnTo>
                    <a:lnTo>
                      <a:pt x="1090" y="874"/>
                    </a:lnTo>
                    <a:lnTo>
                      <a:pt x="1077" y="804"/>
                    </a:lnTo>
                    <a:close/>
                  </a:path>
                </a:pathLst>
              </a:custGeom>
              <a:solidFill>
                <a:schemeClr val="hlink"/>
              </a:solidFill>
              <a:ln w="9525">
                <a:solidFill>
                  <a:schemeClr val="bg1"/>
                </a:solidFill>
                <a:round/>
                <a:headEnd/>
                <a:tailEnd/>
              </a:ln>
            </p:spPr>
            <p:txBody>
              <a:bodyPr/>
              <a:lstStyle/>
              <a:p>
                <a:endParaRPr lang="en-US"/>
              </a:p>
            </p:txBody>
          </p:sp>
          <p:sp>
            <p:nvSpPr>
              <p:cNvPr id="515" name="Freeform 16"/>
              <p:cNvSpPr>
                <a:spLocks/>
              </p:cNvSpPr>
              <p:nvPr/>
            </p:nvSpPr>
            <p:spPr bwMode="auto">
              <a:xfrm>
                <a:off x="3332" y="2706"/>
                <a:ext cx="43" cy="49"/>
              </a:xfrm>
              <a:custGeom>
                <a:avLst/>
                <a:gdLst>
                  <a:gd name="T0" fmla="*/ 1 w 154"/>
                  <a:gd name="T1" fmla="*/ 1 h 173"/>
                  <a:gd name="T2" fmla="*/ 1 w 154"/>
                  <a:gd name="T3" fmla="*/ 1 h 173"/>
                  <a:gd name="T4" fmla="*/ 1 w 154"/>
                  <a:gd name="T5" fmla="*/ 1 h 173"/>
                  <a:gd name="T6" fmla="*/ 1 w 154"/>
                  <a:gd name="T7" fmla="*/ 1 h 173"/>
                  <a:gd name="T8" fmla="*/ 1 w 154"/>
                  <a:gd name="T9" fmla="*/ 1 h 173"/>
                  <a:gd name="T10" fmla="*/ 1 w 154"/>
                  <a:gd name="T11" fmla="*/ 1 h 173"/>
                  <a:gd name="T12" fmla="*/ 1 w 154"/>
                  <a:gd name="T13" fmla="*/ 1 h 173"/>
                  <a:gd name="T14" fmla="*/ 1 w 154"/>
                  <a:gd name="T15" fmla="*/ 1 h 173"/>
                  <a:gd name="T16" fmla="*/ 1 w 154"/>
                  <a:gd name="T17" fmla="*/ 0 h 173"/>
                  <a:gd name="T18" fmla="*/ 1 w 154"/>
                  <a:gd name="T19" fmla="*/ 0 h 173"/>
                  <a:gd name="T20" fmla="*/ 0 w 154"/>
                  <a:gd name="T21" fmla="*/ 0 h 173"/>
                  <a:gd name="T22" fmla="*/ 0 w 154"/>
                  <a:gd name="T23" fmla="*/ 0 h 173"/>
                  <a:gd name="T24" fmla="*/ 0 w 154"/>
                  <a:gd name="T25" fmla="*/ 0 h 173"/>
                  <a:gd name="T26" fmla="*/ 0 w 154"/>
                  <a:gd name="T27" fmla="*/ 0 h 173"/>
                  <a:gd name="T28" fmla="*/ 0 w 154"/>
                  <a:gd name="T29" fmla="*/ 0 h 173"/>
                  <a:gd name="T30" fmla="*/ 0 w 154"/>
                  <a:gd name="T31" fmla="*/ 0 h 173"/>
                  <a:gd name="T32" fmla="*/ 0 w 154"/>
                  <a:gd name="T33" fmla="*/ 0 h 173"/>
                  <a:gd name="T34" fmla="*/ 0 w 154"/>
                  <a:gd name="T35" fmla="*/ 0 h 173"/>
                  <a:gd name="T36" fmla="*/ 0 w 154"/>
                  <a:gd name="T37" fmla="*/ 0 h 173"/>
                  <a:gd name="T38" fmla="*/ 0 w 154"/>
                  <a:gd name="T39" fmla="*/ 1 h 173"/>
                  <a:gd name="T40" fmla="*/ 0 w 154"/>
                  <a:gd name="T41" fmla="*/ 1 h 173"/>
                  <a:gd name="T42" fmla="*/ 0 w 154"/>
                  <a:gd name="T43" fmla="*/ 1 h 173"/>
                  <a:gd name="T44" fmla="*/ 1 w 154"/>
                  <a:gd name="T45" fmla="*/ 1 h 173"/>
                  <a:gd name="T46" fmla="*/ 1 w 154"/>
                  <a:gd name="T47" fmla="*/ 1 h 173"/>
                  <a:gd name="T48" fmla="*/ 1 w 154"/>
                  <a:gd name="T49" fmla="*/ 1 h 173"/>
                  <a:gd name="T50" fmla="*/ 1 w 154"/>
                  <a:gd name="T51" fmla="*/ 1 h 17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54"/>
                  <a:gd name="T79" fmla="*/ 0 h 173"/>
                  <a:gd name="T80" fmla="*/ 154 w 154"/>
                  <a:gd name="T81" fmla="*/ 173 h 17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54" h="173">
                    <a:moveTo>
                      <a:pt x="154" y="131"/>
                    </a:moveTo>
                    <a:lnTo>
                      <a:pt x="149" y="116"/>
                    </a:lnTo>
                    <a:lnTo>
                      <a:pt x="144" y="105"/>
                    </a:lnTo>
                    <a:lnTo>
                      <a:pt x="138" y="95"/>
                    </a:lnTo>
                    <a:lnTo>
                      <a:pt x="128" y="87"/>
                    </a:lnTo>
                    <a:lnTo>
                      <a:pt x="118" y="80"/>
                    </a:lnTo>
                    <a:lnTo>
                      <a:pt x="108" y="74"/>
                    </a:lnTo>
                    <a:lnTo>
                      <a:pt x="95" y="69"/>
                    </a:lnTo>
                    <a:lnTo>
                      <a:pt x="82" y="62"/>
                    </a:lnTo>
                    <a:lnTo>
                      <a:pt x="71" y="57"/>
                    </a:lnTo>
                    <a:lnTo>
                      <a:pt x="59" y="53"/>
                    </a:lnTo>
                    <a:lnTo>
                      <a:pt x="48" y="48"/>
                    </a:lnTo>
                    <a:lnTo>
                      <a:pt x="38" y="41"/>
                    </a:lnTo>
                    <a:lnTo>
                      <a:pt x="30" y="35"/>
                    </a:lnTo>
                    <a:lnTo>
                      <a:pt x="22" y="26"/>
                    </a:lnTo>
                    <a:lnTo>
                      <a:pt x="17" y="15"/>
                    </a:lnTo>
                    <a:lnTo>
                      <a:pt x="12" y="0"/>
                    </a:lnTo>
                    <a:lnTo>
                      <a:pt x="0" y="36"/>
                    </a:lnTo>
                    <a:lnTo>
                      <a:pt x="4" y="66"/>
                    </a:lnTo>
                    <a:lnTo>
                      <a:pt x="18" y="88"/>
                    </a:lnTo>
                    <a:lnTo>
                      <a:pt x="41" y="106"/>
                    </a:lnTo>
                    <a:lnTo>
                      <a:pt x="69" y="123"/>
                    </a:lnTo>
                    <a:lnTo>
                      <a:pt x="98" y="139"/>
                    </a:lnTo>
                    <a:lnTo>
                      <a:pt x="128" y="155"/>
                    </a:lnTo>
                    <a:lnTo>
                      <a:pt x="151" y="173"/>
                    </a:lnTo>
                    <a:lnTo>
                      <a:pt x="154" y="131"/>
                    </a:lnTo>
                    <a:close/>
                  </a:path>
                </a:pathLst>
              </a:custGeom>
              <a:solidFill>
                <a:schemeClr val="hlink"/>
              </a:solidFill>
              <a:ln w="9525">
                <a:solidFill>
                  <a:schemeClr val="bg1"/>
                </a:solidFill>
                <a:round/>
                <a:headEnd/>
                <a:tailEnd/>
              </a:ln>
            </p:spPr>
            <p:txBody>
              <a:bodyPr/>
              <a:lstStyle/>
              <a:p>
                <a:endParaRPr lang="en-US"/>
              </a:p>
            </p:txBody>
          </p:sp>
        </p:grpSp>
      </p:grpSp>
      <p:grpSp>
        <p:nvGrpSpPr>
          <p:cNvPr id="518" name="Group 17"/>
          <p:cNvGrpSpPr>
            <a:grpSpLocks/>
          </p:cNvGrpSpPr>
          <p:nvPr/>
        </p:nvGrpSpPr>
        <p:grpSpPr bwMode="auto">
          <a:xfrm>
            <a:off x="1308100" y="5641975"/>
            <a:ext cx="1201738" cy="822325"/>
            <a:chOff x="1808" y="2634"/>
            <a:chExt cx="1186" cy="813"/>
          </a:xfrm>
        </p:grpSpPr>
        <p:grpSp>
          <p:nvGrpSpPr>
            <p:cNvPr id="519" name="Group 18"/>
            <p:cNvGrpSpPr>
              <a:grpSpLocks/>
            </p:cNvGrpSpPr>
            <p:nvPr/>
          </p:nvGrpSpPr>
          <p:grpSpPr bwMode="auto">
            <a:xfrm>
              <a:off x="1808" y="2634"/>
              <a:ext cx="1186" cy="813"/>
              <a:chOff x="1732" y="3507"/>
              <a:chExt cx="1186" cy="813"/>
            </a:xfrm>
          </p:grpSpPr>
          <p:sp>
            <p:nvSpPr>
              <p:cNvPr id="526" name="AutoShape 19"/>
              <p:cNvSpPr>
                <a:spLocks noChangeArrowheads="1"/>
              </p:cNvSpPr>
              <p:nvPr/>
            </p:nvSpPr>
            <p:spPr bwMode="auto">
              <a:xfrm>
                <a:off x="1732" y="3507"/>
                <a:ext cx="1186" cy="813"/>
              </a:xfrm>
              <a:prstGeom prst="roundRect">
                <a:avLst>
                  <a:gd name="adj" fmla="val 16667"/>
                </a:avLst>
              </a:prstGeom>
              <a:solidFill>
                <a:schemeClr val="folHlink"/>
              </a:solidFill>
              <a:ln w="28575" algn="ctr">
                <a:solidFill>
                  <a:schemeClr val="folHlink"/>
                </a:solidFill>
                <a:round/>
                <a:headEnd/>
                <a:tailEnd/>
              </a:ln>
            </p:spPr>
            <p:txBody>
              <a:bodyPr lIns="0" tIns="0" rIns="0" bIns="0" anchor="ctr">
                <a:spAutoFit/>
              </a:bodyPr>
              <a:lstStyle/>
              <a:p>
                <a:endParaRPr lang="en-US"/>
              </a:p>
            </p:txBody>
          </p:sp>
          <p:sp>
            <p:nvSpPr>
              <p:cNvPr id="527" name="AutoShape 20"/>
              <p:cNvSpPr>
                <a:spLocks noChangeArrowheads="1"/>
              </p:cNvSpPr>
              <p:nvPr/>
            </p:nvSpPr>
            <p:spPr bwMode="auto">
              <a:xfrm>
                <a:off x="1762" y="3537"/>
                <a:ext cx="1127" cy="754"/>
              </a:xfrm>
              <a:prstGeom prst="roundRect">
                <a:avLst>
                  <a:gd name="adj" fmla="val 16667"/>
                </a:avLst>
              </a:prstGeom>
              <a:solidFill>
                <a:srgbClr val="FFFFFF"/>
              </a:solidFill>
              <a:ln w="28575" algn="ctr">
                <a:solidFill>
                  <a:schemeClr val="folHlink"/>
                </a:solidFill>
                <a:round/>
                <a:headEnd/>
                <a:tailEnd/>
              </a:ln>
            </p:spPr>
            <p:txBody>
              <a:bodyPr lIns="0" tIns="0" rIns="0" bIns="0" anchor="ctr">
                <a:spAutoFit/>
              </a:bodyPr>
              <a:lstStyle/>
              <a:p>
                <a:endParaRPr lang="en-US"/>
              </a:p>
            </p:txBody>
          </p:sp>
        </p:grpSp>
        <p:grpSp>
          <p:nvGrpSpPr>
            <p:cNvPr id="520" name="Group 21"/>
            <p:cNvGrpSpPr>
              <a:grpSpLocks/>
            </p:cNvGrpSpPr>
            <p:nvPr/>
          </p:nvGrpSpPr>
          <p:grpSpPr bwMode="auto">
            <a:xfrm>
              <a:off x="2083" y="2655"/>
              <a:ext cx="617" cy="784"/>
              <a:chOff x="2900" y="2726"/>
              <a:chExt cx="505" cy="642"/>
            </a:xfrm>
          </p:grpSpPr>
          <p:sp>
            <p:nvSpPr>
              <p:cNvPr id="521" name="Oval 22"/>
              <p:cNvSpPr>
                <a:spLocks noChangeArrowheads="1"/>
              </p:cNvSpPr>
              <p:nvPr/>
            </p:nvSpPr>
            <p:spPr bwMode="auto">
              <a:xfrm>
                <a:off x="3036" y="2726"/>
                <a:ext cx="251" cy="274"/>
              </a:xfrm>
              <a:prstGeom prst="ellipse">
                <a:avLst/>
              </a:prstGeom>
              <a:solidFill>
                <a:schemeClr val="folHlink"/>
              </a:solidFill>
              <a:ln w="12700" algn="ctr">
                <a:solidFill>
                  <a:schemeClr val="bg1"/>
                </a:solidFill>
                <a:round/>
                <a:headEnd/>
                <a:tailEnd/>
              </a:ln>
            </p:spPr>
            <p:txBody>
              <a:bodyPr lIns="0" tIns="0" rIns="0" bIns="0" anchor="ctr">
                <a:spAutoFit/>
              </a:bodyPr>
              <a:lstStyle/>
              <a:p>
                <a:endParaRPr lang="en-US"/>
              </a:p>
            </p:txBody>
          </p:sp>
          <p:sp>
            <p:nvSpPr>
              <p:cNvPr id="522" name="Freeform 23"/>
              <p:cNvSpPr>
                <a:spLocks/>
              </p:cNvSpPr>
              <p:nvPr/>
            </p:nvSpPr>
            <p:spPr bwMode="auto">
              <a:xfrm>
                <a:off x="2931" y="2996"/>
                <a:ext cx="474" cy="372"/>
              </a:xfrm>
              <a:custGeom>
                <a:avLst/>
                <a:gdLst>
                  <a:gd name="T0" fmla="*/ 201 w 474"/>
                  <a:gd name="T1" fmla="*/ 0 h 372"/>
                  <a:gd name="T2" fmla="*/ 86 w 474"/>
                  <a:gd name="T3" fmla="*/ 21 h 372"/>
                  <a:gd name="T4" fmla="*/ 12 w 474"/>
                  <a:gd name="T5" fmla="*/ 61 h 372"/>
                  <a:gd name="T6" fmla="*/ 0 w 474"/>
                  <a:gd name="T7" fmla="*/ 188 h 372"/>
                  <a:gd name="T8" fmla="*/ 6 w 474"/>
                  <a:gd name="T9" fmla="*/ 275 h 372"/>
                  <a:gd name="T10" fmla="*/ 110 w 474"/>
                  <a:gd name="T11" fmla="*/ 310 h 372"/>
                  <a:gd name="T12" fmla="*/ 104 w 474"/>
                  <a:gd name="T13" fmla="*/ 372 h 372"/>
                  <a:gd name="T14" fmla="*/ 385 w 474"/>
                  <a:gd name="T15" fmla="*/ 357 h 372"/>
                  <a:gd name="T16" fmla="*/ 390 w 474"/>
                  <a:gd name="T17" fmla="*/ 280 h 372"/>
                  <a:gd name="T18" fmla="*/ 474 w 474"/>
                  <a:gd name="T19" fmla="*/ 211 h 372"/>
                  <a:gd name="T20" fmla="*/ 465 w 474"/>
                  <a:gd name="T21" fmla="*/ 67 h 372"/>
                  <a:gd name="T22" fmla="*/ 438 w 474"/>
                  <a:gd name="T23" fmla="*/ 16 h 372"/>
                  <a:gd name="T24" fmla="*/ 201 w 474"/>
                  <a:gd name="T25" fmla="*/ 0 h 3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74"/>
                  <a:gd name="T40" fmla="*/ 0 h 372"/>
                  <a:gd name="T41" fmla="*/ 474 w 474"/>
                  <a:gd name="T42" fmla="*/ 372 h 3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74" h="372">
                    <a:moveTo>
                      <a:pt x="201" y="0"/>
                    </a:moveTo>
                    <a:lnTo>
                      <a:pt x="86" y="21"/>
                    </a:lnTo>
                    <a:lnTo>
                      <a:pt x="12" y="61"/>
                    </a:lnTo>
                    <a:lnTo>
                      <a:pt x="0" y="188"/>
                    </a:lnTo>
                    <a:lnTo>
                      <a:pt x="6" y="275"/>
                    </a:lnTo>
                    <a:lnTo>
                      <a:pt x="110" y="310"/>
                    </a:lnTo>
                    <a:lnTo>
                      <a:pt x="104" y="372"/>
                    </a:lnTo>
                    <a:lnTo>
                      <a:pt x="385" y="357"/>
                    </a:lnTo>
                    <a:lnTo>
                      <a:pt x="390" y="280"/>
                    </a:lnTo>
                    <a:lnTo>
                      <a:pt x="474" y="211"/>
                    </a:lnTo>
                    <a:lnTo>
                      <a:pt x="465" y="67"/>
                    </a:lnTo>
                    <a:lnTo>
                      <a:pt x="438" y="16"/>
                    </a:lnTo>
                    <a:lnTo>
                      <a:pt x="201" y="0"/>
                    </a:lnTo>
                    <a:close/>
                  </a:path>
                </a:pathLst>
              </a:custGeom>
              <a:solidFill>
                <a:schemeClr val="folHlink"/>
              </a:solidFill>
              <a:ln w="12700">
                <a:solidFill>
                  <a:schemeClr val="bg1"/>
                </a:solidFill>
                <a:round/>
                <a:headEnd/>
                <a:tailEnd/>
              </a:ln>
            </p:spPr>
            <p:txBody>
              <a:bodyPr lIns="0" tIns="0" rIns="0" bIns="0" anchor="ctr">
                <a:spAutoFit/>
              </a:bodyPr>
              <a:lstStyle/>
              <a:p>
                <a:endParaRPr lang="en-US"/>
              </a:p>
            </p:txBody>
          </p:sp>
          <p:sp>
            <p:nvSpPr>
              <p:cNvPr id="523" name="Freeform 24"/>
              <p:cNvSpPr>
                <a:spLocks/>
              </p:cNvSpPr>
              <p:nvPr/>
            </p:nvSpPr>
            <p:spPr bwMode="auto">
              <a:xfrm>
                <a:off x="2900" y="3068"/>
                <a:ext cx="409" cy="264"/>
              </a:xfrm>
              <a:custGeom>
                <a:avLst/>
                <a:gdLst>
                  <a:gd name="T0" fmla="*/ 5 w 559"/>
                  <a:gd name="T1" fmla="*/ 1 h 434"/>
                  <a:gd name="T2" fmla="*/ 62 w 559"/>
                  <a:gd name="T3" fmla="*/ 0 h 434"/>
                  <a:gd name="T4" fmla="*/ 57 w 559"/>
                  <a:gd name="T5" fmla="*/ 26 h 434"/>
                  <a:gd name="T6" fmla="*/ 110 w 559"/>
                  <a:gd name="T7" fmla="*/ 19 h 434"/>
                  <a:gd name="T8" fmla="*/ 144 w 559"/>
                  <a:gd name="T9" fmla="*/ 25 h 434"/>
                  <a:gd name="T10" fmla="*/ 160 w 559"/>
                  <a:gd name="T11" fmla="*/ 40 h 434"/>
                  <a:gd name="T12" fmla="*/ 149 w 559"/>
                  <a:gd name="T13" fmla="*/ 54 h 434"/>
                  <a:gd name="T14" fmla="*/ 110 w 559"/>
                  <a:gd name="T15" fmla="*/ 60 h 434"/>
                  <a:gd name="T16" fmla="*/ 67 w 559"/>
                  <a:gd name="T17" fmla="*/ 60 h 434"/>
                  <a:gd name="T18" fmla="*/ 26 w 559"/>
                  <a:gd name="T19" fmla="*/ 56 h 434"/>
                  <a:gd name="T20" fmla="*/ 2 w 559"/>
                  <a:gd name="T21" fmla="*/ 43 h 434"/>
                  <a:gd name="T22" fmla="*/ 0 w 559"/>
                  <a:gd name="T23" fmla="*/ 20 h 434"/>
                  <a:gd name="T24" fmla="*/ 5 w 559"/>
                  <a:gd name="T25" fmla="*/ 1 h 43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59"/>
                  <a:gd name="T40" fmla="*/ 0 h 434"/>
                  <a:gd name="T41" fmla="*/ 559 w 559"/>
                  <a:gd name="T42" fmla="*/ 434 h 43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59" h="434">
                    <a:moveTo>
                      <a:pt x="17" y="8"/>
                    </a:moveTo>
                    <a:lnTo>
                      <a:pt x="217" y="0"/>
                    </a:lnTo>
                    <a:lnTo>
                      <a:pt x="200" y="192"/>
                    </a:lnTo>
                    <a:lnTo>
                      <a:pt x="384" y="142"/>
                    </a:lnTo>
                    <a:lnTo>
                      <a:pt x="501" y="184"/>
                    </a:lnTo>
                    <a:lnTo>
                      <a:pt x="559" y="292"/>
                    </a:lnTo>
                    <a:lnTo>
                      <a:pt x="517" y="392"/>
                    </a:lnTo>
                    <a:lnTo>
                      <a:pt x="384" y="434"/>
                    </a:lnTo>
                    <a:lnTo>
                      <a:pt x="234" y="434"/>
                    </a:lnTo>
                    <a:lnTo>
                      <a:pt x="92" y="409"/>
                    </a:lnTo>
                    <a:lnTo>
                      <a:pt x="8" y="317"/>
                    </a:lnTo>
                    <a:lnTo>
                      <a:pt x="0" y="150"/>
                    </a:lnTo>
                    <a:lnTo>
                      <a:pt x="17" y="8"/>
                    </a:lnTo>
                    <a:close/>
                  </a:path>
                </a:pathLst>
              </a:custGeom>
              <a:solidFill>
                <a:schemeClr val="hlink"/>
              </a:solidFill>
              <a:ln w="6350">
                <a:solidFill>
                  <a:schemeClr val="bg1"/>
                </a:solidFill>
                <a:round/>
                <a:headEnd/>
                <a:tailEnd/>
              </a:ln>
            </p:spPr>
            <p:txBody>
              <a:bodyPr wrap="none" lIns="0" tIns="0" rIns="0" bIns="0" anchor="ctr">
                <a:spAutoFit/>
              </a:bodyPr>
              <a:lstStyle/>
              <a:p>
                <a:endParaRPr lang="en-US"/>
              </a:p>
            </p:txBody>
          </p:sp>
          <p:sp>
            <p:nvSpPr>
              <p:cNvPr id="524" name="Freeform 25"/>
              <p:cNvSpPr>
                <a:spLocks/>
              </p:cNvSpPr>
              <p:nvPr/>
            </p:nvSpPr>
            <p:spPr bwMode="auto">
              <a:xfrm>
                <a:off x="3022" y="2996"/>
                <a:ext cx="219" cy="331"/>
              </a:xfrm>
              <a:custGeom>
                <a:avLst/>
                <a:gdLst>
                  <a:gd name="T0" fmla="*/ 71 w 300"/>
                  <a:gd name="T1" fmla="*/ 0 h 543"/>
                  <a:gd name="T2" fmla="*/ 0 w 300"/>
                  <a:gd name="T3" fmla="*/ 75 h 543"/>
                  <a:gd name="T4" fmla="*/ 54 w 300"/>
                  <a:gd name="T5" fmla="*/ 75 h 543"/>
                  <a:gd name="T6" fmla="*/ 85 w 300"/>
                  <a:gd name="T7" fmla="*/ 2 h 543"/>
                  <a:gd name="T8" fmla="*/ 0 60000 65536"/>
                  <a:gd name="T9" fmla="*/ 0 60000 65536"/>
                  <a:gd name="T10" fmla="*/ 0 60000 65536"/>
                  <a:gd name="T11" fmla="*/ 0 60000 65536"/>
                  <a:gd name="T12" fmla="*/ 0 w 300"/>
                  <a:gd name="T13" fmla="*/ 0 h 543"/>
                  <a:gd name="T14" fmla="*/ 300 w 300"/>
                  <a:gd name="T15" fmla="*/ 543 h 543"/>
                </a:gdLst>
                <a:ahLst/>
                <a:cxnLst>
                  <a:cxn ang="T8">
                    <a:pos x="T0" y="T1"/>
                  </a:cxn>
                  <a:cxn ang="T9">
                    <a:pos x="T2" y="T3"/>
                  </a:cxn>
                  <a:cxn ang="T10">
                    <a:pos x="T4" y="T5"/>
                  </a:cxn>
                  <a:cxn ang="T11">
                    <a:pos x="T6" y="T7"/>
                  </a:cxn>
                </a:cxnLst>
                <a:rect l="T12" t="T13" r="T14" b="T15"/>
                <a:pathLst>
                  <a:path w="300" h="543">
                    <a:moveTo>
                      <a:pt x="250" y="0"/>
                    </a:moveTo>
                    <a:lnTo>
                      <a:pt x="0" y="543"/>
                    </a:lnTo>
                    <a:lnTo>
                      <a:pt x="192" y="543"/>
                    </a:lnTo>
                    <a:lnTo>
                      <a:pt x="300" y="17"/>
                    </a:lnTo>
                  </a:path>
                </a:pathLst>
              </a:custGeom>
              <a:solidFill>
                <a:schemeClr val="hlink"/>
              </a:solidFill>
              <a:ln w="6350">
                <a:solidFill>
                  <a:schemeClr val="bg1"/>
                </a:solidFill>
                <a:round/>
                <a:headEnd/>
                <a:tailEnd/>
              </a:ln>
            </p:spPr>
            <p:txBody>
              <a:bodyPr wrap="none" lIns="0" tIns="0" rIns="0" bIns="0" anchor="ctr">
                <a:spAutoFit/>
              </a:bodyPr>
              <a:lstStyle/>
              <a:p>
                <a:endParaRPr lang="en-US"/>
              </a:p>
            </p:txBody>
          </p:sp>
          <p:sp>
            <p:nvSpPr>
              <p:cNvPr id="525" name="Line 26"/>
              <p:cNvSpPr>
                <a:spLocks noChangeShapeType="1"/>
              </p:cNvSpPr>
              <p:nvPr/>
            </p:nvSpPr>
            <p:spPr bwMode="auto">
              <a:xfrm flipV="1">
                <a:off x="3321" y="3093"/>
                <a:ext cx="13" cy="178"/>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grpSp>
        <p:nvGrpSpPr>
          <p:cNvPr id="528" name="Group 27"/>
          <p:cNvGrpSpPr>
            <a:grpSpLocks/>
          </p:cNvGrpSpPr>
          <p:nvPr/>
        </p:nvGrpSpPr>
        <p:grpSpPr bwMode="auto">
          <a:xfrm>
            <a:off x="1298575" y="3876675"/>
            <a:ext cx="1216025" cy="833438"/>
            <a:chOff x="463" y="1743"/>
            <a:chExt cx="1186" cy="813"/>
          </a:xfrm>
        </p:grpSpPr>
        <p:sp>
          <p:nvSpPr>
            <p:cNvPr id="529" name="Freeform 28"/>
            <p:cNvSpPr>
              <a:spLocks/>
            </p:cNvSpPr>
            <p:nvPr/>
          </p:nvSpPr>
          <p:spPr bwMode="auto">
            <a:xfrm>
              <a:off x="1338" y="2248"/>
              <a:ext cx="137" cy="216"/>
            </a:xfrm>
            <a:custGeom>
              <a:avLst/>
              <a:gdLst>
                <a:gd name="T0" fmla="*/ 1 w 530"/>
                <a:gd name="T1" fmla="*/ 4 h 849"/>
                <a:gd name="T2" fmla="*/ 1 w 530"/>
                <a:gd name="T3" fmla="*/ 4 h 849"/>
                <a:gd name="T4" fmla="*/ 1 w 530"/>
                <a:gd name="T5" fmla="*/ 3 h 849"/>
                <a:gd name="T6" fmla="*/ 0 w 530"/>
                <a:gd name="T7" fmla="*/ 3 h 849"/>
                <a:gd name="T8" fmla="*/ 0 w 530"/>
                <a:gd name="T9" fmla="*/ 3 h 849"/>
                <a:gd name="T10" fmla="*/ 0 w 530"/>
                <a:gd name="T11" fmla="*/ 2 h 849"/>
                <a:gd name="T12" fmla="*/ 0 w 530"/>
                <a:gd name="T13" fmla="*/ 2 h 849"/>
                <a:gd name="T14" fmla="*/ 0 w 530"/>
                <a:gd name="T15" fmla="*/ 1 h 849"/>
                <a:gd name="T16" fmla="*/ 0 w 530"/>
                <a:gd name="T17" fmla="*/ 1 h 849"/>
                <a:gd name="T18" fmla="*/ 1 w 530"/>
                <a:gd name="T19" fmla="*/ 1 h 849"/>
                <a:gd name="T20" fmla="*/ 1 w 530"/>
                <a:gd name="T21" fmla="*/ 0 h 849"/>
                <a:gd name="T22" fmla="*/ 1 w 530"/>
                <a:gd name="T23" fmla="*/ 0 h 849"/>
                <a:gd name="T24" fmla="*/ 2 w 530"/>
                <a:gd name="T25" fmla="*/ 0 h 849"/>
                <a:gd name="T26" fmla="*/ 2 w 530"/>
                <a:gd name="T27" fmla="*/ 0 h 849"/>
                <a:gd name="T28" fmla="*/ 2 w 530"/>
                <a:gd name="T29" fmla="*/ 1 h 849"/>
                <a:gd name="T30" fmla="*/ 2 w 530"/>
                <a:gd name="T31" fmla="*/ 1 h 849"/>
                <a:gd name="T32" fmla="*/ 2 w 530"/>
                <a:gd name="T33" fmla="*/ 2 h 849"/>
                <a:gd name="T34" fmla="*/ 2 w 530"/>
                <a:gd name="T35" fmla="*/ 2 h 849"/>
                <a:gd name="T36" fmla="*/ 2 w 530"/>
                <a:gd name="T37" fmla="*/ 3 h 849"/>
                <a:gd name="T38" fmla="*/ 2 w 530"/>
                <a:gd name="T39" fmla="*/ 3 h 849"/>
                <a:gd name="T40" fmla="*/ 2 w 530"/>
                <a:gd name="T41" fmla="*/ 3 h 849"/>
                <a:gd name="T42" fmla="*/ 1 w 530"/>
                <a:gd name="T43" fmla="*/ 4 h 849"/>
                <a:gd name="T44" fmla="*/ 1 w 530"/>
                <a:gd name="T45" fmla="*/ 4 h 8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30"/>
                <a:gd name="T70" fmla="*/ 0 h 849"/>
                <a:gd name="T71" fmla="*/ 530 w 530"/>
                <a:gd name="T72" fmla="*/ 849 h 8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30" h="849">
                  <a:moveTo>
                    <a:pt x="302" y="838"/>
                  </a:moveTo>
                  <a:lnTo>
                    <a:pt x="222" y="849"/>
                  </a:lnTo>
                  <a:lnTo>
                    <a:pt x="148" y="821"/>
                  </a:lnTo>
                  <a:lnTo>
                    <a:pt x="81" y="756"/>
                  </a:lnTo>
                  <a:lnTo>
                    <a:pt x="34" y="665"/>
                  </a:lnTo>
                  <a:lnTo>
                    <a:pt x="5" y="551"/>
                  </a:lnTo>
                  <a:lnTo>
                    <a:pt x="0" y="425"/>
                  </a:lnTo>
                  <a:lnTo>
                    <a:pt x="19" y="300"/>
                  </a:lnTo>
                  <a:lnTo>
                    <a:pt x="59" y="184"/>
                  </a:lnTo>
                  <a:lnTo>
                    <a:pt x="118" y="93"/>
                  </a:lnTo>
                  <a:lnTo>
                    <a:pt x="190" y="28"/>
                  </a:lnTo>
                  <a:lnTo>
                    <a:pt x="268" y="0"/>
                  </a:lnTo>
                  <a:lnTo>
                    <a:pt x="346" y="9"/>
                  </a:lnTo>
                  <a:lnTo>
                    <a:pt x="416" y="55"/>
                  </a:lnTo>
                  <a:lnTo>
                    <a:pt x="473" y="133"/>
                  </a:lnTo>
                  <a:lnTo>
                    <a:pt x="513" y="237"/>
                  </a:lnTo>
                  <a:lnTo>
                    <a:pt x="530" y="359"/>
                  </a:lnTo>
                  <a:lnTo>
                    <a:pt x="522" y="484"/>
                  </a:lnTo>
                  <a:lnTo>
                    <a:pt x="494" y="606"/>
                  </a:lnTo>
                  <a:lnTo>
                    <a:pt x="445" y="712"/>
                  </a:lnTo>
                  <a:lnTo>
                    <a:pt x="378" y="790"/>
                  </a:lnTo>
                  <a:lnTo>
                    <a:pt x="302" y="8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0" name="Freeform 29"/>
            <p:cNvSpPr>
              <a:spLocks/>
            </p:cNvSpPr>
            <p:nvPr/>
          </p:nvSpPr>
          <p:spPr bwMode="auto">
            <a:xfrm>
              <a:off x="1137" y="2095"/>
              <a:ext cx="14" cy="10"/>
            </a:xfrm>
            <a:custGeom>
              <a:avLst/>
              <a:gdLst>
                <a:gd name="T0" fmla="*/ 0 w 53"/>
                <a:gd name="T1" fmla="*/ 0 h 43"/>
                <a:gd name="T2" fmla="*/ 0 w 53"/>
                <a:gd name="T3" fmla="*/ 0 h 43"/>
                <a:gd name="T4" fmla="*/ 0 w 53"/>
                <a:gd name="T5" fmla="*/ 0 h 43"/>
                <a:gd name="T6" fmla="*/ 0 w 53"/>
                <a:gd name="T7" fmla="*/ 0 h 43"/>
                <a:gd name="T8" fmla="*/ 0 w 53"/>
                <a:gd name="T9" fmla="*/ 0 h 43"/>
                <a:gd name="T10" fmla="*/ 0 w 53"/>
                <a:gd name="T11" fmla="*/ 0 h 43"/>
                <a:gd name="T12" fmla="*/ 0 60000 65536"/>
                <a:gd name="T13" fmla="*/ 0 60000 65536"/>
                <a:gd name="T14" fmla="*/ 0 60000 65536"/>
                <a:gd name="T15" fmla="*/ 0 60000 65536"/>
                <a:gd name="T16" fmla="*/ 0 60000 65536"/>
                <a:gd name="T17" fmla="*/ 0 60000 65536"/>
                <a:gd name="T18" fmla="*/ 0 w 53"/>
                <a:gd name="T19" fmla="*/ 0 h 43"/>
                <a:gd name="T20" fmla="*/ 53 w 5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3" h="43">
                  <a:moveTo>
                    <a:pt x="53" y="28"/>
                  </a:moveTo>
                  <a:lnTo>
                    <a:pt x="30" y="0"/>
                  </a:lnTo>
                  <a:lnTo>
                    <a:pt x="0" y="26"/>
                  </a:lnTo>
                  <a:lnTo>
                    <a:pt x="9" y="43"/>
                  </a:lnTo>
                  <a:lnTo>
                    <a:pt x="5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1" name="AutoShape 30"/>
            <p:cNvSpPr>
              <a:spLocks noChangeArrowheads="1"/>
            </p:cNvSpPr>
            <p:nvPr/>
          </p:nvSpPr>
          <p:spPr bwMode="auto">
            <a:xfrm>
              <a:off x="463" y="1743"/>
              <a:ext cx="1186" cy="813"/>
            </a:xfrm>
            <a:prstGeom prst="roundRect">
              <a:avLst>
                <a:gd name="adj" fmla="val 16667"/>
              </a:avLst>
            </a:prstGeom>
            <a:solidFill>
              <a:schemeClr val="folHlink"/>
            </a:solidFill>
            <a:ln w="28575" algn="ctr">
              <a:solidFill>
                <a:schemeClr val="folHlink"/>
              </a:solidFill>
              <a:round/>
              <a:headEnd/>
              <a:tailEnd/>
            </a:ln>
          </p:spPr>
          <p:txBody>
            <a:bodyPr lIns="0" tIns="0" rIns="0" bIns="0" anchor="ctr">
              <a:spAutoFit/>
            </a:bodyPr>
            <a:lstStyle/>
            <a:p>
              <a:endParaRPr lang="en-US"/>
            </a:p>
          </p:txBody>
        </p:sp>
        <p:sp>
          <p:nvSpPr>
            <p:cNvPr id="532" name="AutoShape 31"/>
            <p:cNvSpPr>
              <a:spLocks noChangeArrowheads="1"/>
            </p:cNvSpPr>
            <p:nvPr/>
          </p:nvSpPr>
          <p:spPr bwMode="auto">
            <a:xfrm>
              <a:off x="493" y="1773"/>
              <a:ext cx="1127" cy="754"/>
            </a:xfrm>
            <a:prstGeom prst="roundRect">
              <a:avLst>
                <a:gd name="adj" fmla="val 16667"/>
              </a:avLst>
            </a:prstGeom>
            <a:solidFill>
              <a:srgbClr val="FFFFFF"/>
            </a:solidFill>
            <a:ln w="28575" algn="ctr">
              <a:solidFill>
                <a:schemeClr val="folHlink"/>
              </a:solidFill>
              <a:round/>
              <a:headEnd/>
              <a:tailEnd/>
            </a:ln>
          </p:spPr>
          <p:txBody>
            <a:bodyPr lIns="0" tIns="0" rIns="0" bIns="0" anchor="ctr">
              <a:spAutoFit/>
            </a:bodyPr>
            <a:lstStyle/>
            <a:p>
              <a:endParaRPr lang="en-US"/>
            </a:p>
          </p:txBody>
        </p:sp>
        <p:sp>
          <p:nvSpPr>
            <p:cNvPr id="533" name="Freeform 32"/>
            <p:cNvSpPr>
              <a:spLocks/>
            </p:cNvSpPr>
            <p:nvPr/>
          </p:nvSpPr>
          <p:spPr bwMode="auto">
            <a:xfrm>
              <a:off x="486" y="1841"/>
              <a:ext cx="1140" cy="526"/>
            </a:xfrm>
            <a:custGeom>
              <a:avLst/>
              <a:gdLst>
                <a:gd name="T0" fmla="*/ 90 w 1140"/>
                <a:gd name="T1" fmla="*/ 501 h 526"/>
                <a:gd name="T2" fmla="*/ 19 w 1140"/>
                <a:gd name="T3" fmla="*/ 463 h 526"/>
                <a:gd name="T4" fmla="*/ 0 w 1140"/>
                <a:gd name="T5" fmla="*/ 379 h 526"/>
                <a:gd name="T6" fmla="*/ 33 w 1140"/>
                <a:gd name="T7" fmla="*/ 286 h 526"/>
                <a:gd name="T8" fmla="*/ 121 w 1140"/>
                <a:gd name="T9" fmla="*/ 219 h 526"/>
                <a:gd name="T10" fmla="*/ 213 w 1140"/>
                <a:gd name="T11" fmla="*/ 187 h 526"/>
                <a:gd name="T12" fmla="*/ 231 w 1140"/>
                <a:gd name="T13" fmla="*/ 85 h 526"/>
                <a:gd name="T14" fmla="*/ 244 w 1140"/>
                <a:gd name="T15" fmla="*/ 55 h 526"/>
                <a:gd name="T16" fmla="*/ 261 w 1140"/>
                <a:gd name="T17" fmla="*/ 36 h 526"/>
                <a:gd name="T18" fmla="*/ 289 w 1140"/>
                <a:gd name="T19" fmla="*/ 21 h 526"/>
                <a:gd name="T20" fmla="*/ 321 w 1140"/>
                <a:gd name="T21" fmla="*/ 12 h 526"/>
                <a:gd name="T22" fmla="*/ 402 w 1140"/>
                <a:gd name="T23" fmla="*/ 6 h 526"/>
                <a:gd name="T24" fmla="*/ 492 w 1140"/>
                <a:gd name="T25" fmla="*/ 3 h 526"/>
                <a:gd name="T26" fmla="*/ 579 w 1140"/>
                <a:gd name="T27" fmla="*/ 0 h 526"/>
                <a:gd name="T28" fmla="*/ 652 w 1140"/>
                <a:gd name="T29" fmla="*/ 0 h 526"/>
                <a:gd name="T30" fmla="*/ 685 w 1140"/>
                <a:gd name="T31" fmla="*/ 7 h 526"/>
                <a:gd name="T32" fmla="*/ 720 w 1140"/>
                <a:gd name="T33" fmla="*/ 22 h 526"/>
                <a:gd name="T34" fmla="*/ 774 w 1140"/>
                <a:gd name="T35" fmla="*/ 192 h 526"/>
                <a:gd name="T36" fmla="*/ 822 w 1140"/>
                <a:gd name="T37" fmla="*/ 204 h 526"/>
                <a:gd name="T38" fmla="*/ 873 w 1140"/>
                <a:gd name="T39" fmla="*/ 181 h 526"/>
                <a:gd name="T40" fmla="*/ 886 w 1140"/>
                <a:gd name="T41" fmla="*/ 256 h 526"/>
                <a:gd name="T42" fmla="*/ 928 w 1140"/>
                <a:gd name="T43" fmla="*/ 180 h 526"/>
                <a:gd name="T44" fmla="*/ 946 w 1140"/>
                <a:gd name="T45" fmla="*/ 252 h 526"/>
                <a:gd name="T46" fmla="*/ 988 w 1140"/>
                <a:gd name="T47" fmla="*/ 187 h 526"/>
                <a:gd name="T48" fmla="*/ 1000 w 1140"/>
                <a:gd name="T49" fmla="*/ 252 h 526"/>
                <a:gd name="T50" fmla="*/ 1056 w 1140"/>
                <a:gd name="T51" fmla="*/ 195 h 526"/>
                <a:gd name="T52" fmla="*/ 1077 w 1140"/>
                <a:gd name="T53" fmla="*/ 262 h 526"/>
                <a:gd name="T54" fmla="*/ 1140 w 1140"/>
                <a:gd name="T55" fmla="*/ 327 h 526"/>
                <a:gd name="T56" fmla="*/ 1134 w 1140"/>
                <a:gd name="T57" fmla="*/ 429 h 526"/>
                <a:gd name="T58" fmla="*/ 1078 w 1140"/>
                <a:gd name="T59" fmla="*/ 513 h 526"/>
                <a:gd name="T60" fmla="*/ 1021 w 1140"/>
                <a:gd name="T61" fmla="*/ 519 h 526"/>
                <a:gd name="T62" fmla="*/ 1008 w 1140"/>
                <a:gd name="T63" fmla="*/ 384 h 526"/>
                <a:gd name="T64" fmla="*/ 996 w 1140"/>
                <a:gd name="T65" fmla="*/ 364 h 526"/>
                <a:gd name="T66" fmla="*/ 982 w 1140"/>
                <a:gd name="T67" fmla="*/ 351 h 526"/>
                <a:gd name="T68" fmla="*/ 937 w 1140"/>
                <a:gd name="T69" fmla="*/ 336 h 526"/>
                <a:gd name="T70" fmla="*/ 901 w 1140"/>
                <a:gd name="T71" fmla="*/ 340 h 526"/>
                <a:gd name="T72" fmla="*/ 882 w 1140"/>
                <a:gd name="T73" fmla="*/ 352 h 526"/>
                <a:gd name="T74" fmla="*/ 858 w 1140"/>
                <a:gd name="T75" fmla="*/ 381 h 526"/>
                <a:gd name="T76" fmla="*/ 847 w 1140"/>
                <a:gd name="T77" fmla="*/ 418 h 526"/>
                <a:gd name="T78" fmla="*/ 841 w 1140"/>
                <a:gd name="T79" fmla="*/ 463 h 526"/>
                <a:gd name="T80" fmla="*/ 843 w 1140"/>
                <a:gd name="T81" fmla="*/ 523 h 526"/>
                <a:gd name="T82" fmla="*/ 354 w 1140"/>
                <a:gd name="T83" fmla="*/ 526 h 526"/>
                <a:gd name="T84" fmla="*/ 346 w 1140"/>
                <a:gd name="T85" fmla="*/ 477 h 526"/>
                <a:gd name="T86" fmla="*/ 324 w 1140"/>
                <a:gd name="T87" fmla="*/ 430 h 526"/>
                <a:gd name="T88" fmla="*/ 289 w 1140"/>
                <a:gd name="T89" fmla="*/ 405 h 526"/>
                <a:gd name="T90" fmla="*/ 238 w 1140"/>
                <a:gd name="T91" fmla="*/ 388 h 526"/>
                <a:gd name="T92" fmla="*/ 184 w 1140"/>
                <a:gd name="T93" fmla="*/ 391 h 526"/>
                <a:gd name="T94" fmla="*/ 136 w 1140"/>
                <a:gd name="T95" fmla="*/ 412 h 526"/>
                <a:gd name="T96" fmla="*/ 100 w 1140"/>
                <a:gd name="T97" fmla="*/ 456 h 526"/>
                <a:gd name="T98" fmla="*/ 90 w 1140"/>
                <a:gd name="T99" fmla="*/ 501 h 52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40"/>
                <a:gd name="T151" fmla="*/ 0 h 526"/>
                <a:gd name="T152" fmla="*/ 1140 w 1140"/>
                <a:gd name="T153" fmla="*/ 526 h 52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40" h="526">
                  <a:moveTo>
                    <a:pt x="90" y="501"/>
                  </a:moveTo>
                  <a:lnTo>
                    <a:pt x="19" y="463"/>
                  </a:lnTo>
                  <a:lnTo>
                    <a:pt x="0" y="379"/>
                  </a:lnTo>
                  <a:lnTo>
                    <a:pt x="33" y="286"/>
                  </a:lnTo>
                  <a:lnTo>
                    <a:pt x="121" y="219"/>
                  </a:lnTo>
                  <a:lnTo>
                    <a:pt x="213" y="187"/>
                  </a:lnTo>
                  <a:lnTo>
                    <a:pt x="231" y="85"/>
                  </a:lnTo>
                  <a:lnTo>
                    <a:pt x="244" y="55"/>
                  </a:lnTo>
                  <a:lnTo>
                    <a:pt x="261" y="36"/>
                  </a:lnTo>
                  <a:lnTo>
                    <a:pt x="289" y="21"/>
                  </a:lnTo>
                  <a:lnTo>
                    <a:pt x="321" y="12"/>
                  </a:lnTo>
                  <a:lnTo>
                    <a:pt x="402" y="6"/>
                  </a:lnTo>
                  <a:lnTo>
                    <a:pt x="492" y="3"/>
                  </a:lnTo>
                  <a:lnTo>
                    <a:pt x="579" y="0"/>
                  </a:lnTo>
                  <a:lnTo>
                    <a:pt x="652" y="0"/>
                  </a:lnTo>
                  <a:lnTo>
                    <a:pt x="685" y="7"/>
                  </a:lnTo>
                  <a:lnTo>
                    <a:pt x="720" y="22"/>
                  </a:lnTo>
                  <a:lnTo>
                    <a:pt x="774" y="192"/>
                  </a:lnTo>
                  <a:lnTo>
                    <a:pt x="822" y="204"/>
                  </a:lnTo>
                  <a:lnTo>
                    <a:pt x="873" y="181"/>
                  </a:lnTo>
                  <a:lnTo>
                    <a:pt x="886" y="256"/>
                  </a:lnTo>
                  <a:lnTo>
                    <a:pt x="928" y="180"/>
                  </a:lnTo>
                  <a:lnTo>
                    <a:pt x="946" y="252"/>
                  </a:lnTo>
                  <a:lnTo>
                    <a:pt x="988" y="187"/>
                  </a:lnTo>
                  <a:lnTo>
                    <a:pt x="1000" y="252"/>
                  </a:lnTo>
                  <a:lnTo>
                    <a:pt x="1056" y="195"/>
                  </a:lnTo>
                  <a:lnTo>
                    <a:pt x="1077" y="262"/>
                  </a:lnTo>
                  <a:lnTo>
                    <a:pt x="1140" y="327"/>
                  </a:lnTo>
                  <a:lnTo>
                    <a:pt x="1134" y="429"/>
                  </a:lnTo>
                  <a:lnTo>
                    <a:pt x="1078" y="513"/>
                  </a:lnTo>
                  <a:lnTo>
                    <a:pt x="1021" y="519"/>
                  </a:lnTo>
                  <a:lnTo>
                    <a:pt x="1008" y="384"/>
                  </a:lnTo>
                  <a:lnTo>
                    <a:pt x="996" y="364"/>
                  </a:lnTo>
                  <a:lnTo>
                    <a:pt x="982" y="351"/>
                  </a:lnTo>
                  <a:lnTo>
                    <a:pt x="937" y="336"/>
                  </a:lnTo>
                  <a:lnTo>
                    <a:pt x="901" y="340"/>
                  </a:lnTo>
                  <a:lnTo>
                    <a:pt x="882" y="352"/>
                  </a:lnTo>
                  <a:lnTo>
                    <a:pt x="858" y="381"/>
                  </a:lnTo>
                  <a:lnTo>
                    <a:pt x="847" y="418"/>
                  </a:lnTo>
                  <a:lnTo>
                    <a:pt x="841" y="463"/>
                  </a:lnTo>
                  <a:lnTo>
                    <a:pt x="843" y="523"/>
                  </a:lnTo>
                  <a:lnTo>
                    <a:pt x="354" y="526"/>
                  </a:lnTo>
                  <a:lnTo>
                    <a:pt x="346" y="477"/>
                  </a:lnTo>
                  <a:lnTo>
                    <a:pt x="324" y="430"/>
                  </a:lnTo>
                  <a:lnTo>
                    <a:pt x="289" y="405"/>
                  </a:lnTo>
                  <a:lnTo>
                    <a:pt x="238" y="388"/>
                  </a:lnTo>
                  <a:lnTo>
                    <a:pt x="184" y="391"/>
                  </a:lnTo>
                  <a:lnTo>
                    <a:pt x="136" y="412"/>
                  </a:lnTo>
                  <a:lnTo>
                    <a:pt x="100" y="456"/>
                  </a:lnTo>
                  <a:lnTo>
                    <a:pt x="90" y="501"/>
                  </a:lnTo>
                  <a:close/>
                </a:path>
              </a:pathLst>
            </a:custGeom>
            <a:solidFill>
              <a:schemeClr val="folHlink"/>
            </a:solidFill>
            <a:ln w="12700">
              <a:solidFill>
                <a:schemeClr val="bg1"/>
              </a:solidFill>
              <a:round/>
              <a:headEnd/>
              <a:tailEnd/>
            </a:ln>
          </p:spPr>
          <p:txBody>
            <a:bodyPr lIns="0" tIns="0" rIns="0" bIns="0" anchor="ctr">
              <a:spAutoFit/>
            </a:bodyPr>
            <a:lstStyle/>
            <a:p>
              <a:endParaRPr lang="en-US"/>
            </a:p>
          </p:txBody>
        </p:sp>
        <p:sp>
          <p:nvSpPr>
            <p:cNvPr id="534" name="Freeform 33"/>
            <p:cNvSpPr>
              <a:spLocks/>
            </p:cNvSpPr>
            <p:nvPr/>
          </p:nvSpPr>
          <p:spPr bwMode="auto">
            <a:xfrm>
              <a:off x="754" y="1898"/>
              <a:ext cx="189" cy="204"/>
            </a:xfrm>
            <a:custGeom>
              <a:avLst/>
              <a:gdLst>
                <a:gd name="T0" fmla="*/ 0 w 189"/>
                <a:gd name="T1" fmla="*/ 195 h 204"/>
                <a:gd name="T2" fmla="*/ 15 w 189"/>
                <a:gd name="T3" fmla="*/ 69 h 204"/>
                <a:gd name="T4" fmla="*/ 29 w 189"/>
                <a:gd name="T5" fmla="*/ 45 h 204"/>
                <a:gd name="T6" fmla="*/ 41 w 189"/>
                <a:gd name="T7" fmla="*/ 30 h 204"/>
                <a:gd name="T8" fmla="*/ 63 w 189"/>
                <a:gd name="T9" fmla="*/ 16 h 204"/>
                <a:gd name="T10" fmla="*/ 89 w 189"/>
                <a:gd name="T11" fmla="*/ 9 h 204"/>
                <a:gd name="T12" fmla="*/ 189 w 189"/>
                <a:gd name="T13" fmla="*/ 0 h 204"/>
                <a:gd name="T14" fmla="*/ 189 w 189"/>
                <a:gd name="T15" fmla="*/ 204 h 204"/>
                <a:gd name="T16" fmla="*/ 0 w 189"/>
                <a:gd name="T17" fmla="*/ 195 h 2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9"/>
                <a:gd name="T28" fmla="*/ 0 h 204"/>
                <a:gd name="T29" fmla="*/ 189 w 189"/>
                <a:gd name="T30" fmla="*/ 204 h 20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9" h="204">
                  <a:moveTo>
                    <a:pt x="0" y="195"/>
                  </a:moveTo>
                  <a:lnTo>
                    <a:pt x="15" y="69"/>
                  </a:lnTo>
                  <a:lnTo>
                    <a:pt x="29" y="45"/>
                  </a:lnTo>
                  <a:lnTo>
                    <a:pt x="41" y="30"/>
                  </a:lnTo>
                  <a:lnTo>
                    <a:pt x="63" y="16"/>
                  </a:lnTo>
                  <a:lnTo>
                    <a:pt x="89" y="9"/>
                  </a:lnTo>
                  <a:lnTo>
                    <a:pt x="189" y="0"/>
                  </a:lnTo>
                  <a:lnTo>
                    <a:pt x="189" y="204"/>
                  </a:lnTo>
                  <a:lnTo>
                    <a:pt x="0" y="195"/>
                  </a:lnTo>
                  <a:close/>
                </a:path>
              </a:pathLst>
            </a:custGeom>
            <a:solidFill>
              <a:schemeClr val="tx1"/>
            </a:solidFill>
            <a:ln w="12700">
              <a:solidFill>
                <a:schemeClr val="bg1"/>
              </a:solidFill>
              <a:round/>
              <a:headEnd/>
              <a:tailEnd/>
            </a:ln>
          </p:spPr>
          <p:txBody>
            <a:bodyPr wrap="none" lIns="0" tIns="0" rIns="0" bIns="0" anchor="ctr">
              <a:spAutoFit/>
            </a:bodyPr>
            <a:lstStyle/>
            <a:p>
              <a:endParaRPr lang="en-US"/>
            </a:p>
          </p:txBody>
        </p:sp>
        <p:sp>
          <p:nvSpPr>
            <p:cNvPr id="535" name="Freeform 34"/>
            <p:cNvSpPr>
              <a:spLocks/>
            </p:cNvSpPr>
            <p:nvPr/>
          </p:nvSpPr>
          <p:spPr bwMode="auto">
            <a:xfrm>
              <a:off x="976" y="1893"/>
              <a:ext cx="252" cy="213"/>
            </a:xfrm>
            <a:custGeom>
              <a:avLst/>
              <a:gdLst>
                <a:gd name="T0" fmla="*/ 3 w 252"/>
                <a:gd name="T1" fmla="*/ 207 h 213"/>
                <a:gd name="T2" fmla="*/ 0 w 252"/>
                <a:gd name="T3" fmla="*/ 0 h 213"/>
                <a:gd name="T4" fmla="*/ 210 w 252"/>
                <a:gd name="T5" fmla="*/ 0 h 213"/>
                <a:gd name="T6" fmla="*/ 252 w 252"/>
                <a:gd name="T7" fmla="*/ 149 h 213"/>
                <a:gd name="T8" fmla="*/ 215 w 252"/>
                <a:gd name="T9" fmla="*/ 191 h 213"/>
                <a:gd name="T10" fmla="*/ 99 w 252"/>
                <a:gd name="T11" fmla="*/ 213 h 213"/>
                <a:gd name="T12" fmla="*/ 3 w 252"/>
                <a:gd name="T13" fmla="*/ 207 h 213"/>
                <a:gd name="T14" fmla="*/ 0 60000 65536"/>
                <a:gd name="T15" fmla="*/ 0 60000 65536"/>
                <a:gd name="T16" fmla="*/ 0 60000 65536"/>
                <a:gd name="T17" fmla="*/ 0 60000 65536"/>
                <a:gd name="T18" fmla="*/ 0 60000 65536"/>
                <a:gd name="T19" fmla="*/ 0 60000 65536"/>
                <a:gd name="T20" fmla="*/ 0 60000 65536"/>
                <a:gd name="T21" fmla="*/ 0 w 252"/>
                <a:gd name="T22" fmla="*/ 0 h 213"/>
                <a:gd name="T23" fmla="*/ 252 w 252"/>
                <a:gd name="T24" fmla="*/ 213 h 2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2" h="213">
                  <a:moveTo>
                    <a:pt x="3" y="207"/>
                  </a:moveTo>
                  <a:lnTo>
                    <a:pt x="0" y="0"/>
                  </a:lnTo>
                  <a:lnTo>
                    <a:pt x="210" y="0"/>
                  </a:lnTo>
                  <a:lnTo>
                    <a:pt x="252" y="149"/>
                  </a:lnTo>
                  <a:lnTo>
                    <a:pt x="215" y="191"/>
                  </a:lnTo>
                  <a:lnTo>
                    <a:pt x="99" y="213"/>
                  </a:lnTo>
                  <a:lnTo>
                    <a:pt x="3" y="207"/>
                  </a:lnTo>
                  <a:close/>
                </a:path>
              </a:pathLst>
            </a:custGeom>
            <a:solidFill>
              <a:schemeClr val="tx1"/>
            </a:solidFill>
            <a:ln w="12700">
              <a:solidFill>
                <a:schemeClr val="bg1"/>
              </a:solidFill>
              <a:round/>
              <a:headEnd/>
              <a:tailEnd/>
            </a:ln>
          </p:spPr>
          <p:txBody>
            <a:bodyPr wrap="none" lIns="0" tIns="0" rIns="0" bIns="0" anchor="ctr">
              <a:spAutoFit/>
            </a:bodyPr>
            <a:lstStyle/>
            <a:p>
              <a:endParaRPr lang="en-US"/>
            </a:p>
          </p:txBody>
        </p:sp>
        <p:sp>
          <p:nvSpPr>
            <p:cNvPr id="536" name="Freeform 35"/>
            <p:cNvSpPr>
              <a:spLocks/>
            </p:cNvSpPr>
            <p:nvPr/>
          </p:nvSpPr>
          <p:spPr bwMode="auto">
            <a:xfrm>
              <a:off x="1142" y="1990"/>
              <a:ext cx="71" cy="99"/>
            </a:xfrm>
            <a:custGeom>
              <a:avLst/>
              <a:gdLst>
                <a:gd name="T0" fmla="*/ 0 w 276"/>
                <a:gd name="T1" fmla="*/ 1 h 388"/>
                <a:gd name="T2" fmla="*/ 0 w 276"/>
                <a:gd name="T3" fmla="*/ 1 h 388"/>
                <a:gd name="T4" fmla="*/ 0 w 276"/>
                <a:gd name="T5" fmla="*/ 1 h 388"/>
                <a:gd name="T6" fmla="*/ 0 w 276"/>
                <a:gd name="T7" fmla="*/ 1 h 388"/>
                <a:gd name="T8" fmla="*/ 0 w 276"/>
                <a:gd name="T9" fmla="*/ 1 h 388"/>
                <a:gd name="T10" fmla="*/ 0 w 276"/>
                <a:gd name="T11" fmla="*/ 1 h 388"/>
                <a:gd name="T12" fmla="*/ 0 w 276"/>
                <a:gd name="T13" fmla="*/ 0 h 388"/>
                <a:gd name="T14" fmla="*/ 0 w 276"/>
                <a:gd name="T15" fmla="*/ 0 h 388"/>
                <a:gd name="T16" fmla="*/ 1 w 276"/>
                <a:gd name="T17" fmla="*/ 0 h 388"/>
                <a:gd name="T18" fmla="*/ 1 w 276"/>
                <a:gd name="T19" fmla="*/ 0 h 388"/>
                <a:gd name="T20" fmla="*/ 1 w 276"/>
                <a:gd name="T21" fmla="*/ 0 h 388"/>
                <a:gd name="T22" fmla="*/ 1 w 276"/>
                <a:gd name="T23" fmla="*/ 0 h 388"/>
                <a:gd name="T24" fmla="*/ 1 w 276"/>
                <a:gd name="T25" fmla="*/ 0 h 388"/>
                <a:gd name="T26" fmla="*/ 1 w 276"/>
                <a:gd name="T27" fmla="*/ 0 h 388"/>
                <a:gd name="T28" fmla="*/ 1 w 276"/>
                <a:gd name="T29" fmla="*/ 0 h 388"/>
                <a:gd name="T30" fmla="*/ 1 w 276"/>
                <a:gd name="T31" fmla="*/ 1 h 388"/>
                <a:gd name="T32" fmla="*/ 1 w 276"/>
                <a:gd name="T33" fmla="*/ 1 h 388"/>
                <a:gd name="T34" fmla="*/ 1 w 276"/>
                <a:gd name="T35" fmla="*/ 1 h 388"/>
                <a:gd name="T36" fmla="*/ 1 w 276"/>
                <a:gd name="T37" fmla="*/ 1 h 388"/>
                <a:gd name="T38" fmla="*/ 1 w 276"/>
                <a:gd name="T39" fmla="*/ 1 h 388"/>
                <a:gd name="T40" fmla="*/ 1 w 276"/>
                <a:gd name="T41" fmla="*/ 2 h 388"/>
                <a:gd name="T42" fmla="*/ 1 w 276"/>
                <a:gd name="T43" fmla="*/ 2 h 388"/>
                <a:gd name="T44" fmla="*/ 1 w 276"/>
                <a:gd name="T45" fmla="*/ 2 h 388"/>
                <a:gd name="T46" fmla="*/ 1 w 276"/>
                <a:gd name="T47" fmla="*/ 2 h 388"/>
                <a:gd name="T48" fmla="*/ 0 w 276"/>
                <a:gd name="T49" fmla="*/ 2 h 388"/>
                <a:gd name="T50" fmla="*/ 0 w 276"/>
                <a:gd name="T51" fmla="*/ 2 h 388"/>
                <a:gd name="T52" fmla="*/ 0 w 276"/>
                <a:gd name="T53" fmla="*/ 2 h 388"/>
                <a:gd name="T54" fmla="*/ 0 w 276"/>
                <a:gd name="T55" fmla="*/ 1 h 388"/>
                <a:gd name="T56" fmla="*/ 0 w 276"/>
                <a:gd name="T57" fmla="*/ 2 h 388"/>
                <a:gd name="T58" fmla="*/ 1 w 276"/>
                <a:gd name="T59" fmla="*/ 2 h 388"/>
                <a:gd name="T60" fmla="*/ 1 w 276"/>
                <a:gd name="T61" fmla="*/ 2 h 388"/>
                <a:gd name="T62" fmla="*/ 1 w 276"/>
                <a:gd name="T63" fmla="*/ 1 h 388"/>
                <a:gd name="T64" fmla="*/ 1 w 276"/>
                <a:gd name="T65" fmla="*/ 1 h 388"/>
                <a:gd name="T66" fmla="*/ 1 w 276"/>
                <a:gd name="T67" fmla="*/ 1 h 388"/>
                <a:gd name="T68" fmla="*/ 1 w 276"/>
                <a:gd name="T69" fmla="*/ 1 h 388"/>
                <a:gd name="T70" fmla="*/ 1 w 276"/>
                <a:gd name="T71" fmla="*/ 1 h 388"/>
                <a:gd name="T72" fmla="*/ 1 w 276"/>
                <a:gd name="T73" fmla="*/ 1 h 388"/>
                <a:gd name="T74" fmla="*/ 1 w 276"/>
                <a:gd name="T75" fmla="*/ 1 h 388"/>
                <a:gd name="T76" fmla="*/ 1 w 276"/>
                <a:gd name="T77" fmla="*/ 1 h 388"/>
                <a:gd name="T78" fmla="*/ 1 w 276"/>
                <a:gd name="T79" fmla="*/ 1 h 388"/>
                <a:gd name="T80" fmla="*/ 1 w 276"/>
                <a:gd name="T81" fmla="*/ 0 h 388"/>
                <a:gd name="T82" fmla="*/ 1 w 276"/>
                <a:gd name="T83" fmla="*/ 0 h 388"/>
                <a:gd name="T84" fmla="*/ 1 w 276"/>
                <a:gd name="T85" fmla="*/ 0 h 388"/>
                <a:gd name="T86" fmla="*/ 1 w 276"/>
                <a:gd name="T87" fmla="*/ 0 h 388"/>
                <a:gd name="T88" fmla="*/ 1 w 276"/>
                <a:gd name="T89" fmla="*/ 0 h 388"/>
                <a:gd name="T90" fmla="*/ 1 w 276"/>
                <a:gd name="T91" fmla="*/ 0 h 388"/>
                <a:gd name="T92" fmla="*/ 0 w 276"/>
                <a:gd name="T93" fmla="*/ 1 h 388"/>
                <a:gd name="T94" fmla="*/ 0 w 276"/>
                <a:gd name="T95" fmla="*/ 1 h 388"/>
                <a:gd name="T96" fmla="*/ 0 w 276"/>
                <a:gd name="T97" fmla="*/ 1 h 388"/>
                <a:gd name="T98" fmla="*/ 0 w 276"/>
                <a:gd name="T99" fmla="*/ 1 h 388"/>
                <a:gd name="T100" fmla="*/ 0 w 276"/>
                <a:gd name="T101" fmla="*/ 1 h 388"/>
                <a:gd name="T102" fmla="*/ 0 w 276"/>
                <a:gd name="T103" fmla="*/ 1 h 388"/>
                <a:gd name="T104" fmla="*/ 0 w 276"/>
                <a:gd name="T105" fmla="*/ 1 h 388"/>
                <a:gd name="T106" fmla="*/ 0 w 276"/>
                <a:gd name="T107" fmla="*/ 1 h 388"/>
                <a:gd name="T108" fmla="*/ 0 w 276"/>
                <a:gd name="T109" fmla="*/ 1 h 38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76"/>
                <a:gd name="T166" fmla="*/ 0 h 388"/>
                <a:gd name="T167" fmla="*/ 276 w 276"/>
                <a:gd name="T168" fmla="*/ 388 h 38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76" h="388">
                  <a:moveTo>
                    <a:pt x="14" y="325"/>
                  </a:moveTo>
                  <a:lnTo>
                    <a:pt x="6" y="304"/>
                  </a:lnTo>
                  <a:lnTo>
                    <a:pt x="0" y="262"/>
                  </a:lnTo>
                  <a:lnTo>
                    <a:pt x="2" y="217"/>
                  </a:lnTo>
                  <a:lnTo>
                    <a:pt x="12" y="171"/>
                  </a:lnTo>
                  <a:lnTo>
                    <a:pt x="29" y="125"/>
                  </a:lnTo>
                  <a:lnTo>
                    <a:pt x="52" y="84"/>
                  </a:lnTo>
                  <a:lnTo>
                    <a:pt x="80" y="49"/>
                  </a:lnTo>
                  <a:lnTo>
                    <a:pt x="113" y="23"/>
                  </a:lnTo>
                  <a:lnTo>
                    <a:pt x="145" y="6"/>
                  </a:lnTo>
                  <a:lnTo>
                    <a:pt x="179" y="0"/>
                  </a:lnTo>
                  <a:lnTo>
                    <a:pt x="208" y="6"/>
                  </a:lnTo>
                  <a:lnTo>
                    <a:pt x="236" y="23"/>
                  </a:lnTo>
                  <a:lnTo>
                    <a:pt x="255" y="49"/>
                  </a:lnTo>
                  <a:lnTo>
                    <a:pt x="268" y="84"/>
                  </a:lnTo>
                  <a:lnTo>
                    <a:pt x="276" y="125"/>
                  </a:lnTo>
                  <a:lnTo>
                    <a:pt x="274" y="171"/>
                  </a:lnTo>
                  <a:lnTo>
                    <a:pt x="265" y="219"/>
                  </a:lnTo>
                  <a:lnTo>
                    <a:pt x="248" y="264"/>
                  </a:lnTo>
                  <a:lnTo>
                    <a:pt x="225" y="304"/>
                  </a:lnTo>
                  <a:lnTo>
                    <a:pt x="196" y="340"/>
                  </a:lnTo>
                  <a:lnTo>
                    <a:pt x="164" y="367"/>
                  </a:lnTo>
                  <a:lnTo>
                    <a:pt x="130" y="382"/>
                  </a:lnTo>
                  <a:lnTo>
                    <a:pt x="97" y="388"/>
                  </a:lnTo>
                  <a:lnTo>
                    <a:pt x="67" y="382"/>
                  </a:lnTo>
                  <a:lnTo>
                    <a:pt x="40" y="365"/>
                  </a:lnTo>
                  <a:lnTo>
                    <a:pt x="19" y="340"/>
                  </a:lnTo>
                  <a:lnTo>
                    <a:pt x="57" y="319"/>
                  </a:lnTo>
                  <a:lnTo>
                    <a:pt x="80" y="335"/>
                  </a:lnTo>
                  <a:lnTo>
                    <a:pt x="103" y="340"/>
                  </a:lnTo>
                  <a:lnTo>
                    <a:pt x="128" y="338"/>
                  </a:lnTo>
                  <a:lnTo>
                    <a:pt x="152" y="327"/>
                  </a:lnTo>
                  <a:lnTo>
                    <a:pt x="177" y="308"/>
                  </a:lnTo>
                  <a:lnTo>
                    <a:pt x="200" y="283"/>
                  </a:lnTo>
                  <a:lnTo>
                    <a:pt x="217" y="253"/>
                  </a:lnTo>
                  <a:lnTo>
                    <a:pt x="232" y="219"/>
                  </a:lnTo>
                  <a:lnTo>
                    <a:pt x="240" y="183"/>
                  </a:lnTo>
                  <a:lnTo>
                    <a:pt x="242" y="148"/>
                  </a:lnTo>
                  <a:lnTo>
                    <a:pt x="238" y="116"/>
                  </a:lnTo>
                  <a:lnTo>
                    <a:pt x="229" y="89"/>
                  </a:lnTo>
                  <a:lnTo>
                    <a:pt x="213" y="68"/>
                  </a:lnTo>
                  <a:lnTo>
                    <a:pt x="194" y="53"/>
                  </a:lnTo>
                  <a:lnTo>
                    <a:pt x="173" y="49"/>
                  </a:lnTo>
                  <a:lnTo>
                    <a:pt x="147" y="51"/>
                  </a:lnTo>
                  <a:lnTo>
                    <a:pt x="122" y="63"/>
                  </a:lnTo>
                  <a:lnTo>
                    <a:pt x="99" y="82"/>
                  </a:lnTo>
                  <a:lnTo>
                    <a:pt x="76" y="106"/>
                  </a:lnTo>
                  <a:lnTo>
                    <a:pt x="59" y="137"/>
                  </a:lnTo>
                  <a:lnTo>
                    <a:pt x="44" y="171"/>
                  </a:lnTo>
                  <a:lnTo>
                    <a:pt x="35" y="205"/>
                  </a:lnTo>
                  <a:lnTo>
                    <a:pt x="33" y="240"/>
                  </a:lnTo>
                  <a:lnTo>
                    <a:pt x="37" y="272"/>
                  </a:lnTo>
                  <a:lnTo>
                    <a:pt x="48" y="304"/>
                  </a:lnTo>
                  <a:lnTo>
                    <a:pt x="1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7" name="Freeform 36"/>
            <p:cNvSpPr>
              <a:spLocks/>
            </p:cNvSpPr>
            <p:nvPr/>
          </p:nvSpPr>
          <p:spPr bwMode="auto">
            <a:xfrm>
              <a:off x="1145" y="2065"/>
              <a:ext cx="14" cy="10"/>
            </a:xfrm>
            <a:custGeom>
              <a:avLst/>
              <a:gdLst>
                <a:gd name="T0" fmla="*/ 0 w 53"/>
                <a:gd name="T1" fmla="*/ 0 h 43"/>
                <a:gd name="T2" fmla="*/ 0 w 53"/>
                <a:gd name="T3" fmla="*/ 0 h 43"/>
                <a:gd name="T4" fmla="*/ 0 w 53"/>
                <a:gd name="T5" fmla="*/ 0 h 43"/>
                <a:gd name="T6" fmla="*/ 0 w 53"/>
                <a:gd name="T7" fmla="*/ 0 h 43"/>
                <a:gd name="T8" fmla="*/ 0 w 53"/>
                <a:gd name="T9" fmla="*/ 0 h 43"/>
                <a:gd name="T10" fmla="*/ 0 w 53"/>
                <a:gd name="T11" fmla="*/ 0 h 43"/>
                <a:gd name="T12" fmla="*/ 0 60000 65536"/>
                <a:gd name="T13" fmla="*/ 0 60000 65536"/>
                <a:gd name="T14" fmla="*/ 0 60000 65536"/>
                <a:gd name="T15" fmla="*/ 0 60000 65536"/>
                <a:gd name="T16" fmla="*/ 0 60000 65536"/>
                <a:gd name="T17" fmla="*/ 0 60000 65536"/>
                <a:gd name="T18" fmla="*/ 0 w 53"/>
                <a:gd name="T19" fmla="*/ 0 h 43"/>
                <a:gd name="T20" fmla="*/ 53 w 5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3" h="43">
                  <a:moveTo>
                    <a:pt x="53" y="28"/>
                  </a:moveTo>
                  <a:lnTo>
                    <a:pt x="30" y="0"/>
                  </a:lnTo>
                  <a:lnTo>
                    <a:pt x="0" y="26"/>
                  </a:lnTo>
                  <a:lnTo>
                    <a:pt x="9" y="43"/>
                  </a:lnTo>
                  <a:lnTo>
                    <a:pt x="5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8" name="Freeform 37"/>
            <p:cNvSpPr>
              <a:spLocks/>
            </p:cNvSpPr>
            <p:nvPr/>
          </p:nvSpPr>
          <p:spPr bwMode="auto">
            <a:xfrm>
              <a:off x="1153" y="2018"/>
              <a:ext cx="51" cy="36"/>
            </a:xfrm>
            <a:custGeom>
              <a:avLst/>
              <a:gdLst>
                <a:gd name="T0" fmla="*/ 1 w 202"/>
                <a:gd name="T1" fmla="*/ 0 h 141"/>
                <a:gd name="T2" fmla="*/ 0 w 202"/>
                <a:gd name="T3" fmla="*/ 0 h 141"/>
                <a:gd name="T4" fmla="*/ 0 w 202"/>
                <a:gd name="T5" fmla="*/ 0 h 141"/>
                <a:gd name="T6" fmla="*/ 0 w 202"/>
                <a:gd name="T7" fmla="*/ 1 h 141"/>
                <a:gd name="T8" fmla="*/ 1 w 202"/>
                <a:gd name="T9" fmla="*/ 1 h 141"/>
                <a:gd name="T10" fmla="*/ 1 w 202"/>
                <a:gd name="T11" fmla="*/ 0 h 141"/>
                <a:gd name="T12" fmla="*/ 1 w 202"/>
                <a:gd name="T13" fmla="*/ 0 h 141"/>
                <a:gd name="T14" fmla="*/ 0 60000 65536"/>
                <a:gd name="T15" fmla="*/ 0 60000 65536"/>
                <a:gd name="T16" fmla="*/ 0 60000 65536"/>
                <a:gd name="T17" fmla="*/ 0 60000 65536"/>
                <a:gd name="T18" fmla="*/ 0 60000 65536"/>
                <a:gd name="T19" fmla="*/ 0 60000 65536"/>
                <a:gd name="T20" fmla="*/ 0 60000 65536"/>
                <a:gd name="T21" fmla="*/ 0 w 202"/>
                <a:gd name="T22" fmla="*/ 0 h 141"/>
                <a:gd name="T23" fmla="*/ 202 w 202"/>
                <a:gd name="T24" fmla="*/ 141 h 1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2" h="141">
                  <a:moveTo>
                    <a:pt x="202" y="78"/>
                  </a:moveTo>
                  <a:lnTo>
                    <a:pt x="23" y="0"/>
                  </a:lnTo>
                  <a:lnTo>
                    <a:pt x="0" y="38"/>
                  </a:lnTo>
                  <a:lnTo>
                    <a:pt x="71" y="141"/>
                  </a:lnTo>
                  <a:lnTo>
                    <a:pt x="202" y="122"/>
                  </a:lnTo>
                  <a:lnTo>
                    <a:pt x="202"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9" name="Freeform 38"/>
            <p:cNvSpPr>
              <a:spLocks/>
            </p:cNvSpPr>
            <p:nvPr/>
          </p:nvSpPr>
          <p:spPr bwMode="auto">
            <a:xfrm>
              <a:off x="961" y="2040"/>
              <a:ext cx="306" cy="290"/>
            </a:xfrm>
            <a:custGeom>
              <a:avLst/>
              <a:gdLst>
                <a:gd name="T0" fmla="*/ 0 w 306"/>
                <a:gd name="T1" fmla="*/ 71 h 290"/>
                <a:gd name="T2" fmla="*/ 3 w 306"/>
                <a:gd name="T3" fmla="*/ 290 h 290"/>
                <a:gd name="T4" fmla="*/ 279 w 306"/>
                <a:gd name="T5" fmla="*/ 287 h 290"/>
                <a:gd name="T6" fmla="*/ 299 w 306"/>
                <a:gd name="T7" fmla="*/ 272 h 290"/>
                <a:gd name="T8" fmla="*/ 306 w 306"/>
                <a:gd name="T9" fmla="*/ 248 h 290"/>
                <a:gd name="T10" fmla="*/ 299 w 306"/>
                <a:gd name="T11" fmla="*/ 48 h 290"/>
                <a:gd name="T12" fmla="*/ 284 w 306"/>
                <a:gd name="T13" fmla="*/ 0 h 290"/>
                <a:gd name="T14" fmla="*/ 0 60000 65536"/>
                <a:gd name="T15" fmla="*/ 0 60000 65536"/>
                <a:gd name="T16" fmla="*/ 0 60000 65536"/>
                <a:gd name="T17" fmla="*/ 0 60000 65536"/>
                <a:gd name="T18" fmla="*/ 0 60000 65536"/>
                <a:gd name="T19" fmla="*/ 0 60000 65536"/>
                <a:gd name="T20" fmla="*/ 0 60000 65536"/>
                <a:gd name="T21" fmla="*/ 0 w 306"/>
                <a:gd name="T22" fmla="*/ 0 h 290"/>
                <a:gd name="T23" fmla="*/ 306 w 306"/>
                <a:gd name="T24" fmla="*/ 290 h 2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6" h="290">
                  <a:moveTo>
                    <a:pt x="0" y="71"/>
                  </a:moveTo>
                  <a:lnTo>
                    <a:pt x="3" y="290"/>
                  </a:lnTo>
                  <a:lnTo>
                    <a:pt x="279" y="287"/>
                  </a:lnTo>
                  <a:lnTo>
                    <a:pt x="299" y="272"/>
                  </a:lnTo>
                  <a:lnTo>
                    <a:pt x="306" y="248"/>
                  </a:lnTo>
                  <a:lnTo>
                    <a:pt x="299" y="48"/>
                  </a:lnTo>
                  <a:lnTo>
                    <a:pt x="284" y="0"/>
                  </a:lnTo>
                </a:path>
              </a:pathLst>
            </a:cu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sp>
          <p:nvSpPr>
            <p:cNvPr id="540" name="Freeform 39"/>
            <p:cNvSpPr>
              <a:spLocks/>
            </p:cNvSpPr>
            <p:nvPr/>
          </p:nvSpPr>
          <p:spPr bwMode="auto">
            <a:xfrm rot="1661969">
              <a:off x="1352" y="1764"/>
              <a:ext cx="205" cy="160"/>
            </a:xfrm>
            <a:custGeom>
              <a:avLst/>
              <a:gdLst>
                <a:gd name="T0" fmla="*/ 2 w 530"/>
                <a:gd name="T1" fmla="*/ 9 h 342"/>
                <a:gd name="T2" fmla="*/ 1 w 530"/>
                <a:gd name="T3" fmla="*/ 9 h 342"/>
                <a:gd name="T4" fmla="*/ 1 w 530"/>
                <a:gd name="T5" fmla="*/ 10 h 342"/>
                <a:gd name="T6" fmla="*/ 0 w 530"/>
                <a:gd name="T7" fmla="*/ 11 h 342"/>
                <a:gd name="T8" fmla="*/ 0 w 530"/>
                <a:gd name="T9" fmla="*/ 12 h 342"/>
                <a:gd name="T10" fmla="*/ 0 w 530"/>
                <a:gd name="T11" fmla="*/ 14 h 342"/>
                <a:gd name="T12" fmla="*/ 1 w 530"/>
                <a:gd name="T13" fmla="*/ 15 h 342"/>
                <a:gd name="T14" fmla="*/ 1 w 530"/>
                <a:gd name="T15" fmla="*/ 16 h 342"/>
                <a:gd name="T16" fmla="*/ 2 w 530"/>
                <a:gd name="T17" fmla="*/ 16 h 342"/>
                <a:gd name="T18" fmla="*/ 2 w 530"/>
                <a:gd name="T19" fmla="*/ 16 h 342"/>
                <a:gd name="T20" fmla="*/ 3 w 530"/>
                <a:gd name="T21" fmla="*/ 16 h 342"/>
                <a:gd name="T22" fmla="*/ 3 w 530"/>
                <a:gd name="T23" fmla="*/ 16 h 342"/>
                <a:gd name="T24" fmla="*/ 4 w 530"/>
                <a:gd name="T25" fmla="*/ 15 h 342"/>
                <a:gd name="T26" fmla="*/ 5 w 530"/>
                <a:gd name="T27" fmla="*/ 14 h 342"/>
                <a:gd name="T28" fmla="*/ 5 w 530"/>
                <a:gd name="T29" fmla="*/ 13 h 342"/>
                <a:gd name="T30" fmla="*/ 6 w 530"/>
                <a:gd name="T31" fmla="*/ 12 h 342"/>
                <a:gd name="T32" fmla="*/ 6 w 530"/>
                <a:gd name="T33" fmla="*/ 13 h 342"/>
                <a:gd name="T34" fmla="*/ 7 w 530"/>
                <a:gd name="T35" fmla="*/ 14 h 342"/>
                <a:gd name="T36" fmla="*/ 7 w 530"/>
                <a:gd name="T37" fmla="*/ 14 h 342"/>
                <a:gd name="T38" fmla="*/ 8 w 530"/>
                <a:gd name="T39" fmla="*/ 14 h 342"/>
                <a:gd name="T40" fmla="*/ 9 w 530"/>
                <a:gd name="T41" fmla="*/ 13 h 342"/>
                <a:gd name="T42" fmla="*/ 9 w 530"/>
                <a:gd name="T43" fmla="*/ 11 h 342"/>
                <a:gd name="T44" fmla="*/ 9 w 530"/>
                <a:gd name="T45" fmla="*/ 10 h 342"/>
                <a:gd name="T46" fmla="*/ 9 w 530"/>
                <a:gd name="T47" fmla="*/ 10 h 342"/>
                <a:gd name="T48" fmla="*/ 9 w 530"/>
                <a:gd name="T49" fmla="*/ 10 h 342"/>
                <a:gd name="T50" fmla="*/ 10 w 530"/>
                <a:gd name="T51" fmla="*/ 10 h 342"/>
                <a:gd name="T52" fmla="*/ 10 w 530"/>
                <a:gd name="T53" fmla="*/ 10 h 342"/>
                <a:gd name="T54" fmla="*/ 11 w 530"/>
                <a:gd name="T55" fmla="*/ 10 h 342"/>
                <a:gd name="T56" fmla="*/ 12 w 530"/>
                <a:gd name="T57" fmla="*/ 9 h 342"/>
                <a:gd name="T58" fmla="*/ 12 w 530"/>
                <a:gd name="T59" fmla="*/ 7 h 342"/>
                <a:gd name="T60" fmla="*/ 12 w 530"/>
                <a:gd name="T61" fmla="*/ 6 h 342"/>
                <a:gd name="T62" fmla="*/ 12 w 530"/>
                <a:gd name="T63" fmla="*/ 4 h 342"/>
                <a:gd name="T64" fmla="*/ 12 w 530"/>
                <a:gd name="T65" fmla="*/ 2 h 342"/>
                <a:gd name="T66" fmla="*/ 11 w 530"/>
                <a:gd name="T67" fmla="*/ 1 h 342"/>
                <a:gd name="T68" fmla="*/ 10 w 530"/>
                <a:gd name="T69" fmla="*/ 0 h 342"/>
                <a:gd name="T70" fmla="*/ 10 w 530"/>
                <a:gd name="T71" fmla="*/ 0 h 342"/>
                <a:gd name="T72" fmla="*/ 9 w 530"/>
                <a:gd name="T73" fmla="*/ 1 h 342"/>
                <a:gd name="T74" fmla="*/ 9 w 530"/>
                <a:gd name="T75" fmla="*/ 2 h 342"/>
                <a:gd name="T76" fmla="*/ 8 w 530"/>
                <a:gd name="T77" fmla="*/ 2 h 342"/>
                <a:gd name="T78" fmla="*/ 8 w 530"/>
                <a:gd name="T79" fmla="*/ 1 h 342"/>
                <a:gd name="T80" fmla="*/ 7 w 530"/>
                <a:gd name="T81" fmla="*/ 1 h 342"/>
                <a:gd name="T82" fmla="*/ 7 w 530"/>
                <a:gd name="T83" fmla="*/ 1 h 342"/>
                <a:gd name="T84" fmla="*/ 6 w 530"/>
                <a:gd name="T85" fmla="*/ 1 h 342"/>
                <a:gd name="T86" fmla="*/ 5 w 530"/>
                <a:gd name="T87" fmla="*/ 2 h 342"/>
                <a:gd name="T88" fmla="*/ 5 w 530"/>
                <a:gd name="T89" fmla="*/ 3 h 342"/>
                <a:gd name="T90" fmla="*/ 5 w 530"/>
                <a:gd name="T91" fmla="*/ 4 h 342"/>
                <a:gd name="T92" fmla="*/ 5 w 530"/>
                <a:gd name="T93" fmla="*/ 6 h 342"/>
                <a:gd name="T94" fmla="*/ 4 w 530"/>
                <a:gd name="T95" fmla="*/ 7 h 342"/>
                <a:gd name="T96" fmla="*/ 3 w 530"/>
                <a:gd name="T97" fmla="*/ 7 h 342"/>
                <a:gd name="T98" fmla="*/ 3 w 530"/>
                <a:gd name="T99" fmla="*/ 8 h 342"/>
                <a:gd name="T100" fmla="*/ 2 w 530"/>
                <a:gd name="T101" fmla="*/ 9 h 3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30"/>
                <a:gd name="T154" fmla="*/ 0 h 342"/>
                <a:gd name="T155" fmla="*/ 530 w 530"/>
                <a:gd name="T156" fmla="*/ 342 h 3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30" h="342">
                  <a:moveTo>
                    <a:pt x="101" y="183"/>
                  </a:moveTo>
                  <a:lnTo>
                    <a:pt x="99" y="183"/>
                  </a:lnTo>
                  <a:lnTo>
                    <a:pt x="91" y="184"/>
                  </a:lnTo>
                  <a:lnTo>
                    <a:pt x="86" y="184"/>
                  </a:lnTo>
                  <a:lnTo>
                    <a:pt x="82" y="186"/>
                  </a:lnTo>
                  <a:lnTo>
                    <a:pt x="76" y="188"/>
                  </a:lnTo>
                  <a:lnTo>
                    <a:pt x="70" y="192"/>
                  </a:lnTo>
                  <a:lnTo>
                    <a:pt x="63" y="194"/>
                  </a:lnTo>
                  <a:lnTo>
                    <a:pt x="55" y="198"/>
                  </a:lnTo>
                  <a:lnTo>
                    <a:pt x="49" y="200"/>
                  </a:lnTo>
                  <a:lnTo>
                    <a:pt x="44" y="203"/>
                  </a:lnTo>
                  <a:lnTo>
                    <a:pt x="36" y="205"/>
                  </a:lnTo>
                  <a:lnTo>
                    <a:pt x="30" y="211"/>
                  </a:lnTo>
                  <a:lnTo>
                    <a:pt x="23" y="215"/>
                  </a:lnTo>
                  <a:lnTo>
                    <a:pt x="19" y="221"/>
                  </a:lnTo>
                  <a:lnTo>
                    <a:pt x="13" y="224"/>
                  </a:lnTo>
                  <a:lnTo>
                    <a:pt x="8" y="230"/>
                  </a:lnTo>
                  <a:lnTo>
                    <a:pt x="4" y="236"/>
                  </a:lnTo>
                  <a:lnTo>
                    <a:pt x="2" y="241"/>
                  </a:lnTo>
                  <a:lnTo>
                    <a:pt x="0" y="249"/>
                  </a:lnTo>
                  <a:lnTo>
                    <a:pt x="0" y="255"/>
                  </a:lnTo>
                  <a:lnTo>
                    <a:pt x="0" y="262"/>
                  </a:lnTo>
                  <a:lnTo>
                    <a:pt x="4" y="270"/>
                  </a:lnTo>
                  <a:lnTo>
                    <a:pt x="6" y="278"/>
                  </a:lnTo>
                  <a:lnTo>
                    <a:pt x="11" y="285"/>
                  </a:lnTo>
                  <a:lnTo>
                    <a:pt x="17" y="295"/>
                  </a:lnTo>
                  <a:lnTo>
                    <a:pt x="29" y="304"/>
                  </a:lnTo>
                  <a:lnTo>
                    <a:pt x="32" y="308"/>
                  </a:lnTo>
                  <a:lnTo>
                    <a:pt x="38" y="314"/>
                  </a:lnTo>
                  <a:lnTo>
                    <a:pt x="44" y="318"/>
                  </a:lnTo>
                  <a:lnTo>
                    <a:pt x="51" y="321"/>
                  </a:lnTo>
                  <a:lnTo>
                    <a:pt x="59" y="327"/>
                  </a:lnTo>
                  <a:lnTo>
                    <a:pt x="67" y="333"/>
                  </a:lnTo>
                  <a:lnTo>
                    <a:pt x="76" y="337"/>
                  </a:lnTo>
                  <a:lnTo>
                    <a:pt x="86" y="342"/>
                  </a:lnTo>
                  <a:lnTo>
                    <a:pt x="89" y="342"/>
                  </a:lnTo>
                  <a:lnTo>
                    <a:pt x="97" y="342"/>
                  </a:lnTo>
                  <a:lnTo>
                    <a:pt x="105" y="342"/>
                  </a:lnTo>
                  <a:lnTo>
                    <a:pt x="108" y="340"/>
                  </a:lnTo>
                  <a:lnTo>
                    <a:pt x="116" y="340"/>
                  </a:lnTo>
                  <a:lnTo>
                    <a:pt x="122" y="338"/>
                  </a:lnTo>
                  <a:lnTo>
                    <a:pt x="127" y="338"/>
                  </a:lnTo>
                  <a:lnTo>
                    <a:pt x="133" y="337"/>
                  </a:lnTo>
                  <a:lnTo>
                    <a:pt x="139" y="337"/>
                  </a:lnTo>
                  <a:lnTo>
                    <a:pt x="146" y="335"/>
                  </a:lnTo>
                  <a:lnTo>
                    <a:pt x="154" y="333"/>
                  </a:lnTo>
                  <a:lnTo>
                    <a:pt x="162" y="331"/>
                  </a:lnTo>
                  <a:lnTo>
                    <a:pt x="167" y="327"/>
                  </a:lnTo>
                  <a:lnTo>
                    <a:pt x="175" y="323"/>
                  </a:lnTo>
                  <a:lnTo>
                    <a:pt x="183" y="321"/>
                  </a:lnTo>
                  <a:lnTo>
                    <a:pt x="188" y="316"/>
                  </a:lnTo>
                  <a:lnTo>
                    <a:pt x="194" y="312"/>
                  </a:lnTo>
                  <a:lnTo>
                    <a:pt x="202" y="306"/>
                  </a:lnTo>
                  <a:lnTo>
                    <a:pt x="209" y="302"/>
                  </a:lnTo>
                  <a:lnTo>
                    <a:pt x="215" y="297"/>
                  </a:lnTo>
                  <a:lnTo>
                    <a:pt x="221" y="289"/>
                  </a:lnTo>
                  <a:lnTo>
                    <a:pt x="226" y="283"/>
                  </a:lnTo>
                  <a:lnTo>
                    <a:pt x="232" y="276"/>
                  </a:lnTo>
                  <a:lnTo>
                    <a:pt x="236" y="266"/>
                  </a:lnTo>
                  <a:lnTo>
                    <a:pt x="240" y="259"/>
                  </a:lnTo>
                  <a:lnTo>
                    <a:pt x="245" y="249"/>
                  </a:lnTo>
                  <a:lnTo>
                    <a:pt x="249" y="240"/>
                  </a:lnTo>
                  <a:lnTo>
                    <a:pt x="251" y="241"/>
                  </a:lnTo>
                  <a:lnTo>
                    <a:pt x="255" y="245"/>
                  </a:lnTo>
                  <a:lnTo>
                    <a:pt x="259" y="251"/>
                  </a:lnTo>
                  <a:lnTo>
                    <a:pt x="268" y="259"/>
                  </a:lnTo>
                  <a:lnTo>
                    <a:pt x="278" y="266"/>
                  </a:lnTo>
                  <a:lnTo>
                    <a:pt x="289" y="274"/>
                  </a:lnTo>
                  <a:lnTo>
                    <a:pt x="295" y="278"/>
                  </a:lnTo>
                  <a:lnTo>
                    <a:pt x="300" y="281"/>
                  </a:lnTo>
                  <a:lnTo>
                    <a:pt x="306" y="283"/>
                  </a:lnTo>
                  <a:lnTo>
                    <a:pt x="314" y="287"/>
                  </a:lnTo>
                  <a:lnTo>
                    <a:pt x="319" y="287"/>
                  </a:lnTo>
                  <a:lnTo>
                    <a:pt x="325" y="289"/>
                  </a:lnTo>
                  <a:lnTo>
                    <a:pt x="331" y="289"/>
                  </a:lnTo>
                  <a:lnTo>
                    <a:pt x="337" y="289"/>
                  </a:lnTo>
                  <a:lnTo>
                    <a:pt x="342" y="287"/>
                  </a:lnTo>
                  <a:lnTo>
                    <a:pt x="348" y="285"/>
                  </a:lnTo>
                  <a:lnTo>
                    <a:pt x="354" y="283"/>
                  </a:lnTo>
                  <a:lnTo>
                    <a:pt x="359" y="280"/>
                  </a:lnTo>
                  <a:lnTo>
                    <a:pt x="365" y="274"/>
                  </a:lnTo>
                  <a:lnTo>
                    <a:pt x="369" y="268"/>
                  </a:lnTo>
                  <a:lnTo>
                    <a:pt x="373" y="259"/>
                  </a:lnTo>
                  <a:lnTo>
                    <a:pt x="376" y="251"/>
                  </a:lnTo>
                  <a:lnTo>
                    <a:pt x="378" y="245"/>
                  </a:lnTo>
                  <a:lnTo>
                    <a:pt x="380" y="240"/>
                  </a:lnTo>
                  <a:lnTo>
                    <a:pt x="380" y="234"/>
                  </a:lnTo>
                  <a:lnTo>
                    <a:pt x="384" y="228"/>
                  </a:lnTo>
                  <a:lnTo>
                    <a:pt x="384" y="221"/>
                  </a:lnTo>
                  <a:lnTo>
                    <a:pt x="386" y="213"/>
                  </a:lnTo>
                  <a:lnTo>
                    <a:pt x="386" y="205"/>
                  </a:lnTo>
                  <a:lnTo>
                    <a:pt x="388" y="198"/>
                  </a:lnTo>
                  <a:lnTo>
                    <a:pt x="390" y="198"/>
                  </a:lnTo>
                  <a:lnTo>
                    <a:pt x="394" y="200"/>
                  </a:lnTo>
                  <a:lnTo>
                    <a:pt x="399" y="200"/>
                  </a:lnTo>
                  <a:lnTo>
                    <a:pt x="409" y="203"/>
                  </a:lnTo>
                  <a:lnTo>
                    <a:pt x="413" y="203"/>
                  </a:lnTo>
                  <a:lnTo>
                    <a:pt x="418" y="205"/>
                  </a:lnTo>
                  <a:lnTo>
                    <a:pt x="424" y="205"/>
                  </a:lnTo>
                  <a:lnTo>
                    <a:pt x="432" y="207"/>
                  </a:lnTo>
                  <a:lnTo>
                    <a:pt x="437" y="207"/>
                  </a:lnTo>
                  <a:lnTo>
                    <a:pt x="443" y="209"/>
                  </a:lnTo>
                  <a:lnTo>
                    <a:pt x="449" y="209"/>
                  </a:lnTo>
                  <a:lnTo>
                    <a:pt x="456" y="211"/>
                  </a:lnTo>
                  <a:lnTo>
                    <a:pt x="462" y="209"/>
                  </a:lnTo>
                  <a:lnTo>
                    <a:pt x="468" y="209"/>
                  </a:lnTo>
                  <a:lnTo>
                    <a:pt x="473" y="209"/>
                  </a:lnTo>
                  <a:lnTo>
                    <a:pt x="481" y="209"/>
                  </a:lnTo>
                  <a:lnTo>
                    <a:pt x="487" y="207"/>
                  </a:lnTo>
                  <a:lnTo>
                    <a:pt x="492" y="207"/>
                  </a:lnTo>
                  <a:lnTo>
                    <a:pt x="498" y="205"/>
                  </a:lnTo>
                  <a:lnTo>
                    <a:pt x="504" y="203"/>
                  </a:lnTo>
                  <a:lnTo>
                    <a:pt x="513" y="198"/>
                  </a:lnTo>
                  <a:lnTo>
                    <a:pt x="521" y="190"/>
                  </a:lnTo>
                  <a:lnTo>
                    <a:pt x="525" y="184"/>
                  </a:lnTo>
                  <a:lnTo>
                    <a:pt x="527" y="181"/>
                  </a:lnTo>
                  <a:lnTo>
                    <a:pt x="529" y="173"/>
                  </a:lnTo>
                  <a:lnTo>
                    <a:pt x="530" y="167"/>
                  </a:lnTo>
                  <a:lnTo>
                    <a:pt x="530" y="158"/>
                  </a:lnTo>
                  <a:lnTo>
                    <a:pt x="530" y="150"/>
                  </a:lnTo>
                  <a:lnTo>
                    <a:pt x="530" y="141"/>
                  </a:lnTo>
                  <a:lnTo>
                    <a:pt x="530" y="133"/>
                  </a:lnTo>
                  <a:lnTo>
                    <a:pt x="529" y="124"/>
                  </a:lnTo>
                  <a:lnTo>
                    <a:pt x="529" y="116"/>
                  </a:lnTo>
                  <a:lnTo>
                    <a:pt x="527" y="106"/>
                  </a:lnTo>
                  <a:lnTo>
                    <a:pt x="527" y="97"/>
                  </a:lnTo>
                  <a:lnTo>
                    <a:pt x="525" y="87"/>
                  </a:lnTo>
                  <a:lnTo>
                    <a:pt x="523" y="78"/>
                  </a:lnTo>
                  <a:lnTo>
                    <a:pt x="519" y="68"/>
                  </a:lnTo>
                  <a:lnTo>
                    <a:pt x="517" y="59"/>
                  </a:lnTo>
                  <a:lnTo>
                    <a:pt x="513" y="51"/>
                  </a:lnTo>
                  <a:lnTo>
                    <a:pt x="510" y="44"/>
                  </a:lnTo>
                  <a:lnTo>
                    <a:pt x="506" y="36"/>
                  </a:lnTo>
                  <a:lnTo>
                    <a:pt x="504" y="30"/>
                  </a:lnTo>
                  <a:lnTo>
                    <a:pt x="498" y="23"/>
                  </a:lnTo>
                  <a:lnTo>
                    <a:pt x="492" y="17"/>
                  </a:lnTo>
                  <a:lnTo>
                    <a:pt x="487" y="10"/>
                  </a:lnTo>
                  <a:lnTo>
                    <a:pt x="481" y="8"/>
                  </a:lnTo>
                  <a:lnTo>
                    <a:pt x="475" y="4"/>
                  </a:lnTo>
                  <a:lnTo>
                    <a:pt x="470" y="2"/>
                  </a:lnTo>
                  <a:lnTo>
                    <a:pt x="462" y="0"/>
                  </a:lnTo>
                  <a:lnTo>
                    <a:pt x="454" y="0"/>
                  </a:lnTo>
                  <a:lnTo>
                    <a:pt x="445" y="0"/>
                  </a:lnTo>
                  <a:lnTo>
                    <a:pt x="437" y="4"/>
                  </a:lnTo>
                  <a:lnTo>
                    <a:pt x="428" y="6"/>
                  </a:lnTo>
                  <a:lnTo>
                    <a:pt x="420" y="13"/>
                  </a:lnTo>
                  <a:lnTo>
                    <a:pt x="411" y="17"/>
                  </a:lnTo>
                  <a:lnTo>
                    <a:pt x="401" y="27"/>
                  </a:lnTo>
                  <a:lnTo>
                    <a:pt x="395" y="30"/>
                  </a:lnTo>
                  <a:lnTo>
                    <a:pt x="390" y="36"/>
                  </a:lnTo>
                  <a:lnTo>
                    <a:pt x="386" y="42"/>
                  </a:lnTo>
                  <a:lnTo>
                    <a:pt x="380" y="49"/>
                  </a:lnTo>
                  <a:lnTo>
                    <a:pt x="378" y="48"/>
                  </a:lnTo>
                  <a:lnTo>
                    <a:pt x="373" y="46"/>
                  </a:lnTo>
                  <a:lnTo>
                    <a:pt x="367" y="42"/>
                  </a:lnTo>
                  <a:lnTo>
                    <a:pt x="357" y="40"/>
                  </a:lnTo>
                  <a:lnTo>
                    <a:pt x="352" y="38"/>
                  </a:lnTo>
                  <a:lnTo>
                    <a:pt x="346" y="36"/>
                  </a:lnTo>
                  <a:lnTo>
                    <a:pt x="338" y="34"/>
                  </a:lnTo>
                  <a:lnTo>
                    <a:pt x="333" y="34"/>
                  </a:lnTo>
                  <a:lnTo>
                    <a:pt x="325" y="32"/>
                  </a:lnTo>
                  <a:lnTo>
                    <a:pt x="319" y="30"/>
                  </a:lnTo>
                  <a:lnTo>
                    <a:pt x="314" y="30"/>
                  </a:lnTo>
                  <a:lnTo>
                    <a:pt x="306" y="30"/>
                  </a:lnTo>
                  <a:lnTo>
                    <a:pt x="298" y="29"/>
                  </a:lnTo>
                  <a:lnTo>
                    <a:pt x="291" y="27"/>
                  </a:lnTo>
                  <a:lnTo>
                    <a:pt x="285" y="27"/>
                  </a:lnTo>
                  <a:lnTo>
                    <a:pt x="278" y="29"/>
                  </a:lnTo>
                  <a:lnTo>
                    <a:pt x="272" y="29"/>
                  </a:lnTo>
                  <a:lnTo>
                    <a:pt x="266" y="30"/>
                  </a:lnTo>
                  <a:lnTo>
                    <a:pt x="259" y="30"/>
                  </a:lnTo>
                  <a:lnTo>
                    <a:pt x="255" y="34"/>
                  </a:lnTo>
                  <a:lnTo>
                    <a:pt x="249" y="34"/>
                  </a:lnTo>
                  <a:lnTo>
                    <a:pt x="243" y="38"/>
                  </a:lnTo>
                  <a:lnTo>
                    <a:pt x="238" y="40"/>
                  </a:lnTo>
                  <a:lnTo>
                    <a:pt x="236" y="46"/>
                  </a:lnTo>
                  <a:lnTo>
                    <a:pt x="232" y="51"/>
                  </a:lnTo>
                  <a:lnTo>
                    <a:pt x="230" y="57"/>
                  </a:lnTo>
                  <a:lnTo>
                    <a:pt x="226" y="63"/>
                  </a:lnTo>
                  <a:lnTo>
                    <a:pt x="226" y="70"/>
                  </a:lnTo>
                  <a:lnTo>
                    <a:pt x="224" y="78"/>
                  </a:lnTo>
                  <a:lnTo>
                    <a:pt x="224" y="86"/>
                  </a:lnTo>
                  <a:lnTo>
                    <a:pt x="221" y="91"/>
                  </a:lnTo>
                  <a:lnTo>
                    <a:pt x="219" y="99"/>
                  </a:lnTo>
                  <a:lnTo>
                    <a:pt x="215" y="105"/>
                  </a:lnTo>
                  <a:lnTo>
                    <a:pt x="211" y="110"/>
                  </a:lnTo>
                  <a:lnTo>
                    <a:pt x="207" y="116"/>
                  </a:lnTo>
                  <a:lnTo>
                    <a:pt x="203" y="122"/>
                  </a:lnTo>
                  <a:lnTo>
                    <a:pt x="192" y="131"/>
                  </a:lnTo>
                  <a:lnTo>
                    <a:pt x="183" y="141"/>
                  </a:lnTo>
                  <a:lnTo>
                    <a:pt x="177" y="145"/>
                  </a:lnTo>
                  <a:lnTo>
                    <a:pt x="171" y="148"/>
                  </a:lnTo>
                  <a:lnTo>
                    <a:pt x="165" y="152"/>
                  </a:lnTo>
                  <a:lnTo>
                    <a:pt x="162" y="156"/>
                  </a:lnTo>
                  <a:lnTo>
                    <a:pt x="154" y="158"/>
                  </a:lnTo>
                  <a:lnTo>
                    <a:pt x="148" y="162"/>
                  </a:lnTo>
                  <a:lnTo>
                    <a:pt x="145" y="165"/>
                  </a:lnTo>
                  <a:lnTo>
                    <a:pt x="139" y="167"/>
                  </a:lnTo>
                  <a:lnTo>
                    <a:pt x="127" y="171"/>
                  </a:lnTo>
                  <a:lnTo>
                    <a:pt x="120" y="175"/>
                  </a:lnTo>
                  <a:lnTo>
                    <a:pt x="112" y="177"/>
                  </a:lnTo>
                  <a:lnTo>
                    <a:pt x="105" y="181"/>
                  </a:lnTo>
                  <a:lnTo>
                    <a:pt x="101" y="183"/>
                  </a:lnTo>
                  <a:close/>
                </a:path>
              </a:pathLst>
            </a:custGeom>
            <a:solidFill>
              <a:schemeClr val="hlink"/>
            </a:solidFill>
            <a:ln w="12700">
              <a:solidFill>
                <a:schemeClr val="bg1"/>
              </a:solidFill>
              <a:round/>
              <a:headEnd/>
              <a:tailEnd/>
            </a:ln>
          </p:spPr>
          <p:txBody>
            <a:bodyPr/>
            <a:lstStyle/>
            <a:p>
              <a:endParaRPr lang="en-US"/>
            </a:p>
          </p:txBody>
        </p:sp>
        <p:sp>
          <p:nvSpPr>
            <p:cNvPr id="541" name="Line 40"/>
            <p:cNvSpPr>
              <a:spLocks noChangeShapeType="1"/>
            </p:cNvSpPr>
            <p:nvPr/>
          </p:nvSpPr>
          <p:spPr bwMode="auto">
            <a:xfrm flipH="1" flipV="1">
              <a:off x="1431" y="1910"/>
              <a:ext cx="8" cy="11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542" name="Line 41"/>
            <p:cNvSpPr>
              <a:spLocks noChangeShapeType="1"/>
            </p:cNvSpPr>
            <p:nvPr/>
          </p:nvSpPr>
          <p:spPr bwMode="auto">
            <a:xfrm flipV="1">
              <a:off x="1464" y="1910"/>
              <a:ext cx="34" cy="118"/>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543" name="Oval 42"/>
            <p:cNvSpPr>
              <a:spLocks noChangeArrowheads="1"/>
            </p:cNvSpPr>
            <p:nvPr/>
          </p:nvSpPr>
          <p:spPr bwMode="auto">
            <a:xfrm>
              <a:off x="629" y="2280"/>
              <a:ext cx="162" cy="159"/>
            </a:xfrm>
            <a:prstGeom prst="ellipse">
              <a:avLst/>
            </a:prstGeom>
            <a:solidFill>
              <a:schemeClr val="folHlink"/>
            </a:solidFill>
            <a:ln>
              <a:noFill/>
            </a:ln>
            <a:extLst>
              <a:ext uri="{91240B29-F687-4F45-9708-019B960494DF}">
                <a14:hiddenLine xmlns:a14="http://schemas.microsoft.com/office/drawing/2010/main" w="28575" algn="ctr">
                  <a:solidFill>
                    <a:srgbClr val="000000"/>
                  </a:solidFill>
                  <a:round/>
                  <a:headEnd/>
                  <a:tailEnd/>
                </a14:hiddenLine>
              </a:ext>
            </a:extLst>
          </p:spPr>
          <p:txBody>
            <a:bodyPr lIns="0" tIns="0" rIns="0" bIns="0" anchor="ctr">
              <a:spAutoFit/>
            </a:bodyPr>
            <a:lstStyle/>
            <a:p>
              <a:endParaRPr lang="en-US"/>
            </a:p>
          </p:txBody>
        </p:sp>
        <p:sp>
          <p:nvSpPr>
            <p:cNvPr id="544" name="Freeform 43"/>
            <p:cNvSpPr>
              <a:spLocks/>
            </p:cNvSpPr>
            <p:nvPr/>
          </p:nvSpPr>
          <p:spPr bwMode="auto">
            <a:xfrm>
              <a:off x="611" y="2261"/>
              <a:ext cx="197" cy="198"/>
            </a:xfrm>
            <a:custGeom>
              <a:avLst/>
              <a:gdLst>
                <a:gd name="T0" fmla="*/ 1 w 770"/>
                <a:gd name="T1" fmla="*/ 3 h 778"/>
                <a:gd name="T2" fmla="*/ 1 w 770"/>
                <a:gd name="T3" fmla="*/ 3 h 778"/>
                <a:gd name="T4" fmla="*/ 0 w 770"/>
                <a:gd name="T5" fmla="*/ 3 h 778"/>
                <a:gd name="T6" fmla="*/ 0 w 770"/>
                <a:gd name="T7" fmla="*/ 2 h 778"/>
                <a:gd name="T8" fmla="*/ 0 w 770"/>
                <a:gd name="T9" fmla="*/ 2 h 778"/>
                <a:gd name="T10" fmla="*/ 0 w 770"/>
                <a:gd name="T11" fmla="*/ 2 h 778"/>
                <a:gd name="T12" fmla="*/ 0 w 770"/>
                <a:gd name="T13" fmla="*/ 1 h 778"/>
                <a:gd name="T14" fmla="*/ 0 w 770"/>
                <a:gd name="T15" fmla="*/ 1 h 778"/>
                <a:gd name="T16" fmla="*/ 1 w 770"/>
                <a:gd name="T17" fmla="*/ 1 h 778"/>
                <a:gd name="T18" fmla="*/ 1 w 770"/>
                <a:gd name="T19" fmla="*/ 0 h 778"/>
                <a:gd name="T20" fmla="*/ 1 w 770"/>
                <a:gd name="T21" fmla="*/ 0 h 778"/>
                <a:gd name="T22" fmla="*/ 2 w 770"/>
                <a:gd name="T23" fmla="*/ 0 h 778"/>
                <a:gd name="T24" fmla="*/ 2 w 770"/>
                <a:gd name="T25" fmla="*/ 0 h 778"/>
                <a:gd name="T26" fmla="*/ 2 w 770"/>
                <a:gd name="T27" fmla="*/ 0 h 778"/>
                <a:gd name="T28" fmla="*/ 3 w 770"/>
                <a:gd name="T29" fmla="*/ 1 h 778"/>
                <a:gd name="T30" fmla="*/ 3 w 770"/>
                <a:gd name="T31" fmla="*/ 1 h 778"/>
                <a:gd name="T32" fmla="*/ 3 w 770"/>
                <a:gd name="T33" fmla="*/ 1 h 778"/>
                <a:gd name="T34" fmla="*/ 3 w 770"/>
                <a:gd name="T35" fmla="*/ 2 h 778"/>
                <a:gd name="T36" fmla="*/ 3 w 770"/>
                <a:gd name="T37" fmla="*/ 2 h 778"/>
                <a:gd name="T38" fmla="*/ 3 w 770"/>
                <a:gd name="T39" fmla="*/ 2 h 778"/>
                <a:gd name="T40" fmla="*/ 3 w 770"/>
                <a:gd name="T41" fmla="*/ 3 h 778"/>
                <a:gd name="T42" fmla="*/ 3 w 770"/>
                <a:gd name="T43" fmla="*/ 3 h 778"/>
                <a:gd name="T44" fmla="*/ 2 w 770"/>
                <a:gd name="T45" fmla="*/ 3 h 778"/>
                <a:gd name="T46" fmla="*/ 2 w 770"/>
                <a:gd name="T47" fmla="*/ 3 h 778"/>
                <a:gd name="T48" fmla="*/ 2 w 770"/>
                <a:gd name="T49" fmla="*/ 3 h 778"/>
                <a:gd name="T50" fmla="*/ 1 w 770"/>
                <a:gd name="T51" fmla="*/ 3 h 778"/>
                <a:gd name="T52" fmla="*/ 1 w 770"/>
                <a:gd name="T53" fmla="*/ 3 h 778"/>
                <a:gd name="T54" fmla="*/ 1 w 770"/>
                <a:gd name="T55" fmla="*/ 3 h 778"/>
                <a:gd name="T56" fmla="*/ 2 w 770"/>
                <a:gd name="T57" fmla="*/ 3 h 778"/>
                <a:gd name="T58" fmla="*/ 2 w 770"/>
                <a:gd name="T59" fmla="*/ 3 h 778"/>
                <a:gd name="T60" fmla="*/ 2 w 770"/>
                <a:gd name="T61" fmla="*/ 3 h 778"/>
                <a:gd name="T62" fmla="*/ 2 w 770"/>
                <a:gd name="T63" fmla="*/ 3 h 778"/>
                <a:gd name="T64" fmla="*/ 3 w 770"/>
                <a:gd name="T65" fmla="*/ 2 h 778"/>
                <a:gd name="T66" fmla="*/ 3 w 770"/>
                <a:gd name="T67" fmla="*/ 2 h 778"/>
                <a:gd name="T68" fmla="*/ 3 w 770"/>
                <a:gd name="T69" fmla="*/ 2 h 778"/>
                <a:gd name="T70" fmla="*/ 3 w 770"/>
                <a:gd name="T71" fmla="*/ 2 h 778"/>
                <a:gd name="T72" fmla="*/ 3 w 770"/>
                <a:gd name="T73" fmla="*/ 1 h 778"/>
                <a:gd name="T74" fmla="*/ 3 w 770"/>
                <a:gd name="T75" fmla="*/ 1 h 778"/>
                <a:gd name="T76" fmla="*/ 3 w 770"/>
                <a:gd name="T77" fmla="*/ 1 h 778"/>
                <a:gd name="T78" fmla="*/ 2 w 770"/>
                <a:gd name="T79" fmla="*/ 1 h 778"/>
                <a:gd name="T80" fmla="*/ 2 w 770"/>
                <a:gd name="T81" fmla="*/ 1 h 778"/>
                <a:gd name="T82" fmla="*/ 2 w 770"/>
                <a:gd name="T83" fmla="*/ 1 h 778"/>
                <a:gd name="T84" fmla="*/ 1 w 770"/>
                <a:gd name="T85" fmla="*/ 1 h 778"/>
                <a:gd name="T86" fmla="*/ 1 w 770"/>
                <a:gd name="T87" fmla="*/ 1 h 778"/>
                <a:gd name="T88" fmla="*/ 1 w 770"/>
                <a:gd name="T89" fmla="*/ 1 h 778"/>
                <a:gd name="T90" fmla="*/ 1 w 770"/>
                <a:gd name="T91" fmla="*/ 1 h 778"/>
                <a:gd name="T92" fmla="*/ 1 w 770"/>
                <a:gd name="T93" fmla="*/ 1 h 778"/>
                <a:gd name="T94" fmla="*/ 1 w 770"/>
                <a:gd name="T95" fmla="*/ 2 h 778"/>
                <a:gd name="T96" fmla="*/ 1 w 770"/>
                <a:gd name="T97" fmla="*/ 2 h 778"/>
                <a:gd name="T98" fmla="*/ 1 w 770"/>
                <a:gd name="T99" fmla="*/ 2 h 778"/>
                <a:gd name="T100" fmla="*/ 1 w 770"/>
                <a:gd name="T101" fmla="*/ 2 h 778"/>
                <a:gd name="T102" fmla="*/ 1 w 770"/>
                <a:gd name="T103" fmla="*/ 3 h 778"/>
                <a:gd name="T104" fmla="*/ 1 w 770"/>
                <a:gd name="T105" fmla="*/ 3 h 778"/>
                <a:gd name="T106" fmla="*/ 1 w 770"/>
                <a:gd name="T107" fmla="*/ 3 h 778"/>
                <a:gd name="T108" fmla="*/ 1 w 770"/>
                <a:gd name="T109" fmla="*/ 3 h 77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70"/>
                <a:gd name="T166" fmla="*/ 0 h 778"/>
                <a:gd name="T167" fmla="*/ 770 w 770"/>
                <a:gd name="T168" fmla="*/ 778 h 77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70" h="778">
                  <a:moveTo>
                    <a:pt x="165" y="708"/>
                  </a:moveTo>
                  <a:lnTo>
                    <a:pt x="123" y="675"/>
                  </a:lnTo>
                  <a:lnTo>
                    <a:pt x="60" y="605"/>
                  </a:lnTo>
                  <a:lnTo>
                    <a:pt x="20" y="521"/>
                  </a:lnTo>
                  <a:lnTo>
                    <a:pt x="0" y="430"/>
                  </a:lnTo>
                  <a:lnTo>
                    <a:pt x="0" y="337"/>
                  </a:lnTo>
                  <a:lnTo>
                    <a:pt x="24" y="246"/>
                  </a:lnTo>
                  <a:lnTo>
                    <a:pt x="68" y="164"/>
                  </a:lnTo>
                  <a:lnTo>
                    <a:pt x="131" y="96"/>
                  </a:lnTo>
                  <a:lnTo>
                    <a:pt x="209" y="42"/>
                  </a:lnTo>
                  <a:lnTo>
                    <a:pt x="296" y="10"/>
                  </a:lnTo>
                  <a:lnTo>
                    <a:pt x="389" y="0"/>
                  </a:lnTo>
                  <a:lnTo>
                    <a:pt x="482" y="14"/>
                  </a:lnTo>
                  <a:lnTo>
                    <a:pt x="570" y="48"/>
                  </a:lnTo>
                  <a:lnTo>
                    <a:pt x="644" y="103"/>
                  </a:lnTo>
                  <a:lnTo>
                    <a:pt x="707" y="173"/>
                  </a:lnTo>
                  <a:lnTo>
                    <a:pt x="749" y="255"/>
                  </a:lnTo>
                  <a:lnTo>
                    <a:pt x="770" y="346"/>
                  </a:lnTo>
                  <a:lnTo>
                    <a:pt x="768" y="441"/>
                  </a:lnTo>
                  <a:lnTo>
                    <a:pt x="745" y="531"/>
                  </a:lnTo>
                  <a:lnTo>
                    <a:pt x="699" y="614"/>
                  </a:lnTo>
                  <a:lnTo>
                    <a:pt x="636" y="683"/>
                  </a:lnTo>
                  <a:lnTo>
                    <a:pt x="559" y="736"/>
                  </a:lnTo>
                  <a:lnTo>
                    <a:pt x="471" y="767"/>
                  </a:lnTo>
                  <a:lnTo>
                    <a:pt x="378" y="778"/>
                  </a:lnTo>
                  <a:lnTo>
                    <a:pt x="287" y="765"/>
                  </a:lnTo>
                  <a:lnTo>
                    <a:pt x="199" y="732"/>
                  </a:lnTo>
                  <a:lnTo>
                    <a:pt x="287" y="668"/>
                  </a:lnTo>
                  <a:lnTo>
                    <a:pt x="366" y="681"/>
                  </a:lnTo>
                  <a:lnTo>
                    <a:pt x="437" y="677"/>
                  </a:lnTo>
                  <a:lnTo>
                    <a:pt x="505" y="656"/>
                  </a:lnTo>
                  <a:lnTo>
                    <a:pt x="564" y="618"/>
                  </a:lnTo>
                  <a:lnTo>
                    <a:pt x="614" y="569"/>
                  </a:lnTo>
                  <a:lnTo>
                    <a:pt x="652" y="508"/>
                  </a:lnTo>
                  <a:lnTo>
                    <a:pt x="671" y="441"/>
                  </a:lnTo>
                  <a:lnTo>
                    <a:pt x="676" y="371"/>
                  </a:lnTo>
                  <a:lnTo>
                    <a:pt x="663" y="301"/>
                  </a:lnTo>
                  <a:lnTo>
                    <a:pt x="635" y="236"/>
                  </a:lnTo>
                  <a:lnTo>
                    <a:pt x="591" y="181"/>
                  </a:lnTo>
                  <a:lnTo>
                    <a:pt x="534" y="137"/>
                  </a:lnTo>
                  <a:lnTo>
                    <a:pt x="471" y="109"/>
                  </a:lnTo>
                  <a:lnTo>
                    <a:pt x="401" y="97"/>
                  </a:lnTo>
                  <a:lnTo>
                    <a:pt x="330" y="101"/>
                  </a:lnTo>
                  <a:lnTo>
                    <a:pt x="264" y="122"/>
                  </a:lnTo>
                  <a:lnTo>
                    <a:pt x="203" y="160"/>
                  </a:lnTo>
                  <a:lnTo>
                    <a:pt x="154" y="210"/>
                  </a:lnTo>
                  <a:lnTo>
                    <a:pt x="116" y="269"/>
                  </a:lnTo>
                  <a:lnTo>
                    <a:pt x="97" y="337"/>
                  </a:lnTo>
                  <a:lnTo>
                    <a:pt x="91" y="407"/>
                  </a:lnTo>
                  <a:lnTo>
                    <a:pt x="104" y="478"/>
                  </a:lnTo>
                  <a:lnTo>
                    <a:pt x="135" y="540"/>
                  </a:lnTo>
                  <a:lnTo>
                    <a:pt x="176" y="597"/>
                  </a:lnTo>
                  <a:lnTo>
                    <a:pt x="243" y="647"/>
                  </a:lnTo>
                  <a:lnTo>
                    <a:pt x="165" y="7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 name="Freeform 44"/>
            <p:cNvSpPr>
              <a:spLocks/>
            </p:cNvSpPr>
            <p:nvPr/>
          </p:nvSpPr>
          <p:spPr bwMode="auto">
            <a:xfrm>
              <a:off x="653" y="2425"/>
              <a:ext cx="38" cy="24"/>
            </a:xfrm>
            <a:custGeom>
              <a:avLst/>
              <a:gdLst>
                <a:gd name="T0" fmla="*/ 1 w 150"/>
                <a:gd name="T1" fmla="*/ 0 h 93"/>
                <a:gd name="T2" fmla="*/ 0 w 150"/>
                <a:gd name="T3" fmla="*/ 0 h 93"/>
                <a:gd name="T4" fmla="*/ 0 w 150"/>
                <a:gd name="T5" fmla="*/ 0 h 93"/>
                <a:gd name="T6" fmla="*/ 0 w 150"/>
                <a:gd name="T7" fmla="*/ 1 h 93"/>
                <a:gd name="T8" fmla="*/ 1 w 150"/>
                <a:gd name="T9" fmla="*/ 0 h 93"/>
                <a:gd name="T10" fmla="*/ 1 w 150"/>
                <a:gd name="T11" fmla="*/ 0 h 93"/>
                <a:gd name="T12" fmla="*/ 0 60000 65536"/>
                <a:gd name="T13" fmla="*/ 0 60000 65536"/>
                <a:gd name="T14" fmla="*/ 0 60000 65536"/>
                <a:gd name="T15" fmla="*/ 0 60000 65536"/>
                <a:gd name="T16" fmla="*/ 0 60000 65536"/>
                <a:gd name="T17" fmla="*/ 0 60000 65536"/>
                <a:gd name="T18" fmla="*/ 0 w 150"/>
                <a:gd name="T19" fmla="*/ 0 h 93"/>
                <a:gd name="T20" fmla="*/ 150 w 150"/>
                <a:gd name="T21" fmla="*/ 93 h 93"/>
              </a:gdLst>
              <a:ahLst/>
              <a:cxnLst>
                <a:cxn ang="T12">
                  <a:pos x="T0" y="T1"/>
                </a:cxn>
                <a:cxn ang="T13">
                  <a:pos x="T2" y="T3"/>
                </a:cxn>
                <a:cxn ang="T14">
                  <a:pos x="T4" y="T5"/>
                </a:cxn>
                <a:cxn ang="T15">
                  <a:pos x="T6" y="T7"/>
                </a:cxn>
                <a:cxn ang="T16">
                  <a:pos x="T8" y="T9"/>
                </a:cxn>
                <a:cxn ang="T17">
                  <a:pos x="T10" y="T11"/>
                </a:cxn>
              </a:cxnLst>
              <a:rect l="T18" t="T19" r="T20" b="T21"/>
              <a:pathLst>
                <a:path w="150" h="93">
                  <a:moveTo>
                    <a:pt x="150" y="36"/>
                  </a:moveTo>
                  <a:lnTo>
                    <a:pt x="59" y="0"/>
                  </a:lnTo>
                  <a:lnTo>
                    <a:pt x="0" y="67"/>
                  </a:lnTo>
                  <a:lnTo>
                    <a:pt x="42" y="93"/>
                  </a:lnTo>
                  <a:lnTo>
                    <a:pt x="15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 name="Oval 45"/>
            <p:cNvSpPr>
              <a:spLocks noChangeArrowheads="1"/>
            </p:cNvSpPr>
            <p:nvPr/>
          </p:nvSpPr>
          <p:spPr bwMode="auto">
            <a:xfrm>
              <a:off x="1349" y="2217"/>
              <a:ext cx="126" cy="216"/>
            </a:xfrm>
            <a:prstGeom prst="ellipse">
              <a:avLst/>
            </a:prstGeom>
            <a:solidFill>
              <a:schemeClr val="folHlink"/>
            </a:solidFill>
            <a:ln>
              <a:noFill/>
            </a:ln>
            <a:extLs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endParaRPr lang="en-US"/>
            </a:p>
          </p:txBody>
        </p:sp>
        <p:sp>
          <p:nvSpPr>
            <p:cNvPr id="547" name="Freeform 46"/>
            <p:cNvSpPr>
              <a:spLocks/>
            </p:cNvSpPr>
            <p:nvPr/>
          </p:nvSpPr>
          <p:spPr bwMode="auto">
            <a:xfrm>
              <a:off x="1336" y="2201"/>
              <a:ext cx="156" cy="249"/>
            </a:xfrm>
            <a:custGeom>
              <a:avLst/>
              <a:gdLst>
                <a:gd name="T0" fmla="*/ 1 w 606"/>
                <a:gd name="T1" fmla="*/ 4 h 969"/>
                <a:gd name="T2" fmla="*/ 0 w 606"/>
                <a:gd name="T3" fmla="*/ 4 h 969"/>
                <a:gd name="T4" fmla="*/ 0 w 606"/>
                <a:gd name="T5" fmla="*/ 3 h 969"/>
                <a:gd name="T6" fmla="*/ 0 w 606"/>
                <a:gd name="T7" fmla="*/ 3 h 969"/>
                <a:gd name="T8" fmla="*/ 0 w 606"/>
                <a:gd name="T9" fmla="*/ 2 h 969"/>
                <a:gd name="T10" fmla="*/ 0 w 606"/>
                <a:gd name="T11" fmla="*/ 2 h 969"/>
                <a:gd name="T12" fmla="*/ 0 w 606"/>
                <a:gd name="T13" fmla="*/ 1 h 969"/>
                <a:gd name="T14" fmla="*/ 0 w 606"/>
                <a:gd name="T15" fmla="*/ 1 h 969"/>
                <a:gd name="T16" fmla="*/ 1 w 606"/>
                <a:gd name="T17" fmla="*/ 1 h 969"/>
                <a:gd name="T18" fmla="*/ 1 w 606"/>
                <a:gd name="T19" fmla="*/ 0 h 969"/>
                <a:gd name="T20" fmla="*/ 1 w 606"/>
                <a:gd name="T21" fmla="*/ 0 h 969"/>
                <a:gd name="T22" fmla="*/ 2 w 606"/>
                <a:gd name="T23" fmla="*/ 0 h 969"/>
                <a:gd name="T24" fmla="*/ 2 w 606"/>
                <a:gd name="T25" fmla="*/ 0 h 969"/>
                <a:gd name="T26" fmla="*/ 2 w 606"/>
                <a:gd name="T27" fmla="*/ 0 h 969"/>
                <a:gd name="T28" fmla="*/ 2 w 606"/>
                <a:gd name="T29" fmla="*/ 1 h 969"/>
                <a:gd name="T30" fmla="*/ 3 w 606"/>
                <a:gd name="T31" fmla="*/ 1 h 969"/>
                <a:gd name="T32" fmla="*/ 3 w 606"/>
                <a:gd name="T33" fmla="*/ 2 h 969"/>
                <a:gd name="T34" fmla="*/ 3 w 606"/>
                <a:gd name="T35" fmla="*/ 2 h 969"/>
                <a:gd name="T36" fmla="*/ 3 w 606"/>
                <a:gd name="T37" fmla="*/ 3 h 969"/>
                <a:gd name="T38" fmla="*/ 3 w 606"/>
                <a:gd name="T39" fmla="*/ 3 h 969"/>
                <a:gd name="T40" fmla="*/ 2 w 606"/>
                <a:gd name="T41" fmla="*/ 3 h 969"/>
                <a:gd name="T42" fmla="*/ 2 w 606"/>
                <a:gd name="T43" fmla="*/ 4 h 969"/>
                <a:gd name="T44" fmla="*/ 2 w 606"/>
                <a:gd name="T45" fmla="*/ 4 h 969"/>
                <a:gd name="T46" fmla="*/ 2 w 606"/>
                <a:gd name="T47" fmla="*/ 4 h 969"/>
                <a:gd name="T48" fmla="*/ 1 w 606"/>
                <a:gd name="T49" fmla="*/ 4 h 969"/>
                <a:gd name="T50" fmla="*/ 1 w 606"/>
                <a:gd name="T51" fmla="*/ 4 h 969"/>
                <a:gd name="T52" fmla="*/ 1 w 606"/>
                <a:gd name="T53" fmla="*/ 4 h 969"/>
                <a:gd name="T54" fmla="*/ 1 w 606"/>
                <a:gd name="T55" fmla="*/ 4 h 969"/>
                <a:gd name="T56" fmla="*/ 1 w 606"/>
                <a:gd name="T57" fmla="*/ 4 h 969"/>
                <a:gd name="T58" fmla="*/ 1 w 606"/>
                <a:gd name="T59" fmla="*/ 4 h 969"/>
                <a:gd name="T60" fmla="*/ 2 w 606"/>
                <a:gd name="T61" fmla="*/ 4 h 969"/>
                <a:gd name="T62" fmla="*/ 2 w 606"/>
                <a:gd name="T63" fmla="*/ 3 h 969"/>
                <a:gd name="T64" fmla="*/ 2 w 606"/>
                <a:gd name="T65" fmla="*/ 3 h 969"/>
                <a:gd name="T66" fmla="*/ 2 w 606"/>
                <a:gd name="T67" fmla="*/ 3 h 969"/>
                <a:gd name="T68" fmla="*/ 2 w 606"/>
                <a:gd name="T69" fmla="*/ 3 h 969"/>
                <a:gd name="T70" fmla="*/ 2 w 606"/>
                <a:gd name="T71" fmla="*/ 2 h 969"/>
                <a:gd name="T72" fmla="*/ 2 w 606"/>
                <a:gd name="T73" fmla="*/ 2 h 969"/>
                <a:gd name="T74" fmla="*/ 2 w 606"/>
                <a:gd name="T75" fmla="*/ 1 h 969"/>
                <a:gd name="T76" fmla="*/ 2 w 606"/>
                <a:gd name="T77" fmla="*/ 1 h 969"/>
                <a:gd name="T78" fmla="*/ 2 w 606"/>
                <a:gd name="T79" fmla="*/ 1 h 969"/>
                <a:gd name="T80" fmla="*/ 2 w 606"/>
                <a:gd name="T81" fmla="*/ 1 h 969"/>
                <a:gd name="T82" fmla="*/ 2 w 606"/>
                <a:gd name="T83" fmla="*/ 1 h 969"/>
                <a:gd name="T84" fmla="*/ 1 w 606"/>
                <a:gd name="T85" fmla="*/ 1 h 969"/>
                <a:gd name="T86" fmla="*/ 1 w 606"/>
                <a:gd name="T87" fmla="*/ 1 h 969"/>
                <a:gd name="T88" fmla="*/ 1 w 606"/>
                <a:gd name="T89" fmla="*/ 1 h 969"/>
                <a:gd name="T90" fmla="*/ 1 w 606"/>
                <a:gd name="T91" fmla="*/ 1 h 969"/>
                <a:gd name="T92" fmla="*/ 1 w 606"/>
                <a:gd name="T93" fmla="*/ 1 h 969"/>
                <a:gd name="T94" fmla="*/ 1 w 606"/>
                <a:gd name="T95" fmla="*/ 2 h 969"/>
                <a:gd name="T96" fmla="*/ 0 w 606"/>
                <a:gd name="T97" fmla="*/ 2 h 969"/>
                <a:gd name="T98" fmla="*/ 0 w 606"/>
                <a:gd name="T99" fmla="*/ 3 h 969"/>
                <a:gd name="T100" fmla="*/ 1 w 606"/>
                <a:gd name="T101" fmla="*/ 3 h 969"/>
                <a:gd name="T102" fmla="*/ 1 w 606"/>
                <a:gd name="T103" fmla="*/ 3 h 969"/>
                <a:gd name="T104" fmla="*/ 1 w 606"/>
                <a:gd name="T105" fmla="*/ 4 h 969"/>
                <a:gd name="T106" fmla="*/ 1 w 606"/>
                <a:gd name="T107" fmla="*/ 4 h 969"/>
                <a:gd name="T108" fmla="*/ 1 w 606"/>
                <a:gd name="T109" fmla="*/ 4 h 96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06"/>
                <a:gd name="T166" fmla="*/ 0 h 969"/>
                <a:gd name="T167" fmla="*/ 606 w 606"/>
                <a:gd name="T168" fmla="*/ 969 h 96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06" h="969">
                  <a:moveTo>
                    <a:pt x="99" y="866"/>
                  </a:moveTo>
                  <a:lnTo>
                    <a:pt x="70" y="825"/>
                  </a:lnTo>
                  <a:lnTo>
                    <a:pt x="30" y="732"/>
                  </a:lnTo>
                  <a:lnTo>
                    <a:pt x="7" y="625"/>
                  </a:lnTo>
                  <a:lnTo>
                    <a:pt x="0" y="509"/>
                  </a:lnTo>
                  <a:lnTo>
                    <a:pt x="13" y="393"/>
                  </a:lnTo>
                  <a:lnTo>
                    <a:pt x="42" y="279"/>
                  </a:lnTo>
                  <a:lnTo>
                    <a:pt x="83" y="180"/>
                  </a:lnTo>
                  <a:lnTo>
                    <a:pt x="141" y="99"/>
                  </a:lnTo>
                  <a:lnTo>
                    <a:pt x="207" y="38"/>
                  </a:lnTo>
                  <a:lnTo>
                    <a:pt x="279" y="5"/>
                  </a:lnTo>
                  <a:lnTo>
                    <a:pt x="352" y="0"/>
                  </a:lnTo>
                  <a:lnTo>
                    <a:pt x="422" y="21"/>
                  </a:lnTo>
                  <a:lnTo>
                    <a:pt x="487" y="70"/>
                  </a:lnTo>
                  <a:lnTo>
                    <a:pt x="540" y="144"/>
                  </a:lnTo>
                  <a:lnTo>
                    <a:pt x="578" y="237"/>
                  </a:lnTo>
                  <a:lnTo>
                    <a:pt x="601" y="344"/>
                  </a:lnTo>
                  <a:lnTo>
                    <a:pt x="606" y="460"/>
                  </a:lnTo>
                  <a:lnTo>
                    <a:pt x="595" y="576"/>
                  </a:lnTo>
                  <a:lnTo>
                    <a:pt x="566" y="688"/>
                  </a:lnTo>
                  <a:lnTo>
                    <a:pt x="523" y="787"/>
                  </a:lnTo>
                  <a:lnTo>
                    <a:pt x="466" y="870"/>
                  </a:lnTo>
                  <a:lnTo>
                    <a:pt x="401" y="929"/>
                  </a:lnTo>
                  <a:lnTo>
                    <a:pt x="329" y="963"/>
                  </a:lnTo>
                  <a:lnTo>
                    <a:pt x="256" y="969"/>
                  </a:lnTo>
                  <a:lnTo>
                    <a:pt x="186" y="946"/>
                  </a:lnTo>
                  <a:lnTo>
                    <a:pt x="123" y="901"/>
                  </a:lnTo>
                  <a:lnTo>
                    <a:pt x="198" y="825"/>
                  </a:lnTo>
                  <a:lnTo>
                    <a:pt x="258" y="849"/>
                  </a:lnTo>
                  <a:lnTo>
                    <a:pt x="314" y="847"/>
                  </a:lnTo>
                  <a:lnTo>
                    <a:pt x="367" y="827"/>
                  </a:lnTo>
                  <a:lnTo>
                    <a:pt x="418" y="785"/>
                  </a:lnTo>
                  <a:lnTo>
                    <a:pt x="462" y="726"/>
                  </a:lnTo>
                  <a:lnTo>
                    <a:pt x="498" y="654"/>
                  </a:lnTo>
                  <a:lnTo>
                    <a:pt x="521" y="570"/>
                  </a:lnTo>
                  <a:lnTo>
                    <a:pt x="532" y="483"/>
                  </a:lnTo>
                  <a:lnTo>
                    <a:pt x="530" y="393"/>
                  </a:lnTo>
                  <a:lnTo>
                    <a:pt x="515" y="311"/>
                  </a:lnTo>
                  <a:lnTo>
                    <a:pt x="487" y="239"/>
                  </a:lnTo>
                  <a:lnTo>
                    <a:pt x="448" y="180"/>
                  </a:lnTo>
                  <a:lnTo>
                    <a:pt x="403" y="140"/>
                  </a:lnTo>
                  <a:lnTo>
                    <a:pt x="350" y="119"/>
                  </a:lnTo>
                  <a:lnTo>
                    <a:pt x="294" y="121"/>
                  </a:lnTo>
                  <a:lnTo>
                    <a:pt x="241" y="142"/>
                  </a:lnTo>
                  <a:lnTo>
                    <a:pt x="190" y="184"/>
                  </a:lnTo>
                  <a:lnTo>
                    <a:pt x="146" y="243"/>
                  </a:lnTo>
                  <a:lnTo>
                    <a:pt x="112" y="315"/>
                  </a:lnTo>
                  <a:lnTo>
                    <a:pt x="87" y="399"/>
                  </a:lnTo>
                  <a:lnTo>
                    <a:pt x="76" y="486"/>
                  </a:lnTo>
                  <a:lnTo>
                    <a:pt x="78" y="576"/>
                  </a:lnTo>
                  <a:lnTo>
                    <a:pt x="93" y="657"/>
                  </a:lnTo>
                  <a:lnTo>
                    <a:pt x="120" y="730"/>
                  </a:lnTo>
                  <a:lnTo>
                    <a:pt x="165" y="796"/>
                  </a:lnTo>
                  <a:lnTo>
                    <a:pt x="99" y="8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8" name="Freeform 47"/>
            <p:cNvSpPr>
              <a:spLocks/>
            </p:cNvSpPr>
            <p:nvPr/>
          </p:nvSpPr>
          <p:spPr bwMode="auto">
            <a:xfrm>
              <a:off x="1360" y="2402"/>
              <a:ext cx="33" cy="30"/>
            </a:xfrm>
            <a:custGeom>
              <a:avLst/>
              <a:gdLst>
                <a:gd name="T0" fmla="*/ 1 w 122"/>
                <a:gd name="T1" fmla="*/ 0 h 116"/>
                <a:gd name="T2" fmla="*/ 0 w 122"/>
                <a:gd name="T3" fmla="*/ 0 h 116"/>
                <a:gd name="T4" fmla="*/ 0 w 122"/>
                <a:gd name="T5" fmla="*/ 0 h 116"/>
                <a:gd name="T6" fmla="*/ 0 w 122"/>
                <a:gd name="T7" fmla="*/ 1 h 116"/>
                <a:gd name="T8" fmla="*/ 1 w 122"/>
                <a:gd name="T9" fmla="*/ 0 h 116"/>
                <a:gd name="T10" fmla="*/ 1 w 122"/>
                <a:gd name="T11" fmla="*/ 0 h 116"/>
                <a:gd name="T12" fmla="*/ 0 60000 65536"/>
                <a:gd name="T13" fmla="*/ 0 60000 65536"/>
                <a:gd name="T14" fmla="*/ 0 60000 65536"/>
                <a:gd name="T15" fmla="*/ 0 60000 65536"/>
                <a:gd name="T16" fmla="*/ 0 60000 65536"/>
                <a:gd name="T17" fmla="*/ 0 60000 65536"/>
                <a:gd name="T18" fmla="*/ 0 w 122"/>
                <a:gd name="T19" fmla="*/ 0 h 116"/>
                <a:gd name="T20" fmla="*/ 122 w 122"/>
                <a:gd name="T21" fmla="*/ 116 h 116"/>
              </a:gdLst>
              <a:ahLst/>
              <a:cxnLst>
                <a:cxn ang="T12">
                  <a:pos x="T0" y="T1"/>
                </a:cxn>
                <a:cxn ang="T13">
                  <a:pos x="T2" y="T3"/>
                </a:cxn>
                <a:cxn ang="T14">
                  <a:pos x="T4" y="T5"/>
                </a:cxn>
                <a:cxn ang="T15">
                  <a:pos x="T6" y="T7"/>
                </a:cxn>
                <a:cxn ang="T16">
                  <a:pos x="T8" y="T9"/>
                </a:cxn>
                <a:cxn ang="T17">
                  <a:pos x="T10" y="T11"/>
                </a:cxn>
              </a:cxnLst>
              <a:rect l="T18" t="T19" r="T20" b="T21"/>
              <a:pathLst>
                <a:path w="122" h="116">
                  <a:moveTo>
                    <a:pt x="122" y="53"/>
                  </a:moveTo>
                  <a:lnTo>
                    <a:pt x="55" y="0"/>
                  </a:lnTo>
                  <a:lnTo>
                    <a:pt x="0" y="80"/>
                  </a:lnTo>
                  <a:lnTo>
                    <a:pt x="30" y="116"/>
                  </a:lnTo>
                  <a:lnTo>
                    <a:pt x="122"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549" name="Text Box 98"/>
          <p:cNvSpPr txBox="1">
            <a:spLocks noChangeArrowheads="1"/>
          </p:cNvSpPr>
          <p:nvPr/>
        </p:nvSpPr>
        <p:spPr bwMode="auto">
          <a:xfrm>
            <a:off x="1322388" y="3549650"/>
            <a:ext cx="1171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a:t>incident</a:t>
            </a:r>
          </a:p>
        </p:txBody>
      </p:sp>
      <p:grpSp>
        <p:nvGrpSpPr>
          <p:cNvPr id="550" name="Group 549"/>
          <p:cNvGrpSpPr/>
          <p:nvPr/>
        </p:nvGrpSpPr>
        <p:grpSpPr>
          <a:xfrm>
            <a:off x="2692479" y="3833629"/>
            <a:ext cx="762000" cy="741506"/>
            <a:chOff x="4343400" y="4495800"/>
            <a:chExt cx="762000" cy="741506"/>
          </a:xfrm>
        </p:grpSpPr>
        <p:sp>
          <p:nvSpPr>
            <p:cNvPr id="551" name="Rounded Rectangle 550"/>
            <p:cNvSpPr/>
            <p:nvPr/>
          </p:nvSpPr>
          <p:spPr bwMode="auto">
            <a:xfrm>
              <a:off x="4343400" y="4495800"/>
              <a:ext cx="762000" cy="741506"/>
            </a:xfrm>
            <a:prstGeom prst="roundRect">
              <a:avLst/>
            </a:prstGeom>
            <a:solidFill>
              <a:schemeClr val="tx1"/>
            </a:solidFill>
            <a:ln w="19050" algn="ctr">
              <a:solidFill>
                <a:schemeClr val="bg1"/>
              </a:solidFill>
              <a:round/>
              <a:headEnd/>
              <a:tailEnd/>
            </a:ln>
          </p:spPr>
          <p:txBody>
            <a:bodyPr wrap="none" lIns="0" tIns="0" rIns="0" bIns="0" rtlCol="0" anchor="ctr">
              <a:noAutofit/>
            </a:bodyPr>
            <a:lstStyle/>
            <a:p>
              <a:pPr algn="ctr">
                <a:spcBef>
                  <a:spcPct val="50000"/>
                </a:spcBef>
                <a:spcAft>
                  <a:spcPct val="30000"/>
                </a:spcAft>
                <a:buClr>
                  <a:schemeClr val="tx1"/>
                </a:buClr>
              </a:pPr>
              <a:endParaRPr lang="en-US">
                <a:solidFill>
                  <a:schemeClr val="bg1"/>
                </a:solidFill>
              </a:endParaRPr>
            </a:p>
          </p:txBody>
        </p:sp>
        <p:cxnSp>
          <p:nvCxnSpPr>
            <p:cNvPr id="552" name="Straight Connector 551"/>
            <p:cNvCxnSpPr/>
            <p:nvPr/>
          </p:nvCxnSpPr>
          <p:spPr bwMode="auto">
            <a:xfrm flipH="1">
              <a:off x="4495800" y="4631931"/>
              <a:ext cx="457200" cy="473989"/>
            </a:xfrm>
            <a:prstGeom prst="line">
              <a:avLst/>
            </a:prstGeom>
            <a:noFill/>
            <a:ln w="19050" cap="flat" cmpd="sng" algn="ctr">
              <a:solidFill>
                <a:schemeClr val="bg1"/>
              </a:solidFill>
              <a:prstDash val="solid"/>
              <a:round/>
              <a:headEnd type="none" w="med" len="med"/>
              <a:tailEnd type="none" w="med" len="med"/>
            </a:ln>
            <a:effectLst/>
          </p:spPr>
        </p:cxnSp>
        <p:pic>
          <p:nvPicPr>
            <p:cNvPr id="553" name="Picture 5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2605" y="4574511"/>
              <a:ext cx="281795" cy="281795"/>
            </a:xfrm>
            <a:prstGeom prst="rect">
              <a:avLst/>
            </a:prstGeom>
          </p:spPr>
        </p:pic>
        <p:pic>
          <p:nvPicPr>
            <p:cNvPr id="554" name="Picture 55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4400" y="4827610"/>
              <a:ext cx="304800" cy="304800"/>
            </a:xfrm>
            <a:prstGeom prst="rect">
              <a:avLst/>
            </a:prstGeom>
          </p:spPr>
        </p:pic>
      </p:grpSp>
      <p:grpSp>
        <p:nvGrpSpPr>
          <p:cNvPr id="555" name="Group 554"/>
          <p:cNvGrpSpPr/>
          <p:nvPr/>
        </p:nvGrpSpPr>
        <p:grpSpPr>
          <a:xfrm>
            <a:off x="2874197" y="3986029"/>
            <a:ext cx="762000" cy="741506"/>
            <a:chOff x="4343400" y="4495800"/>
            <a:chExt cx="762000" cy="741506"/>
          </a:xfrm>
        </p:grpSpPr>
        <p:sp>
          <p:nvSpPr>
            <p:cNvPr id="556" name="Rounded Rectangle 555"/>
            <p:cNvSpPr/>
            <p:nvPr/>
          </p:nvSpPr>
          <p:spPr bwMode="auto">
            <a:xfrm>
              <a:off x="4343400" y="4495800"/>
              <a:ext cx="762000" cy="741506"/>
            </a:xfrm>
            <a:prstGeom prst="roundRect">
              <a:avLst/>
            </a:prstGeom>
            <a:solidFill>
              <a:schemeClr val="tx1"/>
            </a:solidFill>
            <a:ln w="19050" algn="ctr">
              <a:solidFill>
                <a:schemeClr val="bg1"/>
              </a:solidFill>
              <a:round/>
              <a:headEnd/>
              <a:tailEnd/>
            </a:ln>
          </p:spPr>
          <p:txBody>
            <a:bodyPr wrap="none" lIns="0" tIns="0" rIns="0" bIns="0" rtlCol="0" anchor="ctr">
              <a:noAutofit/>
            </a:bodyPr>
            <a:lstStyle/>
            <a:p>
              <a:pPr algn="ctr">
                <a:spcBef>
                  <a:spcPct val="50000"/>
                </a:spcBef>
                <a:spcAft>
                  <a:spcPct val="30000"/>
                </a:spcAft>
                <a:buClr>
                  <a:schemeClr val="tx1"/>
                </a:buClr>
              </a:pPr>
              <a:endParaRPr lang="en-US">
                <a:solidFill>
                  <a:schemeClr val="bg1"/>
                </a:solidFill>
              </a:endParaRPr>
            </a:p>
          </p:txBody>
        </p:sp>
        <p:cxnSp>
          <p:nvCxnSpPr>
            <p:cNvPr id="557" name="Straight Connector 556"/>
            <p:cNvCxnSpPr/>
            <p:nvPr/>
          </p:nvCxnSpPr>
          <p:spPr bwMode="auto">
            <a:xfrm flipH="1">
              <a:off x="4495800" y="4631931"/>
              <a:ext cx="457200" cy="473989"/>
            </a:xfrm>
            <a:prstGeom prst="line">
              <a:avLst/>
            </a:prstGeom>
            <a:noFill/>
            <a:ln w="19050" cap="flat" cmpd="sng" algn="ctr">
              <a:solidFill>
                <a:schemeClr val="bg1"/>
              </a:solidFill>
              <a:prstDash val="solid"/>
              <a:round/>
              <a:headEnd type="none" w="med" len="med"/>
              <a:tailEnd type="none" w="med" len="med"/>
            </a:ln>
            <a:effectLst/>
          </p:spPr>
        </p:cxnSp>
        <p:pic>
          <p:nvPicPr>
            <p:cNvPr id="558" name="Picture 55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2605" y="4574511"/>
              <a:ext cx="281795" cy="281795"/>
            </a:xfrm>
            <a:prstGeom prst="rect">
              <a:avLst/>
            </a:prstGeom>
          </p:spPr>
        </p:pic>
        <p:pic>
          <p:nvPicPr>
            <p:cNvPr id="559" name="Picture 55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4400" y="4827610"/>
              <a:ext cx="304800" cy="304800"/>
            </a:xfrm>
            <a:prstGeom prst="rect">
              <a:avLst/>
            </a:prstGeom>
          </p:spPr>
        </p:pic>
      </p:grpSp>
      <p:grpSp>
        <p:nvGrpSpPr>
          <p:cNvPr id="560" name="Group 559"/>
          <p:cNvGrpSpPr/>
          <p:nvPr/>
        </p:nvGrpSpPr>
        <p:grpSpPr>
          <a:xfrm>
            <a:off x="2692479" y="4756194"/>
            <a:ext cx="762000" cy="741506"/>
            <a:chOff x="4343400" y="4495800"/>
            <a:chExt cx="762000" cy="741506"/>
          </a:xfrm>
        </p:grpSpPr>
        <p:sp>
          <p:nvSpPr>
            <p:cNvPr id="561" name="Rounded Rectangle 560"/>
            <p:cNvSpPr/>
            <p:nvPr/>
          </p:nvSpPr>
          <p:spPr bwMode="auto">
            <a:xfrm>
              <a:off x="4343400" y="4495800"/>
              <a:ext cx="762000" cy="741506"/>
            </a:xfrm>
            <a:prstGeom prst="roundRect">
              <a:avLst/>
            </a:prstGeom>
            <a:solidFill>
              <a:schemeClr val="tx1"/>
            </a:solidFill>
            <a:ln w="19050" algn="ctr">
              <a:solidFill>
                <a:schemeClr val="bg1"/>
              </a:solidFill>
              <a:round/>
              <a:headEnd/>
              <a:tailEnd/>
            </a:ln>
          </p:spPr>
          <p:txBody>
            <a:bodyPr wrap="none" lIns="0" tIns="0" rIns="0" bIns="0" rtlCol="0" anchor="ctr">
              <a:noAutofit/>
            </a:bodyPr>
            <a:lstStyle/>
            <a:p>
              <a:pPr algn="ctr">
                <a:spcBef>
                  <a:spcPct val="50000"/>
                </a:spcBef>
                <a:spcAft>
                  <a:spcPct val="30000"/>
                </a:spcAft>
                <a:buClr>
                  <a:schemeClr val="tx1"/>
                </a:buClr>
              </a:pPr>
              <a:endParaRPr lang="en-US">
                <a:solidFill>
                  <a:schemeClr val="bg1"/>
                </a:solidFill>
              </a:endParaRPr>
            </a:p>
          </p:txBody>
        </p:sp>
        <p:cxnSp>
          <p:nvCxnSpPr>
            <p:cNvPr id="562" name="Straight Connector 561"/>
            <p:cNvCxnSpPr/>
            <p:nvPr/>
          </p:nvCxnSpPr>
          <p:spPr bwMode="auto">
            <a:xfrm flipH="1">
              <a:off x="4495800" y="4631931"/>
              <a:ext cx="457200" cy="473989"/>
            </a:xfrm>
            <a:prstGeom prst="line">
              <a:avLst/>
            </a:prstGeom>
            <a:noFill/>
            <a:ln w="19050" cap="flat" cmpd="sng" algn="ctr">
              <a:solidFill>
                <a:schemeClr val="bg1"/>
              </a:solidFill>
              <a:prstDash val="solid"/>
              <a:round/>
              <a:headEnd type="none" w="med" len="med"/>
              <a:tailEnd type="none" w="med" len="med"/>
            </a:ln>
            <a:effectLst/>
          </p:spPr>
        </p:cxnSp>
        <p:pic>
          <p:nvPicPr>
            <p:cNvPr id="563" name="Picture 56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2605" y="4574511"/>
              <a:ext cx="281795" cy="281795"/>
            </a:xfrm>
            <a:prstGeom prst="rect">
              <a:avLst/>
            </a:prstGeom>
          </p:spPr>
        </p:pic>
        <p:pic>
          <p:nvPicPr>
            <p:cNvPr id="564" name="Picture 56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4400" y="4827610"/>
              <a:ext cx="304800" cy="304800"/>
            </a:xfrm>
            <a:prstGeom prst="rect">
              <a:avLst/>
            </a:prstGeom>
          </p:spPr>
        </p:pic>
      </p:grpSp>
      <p:grpSp>
        <p:nvGrpSpPr>
          <p:cNvPr id="565" name="Group 564"/>
          <p:cNvGrpSpPr/>
          <p:nvPr/>
        </p:nvGrpSpPr>
        <p:grpSpPr>
          <a:xfrm>
            <a:off x="2859287" y="4908594"/>
            <a:ext cx="762000" cy="741506"/>
            <a:chOff x="4343400" y="4495800"/>
            <a:chExt cx="762000" cy="741506"/>
          </a:xfrm>
        </p:grpSpPr>
        <p:sp>
          <p:nvSpPr>
            <p:cNvPr id="566" name="Rounded Rectangle 565"/>
            <p:cNvSpPr/>
            <p:nvPr/>
          </p:nvSpPr>
          <p:spPr bwMode="auto">
            <a:xfrm>
              <a:off x="4343400" y="4495800"/>
              <a:ext cx="762000" cy="741506"/>
            </a:xfrm>
            <a:prstGeom prst="roundRect">
              <a:avLst/>
            </a:prstGeom>
            <a:solidFill>
              <a:schemeClr val="tx1"/>
            </a:solidFill>
            <a:ln w="19050" algn="ctr">
              <a:solidFill>
                <a:schemeClr val="bg1"/>
              </a:solidFill>
              <a:round/>
              <a:headEnd/>
              <a:tailEnd/>
            </a:ln>
          </p:spPr>
          <p:txBody>
            <a:bodyPr wrap="none" lIns="0" tIns="0" rIns="0" bIns="0" rtlCol="0" anchor="ctr">
              <a:noAutofit/>
            </a:bodyPr>
            <a:lstStyle/>
            <a:p>
              <a:pPr algn="ctr">
                <a:spcBef>
                  <a:spcPct val="50000"/>
                </a:spcBef>
                <a:spcAft>
                  <a:spcPct val="30000"/>
                </a:spcAft>
                <a:buClr>
                  <a:schemeClr val="tx1"/>
                </a:buClr>
              </a:pPr>
              <a:endParaRPr lang="en-US">
                <a:solidFill>
                  <a:schemeClr val="bg1"/>
                </a:solidFill>
              </a:endParaRPr>
            </a:p>
          </p:txBody>
        </p:sp>
        <p:cxnSp>
          <p:nvCxnSpPr>
            <p:cNvPr id="567" name="Straight Connector 566"/>
            <p:cNvCxnSpPr/>
            <p:nvPr/>
          </p:nvCxnSpPr>
          <p:spPr bwMode="auto">
            <a:xfrm flipH="1">
              <a:off x="4495800" y="4631931"/>
              <a:ext cx="457200" cy="473989"/>
            </a:xfrm>
            <a:prstGeom prst="line">
              <a:avLst/>
            </a:prstGeom>
            <a:noFill/>
            <a:ln w="19050" cap="flat" cmpd="sng" algn="ctr">
              <a:solidFill>
                <a:schemeClr val="bg1"/>
              </a:solidFill>
              <a:prstDash val="solid"/>
              <a:round/>
              <a:headEnd type="none" w="med" len="med"/>
              <a:tailEnd type="none" w="med" len="med"/>
            </a:ln>
            <a:effectLst/>
          </p:spPr>
        </p:cxnSp>
        <p:pic>
          <p:nvPicPr>
            <p:cNvPr id="568" name="Picture 56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2605" y="4574511"/>
              <a:ext cx="281795" cy="281795"/>
            </a:xfrm>
            <a:prstGeom prst="rect">
              <a:avLst/>
            </a:prstGeom>
          </p:spPr>
        </p:pic>
        <p:pic>
          <p:nvPicPr>
            <p:cNvPr id="569" name="Picture 56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4400" y="4827610"/>
              <a:ext cx="304800" cy="304800"/>
            </a:xfrm>
            <a:prstGeom prst="rect">
              <a:avLst/>
            </a:prstGeom>
          </p:spPr>
        </p:pic>
      </p:grpSp>
      <p:grpSp>
        <p:nvGrpSpPr>
          <p:cNvPr id="570" name="Group 569"/>
          <p:cNvGrpSpPr/>
          <p:nvPr/>
        </p:nvGrpSpPr>
        <p:grpSpPr>
          <a:xfrm>
            <a:off x="2692479" y="5669691"/>
            <a:ext cx="762000" cy="741506"/>
            <a:chOff x="4343400" y="4495800"/>
            <a:chExt cx="762000" cy="741506"/>
          </a:xfrm>
        </p:grpSpPr>
        <p:sp>
          <p:nvSpPr>
            <p:cNvPr id="571" name="Rounded Rectangle 570"/>
            <p:cNvSpPr/>
            <p:nvPr/>
          </p:nvSpPr>
          <p:spPr bwMode="auto">
            <a:xfrm>
              <a:off x="4343400" y="4495800"/>
              <a:ext cx="762000" cy="741506"/>
            </a:xfrm>
            <a:prstGeom prst="roundRect">
              <a:avLst/>
            </a:prstGeom>
            <a:solidFill>
              <a:schemeClr val="tx1"/>
            </a:solidFill>
            <a:ln w="19050" algn="ctr">
              <a:solidFill>
                <a:schemeClr val="bg1"/>
              </a:solidFill>
              <a:round/>
              <a:headEnd/>
              <a:tailEnd/>
            </a:ln>
          </p:spPr>
          <p:txBody>
            <a:bodyPr wrap="none" lIns="0" tIns="0" rIns="0" bIns="0" rtlCol="0" anchor="ctr">
              <a:noAutofit/>
            </a:bodyPr>
            <a:lstStyle/>
            <a:p>
              <a:pPr algn="ctr">
                <a:spcBef>
                  <a:spcPct val="50000"/>
                </a:spcBef>
                <a:spcAft>
                  <a:spcPct val="30000"/>
                </a:spcAft>
                <a:buClr>
                  <a:schemeClr val="tx1"/>
                </a:buClr>
              </a:pPr>
              <a:endParaRPr lang="en-US">
                <a:solidFill>
                  <a:schemeClr val="bg1"/>
                </a:solidFill>
              </a:endParaRPr>
            </a:p>
          </p:txBody>
        </p:sp>
        <p:cxnSp>
          <p:nvCxnSpPr>
            <p:cNvPr id="572" name="Straight Connector 571"/>
            <p:cNvCxnSpPr/>
            <p:nvPr/>
          </p:nvCxnSpPr>
          <p:spPr bwMode="auto">
            <a:xfrm flipH="1">
              <a:off x="4495800" y="4631931"/>
              <a:ext cx="457200" cy="473989"/>
            </a:xfrm>
            <a:prstGeom prst="line">
              <a:avLst/>
            </a:prstGeom>
            <a:noFill/>
            <a:ln w="19050" cap="flat" cmpd="sng" algn="ctr">
              <a:solidFill>
                <a:schemeClr val="bg1"/>
              </a:solidFill>
              <a:prstDash val="solid"/>
              <a:round/>
              <a:headEnd type="none" w="med" len="med"/>
              <a:tailEnd type="none" w="med" len="med"/>
            </a:ln>
            <a:effectLst/>
          </p:spPr>
        </p:cxnSp>
        <p:pic>
          <p:nvPicPr>
            <p:cNvPr id="573" name="Picture 57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2605" y="4574511"/>
              <a:ext cx="281795" cy="281795"/>
            </a:xfrm>
            <a:prstGeom prst="rect">
              <a:avLst/>
            </a:prstGeom>
          </p:spPr>
        </p:pic>
        <p:pic>
          <p:nvPicPr>
            <p:cNvPr id="574" name="Picture 57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4400" y="4827610"/>
              <a:ext cx="304800" cy="304800"/>
            </a:xfrm>
            <a:prstGeom prst="rect">
              <a:avLst/>
            </a:prstGeom>
          </p:spPr>
        </p:pic>
      </p:grpSp>
      <p:grpSp>
        <p:nvGrpSpPr>
          <p:cNvPr id="575" name="Group 574"/>
          <p:cNvGrpSpPr/>
          <p:nvPr/>
        </p:nvGrpSpPr>
        <p:grpSpPr>
          <a:xfrm>
            <a:off x="2844879" y="5822091"/>
            <a:ext cx="762000" cy="741506"/>
            <a:chOff x="4343400" y="4495800"/>
            <a:chExt cx="762000" cy="741506"/>
          </a:xfrm>
        </p:grpSpPr>
        <p:sp>
          <p:nvSpPr>
            <p:cNvPr id="576" name="Rounded Rectangle 575"/>
            <p:cNvSpPr/>
            <p:nvPr/>
          </p:nvSpPr>
          <p:spPr bwMode="auto">
            <a:xfrm>
              <a:off x="4343400" y="4495800"/>
              <a:ext cx="762000" cy="741506"/>
            </a:xfrm>
            <a:prstGeom prst="roundRect">
              <a:avLst/>
            </a:prstGeom>
            <a:solidFill>
              <a:schemeClr val="tx1"/>
            </a:solidFill>
            <a:ln w="19050" algn="ctr">
              <a:solidFill>
                <a:schemeClr val="bg1"/>
              </a:solidFill>
              <a:round/>
              <a:headEnd/>
              <a:tailEnd/>
            </a:ln>
          </p:spPr>
          <p:txBody>
            <a:bodyPr wrap="none" lIns="0" tIns="0" rIns="0" bIns="0" rtlCol="0" anchor="ctr">
              <a:noAutofit/>
            </a:bodyPr>
            <a:lstStyle/>
            <a:p>
              <a:pPr algn="ctr">
                <a:spcBef>
                  <a:spcPct val="50000"/>
                </a:spcBef>
                <a:spcAft>
                  <a:spcPct val="30000"/>
                </a:spcAft>
                <a:buClr>
                  <a:schemeClr val="tx1"/>
                </a:buClr>
              </a:pPr>
              <a:endParaRPr lang="en-US">
                <a:solidFill>
                  <a:schemeClr val="bg1"/>
                </a:solidFill>
              </a:endParaRPr>
            </a:p>
          </p:txBody>
        </p:sp>
        <p:cxnSp>
          <p:nvCxnSpPr>
            <p:cNvPr id="577" name="Straight Connector 576"/>
            <p:cNvCxnSpPr/>
            <p:nvPr/>
          </p:nvCxnSpPr>
          <p:spPr bwMode="auto">
            <a:xfrm flipH="1">
              <a:off x="4495800" y="4631931"/>
              <a:ext cx="457200" cy="473989"/>
            </a:xfrm>
            <a:prstGeom prst="line">
              <a:avLst/>
            </a:prstGeom>
            <a:noFill/>
            <a:ln w="19050" cap="flat" cmpd="sng" algn="ctr">
              <a:solidFill>
                <a:schemeClr val="bg1"/>
              </a:solidFill>
              <a:prstDash val="solid"/>
              <a:round/>
              <a:headEnd type="none" w="med" len="med"/>
              <a:tailEnd type="none" w="med" len="med"/>
            </a:ln>
            <a:effectLst/>
          </p:spPr>
        </p:cxnSp>
        <p:pic>
          <p:nvPicPr>
            <p:cNvPr id="578" name="Picture 57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2605" y="4574511"/>
              <a:ext cx="281795" cy="281795"/>
            </a:xfrm>
            <a:prstGeom prst="rect">
              <a:avLst/>
            </a:prstGeom>
          </p:spPr>
        </p:pic>
        <p:pic>
          <p:nvPicPr>
            <p:cNvPr id="579" name="Picture 57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4400" y="4827610"/>
              <a:ext cx="304800" cy="304800"/>
            </a:xfrm>
            <a:prstGeom prst="rect">
              <a:avLst/>
            </a:prstGeom>
          </p:spPr>
        </p:pic>
      </p:grpSp>
      <p:sp>
        <p:nvSpPr>
          <p:cNvPr id="580" name="Line 144"/>
          <p:cNvSpPr>
            <a:spLocks noChangeShapeType="1"/>
          </p:cNvSpPr>
          <p:nvPr/>
        </p:nvSpPr>
        <p:spPr bwMode="auto">
          <a:xfrm>
            <a:off x="5283200" y="3322638"/>
            <a:ext cx="0" cy="2333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81" name="Line 71"/>
          <p:cNvSpPr>
            <a:spLocks noChangeShapeType="1"/>
          </p:cNvSpPr>
          <p:nvPr/>
        </p:nvSpPr>
        <p:spPr bwMode="auto">
          <a:xfrm>
            <a:off x="4262777" y="3318079"/>
            <a:ext cx="0" cy="2333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82" name="Line 69"/>
          <p:cNvSpPr>
            <a:spLocks noChangeShapeType="1"/>
          </p:cNvSpPr>
          <p:nvPr/>
        </p:nvSpPr>
        <p:spPr bwMode="auto">
          <a:xfrm>
            <a:off x="717550" y="3313113"/>
            <a:ext cx="0" cy="2333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83" name="Line 116"/>
          <p:cNvSpPr>
            <a:spLocks noChangeShapeType="1"/>
          </p:cNvSpPr>
          <p:nvPr/>
        </p:nvSpPr>
        <p:spPr bwMode="auto">
          <a:xfrm>
            <a:off x="1900238" y="3313113"/>
            <a:ext cx="0" cy="2333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84" name="Line 71"/>
          <p:cNvSpPr>
            <a:spLocks noChangeShapeType="1"/>
          </p:cNvSpPr>
          <p:nvPr/>
        </p:nvSpPr>
        <p:spPr bwMode="auto">
          <a:xfrm>
            <a:off x="3115667" y="3313113"/>
            <a:ext cx="0" cy="2333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6" name="Group 2"/>
          <p:cNvGrpSpPr>
            <a:grpSpLocks/>
          </p:cNvGrpSpPr>
          <p:nvPr/>
        </p:nvGrpSpPr>
        <p:grpSpPr bwMode="auto">
          <a:xfrm>
            <a:off x="1193800" y="2214563"/>
            <a:ext cx="1341438" cy="903287"/>
            <a:chOff x="2984" y="3331"/>
            <a:chExt cx="845" cy="569"/>
          </a:xfrm>
        </p:grpSpPr>
        <p:sp>
          <p:nvSpPr>
            <p:cNvPr id="21598" name="AutoShape 3"/>
            <p:cNvSpPr>
              <a:spLocks noChangeArrowheads="1"/>
            </p:cNvSpPr>
            <p:nvPr/>
          </p:nvSpPr>
          <p:spPr bwMode="auto">
            <a:xfrm>
              <a:off x="2984" y="3331"/>
              <a:ext cx="558" cy="569"/>
            </a:xfrm>
            <a:prstGeom prst="smileyFace">
              <a:avLst>
                <a:gd name="adj" fmla="val 4653"/>
              </a:avLst>
            </a:prstGeom>
            <a:solidFill>
              <a:srgbClr val="FFFF99"/>
            </a:solidFill>
            <a:ln w="12700">
              <a:solidFill>
                <a:srgbClr val="000000"/>
              </a:solidFill>
              <a:round/>
              <a:headEnd/>
              <a:tailEnd/>
            </a:ln>
          </p:spPr>
          <p:txBody>
            <a:bodyPr wrap="none" anchor="ctr"/>
            <a:lstStyle/>
            <a:p>
              <a:endParaRPr lang="en-US"/>
            </a:p>
          </p:txBody>
        </p:sp>
        <p:grpSp>
          <p:nvGrpSpPr>
            <p:cNvPr id="21599" name="Group 4"/>
            <p:cNvGrpSpPr>
              <a:grpSpLocks/>
            </p:cNvGrpSpPr>
            <p:nvPr/>
          </p:nvGrpSpPr>
          <p:grpSpPr bwMode="auto">
            <a:xfrm>
              <a:off x="3386" y="3487"/>
              <a:ext cx="443" cy="398"/>
              <a:chOff x="4838" y="2218"/>
              <a:chExt cx="395" cy="355"/>
            </a:xfrm>
          </p:grpSpPr>
          <p:sp>
            <p:nvSpPr>
              <p:cNvPr id="21600" name="Freeform 5"/>
              <p:cNvSpPr>
                <a:spLocks/>
              </p:cNvSpPr>
              <p:nvPr/>
            </p:nvSpPr>
            <p:spPr bwMode="auto">
              <a:xfrm>
                <a:off x="4888" y="2251"/>
                <a:ext cx="294" cy="113"/>
              </a:xfrm>
              <a:custGeom>
                <a:avLst/>
                <a:gdLst>
                  <a:gd name="T0" fmla="*/ 13 w 839"/>
                  <a:gd name="T1" fmla="*/ 4 h 319"/>
                  <a:gd name="T2" fmla="*/ 12 w 839"/>
                  <a:gd name="T3" fmla="*/ 3 h 319"/>
                  <a:gd name="T4" fmla="*/ 12 w 839"/>
                  <a:gd name="T5" fmla="*/ 3 h 319"/>
                  <a:gd name="T6" fmla="*/ 11 w 839"/>
                  <a:gd name="T7" fmla="*/ 3 h 319"/>
                  <a:gd name="T8" fmla="*/ 11 w 839"/>
                  <a:gd name="T9" fmla="*/ 4 h 319"/>
                  <a:gd name="T10" fmla="*/ 11 w 839"/>
                  <a:gd name="T11" fmla="*/ 4 h 319"/>
                  <a:gd name="T12" fmla="*/ 11 w 839"/>
                  <a:gd name="T13" fmla="*/ 4 h 319"/>
                  <a:gd name="T14" fmla="*/ 11 w 839"/>
                  <a:gd name="T15" fmla="*/ 4 h 319"/>
                  <a:gd name="T16" fmla="*/ 10 w 839"/>
                  <a:gd name="T17" fmla="*/ 4 h 319"/>
                  <a:gd name="T18" fmla="*/ 9 w 839"/>
                  <a:gd name="T19" fmla="*/ 4 h 319"/>
                  <a:gd name="T20" fmla="*/ 9 w 839"/>
                  <a:gd name="T21" fmla="*/ 3 h 319"/>
                  <a:gd name="T22" fmla="*/ 9 w 839"/>
                  <a:gd name="T23" fmla="*/ 3 h 319"/>
                  <a:gd name="T24" fmla="*/ 8 w 839"/>
                  <a:gd name="T25" fmla="*/ 2 h 319"/>
                  <a:gd name="T26" fmla="*/ 7 w 839"/>
                  <a:gd name="T27" fmla="*/ 2 h 319"/>
                  <a:gd name="T28" fmla="*/ 6 w 839"/>
                  <a:gd name="T29" fmla="*/ 2 h 319"/>
                  <a:gd name="T30" fmla="*/ 6 w 839"/>
                  <a:gd name="T31" fmla="*/ 1 h 319"/>
                  <a:gd name="T32" fmla="*/ 5 w 839"/>
                  <a:gd name="T33" fmla="*/ 1 h 319"/>
                  <a:gd name="T34" fmla="*/ 4 w 839"/>
                  <a:gd name="T35" fmla="*/ 1 h 319"/>
                  <a:gd name="T36" fmla="*/ 3 w 839"/>
                  <a:gd name="T37" fmla="*/ 2 h 319"/>
                  <a:gd name="T38" fmla="*/ 3 w 839"/>
                  <a:gd name="T39" fmla="*/ 2 h 319"/>
                  <a:gd name="T40" fmla="*/ 2 w 839"/>
                  <a:gd name="T41" fmla="*/ 2 h 319"/>
                  <a:gd name="T42" fmla="*/ 2 w 839"/>
                  <a:gd name="T43" fmla="*/ 2 h 319"/>
                  <a:gd name="T44" fmla="*/ 2 w 839"/>
                  <a:gd name="T45" fmla="*/ 2 h 319"/>
                  <a:gd name="T46" fmla="*/ 2 w 839"/>
                  <a:gd name="T47" fmla="*/ 1 h 319"/>
                  <a:gd name="T48" fmla="*/ 2 w 839"/>
                  <a:gd name="T49" fmla="*/ 1 h 319"/>
                  <a:gd name="T50" fmla="*/ 1 w 839"/>
                  <a:gd name="T51" fmla="*/ 0 h 319"/>
                  <a:gd name="T52" fmla="*/ 1 w 839"/>
                  <a:gd name="T53" fmla="*/ 0 h 319"/>
                  <a:gd name="T54" fmla="*/ 0 w 839"/>
                  <a:gd name="T55" fmla="*/ 0 h 319"/>
                  <a:gd name="T56" fmla="*/ 0 w 839"/>
                  <a:gd name="T57" fmla="*/ 1 h 319"/>
                  <a:gd name="T58" fmla="*/ 0 w 839"/>
                  <a:gd name="T59" fmla="*/ 1 h 319"/>
                  <a:gd name="T60" fmla="*/ 1 w 839"/>
                  <a:gd name="T61" fmla="*/ 2 h 319"/>
                  <a:gd name="T62" fmla="*/ 1 w 839"/>
                  <a:gd name="T63" fmla="*/ 2 h 319"/>
                  <a:gd name="T64" fmla="*/ 1 w 839"/>
                  <a:gd name="T65" fmla="*/ 2 h 319"/>
                  <a:gd name="T66" fmla="*/ 2 w 839"/>
                  <a:gd name="T67" fmla="*/ 2 h 319"/>
                  <a:gd name="T68" fmla="*/ 3 w 839"/>
                  <a:gd name="T69" fmla="*/ 2 h 319"/>
                  <a:gd name="T70" fmla="*/ 4 w 839"/>
                  <a:gd name="T71" fmla="*/ 2 h 319"/>
                  <a:gd name="T72" fmla="*/ 4 w 839"/>
                  <a:gd name="T73" fmla="*/ 2 h 319"/>
                  <a:gd name="T74" fmla="*/ 5 w 839"/>
                  <a:gd name="T75" fmla="*/ 2 h 319"/>
                  <a:gd name="T76" fmla="*/ 6 w 839"/>
                  <a:gd name="T77" fmla="*/ 3 h 319"/>
                  <a:gd name="T78" fmla="*/ 7 w 839"/>
                  <a:gd name="T79" fmla="*/ 3 h 319"/>
                  <a:gd name="T80" fmla="*/ 8 w 839"/>
                  <a:gd name="T81" fmla="*/ 4 h 319"/>
                  <a:gd name="T82" fmla="*/ 9 w 839"/>
                  <a:gd name="T83" fmla="*/ 4 h 319"/>
                  <a:gd name="T84" fmla="*/ 9 w 839"/>
                  <a:gd name="T85" fmla="*/ 4 h 319"/>
                  <a:gd name="T86" fmla="*/ 10 w 839"/>
                  <a:gd name="T87" fmla="*/ 5 h 319"/>
                  <a:gd name="T88" fmla="*/ 11 w 839"/>
                  <a:gd name="T89" fmla="*/ 5 h 319"/>
                  <a:gd name="T90" fmla="*/ 12 w 839"/>
                  <a:gd name="T91" fmla="*/ 5 h 319"/>
                  <a:gd name="T92" fmla="*/ 12 w 839"/>
                  <a:gd name="T93" fmla="*/ 5 h 319"/>
                  <a:gd name="T94" fmla="*/ 13 w 839"/>
                  <a:gd name="T95" fmla="*/ 4 h 31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39"/>
                  <a:gd name="T145" fmla="*/ 0 h 319"/>
                  <a:gd name="T146" fmla="*/ 839 w 839"/>
                  <a:gd name="T147" fmla="*/ 319 h 31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39" h="319">
                    <a:moveTo>
                      <a:pt x="839" y="242"/>
                    </a:moveTo>
                    <a:lnTo>
                      <a:pt x="837" y="229"/>
                    </a:lnTo>
                    <a:lnTo>
                      <a:pt x="834" y="216"/>
                    </a:lnTo>
                    <a:lnTo>
                      <a:pt x="828" y="204"/>
                    </a:lnTo>
                    <a:lnTo>
                      <a:pt x="821" y="195"/>
                    </a:lnTo>
                    <a:lnTo>
                      <a:pt x="812" y="186"/>
                    </a:lnTo>
                    <a:lnTo>
                      <a:pt x="801" y="180"/>
                    </a:lnTo>
                    <a:lnTo>
                      <a:pt x="789" y="177"/>
                    </a:lnTo>
                    <a:lnTo>
                      <a:pt x="777" y="175"/>
                    </a:lnTo>
                    <a:lnTo>
                      <a:pt x="765" y="177"/>
                    </a:lnTo>
                    <a:lnTo>
                      <a:pt x="753" y="180"/>
                    </a:lnTo>
                    <a:lnTo>
                      <a:pt x="742" y="186"/>
                    </a:lnTo>
                    <a:lnTo>
                      <a:pt x="731" y="195"/>
                    </a:lnTo>
                    <a:lnTo>
                      <a:pt x="724" y="204"/>
                    </a:lnTo>
                    <a:lnTo>
                      <a:pt x="718" y="216"/>
                    </a:lnTo>
                    <a:lnTo>
                      <a:pt x="715" y="229"/>
                    </a:lnTo>
                    <a:lnTo>
                      <a:pt x="713" y="242"/>
                    </a:lnTo>
                    <a:lnTo>
                      <a:pt x="713" y="247"/>
                    </a:lnTo>
                    <a:lnTo>
                      <a:pt x="715" y="251"/>
                    </a:lnTo>
                    <a:lnTo>
                      <a:pt x="715" y="257"/>
                    </a:lnTo>
                    <a:lnTo>
                      <a:pt x="716" y="262"/>
                    </a:lnTo>
                    <a:lnTo>
                      <a:pt x="707" y="262"/>
                    </a:lnTo>
                    <a:lnTo>
                      <a:pt x="698" y="260"/>
                    </a:lnTo>
                    <a:lnTo>
                      <a:pt x="690" y="259"/>
                    </a:lnTo>
                    <a:lnTo>
                      <a:pt x="681" y="256"/>
                    </a:lnTo>
                    <a:lnTo>
                      <a:pt x="672" y="251"/>
                    </a:lnTo>
                    <a:lnTo>
                      <a:pt x="663" y="247"/>
                    </a:lnTo>
                    <a:lnTo>
                      <a:pt x="655" y="242"/>
                    </a:lnTo>
                    <a:lnTo>
                      <a:pt x="648" y="238"/>
                    </a:lnTo>
                    <a:lnTo>
                      <a:pt x="639" y="232"/>
                    </a:lnTo>
                    <a:lnTo>
                      <a:pt x="630" y="222"/>
                    </a:lnTo>
                    <a:lnTo>
                      <a:pt x="619" y="215"/>
                    </a:lnTo>
                    <a:lnTo>
                      <a:pt x="610" y="204"/>
                    </a:lnTo>
                    <a:lnTo>
                      <a:pt x="601" y="195"/>
                    </a:lnTo>
                    <a:lnTo>
                      <a:pt x="590" y="186"/>
                    </a:lnTo>
                    <a:lnTo>
                      <a:pt x="581" y="178"/>
                    </a:lnTo>
                    <a:lnTo>
                      <a:pt x="572" y="171"/>
                    </a:lnTo>
                    <a:lnTo>
                      <a:pt x="558" y="163"/>
                    </a:lnTo>
                    <a:lnTo>
                      <a:pt x="542" y="154"/>
                    </a:lnTo>
                    <a:lnTo>
                      <a:pt x="523" y="145"/>
                    </a:lnTo>
                    <a:lnTo>
                      <a:pt x="505" y="136"/>
                    </a:lnTo>
                    <a:lnTo>
                      <a:pt x="484" y="127"/>
                    </a:lnTo>
                    <a:lnTo>
                      <a:pt x="463" y="119"/>
                    </a:lnTo>
                    <a:lnTo>
                      <a:pt x="443" y="112"/>
                    </a:lnTo>
                    <a:lnTo>
                      <a:pt x="423" y="106"/>
                    </a:lnTo>
                    <a:lnTo>
                      <a:pt x="404" y="101"/>
                    </a:lnTo>
                    <a:lnTo>
                      <a:pt x="382" y="98"/>
                    </a:lnTo>
                    <a:lnTo>
                      <a:pt x="361" y="95"/>
                    </a:lnTo>
                    <a:lnTo>
                      <a:pt x="338" y="92"/>
                    </a:lnTo>
                    <a:lnTo>
                      <a:pt x="317" y="91"/>
                    </a:lnTo>
                    <a:lnTo>
                      <a:pt x="297" y="91"/>
                    </a:lnTo>
                    <a:lnTo>
                      <a:pt x="281" y="91"/>
                    </a:lnTo>
                    <a:lnTo>
                      <a:pt x="265" y="91"/>
                    </a:lnTo>
                    <a:lnTo>
                      <a:pt x="255" y="92"/>
                    </a:lnTo>
                    <a:lnTo>
                      <a:pt x="243" y="95"/>
                    </a:lnTo>
                    <a:lnTo>
                      <a:pt x="231" y="98"/>
                    </a:lnTo>
                    <a:lnTo>
                      <a:pt x="218" y="103"/>
                    </a:lnTo>
                    <a:lnTo>
                      <a:pt x="206" y="107"/>
                    </a:lnTo>
                    <a:lnTo>
                      <a:pt x="194" y="110"/>
                    </a:lnTo>
                    <a:lnTo>
                      <a:pt x="184" y="113"/>
                    </a:lnTo>
                    <a:lnTo>
                      <a:pt x="173" y="115"/>
                    </a:lnTo>
                    <a:lnTo>
                      <a:pt x="165" y="115"/>
                    </a:lnTo>
                    <a:lnTo>
                      <a:pt x="158" y="115"/>
                    </a:lnTo>
                    <a:lnTo>
                      <a:pt x="150" y="115"/>
                    </a:lnTo>
                    <a:lnTo>
                      <a:pt x="143" y="115"/>
                    </a:lnTo>
                    <a:lnTo>
                      <a:pt x="135" y="113"/>
                    </a:lnTo>
                    <a:lnTo>
                      <a:pt x="127" y="112"/>
                    </a:lnTo>
                    <a:lnTo>
                      <a:pt x="120" y="110"/>
                    </a:lnTo>
                    <a:lnTo>
                      <a:pt x="112" y="107"/>
                    </a:lnTo>
                    <a:lnTo>
                      <a:pt x="118" y="98"/>
                    </a:lnTo>
                    <a:lnTo>
                      <a:pt x="123" y="89"/>
                    </a:lnTo>
                    <a:lnTo>
                      <a:pt x="124" y="77"/>
                    </a:lnTo>
                    <a:lnTo>
                      <a:pt x="126" y="66"/>
                    </a:lnTo>
                    <a:lnTo>
                      <a:pt x="124" y="53"/>
                    </a:lnTo>
                    <a:lnTo>
                      <a:pt x="121" y="41"/>
                    </a:lnTo>
                    <a:lnTo>
                      <a:pt x="115" y="30"/>
                    </a:lnTo>
                    <a:lnTo>
                      <a:pt x="108" y="19"/>
                    </a:lnTo>
                    <a:lnTo>
                      <a:pt x="99" y="12"/>
                    </a:lnTo>
                    <a:lnTo>
                      <a:pt x="88" y="4"/>
                    </a:lnTo>
                    <a:lnTo>
                      <a:pt x="76" y="1"/>
                    </a:lnTo>
                    <a:lnTo>
                      <a:pt x="64" y="0"/>
                    </a:lnTo>
                    <a:lnTo>
                      <a:pt x="52" y="1"/>
                    </a:lnTo>
                    <a:lnTo>
                      <a:pt x="39" y="4"/>
                    </a:lnTo>
                    <a:lnTo>
                      <a:pt x="29" y="12"/>
                    </a:lnTo>
                    <a:lnTo>
                      <a:pt x="18" y="19"/>
                    </a:lnTo>
                    <a:lnTo>
                      <a:pt x="11" y="30"/>
                    </a:lnTo>
                    <a:lnTo>
                      <a:pt x="5" y="41"/>
                    </a:lnTo>
                    <a:lnTo>
                      <a:pt x="2" y="53"/>
                    </a:lnTo>
                    <a:lnTo>
                      <a:pt x="0" y="66"/>
                    </a:lnTo>
                    <a:lnTo>
                      <a:pt x="3" y="86"/>
                    </a:lnTo>
                    <a:lnTo>
                      <a:pt x="11" y="103"/>
                    </a:lnTo>
                    <a:lnTo>
                      <a:pt x="21" y="116"/>
                    </a:lnTo>
                    <a:lnTo>
                      <a:pt x="36" y="127"/>
                    </a:lnTo>
                    <a:lnTo>
                      <a:pt x="45" y="133"/>
                    </a:lnTo>
                    <a:lnTo>
                      <a:pt x="55" y="139"/>
                    </a:lnTo>
                    <a:lnTo>
                      <a:pt x="64" y="145"/>
                    </a:lnTo>
                    <a:lnTo>
                      <a:pt x="74" y="150"/>
                    </a:lnTo>
                    <a:lnTo>
                      <a:pt x="83" y="154"/>
                    </a:lnTo>
                    <a:lnTo>
                      <a:pt x="94" y="157"/>
                    </a:lnTo>
                    <a:lnTo>
                      <a:pt x="105" y="160"/>
                    </a:lnTo>
                    <a:lnTo>
                      <a:pt x="114" y="163"/>
                    </a:lnTo>
                    <a:lnTo>
                      <a:pt x="132" y="166"/>
                    </a:lnTo>
                    <a:lnTo>
                      <a:pt x="150" y="168"/>
                    </a:lnTo>
                    <a:lnTo>
                      <a:pt x="168" y="168"/>
                    </a:lnTo>
                    <a:lnTo>
                      <a:pt x="188" y="165"/>
                    </a:lnTo>
                    <a:lnTo>
                      <a:pt x="206" y="163"/>
                    </a:lnTo>
                    <a:lnTo>
                      <a:pt x="225" y="160"/>
                    </a:lnTo>
                    <a:lnTo>
                      <a:pt x="243" y="159"/>
                    </a:lnTo>
                    <a:lnTo>
                      <a:pt x="261" y="157"/>
                    </a:lnTo>
                    <a:lnTo>
                      <a:pt x="270" y="156"/>
                    </a:lnTo>
                    <a:lnTo>
                      <a:pt x="281" y="156"/>
                    </a:lnTo>
                    <a:lnTo>
                      <a:pt x="293" y="154"/>
                    </a:lnTo>
                    <a:lnTo>
                      <a:pt x="308" y="154"/>
                    </a:lnTo>
                    <a:lnTo>
                      <a:pt x="326" y="156"/>
                    </a:lnTo>
                    <a:lnTo>
                      <a:pt x="349" y="159"/>
                    </a:lnTo>
                    <a:lnTo>
                      <a:pt x="376" y="163"/>
                    </a:lnTo>
                    <a:lnTo>
                      <a:pt x="411" y="171"/>
                    </a:lnTo>
                    <a:lnTo>
                      <a:pt x="445" y="182"/>
                    </a:lnTo>
                    <a:lnTo>
                      <a:pt x="472" y="192"/>
                    </a:lnTo>
                    <a:lnTo>
                      <a:pt x="495" y="200"/>
                    </a:lnTo>
                    <a:lnTo>
                      <a:pt x="511" y="209"/>
                    </a:lnTo>
                    <a:lnTo>
                      <a:pt x="525" y="215"/>
                    </a:lnTo>
                    <a:lnTo>
                      <a:pt x="536" y="222"/>
                    </a:lnTo>
                    <a:lnTo>
                      <a:pt x="545" y="227"/>
                    </a:lnTo>
                    <a:lnTo>
                      <a:pt x="554" y="233"/>
                    </a:lnTo>
                    <a:lnTo>
                      <a:pt x="570" y="244"/>
                    </a:lnTo>
                    <a:lnTo>
                      <a:pt x="586" y="254"/>
                    </a:lnTo>
                    <a:lnTo>
                      <a:pt x="602" y="266"/>
                    </a:lnTo>
                    <a:lnTo>
                      <a:pt x="617" y="277"/>
                    </a:lnTo>
                    <a:lnTo>
                      <a:pt x="634" y="288"/>
                    </a:lnTo>
                    <a:lnTo>
                      <a:pt x="651" y="298"/>
                    </a:lnTo>
                    <a:lnTo>
                      <a:pt x="668" y="306"/>
                    </a:lnTo>
                    <a:lnTo>
                      <a:pt x="686" y="312"/>
                    </a:lnTo>
                    <a:lnTo>
                      <a:pt x="699" y="315"/>
                    </a:lnTo>
                    <a:lnTo>
                      <a:pt x="715" y="318"/>
                    </a:lnTo>
                    <a:lnTo>
                      <a:pt x="730" y="319"/>
                    </a:lnTo>
                    <a:lnTo>
                      <a:pt x="745" y="319"/>
                    </a:lnTo>
                    <a:lnTo>
                      <a:pt x="760" y="318"/>
                    </a:lnTo>
                    <a:lnTo>
                      <a:pt x="774" y="315"/>
                    </a:lnTo>
                    <a:lnTo>
                      <a:pt x="787" y="310"/>
                    </a:lnTo>
                    <a:lnTo>
                      <a:pt x="800" y="303"/>
                    </a:lnTo>
                    <a:lnTo>
                      <a:pt x="815" y="294"/>
                    </a:lnTo>
                    <a:lnTo>
                      <a:pt x="828" y="279"/>
                    </a:lnTo>
                    <a:lnTo>
                      <a:pt x="836" y="262"/>
                    </a:lnTo>
                    <a:lnTo>
                      <a:pt x="839" y="242"/>
                    </a:lnTo>
                    <a:close/>
                  </a:path>
                </a:pathLst>
              </a:custGeom>
              <a:solidFill>
                <a:srgbClr val="CC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01" name="Freeform 6"/>
              <p:cNvSpPr>
                <a:spLocks/>
              </p:cNvSpPr>
              <p:nvPr/>
            </p:nvSpPr>
            <p:spPr bwMode="auto">
              <a:xfrm>
                <a:off x="4838" y="2408"/>
                <a:ext cx="145" cy="55"/>
              </a:xfrm>
              <a:custGeom>
                <a:avLst/>
                <a:gdLst>
                  <a:gd name="T0" fmla="*/ 0 w 413"/>
                  <a:gd name="T1" fmla="*/ 0 h 156"/>
                  <a:gd name="T2" fmla="*/ 0 w 413"/>
                  <a:gd name="T3" fmla="*/ 0 h 156"/>
                  <a:gd name="T4" fmla="*/ 0 w 413"/>
                  <a:gd name="T5" fmla="*/ 1 h 156"/>
                  <a:gd name="T6" fmla="*/ 1 w 413"/>
                  <a:gd name="T7" fmla="*/ 1 h 156"/>
                  <a:gd name="T8" fmla="*/ 1 w 413"/>
                  <a:gd name="T9" fmla="*/ 2 h 156"/>
                  <a:gd name="T10" fmla="*/ 1 w 413"/>
                  <a:gd name="T11" fmla="*/ 2 h 156"/>
                  <a:gd name="T12" fmla="*/ 2 w 413"/>
                  <a:gd name="T13" fmla="*/ 2 h 156"/>
                  <a:gd name="T14" fmla="*/ 2 w 413"/>
                  <a:gd name="T15" fmla="*/ 2 h 156"/>
                  <a:gd name="T16" fmla="*/ 3 w 413"/>
                  <a:gd name="T17" fmla="*/ 2 h 156"/>
                  <a:gd name="T18" fmla="*/ 4 w 413"/>
                  <a:gd name="T19" fmla="*/ 2 h 156"/>
                  <a:gd name="T20" fmla="*/ 4 w 413"/>
                  <a:gd name="T21" fmla="*/ 2 h 156"/>
                  <a:gd name="T22" fmla="*/ 5 w 413"/>
                  <a:gd name="T23" fmla="*/ 2 h 156"/>
                  <a:gd name="T24" fmla="*/ 5 w 413"/>
                  <a:gd name="T25" fmla="*/ 2 h 156"/>
                  <a:gd name="T26" fmla="*/ 6 w 413"/>
                  <a:gd name="T27" fmla="*/ 1 h 156"/>
                  <a:gd name="T28" fmla="*/ 6 w 413"/>
                  <a:gd name="T29" fmla="*/ 1 h 156"/>
                  <a:gd name="T30" fmla="*/ 6 w 413"/>
                  <a:gd name="T31" fmla="*/ 0 h 156"/>
                  <a:gd name="T32" fmla="*/ 6 w 413"/>
                  <a:gd name="T33" fmla="*/ 0 h 156"/>
                  <a:gd name="T34" fmla="*/ 0 w 413"/>
                  <a:gd name="T35" fmla="*/ 0 h 1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13"/>
                  <a:gd name="T55" fmla="*/ 0 h 156"/>
                  <a:gd name="T56" fmla="*/ 413 w 413"/>
                  <a:gd name="T57" fmla="*/ 156 h 15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13" h="156">
                    <a:moveTo>
                      <a:pt x="0" y="0"/>
                    </a:moveTo>
                    <a:lnTo>
                      <a:pt x="7" y="32"/>
                    </a:lnTo>
                    <a:lnTo>
                      <a:pt x="23" y="62"/>
                    </a:lnTo>
                    <a:lnTo>
                      <a:pt x="42" y="90"/>
                    </a:lnTo>
                    <a:lnTo>
                      <a:pt x="68" y="113"/>
                    </a:lnTo>
                    <a:lnTo>
                      <a:pt x="97" y="131"/>
                    </a:lnTo>
                    <a:lnTo>
                      <a:pt x="130" y="144"/>
                    </a:lnTo>
                    <a:lnTo>
                      <a:pt x="167" y="153"/>
                    </a:lnTo>
                    <a:lnTo>
                      <a:pt x="206" y="156"/>
                    </a:lnTo>
                    <a:lnTo>
                      <a:pt x="246" y="153"/>
                    </a:lnTo>
                    <a:lnTo>
                      <a:pt x="282" y="144"/>
                    </a:lnTo>
                    <a:lnTo>
                      <a:pt x="315" y="131"/>
                    </a:lnTo>
                    <a:lnTo>
                      <a:pt x="346" y="113"/>
                    </a:lnTo>
                    <a:lnTo>
                      <a:pt x="372" y="90"/>
                    </a:lnTo>
                    <a:lnTo>
                      <a:pt x="391" y="62"/>
                    </a:lnTo>
                    <a:lnTo>
                      <a:pt x="405" y="32"/>
                    </a:lnTo>
                    <a:lnTo>
                      <a:pt x="413" y="0"/>
                    </a:lnTo>
                    <a:lnTo>
                      <a:pt x="0" y="0"/>
                    </a:lnTo>
                    <a:close/>
                  </a:path>
                </a:pathLst>
              </a:custGeom>
              <a:solidFill>
                <a:srgbClr val="CC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02" name="Freeform 7"/>
              <p:cNvSpPr>
                <a:spLocks/>
              </p:cNvSpPr>
              <p:nvPr/>
            </p:nvSpPr>
            <p:spPr bwMode="auto">
              <a:xfrm>
                <a:off x="4854" y="2282"/>
                <a:ext cx="60" cy="131"/>
              </a:xfrm>
              <a:custGeom>
                <a:avLst/>
                <a:gdLst>
                  <a:gd name="T0" fmla="*/ 0 w 170"/>
                  <a:gd name="T1" fmla="*/ 6 h 373"/>
                  <a:gd name="T2" fmla="*/ 2 w 170"/>
                  <a:gd name="T3" fmla="*/ 0 h 373"/>
                  <a:gd name="T4" fmla="*/ 2 w 170"/>
                  <a:gd name="T5" fmla="*/ 0 h 373"/>
                  <a:gd name="T6" fmla="*/ 0 w 170"/>
                  <a:gd name="T7" fmla="*/ 6 h 373"/>
                  <a:gd name="T8" fmla="*/ 0 w 170"/>
                  <a:gd name="T9" fmla="*/ 6 h 373"/>
                  <a:gd name="T10" fmla="*/ 0 60000 65536"/>
                  <a:gd name="T11" fmla="*/ 0 60000 65536"/>
                  <a:gd name="T12" fmla="*/ 0 60000 65536"/>
                  <a:gd name="T13" fmla="*/ 0 60000 65536"/>
                  <a:gd name="T14" fmla="*/ 0 60000 65536"/>
                  <a:gd name="T15" fmla="*/ 0 w 170"/>
                  <a:gd name="T16" fmla="*/ 0 h 373"/>
                  <a:gd name="T17" fmla="*/ 170 w 170"/>
                  <a:gd name="T18" fmla="*/ 373 h 373"/>
                </a:gdLst>
                <a:ahLst/>
                <a:cxnLst>
                  <a:cxn ang="T10">
                    <a:pos x="T0" y="T1"/>
                  </a:cxn>
                  <a:cxn ang="T11">
                    <a:pos x="T2" y="T3"/>
                  </a:cxn>
                  <a:cxn ang="T12">
                    <a:pos x="T4" y="T5"/>
                  </a:cxn>
                  <a:cxn ang="T13">
                    <a:pos x="T6" y="T7"/>
                  </a:cxn>
                  <a:cxn ang="T14">
                    <a:pos x="T8" y="T9"/>
                  </a:cxn>
                </a:cxnLst>
                <a:rect l="T15" t="T16" r="T17" b="T18"/>
                <a:pathLst>
                  <a:path w="170" h="373">
                    <a:moveTo>
                      <a:pt x="28" y="373"/>
                    </a:moveTo>
                    <a:lnTo>
                      <a:pt x="170" y="12"/>
                    </a:lnTo>
                    <a:lnTo>
                      <a:pt x="141" y="0"/>
                    </a:lnTo>
                    <a:lnTo>
                      <a:pt x="0" y="362"/>
                    </a:lnTo>
                    <a:lnTo>
                      <a:pt x="28" y="373"/>
                    </a:lnTo>
                    <a:close/>
                  </a:path>
                </a:pathLst>
              </a:custGeom>
              <a:solidFill>
                <a:srgbClr val="CC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03" name="Freeform 8"/>
              <p:cNvSpPr>
                <a:spLocks/>
              </p:cNvSpPr>
              <p:nvPr/>
            </p:nvSpPr>
            <p:spPr bwMode="auto">
              <a:xfrm>
                <a:off x="4908" y="2282"/>
                <a:ext cx="59" cy="131"/>
              </a:xfrm>
              <a:custGeom>
                <a:avLst/>
                <a:gdLst>
                  <a:gd name="T0" fmla="*/ 2 w 168"/>
                  <a:gd name="T1" fmla="*/ 6 h 373"/>
                  <a:gd name="T2" fmla="*/ 0 w 168"/>
                  <a:gd name="T3" fmla="*/ 0 h 373"/>
                  <a:gd name="T4" fmla="*/ 0 w 168"/>
                  <a:gd name="T5" fmla="*/ 0 h 373"/>
                  <a:gd name="T6" fmla="*/ 2 w 168"/>
                  <a:gd name="T7" fmla="*/ 6 h 373"/>
                  <a:gd name="T8" fmla="*/ 2 w 168"/>
                  <a:gd name="T9" fmla="*/ 6 h 373"/>
                  <a:gd name="T10" fmla="*/ 0 60000 65536"/>
                  <a:gd name="T11" fmla="*/ 0 60000 65536"/>
                  <a:gd name="T12" fmla="*/ 0 60000 65536"/>
                  <a:gd name="T13" fmla="*/ 0 60000 65536"/>
                  <a:gd name="T14" fmla="*/ 0 60000 65536"/>
                  <a:gd name="T15" fmla="*/ 0 w 168"/>
                  <a:gd name="T16" fmla="*/ 0 h 373"/>
                  <a:gd name="T17" fmla="*/ 168 w 168"/>
                  <a:gd name="T18" fmla="*/ 373 h 373"/>
                </a:gdLst>
                <a:ahLst/>
                <a:cxnLst>
                  <a:cxn ang="T10">
                    <a:pos x="T0" y="T1"/>
                  </a:cxn>
                  <a:cxn ang="T11">
                    <a:pos x="T2" y="T3"/>
                  </a:cxn>
                  <a:cxn ang="T12">
                    <a:pos x="T4" y="T5"/>
                  </a:cxn>
                  <a:cxn ang="T13">
                    <a:pos x="T6" y="T7"/>
                  </a:cxn>
                  <a:cxn ang="T14">
                    <a:pos x="T8" y="T9"/>
                  </a:cxn>
                </a:cxnLst>
                <a:rect l="T15" t="T16" r="T17" b="T18"/>
                <a:pathLst>
                  <a:path w="168" h="373">
                    <a:moveTo>
                      <a:pt x="141" y="373"/>
                    </a:moveTo>
                    <a:lnTo>
                      <a:pt x="0" y="12"/>
                    </a:lnTo>
                    <a:lnTo>
                      <a:pt x="27" y="0"/>
                    </a:lnTo>
                    <a:lnTo>
                      <a:pt x="168" y="362"/>
                    </a:lnTo>
                    <a:lnTo>
                      <a:pt x="141" y="373"/>
                    </a:lnTo>
                    <a:close/>
                  </a:path>
                </a:pathLst>
              </a:custGeom>
              <a:solidFill>
                <a:srgbClr val="CC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04" name="Freeform 9"/>
              <p:cNvSpPr>
                <a:spLocks/>
              </p:cNvSpPr>
              <p:nvPr/>
            </p:nvSpPr>
            <p:spPr bwMode="auto">
              <a:xfrm>
                <a:off x="5087" y="2464"/>
                <a:ext cx="146" cy="55"/>
              </a:xfrm>
              <a:custGeom>
                <a:avLst/>
                <a:gdLst>
                  <a:gd name="T0" fmla="*/ 0 w 413"/>
                  <a:gd name="T1" fmla="*/ 0 h 158"/>
                  <a:gd name="T2" fmla="*/ 0 w 413"/>
                  <a:gd name="T3" fmla="*/ 0 h 158"/>
                  <a:gd name="T4" fmla="*/ 0 w 413"/>
                  <a:gd name="T5" fmla="*/ 1 h 158"/>
                  <a:gd name="T6" fmla="*/ 1 w 413"/>
                  <a:gd name="T7" fmla="*/ 1 h 158"/>
                  <a:gd name="T8" fmla="*/ 1 w 413"/>
                  <a:gd name="T9" fmla="*/ 2 h 158"/>
                  <a:gd name="T10" fmla="*/ 1 w 413"/>
                  <a:gd name="T11" fmla="*/ 2 h 158"/>
                  <a:gd name="T12" fmla="*/ 2 w 413"/>
                  <a:gd name="T13" fmla="*/ 2 h 158"/>
                  <a:gd name="T14" fmla="*/ 2 w 413"/>
                  <a:gd name="T15" fmla="*/ 2 h 158"/>
                  <a:gd name="T16" fmla="*/ 3 w 413"/>
                  <a:gd name="T17" fmla="*/ 2 h 158"/>
                  <a:gd name="T18" fmla="*/ 4 w 413"/>
                  <a:gd name="T19" fmla="*/ 2 h 158"/>
                  <a:gd name="T20" fmla="*/ 4 w 413"/>
                  <a:gd name="T21" fmla="*/ 2 h 158"/>
                  <a:gd name="T22" fmla="*/ 5 w 413"/>
                  <a:gd name="T23" fmla="*/ 2 h 158"/>
                  <a:gd name="T24" fmla="*/ 5 w 413"/>
                  <a:gd name="T25" fmla="*/ 2 h 158"/>
                  <a:gd name="T26" fmla="*/ 6 w 413"/>
                  <a:gd name="T27" fmla="*/ 1 h 158"/>
                  <a:gd name="T28" fmla="*/ 6 w 413"/>
                  <a:gd name="T29" fmla="*/ 1 h 158"/>
                  <a:gd name="T30" fmla="*/ 6 w 413"/>
                  <a:gd name="T31" fmla="*/ 0 h 158"/>
                  <a:gd name="T32" fmla="*/ 6 w 413"/>
                  <a:gd name="T33" fmla="*/ 0 h 158"/>
                  <a:gd name="T34" fmla="*/ 0 w 413"/>
                  <a:gd name="T35" fmla="*/ 0 h 1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13"/>
                  <a:gd name="T55" fmla="*/ 0 h 158"/>
                  <a:gd name="T56" fmla="*/ 413 w 413"/>
                  <a:gd name="T57" fmla="*/ 158 h 1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13" h="158">
                    <a:moveTo>
                      <a:pt x="0" y="0"/>
                    </a:moveTo>
                    <a:lnTo>
                      <a:pt x="8" y="32"/>
                    </a:lnTo>
                    <a:lnTo>
                      <a:pt x="21" y="62"/>
                    </a:lnTo>
                    <a:lnTo>
                      <a:pt x="41" y="88"/>
                    </a:lnTo>
                    <a:lnTo>
                      <a:pt x="67" y="112"/>
                    </a:lnTo>
                    <a:lnTo>
                      <a:pt x="97" y="130"/>
                    </a:lnTo>
                    <a:lnTo>
                      <a:pt x="130" y="146"/>
                    </a:lnTo>
                    <a:lnTo>
                      <a:pt x="167" y="155"/>
                    </a:lnTo>
                    <a:lnTo>
                      <a:pt x="206" y="158"/>
                    </a:lnTo>
                    <a:lnTo>
                      <a:pt x="246" y="155"/>
                    </a:lnTo>
                    <a:lnTo>
                      <a:pt x="282" y="146"/>
                    </a:lnTo>
                    <a:lnTo>
                      <a:pt x="315" y="130"/>
                    </a:lnTo>
                    <a:lnTo>
                      <a:pt x="344" y="112"/>
                    </a:lnTo>
                    <a:lnTo>
                      <a:pt x="370" y="88"/>
                    </a:lnTo>
                    <a:lnTo>
                      <a:pt x="390" y="62"/>
                    </a:lnTo>
                    <a:lnTo>
                      <a:pt x="405" y="32"/>
                    </a:lnTo>
                    <a:lnTo>
                      <a:pt x="413" y="0"/>
                    </a:lnTo>
                    <a:lnTo>
                      <a:pt x="0" y="0"/>
                    </a:lnTo>
                    <a:close/>
                  </a:path>
                </a:pathLst>
              </a:custGeom>
              <a:solidFill>
                <a:srgbClr val="CC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05" name="Freeform 10"/>
              <p:cNvSpPr>
                <a:spLocks/>
              </p:cNvSpPr>
              <p:nvPr/>
            </p:nvSpPr>
            <p:spPr bwMode="auto">
              <a:xfrm>
                <a:off x="5103" y="2338"/>
                <a:ext cx="60" cy="130"/>
              </a:xfrm>
              <a:custGeom>
                <a:avLst/>
                <a:gdLst>
                  <a:gd name="T0" fmla="*/ 0 w 170"/>
                  <a:gd name="T1" fmla="*/ 6 h 370"/>
                  <a:gd name="T2" fmla="*/ 2 w 170"/>
                  <a:gd name="T3" fmla="*/ 0 h 370"/>
                  <a:gd name="T4" fmla="*/ 2 w 170"/>
                  <a:gd name="T5" fmla="*/ 0 h 370"/>
                  <a:gd name="T6" fmla="*/ 0 w 170"/>
                  <a:gd name="T7" fmla="*/ 5 h 370"/>
                  <a:gd name="T8" fmla="*/ 0 w 170"/>
                  <a:gd name="T9" fmla="*/ 6 h 370"/>
                  <a:gd name="T10" fmla="*/ 0 60000 65536"/>
                  <a:gd name="T11" fmla="*/ 0 60000 65536"/>
                  <a:gd name="T12" fmla="*/ 0 60000 65536"/>
                  <a:gd name="T13" fmla="*/ 0 60000 65536"/>
                  <a:gd name="T14" fmla="*/ 0 60000 65536"/>
                  <a:gd name="T15" fmla="*/ 0 w 170"/>
                  <a:gd name="T16" fmla="*/ 0 h 370"/>
                  <a:gd name="T17" fmla="*/ 170 w 170"/>
                  <a:gd name="T18" fmla="*/ 370 h 370"/>
                </a:gdLst>
                <a:ahLst/>
                <a:cxnLst>
                  <a:cxn ang="T10">
                    <a:pos x="T0" y="T1"/>
                  </a:cxn>
                  <a:cxn ang="T11">
                    <a:pos x="T2" y="T3"/>
                  </a:cxn>
                  <a:cxn ang="T12">
                    <a:pos x="T4" y="T5"/>
                  </a:cxn>
                  <a:cxn ang="T13">
                    <a:pos x="T6" y="T7"/>
                  </a:cxn>
                  <a:cxn ang="T14">
                    <a:pos x="T8" y="T9"/>
                  </a:cxn>
                </a:cxnLst>
                <a:rect l="T15" t="T16" r="T17" b="T18"/>
                <a:pathLst>
                  <a:path w="170" h="370">
                    <a:moveTo>
                      <a:pt x="29" y="370"/>
                    </a:moveTo>
                    <a:lnTo>
                      <a:pt x="170" y="11"/>
                    </a:lnTo>
                    <a:lnTo>
                      <a:pt x="143" y="0"/>
                    </a:lnTo>
                    <a:lnTo>
                      <a:pt x="0" y="360"/>
                    </a:lnTo>
                    <a:lnTo>
                      <a:pt x="29" y="370"/>
                    </a:lnTo>
                    <a:close/>
                  </a:path>
                </a:pathLst>
              </a:custGeom>
              <a:solidFill>
                <a:srgbClr val="CC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06" name="Freeform 11"/>
              <p:cNvSpPr>
                <a:spLocks/>
              </p:cNvSpPr>
              <p:nvPr/>
            </p:nvSpPr>
            <p:spPr bwMode="auto">
              <a:xfrm>
                <a:off x="5157" y="2338"/>
                <a:ext cx="60" cy="130"/>
              </a:xfrm>
              <a:custGeom>
                <a:avLst/>
                <a:gdLst>
                  <a:gd name="T0" fmla="*/ 2 w 170"/>
                  <a:gd name="T1" fmla="*/ 6 h 370"/>
                  <a:gd name="T2" fmla="*/ 0 w 170"/>
                  <a:gd name="T3" fmla="*/ 0 h 370"/>
                  <a:gd name="T4" fmla="*/ 0 w 170"/>
                  <a:gd name="T5" fmla="*/ 0 h 370"/>
                  <a:gd name="T6" fmla="*/ 2 w 170"/>
                  <a:gd name="T7" fmla="*/ 5 h 370"/>
                  <a:gd name="T8" fmla="*/ 2 w 170"/>
                  <a:gd name="T9" fmla="*/ 6 h 370"/>
                  <a:gd name="T10" fmla="*/ 0 60000 65536"/>
                  <a:gd name="T11" fmla="*/ 0 60000 65536"/>
                  <a:gd name="T12" fmla="*/ 0 60000 65536"/>
                  <a:gd name="T13" fmla="*/ 0 60000 65536"/>
                  <a:gd name="T14" fmla="*/ 0 60000 65536"/>
                  <a:gd name="T15" fmla="*/ 0 w 170"/>
                  <a:gd name="T16" fmla="*/ 0 h 370"/>
                  <a:gd name="T17" fmla="*/ 170 w 170"/>
                  <a:gd name="T18" fmla="*/ 370 h 370"/>
                </a:gdLst>
                <a:ahLst/>
                <a:cxnLst>
                  <a:cxn ang="T10">
                    <a:pos x="T0" y="T1"/>
                  </a:cxn>
                  <a:cxn ang="T11">
                    <a:pos x="T2" y="T3"/>
                  </a:cxn>
                  <a:cxn ang="T12">
                    <a:pos x="T4" y="T5"/>
                  </a:cxn>
                  <a:cxn ang="T13">
                    <a:pos x="T6" y="T7"/>
                  </a:cxn>
                  <a:cxn ang="T14">
                    <a:pos x="T8" y="T9"/>
                  </a:cxn>
                </a:cxnLst>
                <a:rect l="T15" t="T16" r="T17" b="T18"/>
                <a:pathLst>
                  <a:path w="170" h="370">
                    <a:moveTo>
                      <a:pt x="141" y="370"/>
                    </a:moveTo>
                    <a:lnTo>
                      <a:pt x="0" y="11"/>
                    </a:lnTo>
                    <a:lnTo>
                      <a:pt x="29" y="0"/>
                    </a:lnTo>
                    <a:lnTo>
                      <a:pt x="170" y="360"/>
                    </a:lnTo>
                    <a:lnTo>
                      <a:pt x="141" y="370"/>
                    </a:lnTo>
                    <a:close/>
                  </a:path>
                </a:pathLst>
              </a:custGeom>
              <a:solidFill>
                <a:srgbClr val="CC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07" name="Rectangle 12"/>
              <p:cNvSpPr>
                <a:spLocks noChangeArrowheads="1"/>
              </p:cNvSpPr>
              <p:nvPr/>
            </p:nvSpPr>
            <p:spPr bwMode="auto">
              <a:xfrm>
                <a:off x="5014" y="2271"/>
                <a:ext cx="31" cy="119"/>
              </a:xfrm>
              <a:prstGeom prst="rect">
                <a:avLst/>
              </a:prstGeom>
              <a:solidFill>
                <a:srgbClr val="CC9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608" name="Rectangle 13"/>
              <p:cNvSpPr>
                <a:spLocks noChangeArrowheads="1"/>
              </p:cNvSpPr>
              <p:nvPr/>
            </p:nvSpPr>
            <p:spPr bwMode="auto">
              <a:xfrm>
                <a:off x="5004" y="2355"/>
                <a:ext cx="50" cy="191"/>
              </a:xfrm>
              <a:prstGeom prst="rect">
                <a:avLst/>
              </a:prstGeom>
              <a:solidFill>
                <a:srgbClr val="CC9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609" name="Freeform 14"/>
              <p:cNvSpPr>
                <a:spLocks/>
              </p:cNvSpPr>
              <p:nvPr/>
            </p:nvSpPr>
            <p:spPr bwMode="auto">
              <a:xfrm>
                <a:off x="5008" y="2218"/>
                <a:ext cx="45" cy="46"/>
              </a:xfrm>
              <a:custGeom>
                <a:avLst/>
                <a:gdLst>
                  <a:gd name="T0" fmla="*/ 1 w 129"/>
                  <a:gd name="T1" fmla="*/ 2 h 128"/>
                  <a:gd name="T2" fmla="*/ 1 w 129"/>
                  <a:gd name="T3" fmla="*/ 2 h 128"/>
                  <a:gd name="T4" fmla="*/ 1 w 129"/>
                  <a:gd name="T5" fmla="*/ 2 h 128"/>
                  <a:gd name="T6" fmla="*/ 1 w 129"/>
                  <a:gd name="T7" fmla="*/ 2 h 128"/>
                  <a:gd name="T8" fmla="*/ 2 w 129"/>
                  <a:gd name="T9" fmla="*/ 2 h 128"/>
                  <a:gd name="T10" fmla="*/ 2 w 129"/>
                  <a:gd name="T11" fmla="*/ 2 h 128"/>
                  <a:gd name="T12" fmla="*/ 2 w 129"/>
                  <a:gd name="T13" fmla="*/ 1 h 128"/>
                  <a:gd name="T14" fmla="*/ 2 w 129"/>
                  <a:gd name="T15" fmla="*/ 1 h 128"/>
                  <a:gd name="T16" fmla="*/ 2 w 129"/>
                  <a:gd name="T17" fmla="*/ 1 h 128"/>
                  <a:gd name="T18" fmla="*/ 2 w 129"/>
                  <a:gd name="T19" fmla="*/ 1 h 128"/>
                  <a:gd name="T20" fmla="*/ 2 w 129"/>
                  <a:gd name="T21" fmla="*/ 1 h 128"/>
                  <a:gd name="T22" fmla="*/ 2 w 129"/>
                  <a:gd name="T23" fmla="*/ 0 h 128"/>
                  <a:gd name="T24" fmla="*/ 2 w 129"/>
                  <a:gd name="T25" fmla="*/ 0 h 128"/>
                  <a:gd name="T26" fmla="*/ 1 w 129"/>
                  <a:gd name="T27" fmla="*/ 0 h 128"/>
                  <a:gd name="T28" fmla="*/ 1 w 129"/>
                  <a:gd name="T29" fmla="*/ 0 h 128"/>
                  <a:gd name="T30" fmla="*/ 1 w 129"/>
                  <a:gd name="T31" fmla="*/ 0 h 128"/>
                  <a:gd name="T32" fmla="*/ 1 w 129"/>
                  <a:gd name="T33" fmla="*/ 0 h 128"/>
                  <a:gd name="T34" fmla="*/ 1 w 129"/>
                  <a:gd name="T35" fmla="*/ 0 h 128"/>
                  <a:gd name="T36" fmla="*/ 1 w 129"/>
                  <a:gd name="T37" fmla="*/ 0 h 128"/>
                  <a:gd name="T38" fmla="*/ 0 w 129"/>
                  <a:gd name="T39" fmla="*/ 0 h 128"/>
                  <a:gd name="T40" fmla="*/ 0 w 129"/>
                  <a:gd name="T41" fmla="*/ 0 h 128"/>
                  <a:gd name="T42" fmla="*/ 0 w 129"/>
                  <a:gd name="T43" fmla="*/ 0 h 128"/>
                  <a:gd name="T44" fmla="*/ 0 w 129"/>
                  <a:gd name="T45" fmla="*/ 1 h 128"/>
                  <a:gd name="T46" fmla="*/ 0 w 129"/>
                  <a:gd name="T47" fmla="*/ 1 h 128"/>
                  <a:gd name="T48" fmla="*/ 0 w 129"/>
                  <a:gd name="T49" fmla="*/ 1 h 128"/>
                  <a:gd name="T50" fmla="*/ 0 w 129"/>
                  <a:gd name="T51" fmla="*/ 1 h 128"/>
                  <a:gd name="T52" fmla="*/ 0 w 129"/>
                  <a:gd name="T53" fmla="*/ 1 h 128"/>
                  <a:gd name="T54" fmla="*/ 0 w 129"/>
                  <a:gd name="T55" fmla="*/ 2 h 128"/>
                  <a:gd name="T56" fmla="*/ 0 w 129"/>
                  <a:gd name="T57" fmla="*/ 2 h 128"/>
                  <a:gd name="T58" fmla="*/ 0 w 129"/>
                  <a:gd name="T59" fmla="*/ 2 h 128"/>
                  <a:gd name="T60" fmla="*/ 1 w 129"/>
                  <a:gd name="T61" fmla="*/ 2 h 128"/>
                  <a:gd name="T62" fmla="*/ 1 w 129"/>
                  <a:gd name="T63" fmla="*/ 2 h 128"/>
                  <a:gd name="T64" fmla="*/ 1 w 129"/>
                  <a:gd name="T65" fmla="*/ 2 h 1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9"/>
                  <a:gd name="T100" fmla="*/ 0 h 128"/>
                  <a:gd name="T101" fmla="*/ 129 w 129"/>
                  <a:gd name="T102" fmla="*/ 128 h 1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9" h="128">
                    <a:moveTo>
                      <a:pt x="64" y="128"/>
                    </a:moveTo>
                    <a:lnTo>
                      <a:pt x="78" y="127"/>
                    </a:lnTo>
                    <a:lnTo>
                      <a:pt x="90" y="124"/>
                    </a:lnTo>
                    <a:lnTo>
                      <a:pt x="100" y="118"/>
                    </a:lnTo>
                    <a:lnTo>
                      <a:pt x="111" y="110"/>
                    </a:lnTo>
                    <a:lnTo>
                      <a:pt x="119" y="100"/>
                    </a:lnTo>
                    <a:lnTo>
                      <a:pt x="125" y="89"/>
                    </a:lnTo>
                    <a:lnTo>
                      <a:pt x="128" y="77"/>
                    </a:lnTo>
                    <a:lnTo>
                      <a:pt x="129" y="65"/>
                    </a:lnTo>
                    <a:lnTo>
                      <a:pt x="128" y="51"/>
                    </a:lnTo>
                    <a:lnTo>
                      <a:pt x="125" y="39"/>
                    </a:lnTo>
                    <a:lnTo>
                      <a:pt x="119" y="28"/>
                    </a:lnTo>
                    <a:lnTo>
                      <a:pt x="111" y="18"/>
                    </a:lnTo>
                    <a:lnTo>
                      <a:pt x="100" y="10"/>
                    </a:lnTo>
                    <a:lnTo>
                      <a:pt x="90" y="4"/>
                    </a:lnTo>
                    <a:lnTo>
                      <a:pt x="78" y="1"/>
                    </a:lnTo>
                    <a:lnTo>
                      <a:pt x="64" y="0"/>
                    </a:lnTo>
                    <a:lnTo>
                      <a:pt x="52" y="1"/>
                    </a:lnTo>
                    <a:lnTo>
                      <a:pt x="40" y="4"/>
                    </a:lnTo>
                    <a:lnTo>
                      <a:pt x="29" y="10"/>
                    </a:lnTo>
                    <a:lnTo>
                      <a:pt x="19" y="18"/>
                    </a:lnTo>
                    <a:lnTo>
                      <a:pt x="11" y="28"/>
                    </a:lnTo>
                    <a:lnTo>
                      <a:pt x="5" y="39"/>
                    </a:lnTo>
                    <a:lnTo>
                      <a:pt x="2" y="51"/>
                    </a:lnTo>
                    <a:lnTo>
                      <a:pt x="0" y="65"/>
                    </a:lnTo>
                    <a:lnTo>
                      <a:pt x="2" y="77"/>
                    </a:lnTo>
                    <a:lnTo>
                      <a:pt x="5" y="89"/>
                    </a:lnTo>
                    <a:lnTo>
                      <a:pt x="11" y="100"/>
                    </a:lnTo>
                    <a:lnTo>
                      <a:pt x="19" y="110"/>
                    </a:lnTo>
                    <a:lnTo>
                      <a:pt x="29" y="118"/>
                    </a:lnTo>
                    <a:lnTo>
                      <a:pt x="40" y="124"/>
                    </a:lnTo>
                    <a:lnTo>
                      <a:pt x="52" y="127"/>
                    </a:lnTo>
                    <a:lnTo>
                      <a:pt x="64" y="128"/>
                    </a:lnTo>
                    <a:close/>
                  </a:path>
                </a:pathLst>
              </a:custGeom>
              <a:solidFill>
                <a:srgbClr val="CC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10" name="Rectangle 15"/>
              <p:cNvSpPr>
                <a:spLocks noChangeArrowheads="1"/>
              </p:cNvSpPr>
              <p:nvPr/>
            </p:nvSpPr>
            <p:spPr bwMode="auto">
              <a:xfrm>
                <a:off x="4891" y="2537"/>
                <a:ext cx="276" cy="36"/>
              </a:xfrm>
              <a:prstGeom prst="rect">
                <a:avLst/>
              </a:prstGeom>
              <a:solidFill>
                <a:srgbClr val="CC9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grpSp>
      <p:sp>
        <p:nvSpPr>
          <p:cNvPr id="21507" name="Text Box 16"/>
          <p:cNvSpPr txBox="1">
            <a:spLocks noChangeArrowheads="1"/>
          </p:cNvSpPr>
          <p:nvPr/>
        </p:nvSpPr>
        <p:spPr bwMode="auto">
          <a:xfrm>
            <a:off x="2530475" y="2328863"/>
            <a:ext cx="1171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algn="r" eaLnBrk="1" hangingPunct="1"/>
            <a:r>
              <a:rPr lang="en-US" sz="2000" b="1"/>
              <a:t>claim</a:t>
            </a:r>
          </a:p>
        </p:txBody>
      </p:sp>
      <p:sp>
        <p:nvSpPr>
          <p:cNvPr id="21508" name="Line 17"/>
          <p:cNvSpPr>
            <a:spLocks noChangeShapeType="1"/>
          </p:cNvSpPr>
          <p:nvPr/>
        </p:nvSpPr>
        <p:spPr bwMode="auto">
          <a:xfrm flipV="1">
            <a:off x="4500563" y="2454275"/>
            <a:ext cx="0" cy="85725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21509" name="Rectangle 18"/>
          <p:cNvSpPr>
            <a:spLocks noGrp="1" noChangeArrowheads="1"/>
          </p:cNvSpPr>
          <p:nvPr>
            <p:ph type="title"/>
          </p:nvPr>
        </p:nvSpPr>
        <p:spPr/>
        <p:txBody>
          <a:bodyPr/>
          <a:lstStyle/>
          <a:p>
            <a:r>
              <a:rPr lang="en-US"/>
              <a:t>Users</a:t>
            </a:r>
          </a:p>
        </p:txBody>
      </p:sp>
      <p:sp>
        <p:nvSpPr>
          <p:cNvPr id="21510" name="Rectangle 53"/>
          <p:cNvSpPr>
            <a:spLocks noGrp="1" noChangeArrowheads="1"/>
          </p:cNvSpPr>
          <p:nvPr>
            <p:ph idx="1"/>
          </p:nvPr>
        </p:nvSpPr>
        <p:spPr>
          <a:xfrm>
            <a:off x="5374366" y="1222873"/>
            <a:ext cx="3495675" cy="4122270"/>
          </a:xfrm>
        </p:spPr>
        <p:txBody>
          <a:bodyPr/>
          <a:lstStyle/>
          <a:p>
            <a:pPr>
              <a:buFont typeface="Arial" charset="0"/>
              <a:buChar char="•"/>
            </a:pPr>
            <a:r>
              <a:rPr lang="en-US" dirty="0"/>
              <a:t>Every claim, activity, and exposure is assigned to a user who owns the object</a:t>
            </a:r>
          </a:p>
          <a:p>
            <a:pPr lvl="1"/>
            <a:r>
              <a:rPr lang="en-US" dirty="0"/>
              <a:t>The user is responsible for seeing that the object is processed and closed</a:t>
            </a:r>
          </a:p>
          <a:p>
            <a:pPr marL="0" indent="0">
              <a:buNone/>
            </a:pPr>
            <a:endParaRPr lang="en-US" dirty="0"/>
          </a:p>
        </p:txBody>
      </p:sp>
      <p:grpSp>
        <p:nvGrpSpPr>
          <p:cNvPr id="21511" name="Group 19"/>
          <p:cNvGrpSpPr>
            <a:grpSpLocks/>
          </p:cNvGrpSpPr>
          <p:nvPr/>
        </p:nvGrpSpPr>
        <p:grpSpPr bwMode="auto">
          <a:xfrm>
            <a:off x="3749675" y="1974850"/>
            <a:ext cx="1512888" cy="1114425"/>
            <a:chOff x="2083" y="1606"/>
            <a:chExt cx="1489" cy="1097"/>
          </a:xfrm>
        </p:grpSpPr>
        <p:sp>
          <p:nvSpPr>
            <p:cNvPr id="21565" name="Rectangle 20"/>
            <p:cNvSpPr>
              <a:spLocks noChangeArrowheads="1"/>
            </p:cNvSpPr>
            <p:nvPr/>
          </p:nvSpPr>
          <p:spPr bwMode="auto">
            <a:xfrm>
              <a:off x="2083" y="1606"/>
              <a:ext cx="1489" cy="1097"/>
            </a:xfrm>
            <a:prstGeom prst="rect">
              <a:avLst/>
            </a:prstGeom>
            <a:solidFill>
              <a:srgbClr val="B2B2B2"/>
            </a:solidFill>
            <a:ln w="12700" algn="ctr">
              <a:solidFill>
                <a:schemeClr val="bg1"/>
              </a:solidFill>
              <a:miter lim="800000"/>
              <a:headEnd/>
              <a:tailEnd/>
            </a:ln>
          </p:spPr>
          <p:txBody>
            <a:bodyPr lIns="0" tIns="0" rIns="0" bIns="0" anchor="ctr">
              <a:spAutoFit/>
            </a:bodyPr>
            <a:lstStyle/>
            <a:p>
              <a:endParaRPr lang="en-US"/>
            </a:p>
          </p:txBody>
        </p:sp>
        <p:sp>
          <p:nvSpPr>
            <p:cNvPr id="21566" name="Freeform 21"/>
            <p:cNvSpPr>
              <a:spLocks/>
            </p:cNvSpPr>
            <p:nvPr/>
          </p:nvSpPr>
          <p:spPr bwMode="auto">
            <a:xfrm>
              <a:off x="3351" y="2073"/>
              <a:ext cx="217" cy="63"/>
            </a:xfrm>
            <a:custGeom>
              <a:avLst/>
              <a:gdLst>
                <a:gd name="T0" fmla="*/ 0 w 217"/>
                <a:gd name="T1" fmla="*/ 63 h 63"/>
                <a:gd name="T2" fmla="*/ 217 w 217"/>
                <a:gd name="T3" fmla="*/ 58 h 63"/>
                <a:gd name="T4" fmla="*/ 216 w 217"/>
                <a:gd name="T5" fmla="*/ 0 h 63"/>
                <a:gd name="T6" fmla="*/ 2 w 217"/>
                <a:gd name="T7" fmla="*/ 12 h 63"/>
                <a:gd name="T8" fmla="*/ 0 w 217"/>
                <a:gd name="T9" fmla="*/ 63 h 63"/>
                <a:gd name="T10" fmla="*/ 0 60000 65536"/>
                <a:gd name="T11" fmla="*/ 0 60000 65536"/>
                <a:gd name="T12" fmla="*/ 0 60000 65536"/>
                <a:gd name="T13" fmla="*/ 0 60000 65536"/>
                <a:gd name="T14" fmla="*/ 0 60000 65536"/>
                <a:gd name="T15" fmla="*/ 0 w 217"/>
                <a:gd name="T16" fmla="*/ 0 h 63"/>
                <a:gd name="T17" fmla="*/ 217 w 217"/>
                <a:gd name="T18" fmla="*/ 63 h 63"/>
              </a:gdLst>
              <a:ahLst/>
              <a:cxnLst>
                <a:cxn ang="T10">
                  <a:pos x="T0" y="T1"/>
                </a:cxn>
                <a:cxn ang="T11">
                  <a:pos x="T2" y="T3"/>
                </a:cxn>
                <a:cxn ang="T12">
                  <a:pos x="T4" y="T5"/>
                </a:cxn>
                <a:cxn ang="T13">
                  <a:pos x="T6" y="T7"/>
                </a:cxn>
                <a:cxn ang="T14">
                  <a:pos x="T8" y="T9"/>
                </a:cxn>
              </a:cxnLst>
              <a:rect l="T15" t="T16" r="T17" b="T18"/>
              <a:pathLst>
                <a:path w="217" h="63">
                  <a:moveTo>
                    <a:pt x="0" y="63"/>
                  </a:moveTo>
                  <a:lnTo>
                    <a:pt x="217" y="58"/>
                  </a:lnTo>
                  <a:lnTo>
                    <a:pt x="216" y="0"/>
                  </a:lnTo>
                  <a:lnTo>
                    <a:pt x="2" y="12"/>
                  </a:lnTo>
                  <a:lnTo>
                    <a:pt x="0" y="63"/>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21567" name="Freeform 22"/>
            <p:cNvSpPr>
              <a:spLocks/>
            </p:cNvSpPr>
            <p:nvPr/>
          </p:nvSpPr>
          <p:spPr bwMode="auto">
            <a:xfrm>
              <a:off x="3351" y="2259"/>
              <a:ext cx="217" cy="63"/>
            </a:xfrm>
            <a:custGeom>
              <a:avLst/>
              <a:gdLst>
                <a:gd name="T0" fmla="*/ 0 w 217"/>
                <a:gd name="T1" fmla="*/ 63 h 63"/>
                <a:gd name="T2" fmla="*/ 217 w 217"/>
                <a:gd name="T3" fmla="*/ 58 h 63"/>
                <a:gd name="T4" fmla="*/ 216 w 217"/>
                <a:gd name="T5" fmla="*/ 0 h 63"/>
                <a:gd name="T6" fmla="*/ 2 w 217"/>
                <a:gd name="T7" fmla="*/ 12 h 63"/>
                <a:gd name="T8" fmla="*/ 0 w 217"/>
                <a:gd name="T9" fmla="*/ 63 h 63"/>
                <a:gd name="T10" fmla="*/ 0 60000 65536"/>
                <a:gd name="T11" fmla="*/ 0 60000 65536"/>
                <a:gd name="T12" fmla="*/ 0 60000 65536"/>
                <a:gd name="T13" fmla="*/ 0 60000 65536"/>
                <a:gd name="T14" fmla="*/ 0 60000 65536"/>
                <a:gd name="T15" fmla="*/ 0 w 217"/>
                <a:gd name="T16" fmla="*/ 0 h 63"/>
                <a:gd name="T17" fmla="*/ 217 w 217"/>
                <a:gd name="T18" fmla="*/ 63 h 63"/>
              </a:gdLst>
              <a:ahLst/>
              <a:cxnLst>
                <a:cxn ang="T10">
                  <a:pos x="T0" y="T1"/>
                </a:cxn>
                <a:cxn ang="T11">
                  <a:pos x="T2" y="T3"/>
                </a:cxn>
                <a:cxn ang="T12">
                  <a:pos x="T4" y="T5"/>
                </a:cxn>
                <a:cxn ang="T13">
                  <a:pos x="T6" y="T7"/>
                </a:cxn>
                <a:cxn ang="T14">
                  <a:pos x="T8" y="T9"/>
                </a:cxn>
              </a:cxnLst>
              <a:rect l="T15" t="T16" r="T17" b="T18"/>
              <a:pathLst>
                <a:path w="217" h="63">
                  <a:moveTo>
                    <a:pt x="0" y="63"/>
                  </a:moveTo>
                  <a:lnTo>
                    <a:pt x="217" y="58"/>
                  </a:lnTo>
                  <a:lnTo>
                    <a:pt x="216" y="0"/>
                  </a:lnTo>
                  <a:lnTo>
                    <a:pt x="2" y="12"/>
                  </a:lnTo>
                  <a:lnTo>
                    <a:pt x="0" y="63"/>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21568" name="Freeform 23"/>
            <p:cNvSpPr>
              <a:spLocks/>
            </p:cNvSpPr>
            <p:nvPr/>
          </p:nvSpPr>
          <p:spPr bwMode="auto">
            <a:xfrm>
              <a:off x="2238" y="2493"/>
              <a:ext cx="114" cy="207"/>
            </a:xfrm>
            <a:custGeom>
              <a:avLst/>
              <a:gdLst>
                <a:gd name="T0" fmla="*/ 66 w 114"/>
                <a:gd name="T1" fmla="*/ 0 h 207"/>
                <a:gd name="T2" fmla="*/ 0 w 114"/>
                <a:gd name="T3" fmla="*/ 207 h 207"/>
                <a:gd name="T4" fmla="*/ 54 w 114"/>
                <a:gd name="T5" fmla="*/ 207 h 207"/>
                <a:gd name="T6" fmla="*/ 114 w 114"/>
                <a:gd name="T7" fmla="*/ 18 h 207"/>
                <a:gd name="T8" fmla="*/ 66 w 114"/>
                <a:gd name="T9" fmla="*/ 0 h 207"/>
                <a:gd name="T10" fmla="*/ 0 60000 65536"/>
                <a:gd name="T11" fmla="*/ 0 60000 65536"/>
                <a:gd name="T12" fmla="*/ 0 60000 65536"/>
                <a:gd name="T13" fmla="*/ 0 60000 65536"/>
                <a:gd name="T14" fmla="*/ 0 60000 65536"/>
                <a:gd name="T15" fmla="*/ 0 w 114"/>
                <a:gd name="T16" fmla="*/ 0 h 207"/>
                <a:gd name="T17" fmla="*/ 114 w 114"/>
                <a:gd name="T18" fmla="*/ 207 h 207"/>
              </a:gdLst>
              <a:ahLst/>
              <a:cxnLst>
                <a:cxn ang="T10">
                  <a:pos x="T0" y="T1"/>
                </a:cxn>
                <a:cxn ang="T11">
                  <a:pos x="T2" y="T3"/>
                </a:cxn>
                <a:cxn ang="T12">
                  <a:pos x="T4" y="T5"/>
                </a:cxn>
                <a:cxn ang="T13">
                  <a:pos x="T6" y="T7"/>
                </a:cxn>
                <a:cxn ang="T14">
                  <a:pos x="T8" y="T9"/>
                </a:cxn>
              </a:cxnLst>
              <a:rect l="T15" t="T16" r="T17" b="T18"/>
              <a:pathLst>
                <a:path w="114" h="207">
                  <a:moveTo>
                    <a:pt x="66" y="0"/>
                  </a:moveTo>
                  <a:lnTo>
                    <a:pt x="0" y="207"/>
                  </a:lnTo>
                  <a:lnTo>
                    <a:pt x="54" y="207"/>
                  </a:lnTo>
                  <a:lnTo>
                    <a:pt x="114" y="18"/>
                  </a:lnTo>
                  <a:lnTo>
                    <a:pt x="66" y="0"/>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21569" name="Freeform 24"/>
            <p:cNvSpPr>
              <a:spLocks/>
            </p:cNvSpPr>
            <p:nvPr/>
          </p:nvSpPr>
          <p:spPr bwMode="auto">
            <a:xfrm>
              <a:off x="2436" y="2541"/>
              <a:ext cx="102" cy="159"/>
            </a:xfrm>
            <a:custGeom>
              <a:avLst/>
              <a:gdLst>
                <a:gd name="T0" fmla="*/ 51 w 102"/>
                <a:gd name="T1" fmla="*/ 0 h 159"/>
                <a:gd name="T2" fmla="*/ 0 w 102"/>
                <a:gd name="T3" fmla="*/ 159 h 159"/>
                <a:gd name="T4" fmla="*/ 54 w 102"/>
                <a:gd name="T5" fmla="*/ 159 h 159"/>
                <a:gd name="T6" fmla="*/ 102 w 102"/>
                <a:gd name="T7" fmla="*/ 0 h 159"/>
                <a:gd name="T8" fmla="*/ 51 w 102"/>
                <a:gd name="T9" fmla="*/ 0 h 159"/>
                <a:gd name="T10" fmla="*/ 0 60000 65536"/>
                <a:gd name="T11" fmla="*/ 0 60000 65536"/>
                <a:gd name="T12" fmla="*/ 0 60000 65536"/>
                <a:gd name="T13" fmla="*/ 0 60000 65536"/>
                <a:gd name="T14" fmla="*/ 0 60000 65536"/>
                <a:gd name="T15" fmla="*/ 0 w 102"/>
                <a:gd name="T16" fmla="*/ 0 h 159"/>
                <a:gd name="T17" fmla="*/ 102 w 102"/>
                <a:gd name="T18" fmla="*/ 159 h 159"/>
              </a:gdLst>
              <a:ahLst/>
              <a:cxnLst>
                <a:cxn ang="T10">
                  <a:pos x="T0" y="T1"/>
                </a:cxn>
                <a:cxn ang="T11">
                  <a:pos x="T2" y="T3"/>
                </a:cxn>
                <a:cxn ang="T12">
                  <a:pos x="T4" y="T5"/>
                </a:cxn>
                <a:cxn ang="T13">
                  <a:pos x="T6" y="T7"/>
                </a:cxn>
                <a:cxn ang="T14">
                  <a:pos x="T8" y="T9"/>
                </a:cxn>
              </a:cxnLst>
              <a:rect l="T15" t="T16" r="T17" b="T18"/>
              <a:pathLst>
                <a:path w="102" h="159">
                  <a:moveTo>
                    <a:pt x="51" y="0"/>
                  </a:moveTo>
                  <a:lnTo>
                    <a:pt x="0" y="159"/>
                  </a:lnTo>
                  <a:lnTo>
                    <a:pt x="54" y="159"/>
                  </a:lnTo>
                  <a:lnTo>
                    <a:pt x="102" y="0"/>
                  </a:lnTo>
                  <a:lnTo>
                    <a:pt x="51" y="0"/>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21570" name="Rectangle 25"/>
            <p:cNvSpPr>
              <a:spLocks noChangeArrowheads="1"/>
            </p:cNvSpPr>
            <p:nvPr/>
          </p:nvSpPr>
          <p:spPr bwMode="auto">
            <a:xfrm>
              <a:off x="2762" y="1606"/>
              <a:ext cx="810" cy="248"/>
            </a:xfrm>
            <a:prstGeom prst="rect">
              <a:avLst/>
            </a:prstGeom>
            <a:solidFill>
              <a:srgbClr val="009900"/>
            </a:solidFill>
            <a:ln w="12700" algn="ctr">
              <a:solidFill>
                <a:schemeClr val="bg1"/>
              </a:solidFill>
              <a:miter lim="800000"/>
              <a:headEnd/>
              <a:tailEnd/>
            </a:ln>
          </p:spPr>
          <p:txBody>
            <a:bodyPr wrap="none" lIns="0" tIns="0" rIns="0" bIns="0" anchor="ctr">
              <a:spAutoFit/>
            </a:bodyPr>
            <a:lstStyle/>
            <a:p>
              <a:endParaRPr lang="en-US"/>
            </a:p>
          </p:txBody>
        </p:sp>
        <p:sp>
          <p:nvSpPr>
            <p:cNvPr id="21571" name="Rectangle 26"/>
            <p:cNvSpPr>
              <a:spLocks noChangeArrowheads="1"/>
            </p:cNvSpPr>
            <p:nvPr/>
          </p:nvSpPr>
          <p:spPr bwMode="auto">
            <a:xfrm>
              <a:off x="2778" y="1874"/>
              <a:ext cx="62" cy="827"/>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21572" name="AutoShape 27"/>
            <p:cNvSpPr>
              <a:spLocks noChangeArrowheads="1"/>
            </p:cNvSpPr>
            <p:nvPr/>
          </p:nvSpPr>
          <p:spPr bwMode="auto">
            <a:xfrm rot="2681173">
              <a:off x="2441" y="1752"/>
              <a:ext cx="559" cy="573"/>
            </a:xfrm>
            <a:prstGeom prst="irregularSeal2">
              <a:avLst/>
            </a:prstGeom>
            <a:gradFill rotWithShape="1">
              <a:gsLst>
                <a:gs pos="0">
                  <a:srgbClr val="FFFF66"/>
                </a:gs>
                <a:gs pos="100000">
                  <a:srgbClr val="FF0000"/>
                </a:gs>
              </a:gsLst>
              <a:path path="shape">
                <a:fillToRect l="50000" t="50000" r="50000" b="50000"/>
              </a:path>
            </a:gra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0" tIns="0" rIns="0" bIns="0" anchor="ctr">
              <a:spAutoFit/>
            </a:bodyPr>
            <a:lstStyle/>
            <a:p>
              <a:endParaRPr lang="en-US"/>
            </a:p>
          </p:txBody>
        </p:sp>
        <p:sp>
          <p:nvSpPr>
            <p:cNvPr id="21573" name="Freeform 28"/>
            <p:cNvSpPr>
              <a:spLocks/>
            </p:cNvSpPr>
            <p:nvPr/>
          </p:nvSpPr>
          <p:spPr bwMode="auto">
            <a:xfrm>
              <a:off x="2219" y="2561"/>
              <a:ext cx="369" cy="104"/>
            </a:xfrm>
            <a:custGeom>
              <a:avLst/>
              <a:gdLst>
                <a:gd name="T0" fmla="*/ 0 w 992"/>
                <a:gd name="T1" fmla="*/ 0 h 280"/>
                <a:gd name="T2" fmla="*/ 19 w 992"/>
                <a:gd name="T3" fmla="*/ 4 h 280"/>
                <a:gd name="T4" fmla="*/ 18 w 992"/>
                <a:gd name="T5" fmla="*/ 5 h 280"/>
                <a:gd name="T6" fmla="*/ 0 w 992"/>
                <a:gd name="T7" fmla="*/ 1 h 280"/>
                <a:gd name="T8" fmla="*/ 0 w 992"/>
                <a:gd name="T9" fmla="*/ 0 h 280"/>
                <a:gd name="T10" fmla="*/ 0 60000 65536"/>
                <a:gd name="T11" fmla="*/ 0 60000 65536"/>
                <a:gd name="T12" fmla="*/ 0 60000 65536"/>
                <a:gd name="T13" fmla="*/ 0 60000 65536"/>
                <a:gd name="T14" fmla="*/ 0 60000 65536"/>
                <a:gd name="T15" fmla="*/ 0 w 992"/>
                <a:gd name="T16" fmla="*/ 0 h 280"/>
                <a:gd name="T17" fmla="*/ 992 w 992"/>
                <a:gd name="T18" fmla="*/ 280 h 280"/>
              </a:gdLst>
              <a:ahLst/>
              <a:cxnLst>
                <a:cxn ang="T10">
                  <a:pos x="T0" y="T1"/>
                </a:cxn>
                <a:cxn ang="T11">
                  <a:pos x="T2" y="T3"/>
                </a:cxn>
                <a:cxn ang="T12">
                  <a:pos x="T4" y="T5"/>
                </a:cxn>
                <a:cxn ang="T13">
                  <a:pos x="T6" y="T7"/>
                </a:cxn>
                <a:cxn ang="T14">
                  <a:pos x="T8" y="T9"/>
                </a:cxn>
              </a:cxnLst>
              <a:rect l="T15" t="T16" r="T17" b="T18"/>
              <a:pathLst>
                <a:path w="992" h="280">
                  <a:moveTo>
                    <a:pt x="0" y="0"/>
                  </a:moveTo>
                  <a:lnTo>
                    <a:pt x="992" y="240"/>
                  </a:lnTo>
                  <a:lnTo>
                    <a:pt x="936" y="280"/>
                  </a:lnTo>
                  <a:lnTo>
                    <a:pt x="16" y="56"/>
                  </a:lnTo>
                  <a:lnTo>
                    <a:pt x="0" y="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21574" name="Freeform 29"/>
            <p:cNvSpPr>
              <a:spLocks/>
            </p:cNvSpPr>
            <p:nvPr/>
          </p:nvSpPr>
          <p:spPr bwMode="auto">
            <a:xfrm>
              <a:off x="3429" y="2008"/>
              <a:ext cx="51" cy="375"/>
            </a:xfrm>
            <a:custGeom>
              <a:avLst/>
              <a:gdLst>
                <a:gd name="T0" fmla="*/ 0 w 136"/>
                <a:gd name="T1" fmla="*/ 0 h 1008"/>
                <a:gd name="T2" fmla="*/ 2 w 136"/>
                <a:gd name="T3" fmla="*/ 19 h 1008"/>
                <a:gd name="T4" fmla="*/ 3 w 136"/>
                <a:gd name="T5" fmla="*/ 17 h 1008"/>
                <a:gd name="T6" fmla="*/ 1 w 136"/>
                <a:gd name="T7" fmla="*/ 1 h 1008"/>
                <a:gd name="T8" fmla="*/ 0 w 136"/>
                <a:gd name="T9" fmla="*/ 0 h 1008"/>
                <a:gd name="T10" fmla="*/ 0 60000 65536"/>
                <a:gd name="T11" fmla="*/ 0 60000 65536"/>
                <a:gd name="T12" fmla="*/ 0 60000 65536"/>
                <a:gd name="T13" fmla="*/ 0 60000 65536"/>
                <a:gd name="T14" fmla="*/ 0 60000 65536"/>
                <a:gd name="T15" fmla="*/ 0 w 136"/>
                <a:gd name="T16" fmla="*/ 0 h 1008"/>
                <a:gd name="T17" fmla="*/ 136 w 136"/>
                <a:gd name="T18" fmla="*/ 1008 h 1008"/>
              </a:gdLst>
              <a:ahLst/>
              <a:cxnLst>
                <a:cxn ang="T10">
                  <a:pos x="T0" y="T1"/>
                </a:cxn>
                <a:cxn ang="T11">
                  <a:pos x="T2" y="T3"/>
                </a:cxn>
                <a:cxn ang="T12">
                  <a:pos x="T4" y="T5"/>
                </a:cxn>
                <a:cxn ang="T13">
                  <a:pos x="T6" y="T7"/>
                </a:cxn>
                <a:cxn ang="T14">
                  <a:pos x="T8" y="T9"/>
                </a:cxn>
              </a:cxnLst>
              <a:rect l="T15" t="T16" r="T17" b="T18"/>
              <a:pathLst>
                <a:path w="136" h="1008">
                  <a:moveTo>
                    <a:pt x="0" y="0"/>
                  </a:moveTo>
                  <a:lnTo>
                    <a:pt x="80" y="1008"/>
                  </a:lnTo>
                  <a:lnTo>
                    <a:pt x="136" y="920"/>
                  </a:lnTo>
                  <a:lnTo>
                    <a:pt x="56" y="48"/>
                  </a:lnTo>
                  <a:lnTo>
                    <a:pt x="0" y="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21575" name="Rectangle 30"/>
            <p:cNvSpPr>
              <a:spLocks noChangeArrowheads="1"/>
            </p:cNvSpPr>
            <p:nvPr/>
          </p:nvSpPr>
          <p:spPr bwMode="auto">
            <a:xfrm>
              <a:off x="2124" y="1610"/>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21576" name="Rectangle 31"/>
            <p:cNvSpPr>
              <a:spLocks noChangeArrowheads="1"/>
            </p:cNvSpPr>
            <p:nvPr/>
          </p:nvSpPr>
          <p:spPr bwMode="auto">
            <a:xfrm rot="5400000">
              <a:off x="3069" y="2371"/>
              <a:ext cx="27" cy="253"/>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21577" name="Rectangle 32"/>
            <p:cNvSpPr>
              <a:spLocks noChangeArrowheads="1"/>
            </p:cNvSpPr>
            <p:nvPr/>
          </p:nvSpPr>
          <p:spPr bwMode="auto">
            <a:xfrm rot="5400000">
              <a:off x="3399" y="2371"/>
              <a:ext cx="27" cy="253"/>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grpSp>
          <p:nvGrpSpPr>
            <p:cNvPr id="21578" name="Group 33"/>
            <p:cNvGrpSpPr>
              <a:grpSpLocks/>
            </p:cNvGrpSpPr>
            <p:nvPr/>
          </p:nvGrpSpPr>
          <p:grpSpPr bwMode="auto">
            <a:xfrm>
              <a:off x="2221" y="1871"/>
              <a:ext cx="518" cy="782"/>
              <a:chOff x="2400" y="1656"/>
              <a:chExt cx="752" cy="1136"/>
            </a:xfrm>
          </p:grpSpPr>
          <p:sp>
            <p:nvSpPr>
              <p:cNvPr id="21591" name="Freeform 34"/>
              <p:cNvSpPr>
                <a:spLocks/>
              </p:cNvSpPr>
              <p:nvPr/>
            </p:nvSpPr>
            <p:spPr bwMode="auto">
              <a:xfrm>
                <a:off x="2400" y="1656"/>
                <a:ext cx="752" cy="1136"/>
              </a:xfrm>
              <a:custGeom>
                <a:avLst/>
                <a:gdLst>
                  <a:gd name="T0" fmla="*/ 240 w 752"/>
                  <a:gd name="T1" fmla="*/ 0 h 1136"/>
                  <a:gd name="T2" fmla="*/ 0 w 752"/>
                  <a:gd name="T3" fmla="*/ 1008 h 1136"/>
                  <a:gd name="T4" fmla="*/ 528 w 752"/>
                  <a:gd name="T5" fmla="*/ 1136 h 1136"/>
                  <a:gd name="T6" fmla="*/ 688 w 752"/>
                  <a:gd name="T7" fmla="*/ 384 h 1136"/>
                  <a:gd name="T8" fmla="*/ 680 w 752"/>
                  <a:gd name="T9" fmla="*/ 328 h 1136"/>
                  <a:gd name="T10" fmla="*/ 712 w 752"/>
                  <a:gd name="T11" fmla="*/ 280 h 1136"/>
                  <a:gd name="T12" fmla="*/ 752 w 752"/>
                  <a:gd name="T13" fmla="*/ 88 h 1136"/>
                  <a:gd name="T14" fmla="*/ 240 w 752"/>
                  <a:gd name="T15" fmla="*/ 0 h 1136"/>
                  <a:gd name="T16" fmla="*/ 0 60000 65536"/>
                  <a:gd name="T17" fmla="*/ 0 60000 65536"/>
                  <a:gd name="T18" fmla="*/ 0 60000 65536"/>
                  <a:gd name="T19" fmla="*/ 0 60000 65536"/>
                  <a:gd name="T20" fmla="*/ 0 60000 65536"/>
                  <a:gd name="T21" fmla="*/ 0 60000 65536"/>
                  <a:gd name="T22" fmla="*/ 0 60000 65536"/>
                  <a:gd name="T23" fmla="*/ 0 60000 65536"/>
                  <a:gd name="T24" fmla="*/ 0 w 752"/>
                  <a:gd name="T25" fmla="*/ 0 h 1136"/>
                  <a:gd name="T26" fmla="*/ 752 w 752"/>
                  <a:gd name="T27" fmla="*/ 1136 h 11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2" h="1136">
                    <a:moveTo>
                      <a:pt x="240" y="0"/>
                    </a:moveTo>
                    <a:lnTo>
                      <a:pt x="0" y="1008"/>
                    </a:lnTo>
                    <a:lnTo>
                      <a:pt x="528" y="1136"/>
                    </a:lnTo>
                    <a:lnTo>
                      <a:pt x="688" y="384"/>
                    </a:lnTo>
                    <a:lnTo>
                      <a:pt x="680" y="328"/>
                    </a:lnTo>
                    <a:lnTo>
                      <a:pt x="712" y="280"/>
                    </a:lnTo>
                    <a:lnTo>
                      <a:pt x="752" y="88"/>
                    </a:lnTo>
                    <a:lnTo>
                      <a:pt x="240" y="0"/>
                    </a:lnTo>
                    <a:close/>
                  </a:path>
                </a:pathLst>
              </a:custGeom>
              <a:solidFill>
                <a:schemeClr val="folHlink"/>
              </a:solidFill>
              <a:ln w="12700">
                <a:solidFill>
                  <a:schemeClr val="bg1"/>
                </a:solidFill>
                <a:round/>
                <a:headEnd/>
                <a:tailEnd/>
              </a:ln>
            </p:spPr>
            <p:txBody>
              <a:bodyPr wrap="none" lIns="0" tIns="0" rIns="0" bIns="0" anchor="ctr">
                <a:spAutoFit/>
              </a:bodyPr>
              <a:lstStyle/>
              <a:p>
                <a:endParaRPr lang="en-US"/>
              </a:p>
            </p:txBody>
          </p:sp>
          <p:sp>
            <p:nvSpPr>
              <p:cNvPr id="21592" name="Freeform 35"/>
              <p:cNvSpPr>
                <a:spLocks/>
              </p:cNvSpPr>
              <p:nvPr/>
            </p:nvSpPr>
            <p:spPr bwMode="auto">
              <a:xfrm>
                <a:off x="2608" y="1952"/>
                <a:ext cx="448" cy="192"/>
              </a:xfrm>
              <a:custGeom>
                <a:avLst/>
                <a:gdLst>
                  <a:gd name="T0" fmla="*/ 0 w 448"/>
                  <a:gd name="T1" fmla="*/ 8 h 192"/>
                  <a:gd name="T2" fmla="*/ 48 w 448"/>
                  <a:gd name="T3" fmla="*/ 136 h 192"/>
                  <a:gd name="T4" fmla="*/ 144 w 448"/>
                  <a:gd name="T5" fmla="*/ 136 h 192"/>
                  <a:gd name="T6" fmla="*/ 256 w 448"/>
                  <a:gd name="T7" fmla="*/ 152 h 192"/>
                  <a:gd name="T8" fmla="*/ 336 w 448"/>
                  <a:gd name="T9" fmla="*/ 192 h 192"/>
                  <a:gd name="T10" fmla="*/ 448 w 448"/>
                  <a:gd name="T11" fmla="*/ 120 h 192"/>
                  <a:gd name="T12" fmla="*/ 352 w 448"/>
                  <a:gd name="T13" fmla="*/ 48 h 192"/>
                  <a:gd name="T14" fmla="*/ 240 w 448"/>
                  <a:gd name="T15" fmla="*/ 24 h 192"/>
                  <a:gd name="T16" fmla="*/ 128 w 448"/>
                  <a:gd name="T17" fmla="*/ 0 h 192"/>
                  <a:gd name="T18" fmla="*/ 48 w 448"/>
                  <a:gd name="T19" fmla="*/ 0 h 192"/>
                  <a:gd name="T20" fmla="*/ 0 w 448"/>
                  <a:gd name="T21" fmla="*/ 8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8"/>
                  <a:gd name="T34" fmla="*/ 0 h 192"/>
                  <a:gd name="T35" fmla="*/ 448 w 448"/>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8" h="192">
                    <a:moveTo>
                      <a:pt x="0" y="8"/>
                    </a:moveTo>
                    <a:lnTo>
                      <a:pt x="48" y="136"/>
                    </a:lnTo>
                    <a:lnTo>
                      <a:pt x="144" y="136"/>
                    </a:lnTo>
                    <a:lnTo>
                      <a:pt x="256" y="152"/>
                    </a:lnTo>
                    <a:lnTo>
                      <a:pt x="336" y="192"/>
                    </a:lnTo>
                    <a:lnTo>
                      <a:pt x="448" y="120"/>
                    </a:lnTo>
                    <a:lnTo>
                      <a:pt x="352" y="48"/>
                    </a:lnTo>
                    <a:lnTo>
                      <a:pt x="240" y="24"/>
                    </a:lnTo>
                    <a:lnTo>
                      <a:pt x="128" y="0"/>
                    </a:lnTo>
                    <a:lnTo>
                      <a:pt x="48" y="0"/>
                    </a:lnTo>
                    <a:lnTo>
                      <a:pt x="0" y="8"/>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21593" name="Freeform 36"/>
              <p:cNvSpPr>
                <a:spLocks/>
              </p:cNvSpPr>
              <p:nvPr/>
            </p:nvSpPr>
            <p:spPr bwMode="auto">
              <a:xfrm>
                <a:off x="2464" y="2344"/>
                <a:ext cx="456" cy="304"/>
              </a:xfrm>
              <a:custGeom>
                <a:avLst/>
                <a:gdLst>
                  <a:gd name="T0" fmla="*/ 136 w 456"/>
                  <a:gd name="T1" fmla="*/ 0 h 304"/>
                  <a:gd name="T2" fmla="*/ 0 w 456"/>
                  <a:gd name="T3" fmla="*/ 184 h 304"/>
                  <a:gd name="T4" fmla="*/ 96 w 456"/>
                  <a:gd name="T5" fmla="*/ 256 h 304"/>
                  <a:gd name="T6" fmla="*/ 248 w 456"/>
                  <a:gd name="T7" fmla="*/ 296 h 304"/>
                  <a:gd name="T8" fmla="*/ 456 w 456"/>
                  <a:gd name="T9" fmla="*/ 304 h 304"/>
                  <a:gd name="T10" fmla="*/ 424 w 456"/>
                  <a:gd name="T11" fmla="*/ 56 h 304"/>
                  <a:gd name="T12" fmla="*/ 136 w 456"/>
                  <a:gd name="T13" fmla="*/ 0 h 304"/>
                  <a:gd name="T14" fmla="*/ 0 60000 65536"/>
                  <a:gd name="T15" fmla="*/ 0 60000 65536"/>
                  <a:gd name="T16" fmla="*/ 0 60000 65536"/>
                  <a:gd name="T17" fmla="*/ 0 60000 65536"/>
                  <a:gd name="T18" fmla="*/ 0 60000 65536"/>
                  <a:gd name="T19" fmla="*/ 0 60000 65536"/>
                  <a:gd name="T20" fmla="*/ 0 60000 65536"/>
                  <a:gd name="T21" fmla="*/ 0 w 456"/>
                  <a:gd name="T22" fmla="*/ 0 h 304"/>
                  <a:gd name="T23" fmla="*/ 456 w 456"/>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6" h="304">
                    <a:moveTo>
                      <a:pt x="136" y="0"/>
                    </a:moveTo>
                    <a:lnTo>
                      <a:pt x="0" y="184"/>
                    </a:lnTo>
                    <a:lnTo>
                      <a:pt x="96" y="256"/>
                    </a:lnTo>
                    <a:lnTo>
                      <a:pt x="248" y="296"/>
                    </a:lnTo>
                    <a:lnTo>
                      <a:pt x="456" y="304"/>
                    </a:lnTo>
                    <a:lnTo>
                      <a:pt x="424" y="56"/>
                    </a:lnTo>
                    <a:lnTo>
                      <a:pt x="136" y="0"/>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21594" name="Freeform 37"/>
              <p:cNvSpPr>
                <a:spLocks/>
              </p:cNvSpPr>
              <p:nvPr/>
            </p:nvSpPr>
            <p:spPr bwMode="auto">
              <a:xfrm>
                <a:off x="2904" y="2120"/>
                <a:ext cx="144" cy="368"/>
              </a:xfrm>
              <a:custGeom>
                <a:avLst/>
                <a:gdLst>
                  <a:gd name="T0" fmla="*/ 56 w 144"/>
                  <a:gd name="T1" fmla="*/ 72 h 368"/>
                  <a:gd name="T2" fmla="*/ 144 w 144"/>
                  <a:gd name="T3" fmla="*/ 0 h 368"/>
                  <a:gd name="T4" fmla="*/ 56 w 144"/>
                  <a:gd name="T5" fmla="*/ 368 h 368"/>
                  <a:gd name="T6" fmla="*/ 0 w 144"/>
                  <a:gd name="T7" fmla="*/ 280 h 368"/>
                  <a:gd name="T8" fmla="*/ 56 w 144"/>
                  <a:gd name="T9" fmla="*/ 72 h 368"/>
                  <a:gd name="T10" fmla="*/ 0 60000 65536"/>
                  <a:gd name="T11" fmla="*/ 0 60000 65536"/>
                  <a:gd name="T12" fmla="*/ 0 60000 65536"/>
                  <a:gd name="T13" fmla="*/ 0 60000 65536"/>
                  <a:gd name="T14" fmla="*/ 0 60000 65536"/>
                  <a:gd name="T15" fmla="*/ 0 w 144"/>
                  <a:gd name="T16" fmla="*/ 0 h 368"/>
                  <a:gd name="T17" fmla="*/ 144 w 144"/>
                  <a:gd name="T18" fmla="*/ 368 h 368"/>
                </a:gdLst>
                <a:ahLst/>
                <a:cxnLst>
                  <a:cxn ang="T10">
                    <a:pos x="T0" y="T1"/>
                  </a:cxn>
                  <a:cxn ang="T11">
                    <a:pos x="T2" y="T3"/>
                  </a:cxn>
                  <a:cxn ang="T12">
                    <a:pos x="T4" y="T5"/>
                  </a:cxn>
                  <a:cxn ang="T13">
                    <a:pos x="T6" y="T7"/>
                  </a:cxn>
                  <a:cxn ang="T14">
                    <a:pos x="T8" y="T9"/>
                  </a:cxn>
                </a:cxnLst>
                <a:rect l="T15" t="T16" r="T17" b="T18"/>
                <a:pathLst>
                  <a:path w="144" h="368">
                    <a:moveTo>
                      <a:pt x="56" y="72"/>
                    </a:moveTo>
                    <a:lnTo>
                      <a:pt x="144" y="0"/>
                    </a:lnTo>
                    <a:lnTo>
                      <a:pt x="56" y="368"/>
                    </a:lnTo>
                    <a:lnTo>
                      <a:pt x="0" y="280"/>
                    </a:lnTo>
                    <a:lnTo>
                      <a:pt x="56" y="72"/>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21595" name="Freeform 38"/>
              <p:cNvSpPr>
                <a:spLocks/>
              </p:cNvSpPr>
              <p:nvPr/>
            </p:nvSpPr>
            <p:spPr bwMode="auto">
              <a:xfrm>
                <a:off x="2504" y="2016"/>
                <a:ext cx="136" cy="376"/>
              </a:xfrm>
              <a:custGeom>
                <a:avLst/>
                <a:gdLst>
                  <a:gd name="T0" fmla="*/ 136 w 136"/>
                  <a:gd name="T1" fmla="*/ 104 h 376"/>
                  <a:gd name="T2" fmla="*/ 96 w 136"/>
                  <a:gd name="T3" fmla="*/ 312 h 376"/>
                  <a:gd name="T4" fmla="*/ 0 w 136"/>
                  <a:gd name="T5" fmla="*/ 376 h 376"/>
                  <a:gd name="T6" fmla="*/ 80 w 136"/>
                  <a:gd name="T7" fmla="*/ 0 h 376"/>
                  <a:gd name="T8" fmla="*/ 136 w 136"/>
                  <a:gd name="T9" fmla="*/ 104 h 376"/>
                  <a:gd name="T10" fmla="*/ 0 60000 65536"/>
                  <a:gd name="T11" fmla="*/ 0 60000 65536"/>
                  <a:gd name="T12" fmla="*/ 0 60000 65536"/>
                  <a:gd name="T13" fmla="*/ 0 60000 65536"/>
                  <a:gd name="T14" fmla="*/ 0 60000 65536"/>
                  <a:gd name="T15" fmla="*/ 0 w 136"/>
                  <a:gd name="T16" fmla="*/ 0 h 376"/>
                  <a:gd name="T17" fmla="*/ 136 w 136"/>
                  <a:gd name="T18" fmla="*/ 376 h 376"/>
                </a:gdLst>
                <a:ahLst/>
                <a:cxnLst>
                  <a:cxn ang="T10">
                    <a:pos x="T0" y="T1"/>
                  </a:cxn>
                  <a:cxn ang="T11">
                    <a:pos x="T2" y="T3"/>
                  </a:cxn>
                  <a:cxn ang="T12">
                    <a:pos x="T4" y="T5"/>
                  </a:cxn>
                  <a:cxn ang="T13">
                    <a:pos x="T6" y="T7"/>
                  </a:cxn>
                  <a:cxn ang="T14">
                    <a:pos x="T8" y="T9"/>
                  </a:cxn>
                </a:cxnLst>
                <a:rect l="T15" t="T16" r="T17" b="T18"/>
                <a:pathLst>
                  <a:path w="136" h="376">
                    <a:moveTo>
                      <a:pt x="136" y="104"/>
                    </a:moveTo>
                    <a:lnTo>
                      <a:pt x="96" y="312"/>
                    </a:lnTo>
                    <a:lnTo>
                      <a:pt x="0" y="376"/>
                    </a:lnTo>
                    <a:lnTo>
                      <a:pt x="80" y="0"/>
                    </a:lnTo>
                    <a:lnTo>
                      <a:pt x="136" y="104"/>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lIns="0" tIns="0" rIns="0" bIns="0" anchor="ctr">
                <a:spAutoFit/>
              </a:bodyPr>
              <a:lstStyle/>
              <a:p>
                <a:endParaRPr lang="en-US"/>
              </a:p>
            </p:txBody>
          </p:sp>
          <p:sp>
            <p:nvSpPr>
              <p:cNvPr id="21596" name="Line 39"/>
              <p:cNvSpPr>
                <a:spLocks noChangeShapeType="1"/>
              </p:cNvSpPr>
              <p:nvPr/>
            </p:nvSpPr>
            <p:spPr bwMode="auto">
              <a:xfrm flipV="1">
                <a:off x="2608" y="1680"/>
                <a:ext cx="136" cy="27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21597" name="Line 40"/>
              <p:cNvSpPr>
                <a:spLocks noChangeShapeType="1"/>
              </p:cNvSpPr>
              <p:nvPr/>
            </p:nvSpPr>
            <p:spPr bwMode="auto">
              <a:xfrm flipH="1" flipV="1">
                <a:off x="3048" y="1736"/>
                <a:ext cx="8" cy="32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nvGrpSpPr>
            <p:cNvPr id="21579" name="Group 41"/>
            <p:cNvGrpSpPr>
              <a:grpSpLocks/>
            </p:cNvGrpSpPr>
            <p:nvPr/>
          </p:nvGrpSpPr>
          <p:grpSpPr bwMode="auto">
            <a:xfrm rot="-6511945">
              <a:off x="2834" y="1842"/>
              <a:ext cx="518" cy="783"/>
              <a:chOff x="2400" y="1656"/>
              <a:chExt cx="752" cy="1136"/>
            </a:xfrm>
          </p:grpSpPr>
          <p:sp>
            <p:nvSpPr>
              <p:cNvPr id="21584" name="Freeform 42"/>
              <p:cNvSpPr>
                <a:spLocks/>
              </p:cNvSpPr>
              <p:nvPr/>
            </p:nvSpPr>
            <p:spPr bwMode="auto">
              <a:xfrm>
                <a:off x="2400" y="1656"/>
                <a:ext cx="752" cy="1136"/>
              </a:xfrm>
              <a:custGeom>
                <a:avLst/>
                <a:gdLst>
                  <a:gd name="T0" fmla="*/ 240 w 752"/>
                  <a:gd name="T1" fmla="*/ 0 h 1136"/>
                  <a:gd name="T2" fmla="*/ 0 w 752"/>
                  <a:gd name="T3" fmla="*/ 1008 h 1136"/>
                  <a:gd name="T4" fmla="*/ 528 w 752"/>
                  <a:gd name="T5" fmla="*/ 1136 h 1136"/>
                  <a:gd name="T6" fmla="*/ 688 w 752"/>
                  <a:gd name="T7" fmla="*/ 384 h 1136"/>
                  <a:gd name="T8" fmla="*/ 680 w 752"/>
                  <a:gd name="T9" fmla="*/ 328 h 1136"/>
                  <a:gd name="T10" fmla="*/ 712 w 752"/>
                  <a:gd name="T11" fmla="*/ 280 h 1136"/>
                  <a:gd name="T12" fmla="*/ 752 w 752"/>
                  <a:gd name="T13" fmla="*/ 88 h 1136"/>
                  <a:gd name="T14" fmla="*/ 240 w 752"/>
                  <a:gd name="T15" fmla="*/ 0 h 1136"/>
                  <a:gd name="T16" fmla="*/ 0 60000 65536"/>
                  <a:gd name="T17" fmla="*/ 0 60000 65536"/>
                  <a:gd name="T18" fmla="*/ 0 60000 65536"/>
                  <a:gd name="T19" fmla="*/ 0 60000 65536"/>
                  <a:gd name="T20" fmla="*/ 0 60000 65536"/>
                  <a:gd name="T21" fmla="*/ 0 60000 65536"/>
                  <a:gd name="T22" fmla="*/ 0 60000 65536"/>
                  <a:gd name="T23" fmla="*/ 0 60000 65536"/>
                  <a:gd name="T24" fmla="*/ 0 w 752"/>
                  <a:gd name="T25" fmla="*/ 0 h 1136"/>
                  <a:gd name="T26" fmla="*/ 752 w 752"/>
                  <a:gd name="T27" fmla="*/ 1136 h 11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2" h="1136">
                    <a:moveTo>
                      <a:pt x="240" y="0"/>
                    </a:moveTo>
                    <a:lnTo>
                      <a:pt x="0" y="1008"/>
                    </a:lnTo>
                    <a:lnTo>
                      <a:pt x="528" y="1136"/>
                    </a:lnTo>
                    <a:lnTo>
                      <a:pt x="688" y="384"/>
                    </a:lnTo>
                    <a:lnTo>
                      <a:pt x="680" y="328"/>
                    </a:lnTo>
                    <a:lnTo>
                      <a:pt x="712" y="280"/>
                    </a:lnTo>
                    <a:lnTo>
                      <a:pt x="752" y="88"/>
                    </a:lnTo>
                    <a:lnTo>
                      <a:pt x="240" y="0"/>
                    </a:lnTo>
                    <a:close/>
                  </a:path>
                </a:pathLst>
              </a:custGeom>
              <a:solidFill>
                <a:schemeClr val="tx1"/>
              </a:solidFill>
              <a:ln w="12700">
                <a:solidFill>
                  <a:schemeClr val="bg1"/>
                </a:solidFill>
                <a:round/>
                <a:headEnd/>
                <a:tailEnd/>
              </a:ln>
            </p:spPr>
            <p:txBody>
              <a:bodyPr wrap="none" lIns="0" tIns="0" rIns="0" bIns="0" anchor="ctr">
                <a:spAutoFit/>
              </a:bodyPr>
              <a:lstStyle/>
              <a:p>
                <a:endParaRPr lang="en-US"/>
              </a:p>
            </p:txBody>
          </p:sp>
          <p:sp>
            <p:nvSpPr>
              <p:cNvPr id="21585" name="Freeform 43"/>
              <p:cNvSpPr>
                <a:spLocks/>
              </p:cNvSpPr>
              <p:nvPr/>
            </p:nvSpPr>
            <p:spPr bwMode="auto">
              <a:xfrm>
                <a:off x="2608" y="1952"/>
                <a:ext cx="448" cy="192"/>
              </a:xfrm>
              <a:custGeom>
                <a:avLst/>
                <a:gdLst>
                  <a:gd name="T0" fmla="*/ 0 w 448"/>
                  <a:gd name="T1" fmla="*/ 8 h 192"/>
                  <a:gd name="T2" fmla="*/ 48 w 448"/>
                  <a:gd name="T3" fmla="*/ 136 h 192"/>
                  <a:gd name="T4" fmla="*/ 144 w 448"/>
                  <a:gd name="T5" fmla="*/ 136 h 192"/>
                  <a:gd name="T6" fmla="*/ 256 w 448"/>
                  <a:gd name="T7" fmla="*/ 152 h 192"/>
                  <a:gd name="T8" fmla="*/ 336 w 448"/>
                  <a:gd name="T9" fmla="*/ 192 h 192"/>
                  <a:gd name="T10" fmla="*/ 448 w 448"/>
                  <a:gd name="T11" fmla="*/ 120 h 192"/>
                  <a:gd name="T12" fmla="*/ 352 w 448"/>
                  <a:gd name="T13" fmla="*/ 48 h 192"/>
                  <a:gd name="T14" fmla="*/ 240 w 448"/>
                  <a:gd name="T15" fmla="*/ 24 h 192"/>
                  <a:gd name="T16" fmla="*/ 128 w 448"/>
                  <a:gd name="T17" fmla="*/ 0 h 192"/>
                  <a:gd name="T18" fmla="*/ 48 w 448"/>
                  <a:gd name="T19" fmla="*/ 0 h 192"/>
                  <a:gd name="T20" fmla="*/ 0 w 448"/>
                  <a:gd name="T21" fmla="*/ 8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8"/>
                  <a:gd name="T34" fmla="*/ 0 h 192"/>
                  <a:gd name="T35" fmla="*/ 448 w 448"/>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8" h="192">
                    <a:moveTo>
                      <a:pt x="0" y="8"/>
                    </a:moveTo>
                    <a:lnTo>
                      <a:pt x="48" y="136"/>
                    </a:lnTo>
                    <a:lnTo>
                      <a:pt x="144" y="136"/>
                    </a:lnTo>
                    <a:lnTo>
                      <a:pt x="256" y="152"/>
                    </a:lnTo>
                    <a:lnTo>
                      <a:pt x="336" y="192"/>
                    </a:lnTo>
                    <a:lnTo>
                      <a:pt x="448" y="120"/>
                    </a:lnTo>
                    <a:lnTo>
                      <a:pt x="352" y="48"/>
                    </a:lnTo>
                    <a:lnTo>
                      <a:pt x="240" y="24"/>
                    </a:lnTo>
                    <a:lnTo>
                      <a:pt x="128" y="0"/>
                    </a:lnTo>
                    <a:lnTo>
                      <a:pt x="48" y="0"/>
                    </a:lnTo>
                    <a:lnTo>
                      <a:pt x="0" y="8"/>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21586" name="Freeform 44"/>
              <p:cNvSpPr>
                <a:spLocks/>
              </p:cNvSpPr>
              <p:nvPr/>
            </p:nvSpPr>
            <p:spPr bwMode="auto">
              <a:xfrm>
                <a:off x="2464" y="2344"/>
                <a:ext cx="456" cy="304"/>
              </a:xfrm>
              <a:custGeom>
                <a:avLst/>
                <a:gdLst>
                  <a:gd name="T0" fmla="*/ 136 w 456"/>
                  <a:gd name="T1" fmla="*/ 0 h 304"/>
                  <a:gd name="T2" fmla="*/ 0 w 456"/>
                  <a:gd name="T3" fmla="*/ 184 h 304"/>
                  <a:gd name="T4" fmla="*/ 96 w 456"/>
                  <a:gd name="T5" fmla="*/ 256 h 304"/>
                  <a:gd name="T6" fmla="*/ 248 w 456"/>
                  <a:gd name="T7" fmla="*/ 296 h 304"/>
                  <a:gd name="T8" fmla="*/ 456 w 456"/>
                  <a:gd name="T9" fmla="*/ 304 h 304"/>
                  <a:gd name="T10" fmla="*/ 424 w 456"/>
                  <a:gd name="T11" fmla="*/ 56 h 304"/>
                  <a:gd name="T12" fmla="*/ 136 w 456"/>
                  <a:gd name="T13" fmla="*/ 0 h 304"/>
                  <a:gd name="T14" fmla="*/ 0 60000 65536"/>
                  <a:gd name="T15" fmla="*/ 0 60000 65536"/>
                  <a:gd name="T16" fmla="*/ 0 60000 65536"/>
                  <a:gd name="T17" fmla="*/ 0 60000 65536"/>
                  <a:gd name="T18" fmla="*/ 0 60000 65536"/>
                  <a:gd name="T19" fmla="*/ 0 60000 65536"/>
                  <a:gd name="T20" fmla="*/ 0 60000 65536"/>
                  <a:gd name="T21" fmla="*/ 0 w 456"/>
                  <a:gd name="T22" fmla="*/ 0 h 304"/>
                  <a:gd name="T23" fmla="*/ 456 w 456"/>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6" h="304">
                    <a:moveTo>
                      <a:pt x="136" y="0"/>
                    </a:moveTo>
                    <a:lnTo>
                      <a:pt x="0" y="184"/>
                    </a:lnTo>
                    <a:lnTo>
                      <a:pt x="96" y="256"/>
                    </a:lnTo>
                    <a:lnTo>
                      <a:pt x="248" y="296"/>
                    </a:lnTo>
                    <a:lnTo>
                      <a:pt x="456" y="304"/>
                    </a:lnTo>
                    <a:lnTo>
                      <a:pt x="424" y="56"/>
                    </a:lnTo>
                    <a:lnTo>
                      <a:pt x="136" y="0"/>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21587" name="Freeform 45"/>
              <p:cNvSpPr>
                <a:spLocks/>
              </p:cNvSpPr>
              <p:nvPr/>
            </p:nvSpPr>
            <p:spPr bwMode="auto">
              <a:xfrm>
                <a:off x="2904" y="2120"/>
                <a:ext cx="144" cy="368"/>
              </a:xfrm>
              <a:custGeom>
                <a:avLst/>
                <a:gdLst>
                  <a:gd name="T0" fmla="*/ 56 w 144"/>
                  <a:gd name="T1" fmla="*/ 72 h 368"/>
                  <a:gd name="T2" fmla="*/ 144 w 144"/>
                  <a:gd name="T3" fmla="*/ 0 h 368"/>
                  <a:gd name="T4" fmla="*/ 56 w 144"/>
                  <a:gd name="T5" fmla="*/ 368 h 368"/>
                  <a:gd name="T6" fmla="*/ 0 w 144"/>
                  <a:gd name="T7" fmla="*/ 280 h 368"/>
                  <a:gd name="T8" fmla="*/ 56 w 144"/>
                  <a:gd name="T9" fmla="*/ 72 h 368"/>
                  <a:gd name="T10" fmla="*/ 0 60000 65536"/>
                  <a:gd name="T11" fmla="*/ 0 60000 65536"/>
                  <a:gd name="T12" fmla="*/ 0 60000 65536"/>
                  <a:gd name="T13" fmla="*/ 0 60000 65536"/>
                  <a:gd name="T14" fmla="*/ 0 60000 65536"/>
                  <a:gd name="T15" fmla="*/ 0 w 144"/>
                  <a:gd name="T16" fmla="*/ 0 h 368"/>
                  <a:gd name="T17" fmla="*/ 144 w 144"/>
                  <a:gd name="T18" fmla="*/ 368 h 368"/>
                </a:gdLst>
                <a:ahLst/>
                <a:cxnLst>
                  <a:cxn ang="T10">
                    <a:pos x="T0" y="T1"/>
                  </a:cxn>
                  <a:cxn ang="T11">
                    <a:pos x="T2" y="T3"/>
                  </a:cxn>
                  <a:cxn ang="T12">
                    <a:pos x="T4" y="T5"/>
                  </a:cxn>
                  <a:cxn ang="T13">
                    <a:pos x="T6" y="T7"/>
                  </a:cxn>
                  <a:cxn ang="T14">
                    <a:pos x="T8" y="T9"/>
                  </a:cxn>
                </a:cxnLst>
                <a:rect l="T15" t="T16" r="T17" b="T18"/>
                <a:pathLst>
                  <a:path w="144" h="368">
                    <a:moveTo>
                      <a:pt x="56" y="72"/>
                    </a:moveTo>
                    <a:lnTo>
                      <a:pt x="144" y="0"/>
                    </a:lnTo>
                    <a:lnTo>
                      <a:pt x="56" y="368"/>
                    </a:lnTo>
                    <a:lnTo>
                      <a:pt x="0" y="280"/>
                    </a:lnTo>
                    <a:lnTo>
                      <a:pt x="56" y="72"/>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21588" name="Freeform 46"/>
              <p:cNvSpPr>
                <a:spLocks/>
              </p:cNvSpPr>
              <p:nvPr/>
            </p:nvSpPr>
            <p:spPr bwMode="auto">
              <a:xfrm>
                <a:off x="2504" y="2016"/>
                <a:ext cx="136" cy="376"/>
              </a:xfrm>
              <a:custGeom>
                <a:avLst/>
                <a:gdLst>
                  <a:gd name="T0" fmla="*/ 136 w 136"/>
                  <a:gd name="T1" fmla="*/ 104 h 376"/>
                  <a:gd name="T2" fmla="*/ 96 w 136"/>
                  <a:gd name="T3" fmla="*/ 312 h 376"/>
                  <a:gd name="T4" fmla="*/ 0 w 136"/>
                  <a:gd name="T5" fmla="*/ 376 h 376"/>
                  <a:gd name="T6" fmla="*/ 80 w 136"/>
                  <a:gd name="T7" fmla="*/ 0 h 376"/>
                  <a:gd name="T8" fmla="*/ 136 w 136"/>
                  <a:gd name="T9" fmla="*/ 104 h 376"/>
                  <a:gd name="T10" fmla="*/ 0 60000 65536"/>
                  <a:gd name="T11" fmla="*/ 0 60000 65536"/>
                  <a:gd name="T12" fmla="*/ 0 60000 65536"/>
                  <a:gd name="T13" fmla="*/ 0 60000 65536"/>
                  <a:gd name="T14" fmla="*/ 0 60000 65536"/>
                  <a:gd name="T15" fmla="*/ 0 w 136"/>
                  <a:gd name="T16" fmla="*/ 0 h 376"/>
                  <a:gd name="T17" fmla="*/ 136 w 136"/>
                  <a:gd name="T18" fmla="*/ 376 h 376"/>
                </a:gdLst>
                <a:ahLst/>
                <a:cxnLst>
                  <a:cxn ang="T10">
                    <a:pos x="T0" y="T1"/>
                  </a:cxn>
                  <a:cxn ang="T11">
                    <a:pos x="T2" y="T3"/>
                  </a:cxn>
                  <a:cxn ang="T12">
                    <a:pos x="T4" y="T5"/>
                  </a:cxn>
                  <a:cxn ang="T13">
                    <a:pos x="T6" y="T7"/>
                  </a:cxn>
                  <a:cxn ang="T14">
                    <a:pos x="T8" y="T9"/>
                  </a:cxn>
                </a:cxnLst>
                <a:rect l="T15" t="T16" r="T17" b="T18"/>
                <a:pathLst>
                  <a:path w="136" h="376">
                    <a:moveTo>
                      <a:pt x="136" y="104"/>
                    </a:moveTo>
                    <a:lnTo>
                      <a:pt x="96" y="312"/>
                    </a:lnTo>
                    <a:lnTo>
                      <a:pt x="0" y="376"/>
                    </a:lnTo>
                    <a:lnTo>
                      <a:pt x="80" y="0"/>
                    </a:lnTo>
                    <a:lnTo>
                      <a:pt x="136" y="104"/>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21589" name="Line 47"/>
              <p:cNvSpPr>
                <a:spLocks noChangeShapeType="1"/>
              </p:cNvSpPr>
              <p:nvPr/>
            </p:nvSpPr>
            <p:spPr bwMode="auto">
              <a:xfrm flipV="1">
                <a:off x="2608" y="1680"/>
                <a:ext cx="136" cy="27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21590" name="Line 48"/>
              <p:cNvSpPr>
                <a:spLocks noChangeShapeType="1"/>
              </p:cNvSpPr>
              <p:nvPr/>
            </p:nvSpPr>
            <p:spPr bwMode="auto">
              <a:xfrm flipH="1" flipV="1">
                <a:off x="3048" y="1736"/>
                <a:ext cx="8" cy="32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sp>
          <p:nvSpPr>
            <p:cNvPr id="21580" name="Freeform 49"/>
            <p:cNvSpPr>
              <a:spLocks/>
            </p:cNvSpPr>
            <p:nvPr/>
          </p:nvSpPr>
          <p:spPr bwMode="auto">
            <a:xfrm>
              <a:off x="2689" y="2097"/>
              <a:ext cx="62" cy="351"/>
            </a:xfrm>
            <a:custGeom>
              <a:avLst/>
              <a:gdLst>
                <a:gd name="T0" fmla="*/ 3 w 168"/>
                <a:gd name="T1" fmla="*/ 18 h 944"/>
                <a:gd name="T2" fmla="*/ 0 w 168"/>
                <a:gd name="T3" fmla="*/ 0 h 944"/>
                <a:gd name="T4" fmla="*/ 0 w 168"/>
                <a:gd name="T5" fmla="*/ 1 h 944"/>
                <a:gd name="T6" fmla="*/ 2 w 168"/>
                <a:gd name="T7" fmla="*/ 17 h 944"/>
                <a:gd name="T8" fmla="*/ 3 w 168"/>
                <a:gd name="T9" fmla="*/ 18 h 944"/>
                <a:gd name="T10" fmla="*/ 0 60000 65536"/>
                <a:gd name="T11" fmla="*/ 0 60000 65536"/>
                <a:gd name="T12" fmla="*/ 0 60000 65536"/>
                <a:gd name="T13" fmla="*/ 0 60000 65536"/>
                <a:gd name="T14" fmla="*/ 0 60000 65536"/>
                <a:gd name="T15" fmla="*/ 0 w 168"/>
                <a:gd name="T16" fmla="*/ 0 h 944"/>
                <a:gd name="T17" fmla="*/ 168 w 168"/>
                <a:gd name="T18" fmla="*/ 944 h 944"/>
              </a:gdLst>
              <a:ahLst/>
              <a:cxnLst>
                <a:cxn ang="T10">
                  <a:pos x="T0" y="T1"/>
                </a:cxn>
                <a:cxn ang="T11">
                  <a:pos x="T2" y="T3"/>
                </a:cxn>
                <a:cxn ang="T12">
                  <a:pos x="T4" y="T5"/>
                </a:cxn>
                <a:cxn ang="T13">
                  <a:pos x="T6" y="T7"/>
                </a:cxn>
                <a:cxn ang="T14">
                  <a:pos x="T8" y="T9"/>
                </a:cxn>
              </a:cxnLst>
              <a:rect l="T15" t="T16" r="T17" b="T18"/>
              <a:pathLst>
                <a:path w="168" h="944">
                  <a:moveTo>
                    <a:pt x="168" y="944"/>
                  </a:moveTo>
                  <a:lnTo>
                    <a:pt x="24" y="0"/>
                  </a:lnTo>
                  <a:lnTo>
                    <a:pt x="0" y="48"/>
                  </a:lnTo>
                  <a:lnTo>
                    <a:pt x="128" y="920"/>
                  </a:lnTo>
                  <a:lnTo>
                    <a:pt x="168" y="944"/>
                  </a:lnTo>
                  <a:close/>
                </a:path>
              </a:pathLst>
            </a:custGeom>
            <a:solidFill>
              <a:srgbClr val="B2B2B2"/>
            </a:solidFill>
            <a:ln w="12700">
              <a:solidFill>
                <a:schemeClr val="bg1"/>
              </a:solidFill>
              <a:round/>
              <a:headEnd/>
              <a:tailEnd/>
            </a:ln>
          </p:spPr>
          <p:txBody>
            <a:bodyPr lIns="0" tIns="0" rIns="0" bIns="0" anchor="ctr">
              <a:spAutoFit/>
            </a:bodyPr>
            <a:lstStyle/>
            <a:p>
              <a:endParaRPr lang="en-US"/>
            </a:p>
          </p:txBody>
        </p:sp>
        <p:sp>
          <p:nvSpPr>
            <p:cNvPr id="21581" name="Freeform 50"/>
            <p:cNvSpPr>
              <a:spLocks/>
            </p:cNvSpPr>
            <p:nvPr/>
          </p:nvSpPr>
          <p:spPr bwMode="auto">
            <a:xfrm>
              <a:off x="2382" y="1853"/>
              <a:ext cx="354" cy="78"/>
            </a:xfrm>
            <a:custGeom>
              <a:avLst/>
              <a:gdLst>
                <a:gd name="T0" fmla="*/ 0 w 952"/>
                <a:gd name="T1" fmla="*/ 1 h 208"/>
                <a:gd name="T2" fmla="*/ 1 w 952"/>
                <a:gd name="T3" fmla="*/ 0 h 208"/>
                <a:gd name="T4" fmla="*/ 18 w 952"/>
                <a:gd name="T5" fmla="*/ 3 h 208"/>
                <a:gd name="T6" fmla="*/ 18 w 952"/>
                <a:gd name="T7" fmla="*/ 4 h 208"/>
                <a:gd name="T8" fmla="*/ 0 w 952"/>
                <a:gd name="T9" fmla="*/ 1 h 208"/>
                <a:gd name="T10" fmla="*/ 0 60000 65536"/>
                <a:gd name="T11" fmla="*/ 0 60000 65536"/>
                <a:gd name="T12" fmla="*/ 0 60000 65536"/>
                <a:gd name="T13" fmla="*/ 0 60000 65536"/>
                <a:gd name="T14" fmla="*/ 0 60000 65536"/>
                <a:gd name="T15" fmla="*/ 0 w 952"/>
                <a:gd name="T16" fmla="*/ 0 h 208"/>
                <a:gd name="T17" fmla="*/ 952 w 952"/>
                <a:gd name="T18" fmla="*/ 208 h 208"/>
              </a:gdLst>
              <a:ahLst/>
              <a:cxnLst>
                <a:cxn ang="T10">
                  <a:pos x="T0" y="T1"/>
                </a:cxn>
                <a:cxn ang="T11">
                  <a:pos x="T2" y="T3"/>
                </a:cxn>
                <a:cxn ang="T12">
                  <a:pos x="T4" y="T5"/>
                </a:cxn>
                <a:cxn ang="T13">
                  <a:pos x="T6" y="T7"/>
                </a:cxn>
                <a:cxn ang="T14">
                  <a:pos x="T8" y="T9"/>
                </a:cxn>
              </a:cxnLst>
              <a:rect l="T15" t="T16" r="T17" b="T18"/>
              <a:pathLst>
                <a:path w="952" h="208">
                  <a:moveTo>
                    <a:pt x="0" y="40"/>
                  </a:moveTo>
                  <a:lnTo>
                    <a:pt x="88" y="0"/>
                  </a:lnTo>
                  <a:lnTo>
                    <a:pt x="936" y="160"/>
                  </a:lnTo>
                  <a:lnTo>
                    <a:pt x="952" y="208"/>
                  </a:lnTo>
                  <a:lnTo>
                    <a:pt x="0" y="4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21582" name="Rectangle 51"/>
            <p:cNvSpPr>
              <a:spLocks noChangeArrowheads="1"/>
            </p:cNvSpPr>
            <p:nvPr/>
          </p:nvSpPr>
          <p:spPr bwMode="auto">
            <a:xfrm>
              <a:off x="2124" y="2018"/>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21583" name="Rectangle 52"/>
            <p:cNvSpPr>
              <a:spLocks noChangeArrowheads="1"/>
            </p:cNvSpPr>
            <p:nvPr/>
          </p:nvSpPr>
          <p:spPr bwMode="auto">
            <a:xfrm>
              <a:off x="2124" y="2426"/>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grpSp>
      <p:sp>
        <p:nvSpPr>
          <p:cNvPr id="21512" name="Text Box 54"/>
          <p:cNvSpPr txBox="1">
            <a:spLocks noChangeArrowheads="1"/>
          </p:cNvSpPr>
          <p:nvPr/>
        </p:nvSpPr>
        <p:spPr bwMode="auto">
          <a:xfrm>
            <a:off x="1566863" y="1643063"/>
            <a:ext cx="1171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algn="l" eaLnBrk="1" hangingPunct="1"/>
            <a:r>
              <a:rPr lang="en-US" sz="2000" b="1"/>
              <a:t> </a:t>
            </a:r>
            <a:br>
              <a:rPr lang="en-US" sz="2000" b="1"/>
            </a:br>
            <a:r>
              <a:rPr lang="en-US" sz="2000" b="1"/>
              <a:t>user</a:t>
            </a:r>
          </a:p>
        </p:txBody>
      </p:sp>
      <p:sp>
        <p:nvSpPr>
          <p:cNvPr id="21513" name="Line 55"/>
          <p:cNvSpPr>
            <a:spLocks noChangeShapeType="1"/>
          </p:cNvSpPr>
          <p:nvPr/>
        </p:nvSpPr>
        <p:spPr bwMode="auto">
          <a:xfrm>
            <a:off x="2074863" y="2819400"/>
            <a:ext cx="1658937" cy="0"/>
          </a:xfrm>
          <a:prstGeom prst="line">
            <a:avLst/>
          </a:prstGeom>
          <a:noFill/>
          <a:ln w="28575">
            <a:solidFill>
              <a:srgbClr val="CC9900"/>
            </a:solidFill>
            <a:round/>
            <a:headEnd type="diamond" w="med" len="med"/>
            <a:tailEnd type="diamond" w="med" len="me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nvGrpSpPr>
          <p:cNvPr id="21514" name="Group 56"/>
          <p:cNvGrpSpPr>
            <a:grpSpLocks/>
          </p:cNvGrpSpPr>
          <p:nvPr/>
        </p:nvGrpSpPr>
        <p:grpSpPr bwMode="auto">
          <a:xfrm>
            <a:off x="3013075" y="4764088"/>
            <a:ext cx="781050" cy="776287"/>
            <a:chOff x="3360" y="800"/>
            <a:chExt cx="620" cy="616"/>
          </a:xfrm>
        </p:grpSpPr>
        <p:sp>
          <p:nvSpPr>
            <p:cNvPr id="21559" name="AutoShape 57"/>
            <p:cNvSpPr>
              <a:spLocks noChangeArrowheads="1"/>
            </p:cNvSpPr>
            <p:nvPr/>
          </p:nvSpPr>
          <p:spPr bwMode="auto">
            <a:xfrm>
              <a:off x="3360" y="800"/>
              <a:ext cx="620" cy="616"/>
            </a:xfrm>
            <a:prstGeom prst="roundRect">
              <a:avLst>
                <a:gd name="adj" fmla="val 16667"/>
              </a:avLst>
            </a:prstGeom>
            <a:solidFill>
              <a:srgbClr val="CCFFCC"/>
            </a:solidFill>
            <a:ln w="12700" algn="ctr">
              <a:solidFill>
                <a:schemeClr val="bg1"/>
              </a:solidFill>
              <a:round/>
              <a:headEnd/>
              <a:tailEnd/>
            </a:ln>
          </p:spPr>
          <p:txBody>
            <a:bodyPr lIns="0" tIns="0" rIns="0" bIns="0" anchor="ctr">
              <a:spAutoFit/>
            </a:bodyPr>
            <a:lstStyle/>
            <a:p>
              <a:endParaRPr lang="en-US"/>
            </a:p>
          </p:txBody>
        </p:sp>
        <p:sp>
          <p:nvSpPr>
            <p:cNvPr id="21560" name="Freeform 58"/>
            <p:cNvSpPr>
              <a:spLocks/>
            </p:cNvSpPr>
            <p:nvPr/>
          </p:nvSpPr>
          <p:spPr bwMode="auto">
            <a:xfrm>
              <a:off x="3403" y="830"/>
              <a:ext cx="212" cy="274"/>
            </a:xfrm>
            <a:custGeom>
              <a:avLst/>
              <a:gdLst>
                <a:gd name="T0" fmla="*/ 1 w 1052"/>
                <a:gd name="T1" fmla="*/ 2 h 1352"/>
                <a:gd name="T2" fmla="*/ 0 w 1052"/>
                <a:gd name="T3" fmla="*/ 2 h 1352"/>
                <a:gd name="T4" fmla="*/ 0 w 1052"/>
                <a:gd name="T5" fmla="*/ 1 h 1352"/>
                <a:gd name="T6" fmla="*/ 0 w 1052"/>
                <a:gd name="T7" fmla="*/ 1 h 1352"/>
                <a:gd name="T8" fmla="*/ 0 w 1052"/>
                <a:gd name="T9" fmla="*/ 1 h 1352"/>
                <a:gd name="T10" fmla="*/ 0 w 1052"/>
                <a:gd name="T11" fmla="*/ 0 h 1352"/>
                <a:gd name="T12" fmla="*/ 0 w 1052"/>
                <a:gd name="T13" fmla="*/ 0 h 1352"/>
                <a:gd name="T14" fmla="*/ 0 w 1052"/>
                <a:gd name="T15" fmla="*/ 0 h 1352"/>
                <a:gd name="T16" fmla="*/ 1 w 1052"/>
                <a:gd name="T17" fmla="*/ 0 h 1352"/>
                <a:gd name="T18" fmla="*/ 1 w 1052"/>
                <a:gd name="T19" fmla="*/ 0 h 1352"/>
                <a:gd name="T20" fmla="*/ 1 w 1052"/>
                <a:gd name="T21" fmla="*/ 0 h 1352"/>
                <a:gd name="T22" fmla="*/ 1 w 1052"/>
                <a:gd name="T23" fmla="*/ 0 h 1352"/>
                <a:gd name="T24" fmla="*/ 2 w 1052"/>
                <a:gd name="T25" fmla="*/ 0 h 1352"/>
                <a:gd name="T26" fmla="*/ 2 w 1052"/>
                <a:gd name="T27" fmla="*/ 1 h 1352"/>
                <a:gd name="T28" fmla="*/ 2 w 1052"/>
                <a:gd name="T29" fmla="*/ 1 h 1352"/>
                <a:gd name="T30" fmla="*/ 1 w 1052"/>
                <a:gd name="T31" fmla="*/ 2 h 1352"/>
                <a:gd name="T32" fmla="*/ 1 w 1052"/>
                <a:gd name="T33" fmla="*/ 2 h 1352"/>
                <a:gd name="T34" fmla="*/ 1 w 1052"/>
                <a:gd name="T35" fmla="*/ 2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grpSp>
          <p:nvGrpSpPr>
            <p:cNvPr id="21561" name="Group 59"/>
            <p:cNvGrpSpPr>
              <a:grpSpLocks/>
            </p:cNvGrpSpPr>
            <p:nvPr/>
          </p:nvGrpSpPr>
          <p:grpSpPr bwMode="auto">
            <a:xfrm flipH="1">
              <a:off x="3749" y="1171"/>
              <a:ext cx="212" cy="213"/>
              <a:chOff x="1350" y="686"/>
              <a:chExt cx="1132" cy="1132"/>
            </a:xfrm>
          </p:grpSpPr>
          <p:sp>
            <p:nvSpPr>
              <p:cNvPr id="21563" name="AutoShape 60"/>
              <p:cNvSpPr>
                <a:spLocks noChangeArrowheads="1"/>
              </p:cNvSpPr>
              <p:nvPr/>
            </p:nvSpPr>
            <p:spPr bwMode="auto">
              <a:xfrm>
                <a:off x="1350" y="686"/>
                <a:ext cx="1132" cy="1132"/>
              </a:xfrm>
              <a:prstGeom prst="smileyFace">
                <a:avLst>
                  <a:gd name="adj" fmla="val -4653"/>
                </a:avLst>
              </a:prstGeom>
              <a:solidFill>
                <a:srgbClr val="FFCC99"/>
              </a:solidFill>
              <a:ln w="12700">
                <a:solidFill>
                  <a:srgbClr val="000000"/>
                </a:solidFill>
                <a:round/>
                <a:headEnd/>
                <a:tailEnd/>
              </a:ln>
            </p:spPr>
            <p:txBody>
              <a:bodyPr wrap="none" anchor="ctr"/>
              <a:lstStyle/>
              <a:p>
                <a:endParaRPr lang="en-US"/>
              </a:p>
            </p:txBody>
          </p:sp>
          <p:pic>
            <p:nvPicPr>
              <p:cNvPr id="21564" name="Picture 61" descr="j015193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3" y="783"/>
                <a:ext cx="38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1562" name="Picture 62" descr="BS01887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81" y="829"/>
              <a:ext cx="382"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515" name="Line 63"/>
          <p:cNvSpPr>
            <a:spLocks noChangeShapeType="1"/>
          </p:cNvSpPr>
          <p:nvPr/>
        </p:nvSpPr>
        <p:spPr bwMode="auto">
          <a:xfrm>
            <a:off x="3398838" y="3330575"/>
            <a:ext cx="1409700"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21516" name="Line 64"/>
          <p:cNvSpPr>
            <a:spLocks noChangeShapeType="1"/>
          </p:cNvSpPr>
          <p:nvPr/>
        </p:nvSpPr>
        <p:spPr bwMode="auto">
          <a:xfrm>
            <a:off x="4787900" y="3313113"/>
            <a:ext cx="0" cy="2333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21517" name="Line 65"/>
          <p:cNvSpPr>
            <a:spLocks noChangeShapeType="1"/>
          </p:cNvSpPr>
          <p:nvPr/>
        </p:nvSpPr>
        <p:spPr bwMode="auto">
          <a:xfrm>
            <a:off x="3414713" y="3313113"/>
            <a:ext cx="0" cy="2333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21518" name="Line 66"/>
          <p:cNvSpPr>
            <a:spLocks noChangeShapeType="1"/>
          </p:cNvSpPr>
          <p:nvPr/>
        </p:nvSpPr>
        <p:spPr bwMode="auto">
          <a:xfrm flipV="1">
            <a:off x="1427163" y="3079750"/>
            <a:ext cx="0" cy="2981325"/>
          </a:xfrm>
          <a:prstGeom prst="line">
            <a:avLst/>
          </a:prstGeom>
          <a:noFill/>
          <a:ln w="28575">
            <a:solidFill>
              <a:srgbClr val="CC9900"/>
            </a:solidFill>
            <a:round/>
            <a:headEnd/>
            <a:tailEnd type="diamond" w="med" len="me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21519" name="Line 67"/>
          <p:cNvSpPr>
            <a:spLocks noChangeShapeType="1"/>
          </p:cNvSpPr>
          <p:nvPr/>
        </p:nvSpPr>
        <p:spPr bwMode="auto">
          <a:xfrm flipV="1">
            <a:off x="1784350" y="3079750"/>
            <a:ext cx="0" cy="1652588"/>
          </a:xfrm>
          <a:prstGeom prst="line">
            <a:avLst/>
          </a:prstGeom>
          <a:noFill/>
          <a:ln w="28575">
            <a:solidFill>
              <a:srgbClr val="CC9900"/>
            </a:solidFill>
            <a:round/>
            <a:headEnd/>
            <a:tailEnd type="diamond" w="med" len="me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nvGrpSpPr>
          <p:cNvPr id="21520" name="Group 68"/>
          <p:cNvGrpSpPr>
            <a:grpSpLocks/>
          </p:cNvGrpSpPr>
          <p:nvPr/>
        </p:nvGrpSpPr>
        <p:grpSpPr bwMode="auto">
          <a:xfrm>
            <a:off x="4359275" y="3887788"/>
            <a:ext cx="620713" cy="788987"/>
            <a:chOff x="2401" y="425"/>
            <a:chExt cx="907" cy="1154"/>
          </a:xfrm>
        </p:grpSpPr>
        <p:sp>
          <p:nvSpPr>
            <p:cNvPr id="21553" name="Rectangle 69"/>
            <p:cNvSpPr>
              <a:spLocks noChangeArrowheads="1"/>
            </p:cNvSpPr>
            <p:nvPr/>
          </p:nvSpPr>
          <p:spPr bwMode="auto">
            <a:xfrm>
              <a:off x="2401" y="591"/>
              <a:ext cx="907" cy="988"/>
            </a:xfrm>
            <a:prstGeom prst="rect">
              <a:avLst/>
            </a:prstGeom>
            <a:solidFill>
              <a:srgbClr val="FFFFCC"/>
            </a:solidFill>
            <a:ln w="12700">
              <a:solidFill>
                <a:schemeClr val="bg1"/>
              </a:solidFill>
              <a:miter lim="800000"/>
              <a:headEnd/>
              <a:tailEnd/>
            </a:ln>
          </p:spPr>
          <p:txBody>
            <a:bodyPr wrap="none" anchor="ctr"/>
            <a:lstStyle/>
            <a:p>
              <a:endParaRPr lang="en-US"/>
            </a:p>
          </p:txBody>
        </p:sp>
        <p:sp>
          <p:nvSpPr>
            <p:cNvPr id="21554" name="Line 70"/>
            <p:cNvSpPr>
              <a:spLocks noChangeShapeType="1"/>
            </p:cNvSpPr>
            <p:nvPr/>
          </p:nvSpPr>
          <p:spPr bwMode="auto">
            <a:xfrm>
              <a:off x="2582" y="1384"/>
              <a:ext cx="550"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55" name="Line 71"/>
            <p:cNvSpPr>
              <a:spLocks noChangeShapeType="1"/>
            </p:cNvSpPr>
            <p:nvPr/>
          </p:nvSpPr>
          <p:spPr bwMode="auto">
            <a:xfrm>
              <a:off x="2577" y="1154"/>
              <a:ext cx="550"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56" name="Rectangle 72"/>
            <p:cNvSpPr>
              <a:spLocks noChangeArrowheads="1"/>
            </p:cNvSpPr>
            <p:nvPr/>
          </p:nvSpPr>
          <p:spPr bwMode="auto">
            <a:xfrm rot="2658430">
              <a:off x="2944" y="425"/>
              <a:ext cx="225" cy="506"/>
            </a:xfrm>
            <a:prstGeom prst="rect">
              <a:avLst/>
            </a:prstGeom>
            <a:solidFill>
              <a:srgbClr val="FF0000"/>
            </a:solidFill>
            <a:ln w="28575" algn="ctr">
              <a:solidFill>
                <a:srgbClr val="969696"/>
              </a:solidFill>
              <a:miter lim="800000"/>
              <a:headEnd/>
              <a:tailEnd/>
            </a:ln>
          </p:spPr>
          <p:txBody>
            <a:bodyPr wrap="none" lIns="0" tIns="0" rIns="0" bIns="0" anchor="ctr">
              <a:spAutoFit/>
            </a:bodyPr>
            <a:lstStyle/>
            <a:p>
              <a:endParaRPr lang="en-US"/>
            </a:p>
          </p:txBody>
        </p:sp>
        <p:sp>
          <p:nvSpPr>
            <p:cNvPr id="21557" name="Freeform 73"/>
            <p:cNvSpPr>
              <a:spLocks/>
            </p:cNvSpPr>
            <p:nvPr/>
          </p:nvSpPr>
          <p:spPr bwMode="auto">
            <a:xfrm>
              <a:off x="2643" y="789"/>
              <a:ext cx="309" cy="257"/>
            </a:xfrm>
            <a:custGeom>
              <a:avLst/>
              <a:gdLst>
                <a:gd name="T0" fmla="*/ 374 w 234"/>
                <a:gd name="T1" fmla="*/ 0 h 195"/>
                <a:gd name="T2" fmla="*/ 83 w 234"/>
                <a:gd name="T3" fmla="*/ 125 h 195"/>
                <a:gd name="T4" fmla="*/ 0 w 234"/>
                <a:gd name="T5" fmla="*/ 589 h 195"/>
                <a:gd name="T6" fmla="*/ 548 w 234"/>
                <a:gd name="T7" fmla="*/ 589 h 195"/>
                <a:gd name="T8" fmla="*/ 712 w 234"/>
                <a:gd name="T9" fmla="*/ 333 h 195"/>
                <a:gd name="T10" fmla="*/ 374 w 234"/>
                <a:gd name="T11" fmla="*/ 0 h 195"/>
                <a:gd name="T12" fmla="*/ 0 60000 65536"/>
                <a:gd name="T13" fmla="*/ 0 60000 65536"/>
                <a:gd name="T14" fmla="*/ 0 60000 65536"/>
                <a:gd name="T15" fmla="*/ 0 60000 65536"/>
                <a:gd name="T16" fmla="*/ 0 60000 65536"/>
                <a:gd name="T17" fmla="*/ 0 60000 65536"/>
                <a:gd name="T18" fmla="*/ 0 w 234"/>
                <a:gd name="T19" fmla="*/ 0 h 195"/>
                <a:gd name="T20" fmla="*/ 234 w 234"/>
                <a:gd name="T21" fmla="*/ 195 h 195"/>
              </a:gdLst>
              <a:ahLst/>
              <a:cxnLst>
                <a:cxn ang="T12">
                  <a:pos x="T0" y="T1"/>
                </a:cxn>
                <a:cxn ang="T13">
                  <a:pos x="T2" y="T3"/>
                </a:cxn>
                <a:cxn ang="T14">
                  <a:pos x="T4" y="T5"/>
                </a:cxn>
                <a:cxn ang="T15">
                  <a:pos x="T6" y="T7"/>
                </a:cxn>
                <a:cxn ang="T16">
                  <a:pos x="T8" y="T9"/>
                </a:cxn>
                <a:cxn ang="T17">
                  <a:pos x="T10" y="T11"/>
                </a:cxn>
              </a:cxnLst>
              <a:rect l="T18" t="T19" r="T20" b="T21"/>
              <a:pathLst>
                <a:path w="234" h="195">
                  <a:moveTo>
                    <a:pt x="123" y="0"/>
                  </a:moveTo>
                  <a:lnTo>
                    <a:pt x="27" y="42"/>
                  </a:lnTo>
                  <a:lnTo>
                    <a:pt x="0" y="195"/>
                  </a:lnTo>
                  <a:lnTo>
                    <a:pt x="180" y="195"/>
                  </a:lnTo>
                  <a:lnTo>
                    <a:pt x="234" y="111"/>
                  </a:lnTo>
                  <a:lnTo>
                    <a:pt x="123" y="0"/>
                  </a:lnTo>
                  <a:close/>
                </a:path>
              </a:pathLst>
            </a:custGeom>
            <a:solidFill>
              <a:srgbClr val="FFFFFF"/>
            </a:solidFill>
            <a:ln w="28575">
              <a:solidFill>
                <a:srgbClr val="969696"/>
              </a:solidFill>
              <a:round/>
              <a:headEnd/>
              <a:tailEnd/>
            </a:ln>
          </p:spPr>
          <p:txBody>
            <a:bodyPr wrap="none" lIns="0" tIns="0" rIns="0" bIns="0" anchor="ctr">
              <a:spAutoFit/>
            </a:bodyPr>
            <a:lstStyle/>
            <a:p>
              <a:endParaRPr lang="en-US"/>
            </a:p>
          </p:txBody>
        </p:sp>
        <p:sp>
          <p:nvSpPr>
            <p:cNvPr id="21558" name="Line 74"/>
            <p:cNvSpPr>
              <a:spLocks noChangeShapeType="1"/>
            </p:cNvSpPr>
            <p:nvPr/>
          </p:nvSpPr>
          <p:spPr bwMode="auto">
            <a:xfrm flipH="1">
              <a:off x="2703" y="891"/>
              <a:ext cx="147" cy="106"/>
            </a:xfrm>
            <a:prstGeom prst="line">
              <a:avLst/>
            </a:prstGeom>
            <a:noFill/>
            <a:ln w="2857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sp>
        <p:nvSpPr>
          <p:cNvPr id="21521" name="Text Box 75"/>
          <p:cNvSpPr txBox="1">
            <a:spLocks noChangeArrowheads="1"/>
          </p:cNvSpPr>
          <p:nvPr/>
        </p:nvSpPr>
        <p:spPr bwMode="auto">
          <a:xfrm>
            <a:off x="4197350" y="3549650"/>
            <a:ext cx="1171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a:t>activity</a:t>
            </a:r>
          </a:p>
        </p:txBody>
      </p:sp>
      <p:grpSp>
        <p:nvGrpSpPr>
          <p:cNvPr id="21522" name="Group 76"/>
          <p:cNvGrpSpPr>
            <a:grpSpLocks/>
          </p:cNvGrpSpPr>
          <p:nvPr/>
        </p:nvGrpSpPr>
        <p:grpSpPr bwMode="auto">
          <a:xfrm>
            <a:off x="4518025" y="4289425"/>
            <a:ext cx="620713" cy="788988"/>
            <a:chOff x="2401" y="425"/>
            <a:chExt cx="907" cy="1154"/>
          </a:xfrm>
        </p:grpSpPr>
        <p:sp>
          <p:nvSpPr>
            <p:cNvPr id="21547" name="Rectangle 77"/>
            <p:cNvSpPr>
              <a:spLocks noChangeArrowheads="1"/>
            </p:cNvSpPr>
            <p:nvPr/>
          </p:nvSpPr>
          <p:spPr bwMode="auto">
            <a:xfrm>
              <a:off x="2401" y="591"/>
              <a:ext cx="907" cy="988"/>
            </a:xfrm>
            <a:prstGeom prst="rect">
              <a:avLst/>
            </a:prstGeom>
            <a:solidFill>
              <a:srgbClr val="FFFFCC"/>
            </a:solidFill>
            <a:ln w="12700">
              <a:solidFill>
                <a:schemeClr val="bg1"/>
              </a:solidFill>
              <a:miter lim="800000"/>
              <a:headEnd/>
              <a:tailEnd/>
            </a:ln>
          </p:spPr>
          <p:txBody>
            <a:bodyPr wrap="none" anchor="ctr"/>
            <a:lstStyle/>
            <a:p>
              <a:endParaRPr lang="en-US"/>
            </a:p>
          </p:txBody>
        </p:sp>
        <p:sp>
          <p:nvSpPr>
            <p:cNvPr id="21548" name="Line 78"/>
            <p:cNvSpPr>
              <a:spLocks noChangeShapeType="1"/>
            </p:cNvSpPr>
            <p:nvPr/>
          </p:nvSpPr>
          <p:spPr bwMode="auto">
            <a:xfrm>
              <a:off x="2582" y="1384"/>
              <a:ext cx="550"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49" name="Line 79"/>
            <p:cNvSpPr>
              <a:spLocks noChangeShapeType="1"/>
            </p:cNvSpPr>
            <p:nvPr/>
          </p:nvSpPr>
          <p:spPr bwMode="auto">
            <a:xfrm>
              <a:off x="2577" y="1154"/>
              <a:ext cx="550"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50" name="Rectangle 80"/>
            <p:cNvSpPr>
              <a:spLocks noChangeArrowheads="1"/>
            </p:cNvSpPr>
            <p:nvPr/>
          </p:nvSpPr>
          <p:spPr bwMode="auto">
            <a:xfrm rot="2658430">
              <a:off x="2944" y="425"/>
              <a:ext cx="225" cy="506"/>
            </a:xfrm>
            <a:prstGeom prst="rect">
              <a:avLst/>
            </a:prstGeom>
            <a:solidFill>
              <a:srgbClr val="FF0000"/>
            </a:solidFill>
            <a:ln w="28575" algn="ctr">
              <a:solidFill>
                <a:srgbClr val="969696"/>
              </a:solidFill>
              <a:miter lim="800000"/>
              <a:headEnd/>
              <a:tailEnd/>
            </a:ln>
          </p:spPr>
          <p:txBody>
            <a:bodyPr wrap="none" lIns="0" tIns="0" rIns="0" bIns="0" anchor="ctr">
              <a:spAutoFit/>
            </a:bodyPr>
            <a:lstStyle/>
            <a:p>
              <a:endParaRPr lang="en-US"/>
            </a:p>
          </p:txBody>
        </p:sp>
        <p:sp>
          <p:nvSpPr>
            <p:cNvPr id="21551" name="Freeform 81"/>
            <p:cNvSpPr>
              <a:spLocks/>
            </p:cNvSpPr>
            <p:nvPr/>
          </p:nvSpPr>
          <p:spPr bwMode="auto">
            <a:xfrm>
              <a:off x="2643" y="789"/>
              <a:ext cx="309" cy="257"/>
            </a:xfrm>
            <a:custGeom>
              <a:avLst/>
              <a:gdLst>
                <a:gd name="T0" fmla="*/ 374 w 234"/>
                <a:gd name="T1" fmla="*/ 0 h 195"/>
                <a:gd name="T2" fmla="*/ 83 w 234"/>
                <a:gd name="T3" fmla="*/ 125 h 195"/>
                <a:gd name="T4" fmla="*/ 0 w 234"/>
                <a:gd name="T5" fmla="*/ 589 h 195"/>
                <a:gd name="T6" fmla="*/ 548 w 234"/>
                <a:gd name="T7" fmla="*/ 589 h 195"/>
                <a:gd name="T8" fmla="*/ 712 w 234"/>
                <a:gd name="T9" fmla="*/ 333 h 195"/>
                <a:gd name="T10" fmla="*/ 374 w 234"/>
                <a:gd name="T11" fmla="*/ 0 h 195"/>
                <a:gd name="T12" fmla="*/ 0 60000 65536"/>
                <a:gd name="T13" fmla="*/ 0 60000 65536"/>
                <a:gd name="T14" fmla="*/ 0 60000 65536"/>
                <a:gd name="T15" fmla="*/ 0 60000 65536"/>
                <a:gd name="T16" fmla="*/ 0 60000 65536"/>
                <a:gd name="T17" fmla="*/ 0 60000 65536"/>
                <a:gd name="T18" fmla="*/ 0 w 234"/>
                <a:gd name="T19" fmla="*/ 0 h 195"/>
                <a:gd name="T20" fmla="*/ 234 w 234"/>
                <a:gd name="T21" fmla="*/ 195 h 195"/>
              </a:gdLst>
              <a:ahLst/>
              <a:cxnLst>
                <a:cxn ang="T12">
                  <a:pos x="T0" y="T1"/>
                </a:cxn>
                <a:cxn ang="T13">
                  <a:pos x="T2" y="T3"/>
                </a:cxn>
                <a:cxn ang="T14">
                  <a:pos x="T4" y="T5"/>
                </a:cxn>
                <a:cxn ang="T15">
                  <a:pos x="T6" y="T7"/>
                </a:cxn>
                <a:cxn ang="T16">
                  <a:pos x="T8" y="T9"/>
                </a:cxn>
                <a:cxn ang="T17">
                  <a:pos x="T10" y="T11"/>
                </a:cxn>
              </a:cxnLst>
              <a:rect l="T18" t="T19" r="T20" b="T21"/>
              <a:pathLst>
                <a:path w="234" h="195">
                  <a:moveTo>
                    <a:pt x="123" y="0"/>
                  </a:moveTo>
                  <a:lnTo>
                    <a:pt x="27" y="42"/>
                  </a:lnTo>
                  <a:lnTo>
                    <a:pt x="0" y="195"/>
                  </a:lnTo>
                  <a:lnTo>
                    <a:pt x="180" y="195"/>
                  </a:lnTo>
                  <a:lnTo>
                    <a:pt x="234" y="111"/>
                  </a:lnTo>
                  <a:lnTo>
                    <a:pt x="123" y="0"/>
                  </a:lnTo>
                  <a:close/>
                </a:path>
              </a:pathLst>
            </a:custGeom>
            <a:solidFill>
              <a:srgbClr val="FFFFFF"/>
            </a:solidFill>
            <a:ln w="28575">
              <a:solidFill>
                <a:srgbClr val="969696"/>
              </a:solidFill>
              <a:round/>
              <a:headEnd/>
              <a:tailEnd/>
            </a:ln>
          </p:spPr>
          <p:txBody>
            <a:bodyPr wrap="none" lIns="0" tIns="0" rIns="0" bIns="0" anchor="ctr">
              <a:spAutoFit/>
            </a:bodyPr>
            <a:lstStyle/>
            <a:p>
              <a:endParaRPr lang="en-US"/>
            </a:p>
          </p:txBody>
        </p:sp>
        <p:sp>
          <p:nvSpPr>
            <p:cNvPr id="21552" name="Line 82"/>
            <p:cNvSpPr>
              <a:spLocks noChangeShapeType="1"/>
            </p:cNvSpPr>
            <p:nvPr/>
          </p:nvSpPr>
          <p:spPr bwMode="auto">
            <a:xfrm flipH="1">
              <a:off x="2703" y="891"/>
              <a:ext cx="147" cy="106"/>
            </a:xfrm>
            <a:prstGeom prst="line">
              <a:avLst/>
            </a:prstGeom>
            <a:noFill/>
            <a:ln w="2857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nvGrpSpPr>
          <p:cNvPr id="21523" name="Group 83"/>
          <p:cNvGrpSpPr>
            <a:grpSpLocks/>
          </p:cNvGrpSpPr>
          <p:nvPr/>
        </p:nvGrpSpPr>
        <p:grpSpPr bwMode="auto">
          <a:xfrm>
            <a:off x="4675188" y="4689475"/>
            <a:ext cx="620712" cy="788988"/>
            <a:chOff x="2401" y="425"/>
            <a:chExt cx="907" cy="1154"/>
          </a:xfrm>
        </p:grpSpPr>
        <p:sp>
          <p:nvSpPr>
            <p:cNvPr id="21541" name="Rectangle 84"/>
            <p:cNvSpPr>
              <a:spLocks noChangeArrowheads="1"/>
            </p:cNvSpPr>
            <p:nvPr/>
          </p:nvSpPr>
          <p:spPr bwMode="auto">
            <a:xfrm>
              <a:off x="2401" y="591"/>
              <a:ext cx="907" cy="988"/>
            </a:xfrm>
            <a:prstGeom prst="rect">
              <a:avLst/>
            </a:prstGeom>
            <a:solidFill>
              <a:srgbClr val="FFFFCC"/>
            </a:solidFill>
            <a:ln w="12700">
              <a:solidFill>
                <a:schemeClr val="bg1"/>
              </a:solidFill>
              <a:miter lim="800000"/>
              <a:headEnd/>
              <a:tailEnd/>
            </a:ln>
          </p:spPr>
          <p:txBody>
            <a:bodyPr wrap="none" anchor="ctr"/>
            <a:lstStyle/>
            <a:p>
              <a:endParaRPr lang="en-US"/>
            </a:p>
          </p:txBody>
        </p:sp>
        <p:sp>
          <p:nvSpPr>
            <p:cNvPr id="21542" name="Line 85"/>
            <p:cNvSpPr>
              <a:spLocks noChangeShapeType="1"/>
            </p:cNvSpPr>
            <p:nvPr/>
          </p:nvSpPr>
          <p:spPr bwMode="auto">
            <a:xfrm>
              <a:off x="2582" y="1384"/>
              <a:ext cx="550"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43" name="Line 86"/>
            <p:cNvSpPr>
              <a:spLocks noChangeShapeType="1"/>
            </p:cNvSpPr>
            <p:nvPr/>
          </p:nvSpPr>
          <p:spPr bwMode="auto">
            <a:xfrm>
              <a:off x="2577" y="1154"/>
              <a:ext cx="550"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44" name="Rectangle 87"/>
            <p:cNvSpPr>
              <a:spLocks noChangeArrowheads="1"/>
            </p:cNvSpPr>
            <p:nvPr/>
          </p:nvSpPr>
          <p:spPr bwMode="auto">
            <a:xfrm rot="2658430">
              <a:off x="2944" y="425"/>
              <a:ext cx="225" cy="506"/>
            </a:xfrm>
            <a:prstGeom prst="rect">
              <a:avLst/>
            </a:prstGeom>
            <a:solidFill>
              <a:srgbClr val="FF0000"/>
            </a:solidFill>
            <a:ln w="28575" algn="ctr">
              <a:solidFill>
                <a:srgbClr val="969696"/>
              </a:solidFill>
              <a:miter lim="800000"/>
              <a:headEnd/>
              <a:tailEnd/>
            </a:ln>
          </p:spPr>
          <p:txBody>
            <a:bodyPr wrap="none" lIns="0" tIns="0" rIns="0" bIns="0" anchor="ctr">
              <a:spAutoFit/>
            </a:bodyPr>
            <a:lstStyle/>
            <a:p>
              <a:endParaRPr lang="en-US"/>
            </a:p>
          </p:txBody>
        </p:sp>
        <p:sp>
          <p:nvSpPr>
            <p:cNvPr id="21545" name="Freeform 88"/>
            <p:cNvSpPr>
              <a:spLocks/>
            </p:cNvSpPr>
            <p:nvPr/>
          </p:nvSpPr>
          <p:spPr bwMode="auto">
            <a:xfrm>
              <a:off x="2643" y="789"/>
              <a:ext cx="309" cy="257"/>
            </a:xfrm>
            <a:custGeom>
              <a:avLst/>
              <a:gdLst>
                <a:gd name="T0" fmla="*/ 374 w 234"/>
                <a:gd name="T1" fmla="*/ 0 h 195"/>
                <a:gd name="T2" fmla="*/ 83 w 234"/>
                <a:gd name="T3" fmla="*/ 125 h 195"/>
                <a:gd name="T4" fmla="*/ 0 w 234"/>
                <a:gd name="T5" fmla="*/ 589 h 195"/>
                <a:gd name="T6" fmla="*/ 548 w 234"/>
                <a:gd name="T7" fmla="*/ 589 h 195"/>
                <a:gd name="T8" fmla="*/ 712 w 234"/>
                <a:gd name="T9" fmla="*/ 333 h 195"/>
                <a:gd name="T10" fmla="*/ 374 w 234"/>
                <a:gd name="T11" fmla="*/ 0 h 195"/>
                <a:gd name="T12" fmla="*/ 0 60000 65536"/>
                <a:gd name="T13" fmla="*/ 0 60000 65536"/>
                <a:gd name="T14" fmla="*/ 0 60000 65536"/>
                <a:gd name="T15" fmla="*/ 0 60000 65536"/>
                <a:gd name="T16" fmla="*/ 0 60000 65536"/>
                <a:gd name="T17" fmla="*/ 0 60000 65536"/>
                <a:gd name="T18" fmla="*/ 0 w 234"/>
                <a:gd name="T19" fmla="*/ 0 h 195"/>
                <a:gd name="T20" fmla="*/ 234 w 234"/>
                <a:gd name="T21" fmla="*/ 195 h 195"/>
              </a:gdLst>
              <a:ahLst/>
              <a:cxnLst>
                <a:cxn ang="T12">
                  <a:pos x="T0" y="T1"/>
                </a:cxn>
                <a:cxn ang="T13">
                  <a:pos x="T2" y="T3"/>
                </a:cxn>
                <a:cxn ang="T14">
                  <a:pos x="T4" y="T5"/>
                </a:cxn>
                <a:cxn ang="T15">
                  <a:pos x="T6" y="T7"/>
                </a:cxn>
                <a:cxn ang="T16">
                  <a:pos x="T8" y="T9"/>
                </a:cxn>
                <a:cxn ang="T17">
                  <a:pos x="T10" y="T11"/>
                </a:cxn>
              </a:cxnLst>
              <a:rect l="T18" t="T19" r="T20" b="T21"/>
              <a:pathLst>
                <a:path w="234" h="195">
                  <a:moveTo>
                    <a:pt x="123" y="0"/>
                  </a:moveTo>
                  <a:lnTo>
                    <a:pt x="27" y="42"/>
                  </a:lnTo>
                  <a:lnTo>
                    <a:pt x="0" y="195"/>
                  </a:lnTo>
                  <a:lnTo>
                    <a:pt x="180" y="195"/>
                  </a:lnTo>
                  <a:lnTo>
                    <a:pt x="234" y="111"/>
                  </a:lnTo>
                  <a:lnTo>
                    <a:pt x="123" y="0"/>
                  </a:lnTo>
                  <a:close/>
                </a:path>
              </a:pathLst>
            </a:custGeom>
            <a:solidFill>
              <a:srgbClr val="FFFFFF"/>
            </a:solidFill>
            <a:ln w="28575">
              <a:solidFill>
                <a:srgbClr val="969696"/>
              </a:solidFill>
              <a:round/>
              <a:headEnd/>
              <a:tailEnd/>
            </a:ln>
          </p:spPr>
          <p:txBody>
            <a:bodyPr wrap="none" lIns="0" tIns="0" rIns="0" bIns="0" anchor="ctr">
              <a:spAutoFit/>
            </a:bodyPr>
            <a:lstStyle/>
            <a:p>
              <a:endParaRPr lang="en-US"/>
            </a:p>
          </p:txBody>
        </p:sp>
        <p:sp>
          <p:nvSpPr>
            <p:cNvPr id="21546" name="Line 89"/>
            <p:cNvSpPr>
              <a:spLocks noChangeShapeType="1"/>
            </p:cNvSpPr>
            <p:nvPr/>
          </p:nvSpPr>
          <p:spPr bwMode="auto">
            <a:xfrm flipH="1">
              <a:off x="2703" y="891"/>
              <a:ext cx="147" cy="106"/>
            </a:xfrm>
            <a:prstGeom prst="line">
              <a:avLst/>
            </a:prstGeom>
            <a:noFill/>
            <a:ln w="2857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nvGrpSpPr>
          <p:cNvPr id="21524" name="Group 90"/>
          <p:cNvGrpSpPr>
            <a:grpSpLocks/>
          </p:cNvGrpSpPr>
          <p:nvPr/>
        </p:nvGrpSpPr>
        <p:grpSpPr bwMode="auto">
          <a:xfrm>
            <a:off x="3013075" y="3895725"/>
            <a:ext cx="781050" cy="776288"/>
            <a:chOff x="3360" y="800"/>
            <a:chExt cx="620" cy="616"/>
          </a:xfrm>
        </p:grpSpPr>
        <p:sp>
          <p:nvSpPr>
            <p:cNvPr id="21535" name="AutoShape 91"/>
            <p:cNvSpPr>
              <a:spLocks noChangeArrowheads="1"/>
            </p:cNvSpPr>
            <p:nvPr/>
          </p:nvSpPr>
          <p:spPr bwMode="auto">
            <a:xfrm>
              <a:off x="3360" y="800"/>
              <a:ext cx="620" cy="616"/>
            </a:xfrm>
            <a:prstGeom prst="roundRect">
              <a:avLst>
                <a:gd name="adj" fmla="val 16667"/>
              </a:avLst>
            </a:prstGeom>
            <a:solidFill>
              <a:srgbClr val="CCFFCC"/>
            </a:solidFill>
            <a:ln w="12700" algn="ctr">
              <a:solidFill>
                <a:schemeClr val="bg1"/>
              </a:solidFill>
              <a:round/>
              <a:headEnd/>
              <a:tailEnd/>
            </a:ln>
          </p:spPr>
          <p:txBody>
            <a:bodyPr lIns="0" tIns="0" rIns="0" bIns="0" anchor="ctr">
              <a:spAutoFit/>
            </a:bodyPr>
            <a:lstStyle/>
            <a:p>
              <a:endParaRPr lang="en-US"/>
            </a:p>
          </p:txBody>
        </p:sp>
        <p:sp>
          <p:nvSpPr>
            <p:cNvPr id="21536" name="Freeform 92"/>
            <p:cNvSpPr>
              <a:spLocks/>
            </p:cNvSpPr>
            <p:nvPr/>
          </p:nvSpPr>
          <p:spPr bwMode="auto">
            <a:xfrm>
              <a:off x="3403" y="830"/>
              <a:ext cx="212" cy="274"/>
            </a:xfrm>
            <a:custGeom>
              <a:avLst/>
              <a:gdLst>
                <a:gd name="T0" fmla="*/ 1 w 1052"/>
                <a:gd name="T1" fmla="*/ 2 h 1352"/>
                <a:gd name="T2" fmla="*/ 0 w 1052"/>
                <a:gd name="T3" fmla="*/ 2 h 1352"/>
                <a:gd name="T4" fmla="*/ 0 w 1052"/>
                <a:gd name="T5" fmla="*/ 1 h 1352"/>
                <a:gd name="T6" fmla="*/ 0 w 1052"/>
                <a:gd name="T7" fmla="*/ 1 h 1352"/>
                <a:gd name="T8" fmla="*/ 0 w 1052"/>
                <a:gd name="T9" fmla="*/ 1 h 1352"/>
                <a:gd name="T10" fmla="*/ 0 w 1052"/>
                <a:gd name="T11" fmla="*/ 0 h 1352"/>
                <a:gd name="T12" fmla="*/ 0 w 1052"/>
                <a:gd name="T13" fmla="*/ 0 h 1352"/>
                <a:gd name="T14" fmla="*/ 0 w 1052"/>
                <a:gd name="T15" fmla="*/ 0 h 1352"/>
                <a:gd name="T16" fmla="*/ 1 w 1052"/>
                <a:gd name="T17" fmla="*/ 0 h 1352"/>
                <a:gd name="T18" fmla="*/ 1 w 1052"/>
                <a:gd name="T19" fmla="*/ 0 h 1352"/>
                <a:gd name="T20" fmla="*/ 1 w 1052"/>
                <a:gd name="T21" fmla="*/ 0 h 1352"/>
                <a:gd name="T22" fmla="*/ 1 w 1052"/>
                <a:gd name="T23" fmla="*/ 0 h 1352"/>
                <a:gd name="T24" fmla="*/ 2 w 1052"/>
                <a:gd name="T25" fmla="*/ 0 h 1352"/>
                <a:gd name="T26" fmla="*/ 2 w 1052"/>
                <a:gd name="T27" fmla="*/ 1 h 1352"/>
                <a:gd name="T28" fmla="*/ 2 w 1052"/>
                <a:gd name="T29" fmla="*/ 1 h 1352"/>
                <a:gd name="T30" fmla="*/ 1 w 1052"/>
                <a:gd name="T31" fmla="*/ 2 h 1352"/>
                <a:gd name="T32" fmla="*/ 1 w 1052"/>
                <a:gd name="T33" fmla="*/ 2 h 1352"/>
                <a:gd name="T34" fmla="*/ 1 w 1052"/>
                <a:gd name="T35" fmla="*/ 2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grpSp>
          <p:nvGrpSpPr>
            <p:cNvPr id="21537" name="Group 93"/>
            <p:cNvGrpSpPr>
              <a:grpSpLocks/>
            </p:cNvGrpSpPr>
            <p:nvPr/>
          </p:nvGrpSpPr>
          <p:grpSpPr bwMode="auto">
            <a:xfrm flipH="1">
              <a:off x="3749" y="1171"/>
              <a:ext cx="212" cy="213"/>
              <a:chOff x="1350" y="686"/>
              <a:chExt cx="1132" cy="1132"/>
            </a:xfrm>
          </p:grpSpPr>
          <p:sp>
            <p:nvSpPr>
              <p:cNvPr id="21539" name="AutoShape 94"/>
              <p:cNvSpPr>
                <a:spLocks noChangeArrowheads="1"/>
              </p:cNvSpPr>
              <p:nvPr/>
            </p:nvSpPr>
            <p:spPr bwMode="auto">
              <a:xfrm>
                <a:off x="1350" y="686"/>
                <a:ext cx="1132" cy="1132"/>
              </a:xfrm>
              <a:prstGeom prst="smileyFace">
                <a:avLst>
                  <a:gd name="adj" fmla="val -4653"/>
                </a:avLst>
              </a:prstGeom>
              <a:solidFill>
                <a:srgbClr val="FFCC99"/>
              </a:solidFill>
              <a:ln w="12700">
                <a:solidFill>
                  <a:srgbClr val="000000"/>
                </a:solidFill>
                <a:round/>
                <a:headEnd/>
                <a:tailEnd/>
              </a:ln>
            </p:spPr>
            <p:txBody>
              <a:bodyPr wrap="none" anchor="ctr"/>
              <a:lstStyle/>
              <a:p>
                <a:endParaRPr lang="en-US"/>
              </a:p>
            </p:txBody>
          </p:sp>
          <p:pic>
            <p:nvPicPr>
              <p:cNvPr id="21540" name="Picture 95" descr="j015193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3" y="783"/>
                <a:ext cx="38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1538" name="Picture 96" descr="BS01887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81" y="829"/>
              <a:ext cx="382"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525" name="Text Box 97"/>
          <p:cNvSpPr txBox="1">
            <a:spLocks noChangeArrowheads="1"/>
          </p:cNvSpPr>
          <p:nvPr/>
        </p:nvSpPr>
        <p:spPr bwMode="auto">
          <a:xfrm>
            <a:off x="2809875" y="3549650"/>
            <a:ext cx="1171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a:t>exposure</a:t>
            </a:r>
          </a:p>
        </p:txBody>
      </p:sp>
      <p:grpSp>
        <p:nvGrpSpPr>
          <p:cNvPr id="21526" name="Group 98"/>
          <p:cNvGrpSpPr>
            <a:grpSpLocks/>
          </p:cNvGrpSpPr>
          <p:nvPr/>
        </p:nvGrpSpPr>
        <p:grpSpPr bwMode="auto">
          <a:xfrm>
            <a:off x="3013075" y="5634038"/>
            <a:ext cx="781050" cy="776287"/>
            <a:chOff x="3360" y="800"/>
            <a:chExt cx="620" cy="616"/>
          </a:xfrm>
        </p:grpSpPr>
        <p:sp>
          <p:nvSpPr>
            <p:cNvPr id="21529" name="AutoShape 99"/>
            <p:cNvSpPr>
              <a:spLocks noChangeArrowheads="1"/>
            </p:cNvSpPr>
            <p:nvPr/>
          </p:nvSpPr>
          <p:spPr bwMode="auto">
            <a:xfrm>
              <a:off x="3360" y="800"/>
              <a:ext cx="620" cy="616"/>
            </a:xfrm>
            <a:prstGeom prst="roundRect">
              <a:avLst>
                <a:gd name="adj" fmla="val 16667"/>
              </a:avLst>
            </a:prstGeom>
            <a:solidFill>
              <a:srgbClr val="CCFFCC"/>
            </a:solidFill>
            <a:ln w="12700" algn="ctr">
              <a:solidFill>
                <a:schemeClr val="bg1"/>
              </a:solidFill>
              <a:round/>
              <a:headEnd/>
              <a:tailEnd/>
            </a:ln>
          </p:spPr>
          <p:txBody>
            <a:bodyPr lIns="0" tIns="0" rIns="0" bIns="0" anchor="ctr">
              <a:spAutoFit/>
            </a:bodyPr>
            <a:lstStyle/>
            <a:p>
              <a:endParaRPr lang="en-US"/>
            </a:p>
          </p:txBody>
        </p:sp>
        <p:sp>
          <p:nvSpPr>
            <p:cNvPr id="21530" name="Freeform 100"/>
            <p:cNvSpPr>
              <a:spLocks/>
            </p:cNvSpPr>
            <p:nvPr/>
          </p:nvSpPr>
          <p:spPr bwMode="auto">
            <a:xfrm>
              <a:off x="3403" y="830"/>
              <a:ext cx="212" cy="274"/>
            </a:xfrm>
            <a:custGeom>
              <a:avLst/>
              <a:gdLst>
                <a:gd name="T0" fmla="*/ 1 w 1052"/>
                <a:gd name="T1" fmla="*/ 2 h 1352"/>
                <a:gd name="T2" fmla="*/ 0 w 1052"/>
                <a:gd name="T3" fmla="*/ 2 h 1352"/>
                <a:gd name="T4" fmla="*/ 0 w 1052"/>
                <a:gd name="T5" fmla="*/ 1 h 1352"/>
                <a:gd name="T6" fmla="*/ 0 w 1052"/>
                <a:gd name="T7" fmla="*/ 1 h 1352"/>
                <a:gd name="T8" fmla="*/ 0 w 1052"/>
                <a:gd name="T9" fmla="*/ 1 h 1352"/>
                <a:gd name="T10" fmla="*/ 0 w 1052"/>
                <a:gd name="T11" fmla="*/ 0 h 1352"/>
                <a:gd name="T12" fmla="*/ 0 w 1052"/>
                <a:gd name="T13" fmla="*/ 0 h 1352"/>
                <a:gd name="T14" fmla="*/ 0 w 1052"/>
                <a:gd name="T15" fmla="*/ 0 h 1352"/>
                <a:gd name="T16" fmla="*/ 1 w 1052"/>
                <a:gd name="T17" fmla="*/ 0 h 1352"/>
                <a:gd name="T18" fmla="*/ 1 w 1052"/>
                <a:gd name="T19" fmla="*/ 0 h 1352"/>
                <a:gd name="T20" fmla="*/ 1 w 1052"/>
                <a:gd name="T21" fmla="*/ 0 h 1352"/>
                <a:gd name="T22" fmla="*/ 1 w 1052"/>
                <a:gd name="T23" fmla="*/ 0 h 1352"/>
                <a:gd name="T24" fmla="*/ 2 w 1052"/>
                <a:gd name="T25" fmla="*/ 0 h 1352"/>
                <a:gd name="T26" fmla="*/ 2 w 1052"/>
                <a:gd name="T27" fmla="*/ 1 h 1352"/>
                <a:gd name="T28" fmla="*/ 2 w 1052"/>
                <a:gd name="T29" fmla="*/ 1 h 1352"/>
                <a:gd name="T30" fmla="*/ 1 w 1052"/>
                <a:gd name="T31" fmla="*/ 2 h 1352"/>
                <a:gd name="T32" fmla="*/ 1 w 1052"/>
                <a:gd name="T33" fmla="*/ 2 h 1352"/>
                <a:gd name="T34" fmla="*/ 1 w 1052"/>
                <a:gd name="T35" fmla="*/ 2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grpSp>
          <p:nvGrpSpPr>
            <p:cNvPr id="21531" name="Group 101"/>
            <p:cNvGrpSpPr>
              <a:grpSpLocks/>
            </p:cNvGrpSpPr>
            <p:nvPr/>
          </p:nvGrpSpPr>
          <p:grpSpPr bwMode="auto">
            <a:xfrm flipH="1">
              <a:off x="3749" y="1171"/>
              <a:ext cx="212" cy="213"/>
              <a:chOff x="1350" y="686"/>
              <a:chExt cx="1132" cy="1132"/>
            </a:xfrm>
          </p:grpSpPr>
          <p:sp>
            <p:nvSpPr>
              <p:cNvPr id="21533" name="AutoShape 102"/>
              <p:cNvSpPr>
                <a:spLocks noChangeArrowheads="1"/>
              </p:cNvSpPr>
              <p:nvPr/>
            </p:nvSpPr>
            <p:spPr bwMode="auto">
              <a:xfrm>
                <a:off x="1350" y="686"/>
                <a:ext cx="1132" cy="1132"/>
              </a:xfrm>
              <a:prstGeom prst="smileyFace">
                <a:avLst>
                  <a:gd name="adj" fmla="val -4653"/>
                </a:avLst>
              </a:prstGeom>
              <a:solidFill>
                <a:srgbClr val="FFCC99"/>
              </a:solidFill>
              <a:ln w="12700">
                <a:solidFill>
                  <a:srgbClr val="000000"/>
                </a:solidFill>
                <a:round/>
                <a:headEnd/>
                <a:tailEnd/>
              </a:ln>
            </p:spPr>
            <p:txBody>
              <a:bodyPr wrap="none" anchor="ctr"/>
              <a:lstStyle/>
              <a:p>
                <a:endParaRPr lang="en-US"/>
              </a:p>
            </p:txBody>
          </p:sp>
          <p:pic>
            <p:nvPicPr>
              <p:cNvPr id="21534" name="Picture 103" descr="j015193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3" y="783"/>
                <a:ext cx="38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1532" name="Picture 104" descr="BS01887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81" y="829"/>
              <a:ext cx="382"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527" name="Line 105"/>
          <p:cNvSpPr>
            <a:spLocks noChangeShapeType="1"/>
          </p:cNvSpPr>
          <p:nvPr/>
        </p:nvSpPr>
        <p:spPr bwMode="auto">
          <a:xfrm>
            <a:off x="1778000" y="4716463"/>
            <a:ext cx="2727325" cy="0"/>
          </a:xfrm>
          <a:prstGeom prst="line">
            <a:avLst/>
          </a:prstGeom>
          <a:noFill/>
          <a:ln w="28575">
            <a:solidFill>
              <a:srgbClr val="CC9900"/>
            </a:solidFill>
            <a:round/>
            <a:headEnd/>
            <a:tailEnd type="diamond" w="med" len="me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21528" name="Line 106"/>
          <p:cNvSpPr>
            <a:spLocks noChangeShapeType="1"/>
          </p:cNvSpPr>
          <p:nvPr/>
        </p:nvSpPr>
        <p:spPr bwMode="auto">
          <a:xfrm>
            <a:off x="1423988" y="6042025"/>
            <a:ext cx="1592262" cy="0"/>
          </a:xfrm>
          <a:prstGeom prst="line">
            <a:avLst/>
          </a:prstGeom>
          <a:noFill/>
          <a:ln w="28575">
            <a:solidFill>
              <a:srgbClr val="CC9900"/>
            </a:solidFill>
            <a:round/>
            <a:headEnd/>
            <a:tailEnd type="diamond" w="med" len="me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a:t>Lesson objectives</a:t>
            </a:r>
          </a:p>
        </p:txBody>
      </p:sp>
      <p:sp>
        <p:nvSpPr>
          <p:cNvPr id="5123" name="Rectangle 3"/>
          <p:cNvSpPr>
            <a:spLocks noGrp="1" noChangeArrowheads="1"/>
          </p:cNvSpPr>
          <p:nvPr>
            <p:ph idx="1"/>
          </p:nvPr>
        </p:nvSpPr>
        <p:spPr/>
        <p:txBody>
          <a:bodyPr/>
          <a:lstStyle/>
          <a:p>
            <a:pPr>
              <a:buFont typeface="Wingdings 3" pitchFamily="18" charset="2"/>
              <a:buNone/>
            </a:pPr>
            <a:r>
              <a:rPr lang="en-US" dirty="0"/>
              <a:t>By the end of this lesson, you should be able to:</a:t>
            </a:r>
          </a:p>
          <a:p>
            <a:pPr lvl="1"/>
            <a:r>
              <a:rPr lang="en-US" dirty="0"/>
              <a:t>Define the primary entities of the ClaimCenter data model</a:t>
            </a:r>
          </a:p>
          <a:p>
            <a:pPr lvl="1"/>
            <a:r>
              <a:rPr lang="en-US" dirty="0"/>
              <a:t>View the primary entities of the claim file</a:t>
            </a:r>
          </a:p>
        </p:txBody>
      </p:sp>
      <p:sp>
        <p:nvSpPr>
          <p:cNvPr id="5124" name="Rectangle 4"/>
          <p:cNvSpPr>
            <a:spLocks noChangeArrowheads="1"/>
          </p:cNvSpPr>
          <p:nvPr/>
        </p:nvSpPr>
        <p:spPr bwMode="auto">
          <a:xfrm>
            <a:off x="463550" y="5883275"/>
            <a:ext cx="7937500"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p>
            <a:pPr lvl="1" algn="l" eaLnBrk="0" hangingPunct="0">
              <a:spcBef>
                <a:spcPct val="20000"/>
              </a:spcBef>
              <a:spcAft>
                <a:spcPct val="0"/>
              </a:spcAft>
              <a:buClr>
                <a:srgbClr val="0146AD"/>
              </a:buClr>
              <a:buSzPct val="90000"/>
              <a:buFont typeface="Wingdings 2" pitchFamily="18" charset="2"/>
              <a:buNone/>
            </a:pPr>
            <a:r>
              <a:rPr lang="en-US" dirty="0">
                <a:solidFill>
                  <a:srgbClr val="AA3704"/>
                </a:solidFill>
              </a:rPr>
              <a:t>This lesson uses the notes section for additional explanation and information.</a:t>
            </a:r>
            <a:br>
              <a:rPr lang="en-US" dirty="0">
                <a:solidFill>
                  <a:srgbClr val="AA3704"/>
                </a:solidFill>
              </a:rPr>
            </a:br>
            <a:r>
              <a:rPr lang="en-US" dirty="0">
                <a:solidFill>
                  <a:srgbClr val="AA3704"/>
                </a:solidFill>
              </a:rPr>
              <a:t>To view the notes in PowerPoint, choose </a:t>
            </a:r>
            <a:r>
              <a:rPr lang="en-US" dirty="0" err="1">
                <a:solidFill>
                  <a:srgbClr val="AA3704"/>
                </a:solidFill>
              </a:rPr>
              <a:t>View</a:t>
            </a:r>
            <a:r>
              <a:rPr lang="en-US" dirty="0" err="1">
                <a:solidFill>
                  <a:srgbClr val="AA3704"/>
                </a:solidFill>
                <a:sym typeface="Wingdings" pitchFamily="2" charset="2"/>
              </a:rPr>
              <a:t>Normal</a:t>
            </a:r>
            <a:r>
              <a:rPr lang="en-US" dirty="0">
                <a:solidFill>
                  <a:srgbClr val="AA3704"/>
                </a:solidFill>
                <a:sym typeface="Wingdings" pitchFamily="2" charset="2"/>
              </a:rPr>
              <a:t> or </a:t>
            </a:r>
            <a:r>
              <a:rPr lang="en-US" dirty="0" err="1">
                <a:solidFill>
                  <a:srgbClr val="AA3704"/>
                </a:solidFill>
              </a:rPr>
              <a:t>View</a:t>
            </a:r>
            <a:r>
              <a:rPr lang="en-US" dirty="0" err="1">
                <a:solidFill>
                  <a:srgbClr val="AA3704"/>
                </a:solidFill>
                <a:sym typeface="Wingdings" pitchFamily="2" charset="2"/>
              </a:rPr>
              <a:t></a:t>
            </a:r>
            <a:r>
              <a:rPr lang="en-US" dirty="0" err="1">
                <a:solidFill>
                  <a:srgbClr val="AA3704"/>
                </a:solidFill>
              </a:rPr>
              <a:t>Notes</a:t>
            </a:r>
            <a:r>
              <a:rPr lang="en-US" dirty="0">
                <a:solidFill>
                  <a:srgbClr val="AA3704"/>
                </a:solidFill>
              </a:rPr>
              <a:t> Page.</a:t>
            </a:r>
            <a:br>
              <a:rPr lang="en-US" dirty="0">
                <a:solidFill>
                  <a:srgbClr val="AA3704"/>
                </a:solidFill>
              </a:rPr>
            </a:br>
            <a:r>
              <a:rPr lang="en-US" dirty="0">
                <a:solidFill>
                  <a:srgbClr val="AA3704"/>
                </a:solidFill>
              </a:rPr>
              <a:t>If you choose to print the notes for the lesson, be sure to select “Print hidden slides.”</a:t>
            </a:r>
          </a:p>
          <a:p>
            <a:pPr lvl="1" algn="l" eaLnBrk="0" hangingPunct="0">
              <a:spcBef>
                <a:spcPct val="20000"/>
              </a:spcBef>
              <a:spcAft>
                <a:spcPct val="0"/>
              </a:spcAft>
              <a:buClr>
                <a:srgbClr val="0146AD"/>
              </a:buClr>
              <a:buSzPct val="90000"/>
              <a:buFont typeface="Wingdings 2" pitchFamily="18" charset="2"/>
              <a:buNone/>
            </a:pPr>
            <a:endParaRPr lang="en-US" dirty="0">
              <a:solidFill>
                <a:srgbClr val="AA3704"/>
              </a:solidFill>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2530475" y="2328863"/>
            <a:ext cx="1171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algn="r" eaLnBrk="1" hangingPunct="1"/>
            <a:r>
              <a:rPr lang="en-US" sz="2000" b="1"/>
              <a:t>claim</a:t>
            </a:r>
          </a:p>
        </p:txBody>
      </p:sp>
      <p:sp>
        <p:nvSpPr>
          <p:cNvPr id="22531" name="Line 3"/>
          <p:cNvSpPr>
            <a:spLocks noChangeShapeType="1"/>
          </p:cNvSpPr>
          <p:nvPr/>
        </p:nvSpPr>
        <p:spPr bwMode="auto">
          <a:xfrm flipV="1">
            <a:off x="4500563" y="2200275"/>
            <a:ext cx="0" cy="111125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22532" name="Rectangle 4"/>
          <p:cNvSpPr>
            <a:spLocks noGrp="1" noChangeArrowheads="1"/>
          </p:cNvSpPr>
          <p:nvPr>
            <p:ph type="title"/>
          </p:nvPr>
        </p:nvSpPr>
        <p:spPr/>
        <p:txBody>
          <a:bodyPr/>
          <a:lstStyle/>
          <a:p>
            <a:r>
              <a:rPr lang="en-US"/>
              <a:t>Groups</a:t>
            </a:r>
          </a:p>
        </p:txBody>
      </p:sp>
      <p:sp>
        <p:nvSpPr>
          <p:cNvPr id="22533" name="Rectangle 39"/>
          <p:cNvSpPr>
            <a:spLocks noGrp="1" noChangeArrowheads="1"/>
          </p:cNvSpPr>
          <p:nvPr>
            <p:ph idx="1"/>
          </p:nvPr>
        </p:nvSpPr>
        <p:spPr>
          <a:xfrm>
            <a:off x="5386359" y="627961"/>
            <a:ext cx="3495675" cy="5883008"/>
          </a:xfrm>
        </p:spPr>
        <p:txBody>
          <a:bodyPr/>
          <a:lstStyle/>
          <a:p>
            <a:pPr>
              <a:buFont typeface="Arial" charset="0"/>
              <a:buChar char="•"/>
            </a:pPr>
            <a:r>
              <a:rPr lang="en-US" sz="1600" dirty="0"/>
              <a:t>Every claim, activity and exposure is also assigned to a group</a:t>
            </a:r>
          </a:p>
          <a:p>
            <a:pPr>
              <a:buFont typeface="Arial" charset="0"/>
              <a:buChar char="•"/>
            </a:pPr>
            <a:r>
              <a:rPr lang="en-US" sz="1600" dirty="0"/>
              <a:t>Groups generally consist of users that perform similar tasks</a:t>
            </a:r>
          </a:p>
          <a:p>
            <a:pPr>
              <a:buFont typeface="Arial" charset="0"/>
              <a:buChar char="•"/>
            </a:pPr>
            <a:r>
              <a:rPr lang="en-US" sz="1600" dirty="0"/>
              <a:t>Groups are hierarchical</a:t>
            </a:r>
          </a:p>
          <a:p>
            <a:pPr>
              <a:buFont typeface="Arial" charset="0"/>
              <a:buChar char="•"/>
            </a:pPr>
            <a:r>
              <a:rPr lang="en-US" sz="1600" dirty="0"/>
              <a:t>Groups can have only one parent group</a:t>
            </a:r>
          </a:p>
          <a:p>
            <a:pPr>
              <a:buFont typeface="Arial" charset="0"/>
              <a:buChar char="•"/>
            </a:pPr>
            <a:r>
              <a:rPr lang="en-US" sz="1600" dirty="0"/>
              <a:t>Each Group must have a supervisor</a:t>
            </a:r>
          </a:p>
          <a:p>
            <a:pPr>
              <a:buFont typeface="Arial" charset="0"/>
              <a:buChar char="•"/>
            </a:pPr>
            <a:r>
              <a:rPr lang="en-US" sz="1600" dirty="0"/>
              <a:t>Groups support various ClaimCenter functions</a:t>
            </a:r>
          </a:p>
          <a:p>
            <a:pPr lvl="1">
              <a:buFont typeface="Arial" charset="0"/>
              <a:buChar char="•"/>
            </a:pPr>
            <a:r>
              <a:rPr lang="en-US" sz="1600" dirty="0"/>
              <a:t>Automatic assignment logic</a:t>
            </a:r>
          </a:p>
          <a:p>
            <a:pPr lvl="1">
              <a:buFont typeface="Arial" charset="0"/>
              <a:buChar char="•"/>
            </a:pPr>
            <a:r>
              <a:rPr lang="en-US" sz="1600" dirty="0"/>
              <a:t>Access to claim objects</a:t>
            </a:r>
          </a:p>
          <a:p>
            <a:pPr lvl="1">
              <a:buFont typeface="Arial" charset="0"/>
              <a:buChar char="•"/>
            </a:pPr>
            <a:r>
              <a:rPr lang="en-US" sz="1600" dirty="0"/>
              <a:t>Team data reporting</a:t>
            </a:r>
          </a:p>
          <a:p>
            <a:pPr lvl="1">
              <a:buFont typeface="Arial" charset="0"/>
              <a:buChar char="•"/>
            </a:pPr>
            <a:r>
              <a:rPr lang="en-US" sz="1600" dirty="0"/>
              <a:t>Approval activity routing</a:t>
            </a:r>
          </a:p>
          <a:p>
            <a:pPr>
              <a:buFont typeface="Arial" charset="0"/>
              <a:buChar char="•"/>
            </a:pPr>
            <a:r>
              <a:rPr lang="en-US" sz="1600" dirty="0"/>
              <a:t>Groups can be organized around particular lines of business (auto, worker's comp, property, etc.)</a:t>
            </a:r>
          </a:p>
          <a:p>
            <a:pPr>
              <a:buFont typeface="Arial" charset="0"/>
              <a:buChar char="•"/>
            </a:pPr>
            <a:r>
              <a:rPr lang="en-US" sz="1600" dirty="0"/>
              <a:t>Groups can have regions (geographic areas)</a:t>
            </a:r>
          </a:p>
          <a:p>
            <a:pPr lvl="1">
              <a:buFont typeface="Arial" charset="0"/>
              <a:buChar char="•"/>
            </a:pPr>
            <a:endParaRPr lang="en-US" sz="1800" dirty="0"/>
          </a:p>
          <a:p>
            <a:pPr>
              <a:buFont typeface="Arial" charset="0"/>
              <a:buChar char="•"/>
            </a:pPr>
            <a:endParaRPr lang="en-US" sz="1800" dirty="0"/>
          </a:p>
        </p:txBody>
      </p:sp>
      <p:grpSp>
        <p:nvGrpSpPr>
          <p:cNvPr id="22534" name="Group 5"/>
          <p:cNvGrpSpPr>
            <a:grpSpLocks/>
          </p:cNvGrpSpPr>
          <p:nvPr/>
        </p:nvGrpSpPr>
        <p:grpSpPr bwMode="auto">
          <a:xfrm>
            <a:off x="3749675" y="1974850"/>
            <a:ext cx="1512888" cy="1114425"/>
            <a:chOff x="2083" y="1606"/>
            <a:chExt cx="1489" cy="1097"/>
          </a:xfrm>
        </p:grpSpPr>
        <p:sp>
          <p:nvSpPr>
            <p:cNvPr id="22607" name="Rectangle 6"/>
            <p:cNvSpPr>
              <a:spLocks noChangeArrowheads="1"/>
            </p:cNvSpPr>
            <p:nvPr/>
          </p:nvSpPr>
          <p:spPr bwMode="auto">
            <a:xfrm>
              <a:off x="2083" y="1606"/>
              <a:ext cx="1489" cy="1097"/>
            </a:xfrm>
            <a:prstGeom prst="rect">
              <a:avLst/>
            </a:prstGeom>
            <a:solidFill>
              <a:srgbClr val="B2B2B2"/>
            </a:solidFill>
            <a:ln w="12700" algn="ctr">
              <a:solidFill>
                <a:schemeClr val="bg1"/>
              </a:solidFill>
              <a:miter lim="800000"/>
              <a:headEnd/>
              <a:tailEnd/>
            </a:ln>
          </p:spPr>
          <p:txBody>
            <a:bodyPr lIns="0" tIns="0" rIns="0" bIns="0" anchor="ctr">
              <a:spAutoFit/>
            </a:bodyPr>
            <a:lstStyle/>
            <a:p>
              <a:endParaRPr lang="en-US"/>
            </a:p>
          </p:txBody>
        </p:sp>
        <p:sp>
          <p:nvSpPr>
            <p:cNvPr id="22608" name="Freeform 7"/>
            <p:cNvSpPr>
              <a:spLocks/>
            </p:cNvSpPr>
            <p:nvPr/>
          </p:nvSpPr>
          <p:spPr bwMode="auto">
            <a:xfrm>
              <a:off x="3351" y="2073"/>
              <a:ext cx="217" cy="63"/>
            </a:xfrm>
            <a:custGeom>
              <a:avLst/>
              <a:gdLst>
                <a:gd name="T0" fmla="*/ 0 w 217"/>
                <a:gd name="T1" fmla="*/ 63 h 63"/>
                <a:gd name="T2" fmla="*/ 217 w 217"/>
                <a:gd name="T3" fmla="*/ 58 h 63"/>
                <a:gd name="T4" fmla="*/ 216 w 217"/>
                <a:gd name="T5" fmla="*/ 0 h 63"/>
                <a:gd name="T6" fmla="*/ 2 w 217"/>
                <a:gd name="T7" fmla="*/ 12 h 63"/>
                <a:gd name="T8" fmla="*/ 0 w 217"/>
                <a:gd name="T9" fmla="*/ 63 h 63"/>
                <a:gd name="T10" fmla="*/ 0 60000 65536"/>
                <a:gd name="T11" fmla="*/ 0 60000 65536"/>
                <a:gd name="T12" fmla="*/ 0 60000 65536"/>
                <a:gd name="T13" fmla="*/ 0 60000 65536"/>
                <a:gd name="T14" fmla="*/ 0 60000 65536"/>
                <a:gd name="T15" fmla="*/ 0 w 217"/>
                <a:gd name="T16" fmla="*/ 0 h 63"/>
                <a:gd name="T17" fmla="*/ 217 w 217"/>
                <a:gd name="T18" fmla="*/ 63 h 63"/>
              </a:gdLst>
              <a:ahLst/>
              <a:cxnLst>
                <a:cxn ang="T10">
                  <a:pos x="T0" y="T1"/>
                </a:cxn>
                <a:cxn ang="T11">
                  <a:pos x="T2" y="T3"/>
                </a:cxn>
                <a:cxn ang="T12">
                  <a:pos x="T4" y="T5"/>
                </a:cxn>
                <a:cxn ang="T13">
                  <a:pos x="T6" y="T7"/>
                </a:cxn>
                <a:cxn ang="T14">
                  <a:pos x="T8" y="T9"/>
                </a:cxn>
              </a:cxnLst>
              <a:rect l="T15" t="T16" r="T17" b="T18"/>
              <a:pathLst>
                <a:path w="217" h="63">
                  <a:moveTo>
                    <a:pt x="0" y="63"/>
                  </a:moveTo>
                  <a:lnTo>
                    <a:pt x="217" y="58"/>
                  </a:lnTo>
                  <a:lnTo>
                    <a:pt x="216" y="0"/>
                  </a:lnTo>
                  <a:lnTo>
                    <a:pt x="2" y="12"/>
                  </a:lnTo>
                  <a:lnTo>
                    <a:pt x="0" y="63"/>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22609" name="Freeform 8"/>
            <p:cNvSpPr>
              <a:spLocks/>
            </p:cNvSpPr>
            <p:nvPr/>
          </p:nvSpPr>
          <p:spPr bwMode="auto">
            <a:xfrm>
              <a:off x="3351" y="2259"/>
              <a:ext cx="217" cy="63"/>
            </a:xfrm>
            <a:custGeom>
              <a:avLst/>
              <a:gdLst>
                <a:gd name="T0" fmla="*/ 0 w 217"/>
                <a:gd name="T1" fmla="*/ 63 h 63"/>
                <a:gd name="T2" fmla="*/ 217 w 217"/>
                <a:gd name="T3" fmla="*/ 58 h 63"/>
                <a:gd name="T4" fmla="*/ 216 w 217"/>
                <a:gd name="T5" fmla="*/ 0 h 63"/>
                <a:gd name="T6" fmla="*/ 2 w 217"/>
                <a:gd name="T7" fmla="*/ 12 h 63"/>
                <a:gd name="T8" fmla="*/ 0 w 217"/>
                <a:gd name="T9" fmla="*/ 63 h 63"/>
                <a:gd name="T10" fmla="*/ 0 60000 65536"/>
                <a:gd name="T11" fmla="*/ 0 60000 65536"/>
                <a:gd name="T12" fmla="*/ 0 60000 65536"/>
                <a:gd name="T13" fmla="*/ 0 60000 65536"/>
                <a:gd name="T14" fmla="*/ 0 60000 65536"/>
                <a:gd name="T15" fmla="*/ 0 w 217"/>
                <a:gd name="T16" fmla="*/ 0 h 63"/>
                <a:gd name="T17" fmla="*/ 217 w 217"/>
                <a:gd name="T18" fmla="*/ 63 h 63"/>
              </a:gdLst>
              <a:ahLst/>
              <a:cxnLst>
                <a:cxn ang="T10">
                  <a:pos x="T0" y="T1"/>
                </a:cxn>
                <a:cxn ang="T11">
                  <a:pos x="T2" y="T3"/>
                </a:cxn>
                <a:cxn ang="T12">
                  <a:pos x="T4" y="T5"/>
                </a:cxn>
                <a:cxn ang="T13">
                  <a:pos x="T6" y="T7"/>
                </a:cxn>
                <a:cxn ang="T14">
                  <a:pos x="T8" y="T9"/>
                </a:cxn>
              </a:cxnLst>
              <a:rect l="T15" t="T16" r="T17" b="T18"/>
              <a:pathLst>
                <a:path w="217" h="63">
                  <a:moveTo>
                    <a:pt x="0" y="63"/>
                  </a:moveTo>
                  <a:lnTo>
                    <a:pt x="217" y="58"/>
                  </a:lnTo>
                  <a:lnTo>
                    <a:pt x="216" y="0"/>
                  </a:lnTo>
                  <a:lnTo>
                    <a:pt x="2" y="12"/>
                  </a:lnTo>
                  <a:lnTo>
                    <a:pt x="0" y="63"/>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22610" name="Freeform 9"/>
            <p:cNvSpPr>
              <a:spLocks/>
            </p:cNvSpPr>
            <p:nvPr/>
          </p:nvSpPr>
          <p:spPr bwMode="auto">
            <a:xfrm>
              <a:off x="2238" y="2493"/>
              <a:ext cx="114" cy="207"/>
            </a:xfrm>
            <a:custGeom>
              <a:avLst/>
              <a:gdLst>
                <a:gd name="T0" fmla="*/ 66 w 114"/>
                <a:gd name="T1" fmla="*/ 0 h 207"/>
                <a:gd name="T2" fmla="*/ 0 w 114"/>
                <a:gd name="T3" fmla="*/ 207 h 207"/>
                <a:gd name="T4" fmla="*/ 54 w 114"/>
                <a:gd name="T5" fmla="*/ 207 h 207"/>
                <a:gd name="T6" fmla="*/ 114 w 114"/>
                <a:gd name="T7" fmla="*/ 18 h 207"/>
                <a:gd name="T8" fmla="*/ 66 w 114"/>
                <a:gd name="T9" fmla="*/ 0 h 207"/>
                <a:gd name="T10" fmla="*/ 0 60000 65536"/>
                <a:gd name="T11" fmla="*/ 0 60000 65536"/>
                <a:gd name="T12" fmla="*/ 0 60000 65536"/>
                <a:gd name="T13" fmla="*/ 0 60000 65536"/>
                <a:gd name="T14" fmla="*/ 0 60000 65536"/>
                <a:gd name="T15" fmla="*/ 0 w 114"/>
                <a:gd name="T16" fmla="*/ 0 h 207"/>
                <a:gd name="T17" fmla="*/ 114 w 114"/>
                <a:gd name="T18" fmla="*/ 207 h 207"/>
              </a:gdLst>
              <a:ahLst/>
              <a:cxnLst>
                <a:cxn ang="T10">
                  <a:pos x="T0" y="T1"/>
                </a:cxn>
                <a:cxn ang="T11">
                  <a:pos x="T2" y="T3"/>
                </a:cxn>
                <a:cxn ang="T12">
                  <a:pos x="T4" y="T5"/>
                </a:cxn>
                <a:cxn ang="T13">
                  <a:pos x="T6" y="T7"/>
                </a:cxn>
                <a:cxn ang="T14">
                  <a:pos x="T8" y="T9"/>
                </a:cxn>
              </a:cxnLst>
              <a:rect l="T15" t="T16" r="T17" b="T18"/>
              <a:pathLst>
                <a:path w="114" h="207">
                  <a:moveTo>
                    <a:pt x="66" y="0"/>
                  </a:moveTo>
                  <a:lnTo>
                    <a:pt x="0" y="207"/>
                  </a:lnTo>
                  <a:lnTo>
                    <a:pt x="54" y="207"/>
                  </a:lnTo>
                  <a:lnTo>
                    <a:pt x="114" y="18"/>
                  </a:lnTo>
                  <a:lnTo>
                    <a:pt x="66" y="0"/>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22611" name="Freeform 10"/>
            <p:cNvSpPr>
              <a:spLocks/>
            </p:cNvSpPr>
            <p:nvPr/>
          </p:nvSpPr>
          <p:spPr bwMode="auto">
            <a:xfrm>
              <a:off x="2436" y="2541"/>
              <a:ext cx="102" cy="159"/>
            </a:xfrm>
            <a:custGeom>
              <a:avLst/>
              <a:gdLst>
                <a:gd name="T0" fmla="*/ 51 w 102"/>
                <a:gd name="T1" fmla="*/ 0 h 159"/>
                <a:gd name="T2" fmla="*/ 0 w 102"/>
                <a:gd name="T3" fmla="*/ 159 h 159"/>
                <a:gd name="T4" fmla="*/ 54 w 102"/>
                <a:gd name="T5" fmla="*/ 159 h 159"/>
                <a:gd name="T6" fmla="*/ 102 w 102"/>
                <a:gd name="T7" fmla="*/ 0 h 159"/>
                <a:gd name="T8" fmla="*/ 51 w 102"/>
                <a:gd name="T9" fmla="*/ 0 h 159"/>
                <a:gd name="T10" fmla="*/ 0 60000 65536"/>
                <a:gd name="T11" fmla="*/ 0 60000 65536"/>
                <a:gd name="T12" fmla="*/ 0 60000 65536"/>
                <a:gd name="T13" fmla="*/ 0 60000 65536"/>
                <a:gd name="T14" fmla="*/ 0 60000 65536"/>
                <a:gd name="T15" fmla="*/ 0 w 102"/>
                <a:gd name="T16" fmla="*/ 0 h 159"/>
                <a:gd name="T17" fmla="*/ 102 w 102"/>
                <a:gd name="T18" fmla="*/ 159 h 159"/>
              </a:gdLst>
              <a:ahLst/>
              <a:cxnLst>
                <a:cxn ang="T10">
                  <a:pos x="T0" y="T1"/>
                </a:cxn>
                <a:cxn ang="T11">
                  <a:pos x="T2" y="T3"/>
                </a:cxn>
                <a:cxn ang="T12">
                  <a:pos x="T4" y="T5"/>
                </a:cxn>
                <a:cxn ang="T13">
                  <a:pos x="T6" y="T7"/>
                </a:cxn>
                <a:cxn ang="T14">
                  <a:pos x="T8" y="T9"/>
                </a:cxn>
              </a:cxnLst>
              <a:rect l="T15" t="T16" r="T17" b="T18"/>
              <a:pathLst>
                <a:path w="102" h="159">
                  <a:moveTo>
                    <a:pt x="51" y="0"/>
                  </a:moveTo>
                  <a:lnTo>
                    <a:pt x="0" y="159"/>
                  </a:lnTo>
                  <a:lnTo>
                    <a:pt x="54" y="159"/>
                  </a:lnTo>
                  <a:lnTo>
                    <a:pt x="102" y="0"/>
                  </a:lnTo>
                  <a:lnTo>
                    <a:pt x="51" y="0"/>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22612" name="Rectangle 11"/>
            <p:cNvSpPr>
              <a:spLocks noChangeArrowheads="1"/>
            </p:cNvSpPr>
            <p:nvPr/>
          </p:nvSpPr>
          <p:spPr bwMode="auto">
            <a:xfrm>
              <a:off x="2762" y="1606"/>
              <a:ext cx="810" cy="248"/>
            </a:xfrm>
            <a:prstGeom prst="rect">
              <a:avLst/>
            </a:prstGeom>
            <a:solidFill>
              <a:srgbClr val="009900"/>
            </a:solidFill>
            <a:ln w="12700" algn="ctr">
              <a:solidFill>
                <a:schemeClr val="bg1"/>
              </a:solidFill>
              <a:miter lim="800000"/>
              <a:headEnd/>
              <a:tailEnd/>
            </a:ln>
          </p:spPr>
          <p:txBody>
            <a:bodyPr wrap="none" lIns="0" tIns="0" rIns="0" bIns="0" anchor="ctr">
              <a:spAutoFit/>
            </a:bodyPr>
            <a:lstStyle/>
            <a:p>
              <a:endParaRPr lang="en-US"/>
            </a:p>
          </p:txBody>
        </p:sp>
        <p:sp>
          <p:nvSpPr>
            <p:cNvPr id="22613" name="Rectangle 12"/>
            <p:cNvSpPr>
              <a:spLocks noChangeArrowheads="1"/>
            </p:cNvSpPr>
            <p:nvPr/>
          </p:nvSpPr>
          <p:spPr bwMode="auto">
            <a:xfrm>
              <a:off x="2778" y="1874"/>
              <a:ext cx="62" cy="827"/>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22614" name="AutoShape 13"/>
            <p:cNvSpPr>
              <a:spLocks noChangeArrowheads="1"/>
            </p:cNvSpPr>
            <p:nvPr/>
          </p:nvSpPr>
          <p:spPr bwMode="auto">
            <a:xfrm rot="2681173">
              <a:off x="2441" y="1752"/>
              <a:ext cx="559" cy="573"/>
            </a:xfrm>
            <a:prstGeom prst="irregularSeal2">
              <a:avLst/>
            </a:prstGeom>
            <a:gradFill rotWithShape="1">
              <a:gsLst>
                <a:gs pos="0">
                  <a:srgbClr val="FFFF66"/>
                </a:gs>
                <a:gs pos="100000">
                  <a:srgbClr val="FF0000"/>
                </a:gs>
              </a:gsLst>
              <a:path path="shape">
                <a:fillToRect l="50000" t="50000" r="50000" b="50000"/>
              </a:path>
            </a:gra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0" tIns="0" rIns="0" bIns="0" anchor="ctr">
              <a:spAutoFit/>
            </a:bodyPr>
            <a:lstStyle/>
            <a:p>
              <a:endParaRPr lang="en-US"/>
            </a:p>
          </p:txBody>
        </p:sp>
        <p:sp>
          <p:nvSpPr>
            <p:cNvPr id="22615" name="Freeform 14"/>
            <p:cNvSpPr>
              <a:spLocks/>
            </p:cNvSpPr>
            <p:nvPr/>
          </p:nvSpPr>
          <p:spPr bwMode="auto">
            <a:xfrm>
              <a:off x="2219" y="2561"/>
              <a:ext cx="369" cy="104"/>
            </a:xfrm>
            <a:custGeom>
              <a:avLst/>
              <a:gdLst>
                <a:gd name="T0" fmla="*/ 0 w 992"/>
                <a:gd name="T1" fmla="*/ 0 h 280"/>
                <a:gd name="T2" fmla="*/ 19 w 992"/>
                <a:gd name="T3" fmla="*/ 4 h 280"/>
                <a:gd name="T4" fmla="*/ 18 w 992"/>
                <a:gd name="T5" fmla="*/ 5 h 280"/>
                <a:gd name="T6" fmla="*/ 0 w 992"/>
                <a:gd name="T7" fmla="*/ 1 h 280"/>
                <a:gd name="T8" fmla="*/ 0 w 992"/>
                <a:gd name="T9" fmla="*/ 0 h 280"/>
                <a:gd name="T10" fmla="*/ 0 60000 65536"/>
                <a:gd name="T11" fmla="*/ 0 60000 65536"/>
                <a:gd name="T12" fmla="*/ 0 60000 65536"/>
                <a:gd name="T13" fmla="*/ 0 60000 65536"/>
                <a:gd name="T14" fmla="*/ 0 60000 65536"/>
                <a:gd name="T15" fmla="*/ 0 w 992"/>
                <a:gd name="T16" fmla="*/ 0 h 280"/>
                <a:gd name="T17" fmla="*/ 992 w 992"/>
                <a:gd name="T18" fmla="*/ 280 h 280"/>
              </a:gdLst>
              <a:ahLst/>
              <a:cxnLst>
                <a:cxn ang="T10">
                  <a:pos x="T0" y="T1"/>
                </a:cxn>
                <a:cxn ang="T11">
                  <a:pos x="T2" y="T3"/>
                </a:cxn>
                <a:cxn ang="T12">
                  <a:pos x="T4" y="T5"/>
                </a:cxn>
                <a:cxn ang="T13">
                  <a:pos x="T6" y="T7"/>
                </a:cxn>
                <a:cxn ang="T14">
                  <a:pos x="T8" y="T9"/>
                </a:cxn>
              </a:cxnLst>
              <a:rect l="T15" t="T16" r="T17" b="T18"/>
              <a:pathLst>
                <a:path w="992" h="280">
                  <a:moveTo>
                    <a:pt x="0" y="0"/>
                  </a:moveTo>
                  <a:lnTo>
                    <a:pt x="992" y="240"/>
                  </a:lnTo>
                  <a:lnTo>
                    <a:pt x="936" y="280"/>
                  </a:lnTo>
                  <a:lnTo>
                    <a:pt x="16" y="56"/>
                  </a:lnTo>
                  <a:lnTo>
                    <a:pt x="0" y="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22616" name="Freeform 15"/>
            <p:cNvSpPr>
              <a:spLocks/>
            </p:cNvSpPr>
            <p:nvPr/>
          </p:nvSpPr>
          <p:spPr bwMode="auto">
            <a:xfrm>
              <a:off x="3429" y="2008"/>
              <a:ext cx="51" cy="375"/>
            </a:xfrm>
            <a:custGeom>
              <a:avLst/>
              <a:gdLst>
                <a:gd name="T0" fmla="*/ 0 w 136"/>
                <a:gd name="T1" fmla="*/ 0 h 1008"/>
                <a:gd name="T2" fmla="*/ 2 w 136"/>
                <a:gd name="T3" fmla="*/ 19 h 1008"/>
                <a:gd name="T4" fmla="*/ 3 w 136"/>
                <a:gd name="T5" fmla="*/ 17 h 1008"/>
                <a:gd name="T6" fmla="*/ 1 w 136"/>
                <a:gd name="T7" fmla="*/ 1 h 1008"/>
                <a:gd name="T8" fmla="*/ 0 w 136"/>
                <a:gd name="T9" fmla="*/ 0 h 1008"/>
                <a:gd name="T10" fmla="*/ 0 60000 65536"/>
                <a:gd name="T11" fmla="*/ 0 60000 65536"/>
                <a:gd name="T12" fmla="*/ 0 60000 65536"/>
                <a:gd name="T13" fmla="*/ 0 60000 65536"/>
                <a:gd name="T14" fmla="*/ 0 60000 65536"/>
                <a:gd name="T15" fmla="*/ 0 w 136"/>
                <a:gd name="T16" fmla="*/ 0 h 1008"/>
                <a:gd name="T17" fmla="*/ 136 w 136"/>
                <a:gd name="T18" fmla="*/ 1008 h 1008"/>
              </a:gdLst>
              <a:ahLst/>
              <a:cxnLst>
                <a:cxn ang="T10">
                  <a:pos x="T0" y="T1"/>
                </a:cxn>
                <a:cxn ang="T11">
                  <a:pos x="T2" y="T3"/>
                </a:cxn>
                <a:cxn ang="T12">
                  <a:pos x="T4" y="T5"/>
                </a:cxn>
                <a:cxn ang="T13">
                  <a:pos x="T6" y="T7"/>
                </a:cxn>
                <a:cxn ang="T14">
                  <a:pos x="T8" y="T9"/>
                </a:cxn>
              </a:cxnLst>
              <a:rect l="T15" t="T16" r="T17" b="T18"/>
              <a:pathLst>
                <a:path w="136" h="1008">
                  <a:moveTo>
                    <a:pt x="0" y="0"/>
                  </a:moveTo>
                  <a:lnTo>
                    <a:pt x="80" y="1008"/>
                  </a:lnTo>
                  <a:lnTo>
                    <a:pt x="136" y="920"/>
                  </a:lnTo>
                  <a:lnTo>
                    <a:pt x="56" y="48"/>
                  </a:lnTo>
                  <a:lnTo>
                    <a:pt x="0" y="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22617" name="Rectangle 16"/>
            <p:cNvSpPr>
              <a:spLocks noChangeArrowheads="1"/>
            </p:cNvSpPr>
            <p:nvPr/>
          </p:nvSpPr>
          <p:spPr bwMode="auto">
            <a:xfrm>
              <a:off x="2124" y="1610"/>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22618" name="Rectangle 17"/>
            <p:cNvSpPr>
              <a:spLocks noChangeArrowheads="1"/>
            </p:cNvSpPr>
            <p:nvPr/>
          </p:nvSpPr>
          <p:spPr bwMode="auto">
            <a:xfrm rot="5400000">
              <a:off x="3069" y="2371"/>
              <a:ext cx="27" cy="253"/>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22619" name="Rectangle 18"/>
            <p:cNvSpPr>
              <a:spLocks noChangeArrowheads="1"/>
            </p:cNvSpPr>
            <p:nvPr/>
          </p:nvSpPr>
          <p:spPr bwMode="auto">
            <a:xfrm rot="5400000">
              <a:off x="3399" y="2371"/>
              <a:ext cx="27" cy="253"/>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grpSp>
          <p:nvGrpSpPr>
            <p:cNvPr id="22620" name="Group 19"/>
            <p:cNvGrpSpPr>
              <a:grpSpLocks/>
            </p:cNvGrpSpPr>
            <p:nvPr/>
          </p:nvGrpSpPr>
          <p:grpSpPr bwMode="auto">
            <a:xfrm>
              <a:off x="2221" y="1871"/>
              <a:ext cx="518" cy="782"/>
              <a:chOff x="2400" y="1656"/>
              <a:chExt cx="752" cy="1136"/>
            </a:xfrm>
          </p:grpSpPr>
          <p:sp>
            <p:nvSpPr>
              <p:cNvPr id="22633" name="Freeform 20"/>
              <p:cNvSpPr>
                <a:spLocks/>
              </p:cNvSpPr>
              <p:nvPr/>
            </p:nvSpPr>
            <p:spPr bwMode="auto">
              <a:xfrm>
                <a:off x="2400" y="1656"/>
                <a:ext cx="752" cy="1136"/>
              </a:xfrm>
              <a:custGeom>
                <a:avLst/>
                <a:gdLst>
                  <a:gd name="T0" fmla="*/ 240 w 752"/>
                  <a:gd name="T1" fmla="*/ 0 h 1136"/>
                  <a:gd name="T2" fmla="*/ 0 w 752"/>
                  <a:gd name="T3" fmla="*/ 1008 h 1136"/>
                  <a:gd name="T4" fmla="*/ 528 w 752"/>
                  <a:gd name="T5" fmla="*/ 1136 h 1136"/>
                  <a:gd name="T6" fmla="*/ 688 w 752"/>
                  <a:gd name="T7" fmla="*/ 384 h 1136"/>
                  <a:gd name="T8" fmla="*/ 680 w 752"/>
                  <a:gd name="T9" fmla="*/ 328 h 1136"/>
                  <a:gd name="T10" fmla="*/ 712 w 752"/>
                  <a:gd name="T11" fmla="*/ 280 h 1136"/>
                  <a:gd name="T12" fmla="*/ 752 w 752"/>
                  <a:gd name="T13" fmla="*/ 88 h 1136"/>
                  <a:gd name="T14" fmla="*/ 240 w 752"/>
                  <a:gd name="T15" fmla="*/ 0 h 1136"/>
                  <a:gd name="T16" fmla="*/ 0 60000 65536"/>
                  <a:gd name="T17" fmla="*/ 0 60000 65536"/>
                  <a:gd name="T18" fmla="*/ 0 60000 65536"/>
                  <a:gd name="T19" fmla="*/ 0 60000 65536"/>
                  <a:gd name="T20" fmla="*/ 0 60000 65536"/>
                  <a:gd name="T21" fmla="*/ 0 60000 65536"/>
                  <a:gd name="T22" fmla="*/ 0 60000 65536"/>
                  <a:gd name="T23" fmla="*/ 0 60000 65536"/>
                  <a:gd name="T24" fmla="*/ 0 w 752"/>
                  <a:gd name="T25" fmla="*/ 0 h 1136"/>
                  <a:gd name="T26" fmla="*/ 752 w 752"/>
                  <a:gd name="T27" fmla="*/ 1136 h 11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2" h="1136">
                    <a:moveTo>
                      <a:pt x="240" y="0"/>
                    </a:moveTo>
                    <a:lnTo>
                      <a:pt x="0" y="1008"/>
                    </a:lnTo>
                    <a:lnTo>
                      <a:pt x="528" y="1136"/>
                    </a:lnTo>
                    <a:lnTo>
                      <a:pt x="688" y="384"/>
                    </a:lnTo>
                    <a:lnTo>
                      <a:pt x="680" y="328"/>
                    </a:lnTo>
                    <a:lnTo>
                      <a:pt x="712" y="280"/>
                    </a:lnTo>
                    <a:lnTo>
                      <a:pt x="752" y="88"/>
                    </a:lnTo>
                    <a:lnTo>
                      <a:pt x="240" y="0"/>
                    </a:lnTo>
                    <a:close/>
                  </a:path>
                </a:pathLst>
              </a:custGeom>
              <a:solidFill>
                <a:schemeClr val="folHlink"/>
              </a:solidFill>
              <a:ln w="12700">
                <a:solidFill>
                  <a:schemeClr val="bg1"/>
                </a:solidFill>
                <a:round/>
                <a:headEnd/>
                <a:tailEnd/>
              </a:ln>
            </p:spPr>
            <p:txBody>
              <a:bodyPr wrap="none" lIns="0" tIns="0" rIns="0" bIns="0" anchor="ctr">
                <a:spAutoFit/>
              </a:bodyPr>
              <a:lstStyle/>
              <a:p>
                <a:endParaRPr lang="en-US"/>
              </a:p>
            </p:txBody>
          </p:sp>
          <p:sp>
            <p:nvSpPr>
              <p:cNvPr id="22634" name="Freeform 21"/>
              <p:cNvSpPr>
                <a:spLocks/>
              </p:cNvSpPr>
              <p:nvPr/>
            </p:nvSpPr>
            <p:spPr bwMode="auto">
              <a:xfrm>
                <a:off x="2608" y="1952"/>
                <a:ext cx="448" cy="192"/>
              </a:xfrm>
              <a:custGeom>
                <a:avLst/>
                <a:gdLst>
                  <a:gd name="T0" fmla="*/ 0 w 448"/>
                  <a:gd name="T1" fmla="*/ 8 h 192"/>
                  <a:gd name="T2" fmla="*/ 48 w 448"/>
                  <a:gd name="T3" fmla="*/ 136 h 192"/>
                  <a:gd name="T4" fmla="*/ 144 w 448"/>
                  <a:gd name="T5" fmla="*/ 136 h 192"/>
                  <a:gd name="T6" fmla="*/ 256 w 448"/>
                  <a:gd name="T7" fmla="*/ 152 h 192"/>
                  <a:gd name="T8" fmla="*/ 336 w 448"/>
                  <a:gd name="T9" fmla="*/ 192 h 192"/>
                  <a:gd name="T10" fmla="*/ 448 w 448"/>
                  <a:gd name="T11" fmla="*/ 120 h 192"/>
                  <a:gd name="T12" fmla="*/ 352 w 448"/>
                  <a:gd name="T13" fmla="*/ 48 h 192"/>
                  <a:gd name="T14" fmla="*/ 240 w 448"/>
                  <a:gd name="T15" fmla="*/ 24 h 192"/>
                  <a:gd name="T16" fmla="*/ 128 w 448"/>
                  <a:gd name="T17" fmla="*/ 0 h 192"/>
                  <a:gd name="T18" fmla="*/ 48 w 448"/>
                  <a:gd name="T19" fmla="*/ 0 h 192"/>
                  <a:gd name="T20" fmla="*/ 0 w 448"/>
                  <a:gd name="T21" fmla="*/ 8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8"/>
                  <a:gd name="T34" fmla="*/ 0 h 192"/>
                  <a:gd name="T35" fmla="*/ 448 w 448"/>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8" h="192">
                    <a:moveTo>
                      <a:pt x="0" y="8"/>
                    </a:moveTo>
                    <a:lnTo>
                      <a:pt x="48" y="136"/>
                    </a:lnTo>
                    <a:lnTo>
                      <a:pt x="144" y="136"/>
                    </a:lnTo>
                    <a:lnTo>
                      <a:pt x="256" y="152"/>
                    </a:lnTo>
                    <a:lnTo>
                      <a:pt x="336" y="192"/>
                    </a:lnTo>
                    <a:lnTo>
                      <a:pt x="448" y="120"/>
                    </a:lnTo>
                    <a:lnTo>
                      <a:pt x="352" y="48"/>
                    </a:lnTo>
                    <a:lnTo>
                      <a:pt x="240" y="24"/>
                    </a:lnTo>
                    <a:lnTo>
                      <a:pt x="128" y="0"/>
                    </a:lnTo>
                    <a:lnTo>
                      <a:pt x="48" y="0"/>
                    </a:lnTo>
                    <a:lnTo>
                      <a:pt x="0" y="8"/>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22635" name="Freeform 22"/>
              <p:cNvSpPr>
                <a:spLocks/>
              </p:cNvSpPr>
              <p:nvPr/>
            </p:nvSpPr>
            <p:spPr bwMode="auto">
              <a:xfrm>
                <a:off x="2464" y="2344"/>
                <a:ext cx="456" cy="304"/>
              </a:xfrm>
              <a:custGeom>
                <a:avLst/>
                <a:gdLst>
                  <a:gd name="T0" fmla="*/ 136 w 456"/>
                  <a:gd name="T1" fmla="*/ 0 h 304"/>
                  <a:gd name="T2" fmla="*/ 0 w 456"/>
                  <a:gd name="T3" fmla="*/ 184 h 304"/>
                  <a:gd name="T4" fmla="*/ 96 w 456"/>
                  <a:gd name="T5" fmla="*/ 256 h 304"/>
                  <a:gd name="T6" fmla="*/ 248 w 456"/>
                  <a:gd name="T7" fmla="*/ 296 h 304"/>
                  <a:gd name="T8" fmla="*/ 456 w 456"/>
                  <a:gd name="T9" fmla="*/ 304 h 304"/>
                  <a:gd name="T10" fmla="*/ 424 w 456"/>
                  <a:gd name="T11" fmla="*/ 56 h 304"/>
                  <a:gd name="T12" fmla="*/ 136 w 456"/>
                  <a:gd name="T13" fmla="*/ 0 h 304"/>
                  <a:gd name="T14" fmla="*/ 0 60000 65536"/>
                  <a:gd name="T15" fmla="*/ 0 60000 65536"/>
                  <a:gd name="T16" fmla="*/ 0 60000 65536"/>
                  <a:gd name="T17" fmla="*/ 0 60000 65536"/>
                  <a:gd name="T18" fmla="*/ 0 60000 65536"/>
                  <a:gd name="T19" fmla="*/ 0 60000 65536"/>
                  <a:gd name="T20" fmla="*/ 0 60000 65536"/>
                  <a:gd name="T21" fmla="*/ 0 w 456"/>
                  <a:gd name="T22" fmla="*/ 0 h 304"/>
                  <a:gd name="T23" fmla="*/ 456 w 456"/>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6" h="304">
                    <a:moveTo>
                      <a:pt x="136" y="0"/>
                    </a:moveTo>
                    <a:lnTo>
                      <a:pt x="0" y="184"/>
                    </a:lnTo>
                    <a:lnTo>
                      <a:pt x="96" y="256"/>
                    </a:lnTo>
                    <a:lnTo>
                      <a:pt x="248" y="296"/>
                    </a:lnTo>
                    <a:lnTo>
                      <a:pt x="456" y="304"/>
                    </a:lnTo>
                    <a:lnTo>
                      <a:pt x="424" y="56"/>
                    </a:lnTo>
                    <a:lnTo>
                      <a:pt x="136" y="0"/>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22636" name="Freeform 23"/>
              <p:cNvSpPr>
                <a:spLocks/>
              </p:cNvSpPr>
              <p:nvPr/>
            </p:nvSpPr>
            <p:spPr bwMode="auto">
              <a:xfrm>
                <a:off x="2904" y="2120"/>
                <a:ext cx="144" cy="368"/>
              </a:xfrm>
              <a:custGeom>
                <a:avLst/>
                <a:gdLst>
                  <a:gd name="T0" fmla="*/ 56 w 144"/>
                  <a:gd name="T1" fmla="*/ 72 h 368"/>
                  <a:gd name="T2" fmla="*/ 144 w 144"/>
                  <a:gd name="T3" fmla="*/ 0 h 368"/>
                  <a:gd name="T4" fmla="*/ 56 w 144"/>
                  <a:gd name="T5" fmla="*/ 368 h 368"/>
                  <a:gd name="T6" fmla="*/ 0 w 144"/>
                  <a:gd name="T7" fmla="*/ 280 h 368"/>
                  <a:gd name="T8" fmla="*/ 56 w 144"/>
                  <a:gd name="T9" fmla="*/ 72 h 368"/>
                  <a:gd name="T10" fmla="*/ 0 60000 65536"/>
                  <a:gd name="T11" fmla="*/ 0 60000 65536"/>
                  <a:gd name="T12" fmla="*/ 0 60000 65536"/>
                  <a:gd name="T13" fmla="*/ 0 60000 65536"/>
                  <a:gd name="T14" fmla="*/ 0 60000 65536"/>
                  <a:gd name="T15" fmla="*/ 0 w 144"/>
                  <a:gd name="T16" fmla="*/ 0 h 368"/>
                  <a:gd name="T17" fmla="*/ 144 w 144"/>
                  <a:gd name="T18" fmla="*/ 368 h 368"/>
                </a:gdLst>
                <a:ahLst/>
                <a:cxnLst>
                  <a:cxn ang="T10">
                    <a:pos x="T0" y="T1"/>
                  </a:cxn>
                  <a:cxn ang="T11">
                    <a:pos x="T2" y="T3"/>
                  </a:cxn>
                  <a:cxn ang="T12">
                    <a:pos x="T4" y="T5"/>
                  </a:cxn>
                  <a:cxn ang="T13">
                    <a:pos x="T6" y="T7"/>
                  </a:cxn>
                  <a:cxn ang="T14">
                    <a:pos x="T8" y="T9"/>
                  </a:cxn>
                </a:cxnLst>
                <a:rect l="T15" t="T16" r="T17" b="T18"/>
                <a:pathLst>
                  <a:path w="144" h="368">
                    <a:moveTo>
                      <a:pt x="56" y="72"/>
                    </a:moveTo>
                    <a:lnTo>
                      <a:pt x="144" y="0"/>
                    </a:lnTo>
                    <a:lnTo>
                      <a:pt x="56" y="368"/>
                    </a:lnTo>
                    <a:lnTo>
                      <a:pt x="0" y="280"/>
                    </a:lnTo>
                    <a:lnTo>
                      <a:pt x="56" y="72"/>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22637" name="Freeform 24"/>
              <p:cNvSpPr>
                <a:spLocks/>
              </p:cNvSpPr>
              <p:nvPr/>
            </p:nvSpPr>
            <p:spPr bwMode="auto">
              <a:xfrm>
                <a:off x="2504" y="2016"/>
                <a:ext cx="136" cy="376"/>
              </a:xfrm>
              <a:custGeom>
                <a:avLst/>
                <a:gdLst>
                  <a:gd name="T0" fmla="*/ 136 w 136"/>
                  <a:gd name="T1" fmla="*/ 104 h 376"/>
                  <a:gd name="T2" fmla="*/ 96 w 136"/>
                  <a:gd name="T3" fmla="*/ 312 h 376"/>
                  <a:gd name="T4" fmla="*/ 0 w 136"/>
                  <a:gd name="T5" fmla="*/ 376 h 376"/>
                  <a:gd name="T6" fmla="*/ 80 w 136"/>
                  <a:gd name="T7" fmla="*/ 0 h 376"/>
                  <a:gd name="T8" fmla="*/ 136 w 136"/>
                  <a:gd name="T9" fmla="*/ 104 h 376"/>
                  <a:gd name="T10" fmla="*/ 0 60000 65536"/>
                  <a:gd name="T11" fmla="*/ 0 60000 65536"/>
                  <a:gd name="T12" fmla="*/ 0 60000 65536"/>
                  <a:gd name="T13" fmla="*/ 0 60000 65536"/>
                  <a:gd name="T14" fmla="*/ 0 60000 65536"/>
                  <a:gd name="T15" fmla="*/ 0 w 136"/>
                  <a:gd name="T16" fmla="*/ 0 h 376"/>
                  <a:gd name="T17" fmla="*/ 136 w 136"/>
                  <a:gd name="T18" fmla="*/ 376 h 376"/>
                </a:gdLst>
                <a:ahLst/>
                <a:cxnLst>
                  <a:cxn ang="T10">
                    <a:pos x="T0" y="T1"/>
                  </a:cxn>
                  <a:cxn ang="T11">
                    <a:pos x="T2" y="T3"/>
                  </a:cxn>
                  <a:cxn ang="T12">
                    <a:pos x="T4" y="T5"/>
                  </a:cxn>
                  <a:cxn ang="T13">
                    <a:pos x="T6" y="T7"/>
                  </a:cxn>
                  <a:cxn ang="T14">
                    <a:pos x="T8" y="T9"/>
                  </a:cxn>
                </a:cxnLst>
                <a:rect l="T15" t="T16" r="T17" b="T18"/>
                <a:pathLst>
                  <a:path w="136" h="376">
                    <a:moveTo>
                      <a:pt x="136" y="104"/>
                    </a:moveTo>
                    <a:lnTo>
                      <a:pt x="96" y="312"/>
                    </a:lnTo>
                    <a:lnTo>
                      <a:pt x="0" y="376"/>
                    </a:lnTo>
                    <a:lnTo>
                      <a:pt x="80" y="0"/>
                    </a:lnTo>
                    <a:lnTo>
                      <a:pt x="136" y="104"/>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lIns="0" tIns="0" rIns="0" bIns="0" anchor="ctr">
                <a:spAutoFit/>
              </a:bodyPr>
              <a:lstStyle/>
              <a:p>
                <a:endParaRPr lang="en-US"/>
              </a:p>
            </p:txBody>
          </p:sp>
          <p:sp>
            <p:nvSpPr>
              <p:cNvPr id="22638" name="Line 25"/>
              <p:cNvSpPr>
                <a:spLocks noChangeShapeType="1"/>
              </p:cNvSpPr>
              <p:nvPr/>
            </p:nvSpPr>
            <p:spPr bwMode="auto">
              <a:xfrm flipV="1">
                <a:off x="2608" y="1680"/>
                <a:ext cx="136" cy="27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22639" name="Line 26"/>
              <p:cNvSpPr>
                <a:spLocks noChangeShapeType="1"/>
              </p:cNvSpPr>
              <p:nvPr/>
            </p:nvSpPr>
            <p:spPr bwMode="auto">
              <a:xfrm flipH="1" flipV="1">
                <a:off x="3048" y="1736"/>
                <a:ext cx="8" cy="32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nvGrpSpPr>
            <p:cNvPr id="22621" name="Group 27"/>
            <p:cNvGrpSpPr>
              <a:grpSpLocks/>
            </p:cNvGrpSpPr>
            <p:nvPr/>
          </p:nvGrpSpPr>
          <p:grpSpPr bwMode="auto">
            <a:xfrm rot="-6511945">
              <a:off x="2834" y="1842"/>
              <a:ext cx="518" cy="783"/>
              <a:chOff x="2400" y="1656"/>
              <a:chExt cx="752" cy="1136"/>
            </a:xfrm>
          </p:grpSpPr>
          <p:sp>
            <p:nvSpPr>
              <p:cNvPr id="22626" name="Freeform 28"/>
              <p:cNvSpPr>
                <a:spLocks/>
              </p:cNvSpPr>
              <p:nvPr/>
            </p:nvSpPr>
            <p:spPr bwMode="auto">
              <a:xfrm>
                <a:off x="2400" y="1656"/>
                <a:ext cx="752" cy="1136"/>
              </a:xfrm>
              <a:custGeom>
                <a:avLst/>
                <a:gdLst>
                  <a:gd name="T0" fmla="*/ 240 w 752"/>
                  <a:gd name="T1" fmla="*/ 0 h 1136"/>
                  <a:gd name="T2" fmla="*/ 0 w 752"/>
                  <a:gd name="T3" fmla="*/ 1008 h 1136"/>
                  <a:gd name="T4" fmla="*/ 528 w 752"/>
                  <a:gd name="T5" fmla="*/ 1136 h 1136"/>
                  <a:gd name="T6" fmla="*/ 688 w 752"/>
                  <a:gd name="T7" fmla="*/ 384 h 1136"/>
                  <a:gd name="T8" fmla="*/ 680 w 752"/>
                  <a:gd name="T9" fmla="*/ 328 h 1136"/>
                  <a:gd name="T10" fmla="*/ 712 w 752"/>
                  <a:gd name="T11" fmla="*/ 280 h 1136"/>
                  <a:gd name="T12" fmla="*/ 752 w 752"/>
                  <a:gd name="T13" fmla="*/ 88 h 1136"/>
                  <a:gd name="T14" fmla="*/ 240 w 752"/>
                  <a:gd name="T15" fmla="*/ 0 h 1136"/>
                  <a:gd name="T16" fmla="*/ 0 60000 65536"/>
                  <a:gd name="T17" fmla="*/ 0 60000 65536"/>
                  <a:gd name="T18" fmla="*/ 0 60000 65536"/>
                  <a:gd name="T19" fmla="*/ 0 60000 65536"/>
                  <a:gd name="T20" fmla="*/ 0 60000 65536"/>
                  <a:gd name="T21" fmla="*/ 0 60000 65536"/>
                  <a:gd name="T22" fmla="*/ 0 60000 65536"/>
                  <a:gd name="T23" fmla="*/ 0 60000 65536"/>
                  <a:gd name="T24" fmla="*/ 0 w 752"/>
                  <a:gd name="T25" fmla="*/ 0 h 1136"/>
                  <a:gd name="T26" fmla="*/ 752 w 752"/>
                  <a:gd name="T27" fmla="*/ 1136 h 11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2" h="1136">
                    <a:moveTo>
                      <a:pt x="240" y="0"/>
                    </a:moveTo>
                    <a:lnTo>
                      <a:pt x="0" y="1008"/>
                    </a:lnTo>
                    <a:lnTo>
                      <a:pt x="528" y="1136"/>
                    </a:lnTo>
                    <a:lnTo>
                      <a:pt x="688" y="384"/>
                    </a:lnTo>
                    <a:lnTo>
                      <a:pt x="680" y="328"/>
                    </a:lnTo>
                    <a:lnTo>
                      <a:pt x="712" y="280"/>
                    </a:lnTo>
                    <a:lnTo>
                      <a:pt x="752" y="88"/>
                    </a:lnTo>
                    <a:lnTo>
                      <a:pt x="240" y="0"/>
                    </a:lnTo>
                    <a:close/>
                  </a:path>
                </a:pathLst>
              </a:custGeom>
              <a:solidFill>
                <a:schemeClr val="tx1"/>
              </a:solidFill>
              <a:ln w="12700">
                <a:solidFill>
                  <a:schemeClr val="bg1"/>
                </a:solidFill>
                <a:round/>
                <a:headEnd/>
                <a:tailEnd/>
              </a:ln>
            </p:spPr>
            <p:txBody>
              <a:bodyPr wrap="none" lIns="0" tIns="0" rIns="0" bIns="0" anchor="ctr">
                <a:spAutoFit/>
              </a:bodyPr>
              <a:lstStyle/>
              <a:p>
                <a:endParaRPr lang="en-US"/>
              </a:p>
            </p:txBody>
          </p:sp>
          <p:sp>
            <p:nvSpPr>
              <p:cNvPr id="22627" name="Freeform 29"/>
              <p:cNvSpPr>
                <a:spLocks/>
              </p:cNvSpPr>
              <p:nvPr/>
            </p:nvSpPr>
            <p:spPr bwMode="auto">
              <a:xfrm>
                <a:off x="2608" y="1952"/>
                <a:ext cx="448" cy="192"/>
              </a:xfrm>
              <a:custGeom>
                <a:avLst/>
                <a:gdLst>
                  <a:gd name="T0" fmla="*/ 0 w 448"/>
                  <a:gd name="T1" fmla="*/ 8 h 192"/>
                  <a:gd name="T2" fmla="*/ 48 w 448"/>
                  <a:gd name="T3" fmla="*/ 136 h 192"/>
                  <a:gd name="T4" fmla="*/ 144 w 448"/>
                  <a:gd name="T5" fmla="*/ 136 h 192"/>
                  <a:gd name="T6" fmla="*/ 256 w 448"/>
                  <a:gd name="T7" fmla="*/ 152 h 192"/>
                  <a:gd name="T8" fmla="*/ 336 w 448"/>
                  <a:gd name="T9" fmla="*/ 192 h 192"/>
                  <a:gd name="T10" fmla="*/ 448 w 448"/>
                  <a:gd name="T11" fmla="*/ 120 h 192"/>
                  <a:gd name="T12" fmla="*/ 352 w 448"/>
                  <a:gd name="T13" fmla="*/ 48 h 192"/>
                  <a:gd name="T14" fmla="*/ 240 w 448"/>
                  <a:gd name="T15" fmla="*/ 24 h 192"/>
                  <a:gd name="T16" fmla="*/ 128 w 448"/>
                  <a:gd name="T17" fmla="*/ 0 h 192"/>
                  <a:gd name="T18" fmla="*/ 48 w 448"/>
                  <a:gd name="T19" fmla="*/ 0 h 192"/>
                  <a:gd name="T20" fmla="*/ 0 w 448"/>
                  <a:gd name="T21" fmla="*/ 8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8"/>
                  <a:gd name="T34" fmla="*/ 0 h 192"/>
                  <a:gd name="T35" fmla="*/ 448 w 448"/>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8" h="192">
                    <a:moveTo>
                      <a:pt x="0" y="8"/>
                    </a:moveTo>
                    <a:lnTo>
                      <a:pt x="48" y="136"/>
                    </a:lnTo>
                    <a:lnTo>
                      <a:pt x="144" y="136"/>
                    </a:lnTo>
                    <a:lnTo>
                      <a:pt x="256" y="152"/>
                    </a:lnTo>
                    <a:lnTo>
                      <a:pt x="336" y="192"/>
                    </a:lnTo>
                    <a:lnTo>
                      <a:pt x="448" y="120"/>
                    </a:lnTo>
                    <a:lnTo>
                      <a:pt x="352" y="48"/>
                    </a:lnTo>
                    <a:lnTo>
                      <a:pt x="240" y="24"/>
                    </a:lnTo>
                    <a:lnTo>
                      <a:pt x="128" y="0"/>
                    </a:lnTo>
                    <a:lnTo>
                      <a:pt x="48" y="0"/>
                    </a:lnTo>
                    <a:lnTo>
                      <a:pt x="0" y="8"/>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22628" name="Freeform 30"/>
              <p:cNvSpPr>
                <a:spLocks/>
              </p:cNvSpPr>
              <p:nvPr/>
            </p:nvSpPr>
            <p:spPr bwMode="auto">
              <a:xfrm>
                <a:off x="2464" y="2344"/>
                <a:ext cx="456" cy="304"/>
              </a:xfrm>
              <a:custGeom>
                <a:avLst/>
                <a:gdLst>
                  <a:gd name="T0" fmla="*/ 136 w 456"/>
                  <a:gd name="T1" fmla="*/ 0 h 304"/>
                  <a:gd name="T2" fmla="*/ 0 w 456"/>
                  <a:gd name="T3" fmla="*/ 184 h 304"/>
                  <a:gd name="T4" fmla="*/ 96 w 456"/>
                  <a:gd name="T5" fmla="*/ 256 h 304"/>
                  <a:gd name="T6" fmla="*/ 248 w 456"/>
                  <a:gd name="T7" fmla="*/ 296 h 304"/>
                  <a:gd name="T8" fmla="*/ 456 w 456"/>
                  <a:gd name="T9" fmla="*/ 304 h 304"/>
                  <a:gd name="T10" fmla="*/ 424 w 456"/>
                  <a:gd name="T11" fmla="*/ 56 h 304"/>
                  <a:gd name="T12" fmla="*/ 136 w 456"/>
                  <a:gd name="T13" fmla="*/ 0 h 304"/>
                  <a:gd name="T14" fmla="*/ 0 60000 65536"/>
                  <a:gd name="T15" fmla="*/ 0 60000 65536"/>
                  <a:gd name="T16" fmla="*/ 0 60000 65536"/>
                  <a:gd name="T17" fmla="*/ 0 60000 65536"/>
                  <a:gd name="T18" fmla="*/ 0 60000 65536"/>
                  <a:gd name="T19" fmla="*/ 0 60000 65536"/>
                  <a:gd name="T20" fmla="*/ 0 60000 65536"/>
                  <a:gd name="T21" fmla="*/ 0 w 456"/>
                  <a:gd name="T22" fmla="*/ 0 h 304"/>
                  <a:gd name="T23" fmla="*/ 456 w 456"/>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6" h="304">
                    <a:moveTo>
                      <a:pt x="136" y="0"/>
                    </a:moveTo>
                    <a:lnTo>
                      <a:pt x="0" y="184"/>
                    </a:lnTo>
                    <a:lnTo>
                      <a:pt x="96" y="256"/>
                    </a:lnTo>
                    <a:lnTo>
                      <a:pt x="248" y="296"/>
                    </a:lnTo>
                    <a:lnTo>
                      <a:pt x="456" y="304"/>
                    </a:lnTo>
                    <a:lnTo>
                      <a:pt x="424" y="56"/>
                    </a:lnTo>
                    <a:lnTo>
                      <a:pt x="136" y="0"/>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22629" name="Freeform 31"/>
              <p:cNvSpPr>
                <a:spLocks/>
              </p:cNvSpPr>
              <p:nvPr/>
            </p:nvSpPr>
            <p:spPr bwMode="auto">
              <a:xfrm>
                <a:off x="2904" y="2120"/>
                <a:ext cx="144" cy="368"/>
              </a:xfrm>
              <a:custGeom>
                <a:avLst/>
                <a:gdLst>
                  <a:gd name="T0" fmla="*/ 56 w 144"/>
                  <a:gd name="T1" fmla="*/ 72 h 368"/>
                  <a:gd name="T2" fmla="*/ 144 w 144"/>
                  <a:gd name="T3" fmla="*/ 0 h 368"/>
                  <a:gd name="T4" fmla="*/ 56 w 144"/>
                  <a:gd name="T5" fmla="*/ 368 h 368"/>
                  <a:gd name="T6" fmla="*/ 0 w 144"/>
                  <a:gd name="T7" fmla="*/ 280 h 368"/>
                  <a:gd name="T8" fmla="*/ 56 w 144"/>
                  <a:gd name="T9" fmla="*/ 72 h 368"/>
                  <a:gd name="T10" fmla="*/ 0 60000 65536"/>
                  <a:gd name="T11" fmla="*/ 0 60000 65536"/>
                  <a:gd name="T12" fmla="*/ 0 60000 65536"/>
                  <a:gd name="T13" fmla="*/ 0 60000 65536"/>
                  <a:gd name="T14" fmla="*/ 0 60000 65536"/>
                  <a:gd name="T15" fmla="*/ 0 w 144"/>
                  <a:gd name="T16" fmla="*/ 0 h 368"/>
                  <a:gd name="T17" fmla="*/ 144 w 144"/>
                  <a:gd name="T18" fmla="*/ 368 h 368"/>
                </a:gdLst>
                <a:ahLst/>
                <a:cxnLst>
                  <a:cxn ang="T10">
                    <a:pos x="T0" y="T1"/>
                  </a:cxn>
                  <a:cxn ang="T11">
                    <a:pos x="T2" y="T3"/>
                  </a:cxn>
                  <a:cxn ang="T12">
                    <a:pos x="T4" y="T5"/>
                  </a:cxn>
                  <a:cxn ang="T13">
                    <a:pos x="T6" y="T7"/>
                  </a:cxn>
                  <a:cxn ang="T14">
                    <a:pos x="T8" y="T9"/>
                  </a:cxn>
                </a:cxnLst>
                <a:rect l="T15" t="T16" r="T17" b="T18"/>
                <a:pathLst>
                  <a:path w="144" h="368">
                    <a:moveTo>
                      <a:pt x="56" y="72"/>
                    </a:moveTo>
                    <a:lnTo>
                      <a:pt x="144" y="0"/>
                    </a:lnTo>
                    <a:lnTo>
                      <a:pt x="56" y="368"/>
                    </a:lnTo>
                    <a:lnTo>
                      <a:pt x="0" y="280"/>
                    </a:lnTo>
                    <a:lnTo>
                      <a:pt x="56" y="72"/>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22630" name="Freeform 32"/>
              <p:cNvSpPr>
                <a:spLocks/>
              </p:cNvSpPr>
              <p:nvPr/>
            </p:nvSpPr>
            <p:spPr bwMode="auto">
              <a:xfrm>
                <a:off x="2504" y="2016"/>
                <a:ext cx="136" cy="376"/>
              </a:xfrm>
              <a:custGeom>
                <a:avLst/>
                <a:gdLst>
                  <a:gd name="T0" fmla="*/ 136 w 136"/>
                  <a:gd name="T1" fmla="*/ 104 h 376"/>
                  <a:gd name="T2" fmla="*/ 96 w 136"/>
                  <a:gd name="T3" fmla="*/ 312 h 376"/>
                  <a:gd name="T4" fmla="*/ 0 w 136"/>
                  <a:gd name="T5" fmla="*/ 376 h 376"/>
                  <a:gd name="T6" fmla="*/ 80 w 136"/>
                  <a:gd name="T7" fmla="*/ 0 h 376"/>
                  <a:gd name="T8" fmla="*/ 136 w 136"/>
                  <a:gd name="T9" fmla="*/ 104 h 376"/>
                  <a:gd name="T10" fmla="*/ 0 60000 65536"/>
                  <a:gd name="T11" fmla="*/ 0 60000 65536"/>
                  <a:gd name="T12" fmla="*/ 0 60000 65536"/>
                  <a:gd name="T13" fmla="*/ 0 60000 65536"/>
                  <a:gd name="T14" fmla="*/ 0 60000 65536"/>
                  <a:gd name="T15" fmla="*/ 0 w 136"/>
                  <a:gd name="T16" fmla="*/ 0 h 376"/>
                  <a:gd name="T17" fmla="*/ 136 w 136"/>
                  <a:gd name="T18" fmla="*/ 376 h 376"/>
                </a:gdLst>
                <a:ahLst/>
                <a:cxnLst>
                  <a:cxn ang="T10">
                    <a:pos x="T0" y="T1"/>
                  </a:cxn>
                  <a:cxn ang="T11">
                    <a:pos x="T2" y="T3"/>
                  </a:cxn>
                  <a:cxn ang="T12">
                    <a:pos x="T4" y="T5"/>
                  </a:cxn>
                  <a:cxn ang="T13">
                    <a:pos x="T6" y="T7"/>
                  </a:cxn>
                  <a:cxn ang="T14">
                    <a:pos x="T8" y="T9"/>
                  </a:cxn>
                </a:cxnLst>
                <a:rect l="T15" t="T16" r="T17" b="T18"/>
                <a:pathLst>
                  <a:path w="136" h="376">
                    <a:moveTo>
                      <a:pt x="136" y="104"/>
                    </a:moveTo>
                    <a:lnTo>
                      <a:pt x="96" y="312"/>
                    </a:lnTo>
                    <a:lnTo>
                      <a:pt x="0" y="376"/>
                    </a:lnTo>
                    <a:lnTo>
                      <a:pt x="80" y="0"/>
                    </a:lnTo>
                    <a:lnTo>
                      <a:pt x="136" y="104"/>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22631" name="Line 33"/>
              <p:cNvSpPr>
                <a:spLocks noChangeShapeType="1"/>
              </p:cNvSpPr>
              <p:nvPr/>
            </p:nvSpPr>
            <p:spPr bwMode="auto">
              <a:xfrm flipV="1">
                <a:off x="2608" y="1680"/>
                <a:ext cx="136" cy="27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22632" name="Line 34"/>
              <p:cNvSpPr>
                <a:spLocks noChangeShapeType="1"/>
              </p:cNvSpPr>
              <p:nvPr/>
            </p:nvSpPr>
            <p:spPr bwMode="auto">
              <a:xfrm flipH="1" flipV="1">
                <a:off x="3048" y="1736"/>
                <a:ext cx="8" cy="32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sp>
          <p:nvSpPr>
            <p:cNvPr id="22622" name="Freeform 35"/>
            <p:cNvSpPr>
              <a:spLocks/>
            </p:cNvSpPr>
            <p:nvPr/>
          </p:nvSpPr>
          <p:spPr bwMode="auto">
            <a:xfrm>
              <a:off x="2689" y="2097"/>
              <a:ext cx="62" cy="351"/>
            </a:xfrm>
            <a:custGeom>
              <a:avLst/>
              <a:gdLst>
                <a:gd name="T0" fmla="*/ 3 w 168"/>
                <a:gd name="T1" fmla="*/ 18 h 944"/>
                <a:gd name="T2" fmla="*/ 0 w 168"/>
                <a:gd name="T3" fmla="*/ 0 h 944"/>
                <a:gd name="T4" fmla="*/ 0 w 168"/>
                <a:gd name="T5" fmla="*/ 1 h 944"/>
                <a:gd name="T6" fmla="*/ 2 w 168"/>
                <a:gd name="T7" fmla="*/ 17 h 944"/>
                <a:gd name="T8" fmla="*/ 3 w 168"/>
                <a:gd name="T9" fmla="*/ 18 h 944"/>
                <a:gd name="T10" fmla="*/ 0 60000 65536"/>
                <a:gd name="T11" fmla="*/ 0 60000 65536"/>
                <a:gd name="T12" fmla="*/ 0 60000 65536"/>
                <a:gd name="T13" fmla="*/ 0 60000 65536"/>
                <a:gd name="T14" fmla="*/ 0 60000 65536"/>
                <a:gd name="T15" fmla="*/ 0 w 168"/>
                <a:gd name="T16" fmla="*/ 0 h 944"/>
                <a:gd name="T17" fmla="*/ 168 w 168"/>
                <a:gd name="T18" fmla="*/ 944 h 944"/>
              </a:gdLst>
              <a:ahLst/>
              <a:cxnLst>
                <a:cxn ang="T10">
                  <a:pos x="T0" y="T1"/>
                </a:cxn>
                <a:cxn ang="T11">
                  <a:pos x="T2" y="T3"/>
                </a:cxn>
                <a:cxn ang="T12">
                  <a:pos x="T4" y="T5"/>
                </a:cxn>
                <a:cxn ang="T13">
                  <a:pos x="T6" y="T7"/>
                </a:cxn>
                <a:cxn ang="T14">
                  <a:pos x="T8" y="T9"/>
                </a:cxn>
              </a:cxnLst>
              <a:rect l="T15" t="T16" r="T17" b="T18"/>
              <a:pathLst>
                <a:path w="168" h="944">
                  <a:moveTo>
                    <a:pt x="168" y="944"/>
                  </a:moveTo>
                  <a:lnTo>
                    <a:pt x="24" y="0"/>
                  </a:lnTo>
                  <a:lnTo>
                    <a:pt x="0" y="48"/>
                  </a:lnTo>
                  <a:lnTo>
                    <a:pt x="128" y="920"/>
                  </a:lnTo>
                  <a:lnTo>
                    <a:pt x="168" y="944"/>
                  </a:lnTo>
                  <a:close/>
                </a:path>
              </a:pathLst>
            </a:custGeom>
            <a:solidFill>
              <a:srgbClr val="B2B2B2"/>
            </a:solidFill>
            <a:ln w="12700">
              <a:solidFill>
                <a:schemeClr val="bg1"/>
              </a:solidFill>
              <a:round/>
              <a:headEnd/>
              <a:tailEnd/>
            </a:ln>
          </p:spPr>
          <p:txBody>
            <a:bodyPr lIns="0" tIns="0" rIns="0" bIns="0" anchor="ctr">
              <a:spAutoFit/>
            </a:bodyPr>
            <a:lstStyle/>
            <a:p>
              <a:endParaRPr lang="en-US"/>
            </a:p>
          </p:txBody>
        </p:sp>
        <p:sp>
          <p:nvSpPr>
            <p:cNvPr id="22623" name="Freeform 36"/>
            <p:cNvSpPr>
              <a:spLocks/>
            </p:cNvSpPr>
            <p:nvPr/>
          </p:nvSpPr>
          <p:spPr bwMode="auto">
            <a:xfrm>
              <a:off x="2382" y="1853"/>
              <a:ext cx="354" cy="78"/>
            </a:xfrm>
            <a:custGeom>
              <a:avLst/>
              <a:gdLst>
                <a:gd name="T0" fmla="*/ 0 w 952"/>
                <a:gd name="T1" fmla="*/ 1 h 208"/>
                <a:gd name="T2" fmla="*/ 1 w 952"/>
                <a:gd name="T3" fmla="*/ 0 h 208"/>
                <a:gd name="T4" fmla="*/ 18 w 952"/>
                <a:gd name="T5" fmla="*/ 3 h 208"/>
                <a:gd name="T6" fmla="*/ 18 w 952"/>
                <a:gd name="T7" fmla="*/ 4 h 208"/>
                <a:gd name="T8" fmla="*/ 0 w 952"/>
                <a:gd name="T9" fmla="*/ 1 h 208"/>
                <a:gd name="T10" fmla="*/ 0 60000 65536"/>
                <a:gd name="T11" fmla="*/ 0 60000 65536"/>
                <a:gd name="T12" fmla="*/ 0 60000 65536"/>
                <a:gd name="T13" fmla="*/ 0 60000 65536"/>
                <a:gd name="T14" fmla="*/ 0 60000 65536"/>
                <a:gd name="T15" fmla="*/ 0 w 952"/>
                <a:gd name="T16" fmla="*/ 0 h 208"/>
                <a:gd name="T17" fmla="*/ 952 w 952"/>
                <a:gd name="T18" fmla="*/ 208 h 208"/>
              </a:gdLst>
              <a:ahLst/>
              <a:cxnLst>
                <a:cxn ang="T10">
                  <a:pos x="T0" y="T1"/>
                </a:cxn>
                <a:cxn ang="T11">
                  <a:pos x="T2" y="T3"/>
                </a:cxn>
                <a:cxn ang="T12">
                  <a:pos x="T4" y="T5"/>
                </a:cxn>
                <a:cxn ang="T13">
                  <a:pos x="T6" y="T7"/>
                </a:cxn>
                <a:cxn ang="T14">
                  <a:pos x="T8" y="T9"/>
                </a:cxn>
              </a:cxnLst>
              <a:rect l="T15" t="T16" r="T17" b="T18"/>
              <a:pathLst>
                <a:path w="952" h="208">
                  <a:moveTo>
                    <a:pt x="0" y="40"/>
                  </a:moveTo>
                  <a:lnTo>
                    <a:pt x="88" y="0"/>
                  </a:lnTo>
                  <a:lnTo>
                    <a:pt x="936" y="160"/>
                  </a:lnTo>
                  <a:lnTo>
                    <a:pt x="952" y="208"/>
                  </a:lnTo>
                  <a:lnTo>
                    <a:pt x="0" y="4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22624" name="Rectangle 37"/>
            <p:cNvSpPr>
              <a:spLocks noChangeArrowheads="1"/>
            </p:cNvSpPr>
            <p:nvPr/>
          </p:nvSpPr>
          <p:spPr bwMode="auto">
            <a:xfrm>
              <a:off x="2124" y="2018"/>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22625" name="Rectangle 38"/>
            <p:cNvSpPr>
              <a:spLocks noChangeArrowheads="1"/>
            </p:cNvSpPr>
            <p:nvPr/>
          </p:nvSpPr>
          <p:spPr bwMode="auto">
            <a:xfrm>
              <a:off x="2124" y="2426"/>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grpSp>
      <p:grpSp>
        <p:nvGrpSpPr>
          <p:cNvPr id="22535" name="Group 40"/>
          <p:cNvGrpSpPr>
            <a:grpSpLocks/>
          </p:cNvGrpSpPr>
          <p:nvPr/>
        </p:nvGrpSpPr>
        <p:grpSpPr bwMode="auto">
          <a:xfrm>
            <a:off x="698500" y="1693863"/>
            <a:ext cx="814388" cy="815975"/>
            <a:chOff x="2452" y="533"/>
            <a:chExt cx="808" cy="809"/>
          </a:xfrm>
        </p:grpSpPr>
        <p:sp>
          <p:nvSpPr>
            <p:cNvPr id="22603" name="AutoShape 41"/>
            <p:cNvSpPr>
              <a:spLocks noChangeArrowheads="1"/>
            </p:cNvSpPr>
            <p:nvPr/>
          </p:nvSpPr>
          <p:spPr bwMode="auto">
            <a:xfrm>
              <a:off x="2801" y="557"/>
              <a:ext cx="426" cy="436"/>
            </a:xfrm>
            <a:prstGeom prst="smileyFace">
              <a:avLst>
                <a:gd name="adj" fmla="val 4653"/>
              </a:avLst>
            </a:prstGeom>
            <a:solidFill>
              <a:srgbClr val="FFFF99"/>
            </a:solidFill>
            <a:ln w="12700">
              <a:solidFill>
                <a:srgbClr val="000000"/>
              </a:solidFill>
              <a:round/>
              <a:headEnd/>
              <a:tailEnd/>
            </a:ln>
          </p:spPr>
          <p:txBody>
            <a:bodyPr wrap="none" anchor="ctr"/>
            <a:lstStyle/>
            <a:p>
              <a:endParaRPr lang="en-US"/>
            </a:p>
          </p:txBody>
        </p:sp>
        <p:sp>
          <p:nvSpPr>
            <p:cNvPr id="22604" name="AutoShape 42"/>
            <p:cNvSpPr>
              <a:spLocks noChangeArrowheads="1"/>
            </p:cNvSpPr>
            <p:nvPr/>
          </p:nvSpPr>
          <p:spPr bwMode="auto">
            <a:xfrm>
              <a:off x="2640" y="716"/>
              <a:ext cx="427" cy="435"/>
            </a:xfrm>
            <a:prstGeom prst="smileyFace">
              <a:avLst>
                <a:gd name="adj" fmla="val 4653"/>
              </a:avLst>
            </a:prstGeom>
            <a:solidFill>
              <a:srgbClr val="FFFF99"/>
            </a:solidFill>
            <a:ln w="12700">
              <a:solidFill>
                <a:srgbClr val="000000"/>
              </a:solidFill>
              <a:round/>
              <a:headEnd/>
              <a:tailEnd/>
            </a:ln>
          </p:spPr>
          <p:txBody>
            <a:bodyPr wrap="none" anchor="ctr"/>
            <a:lstStyle/>
            <a:p>
              <a:endParaRPr lang="en-US"/>
            </a:p>
          </p:txBody>
        </p:sp>
        <p:sp>
          <p:nvSpPr>
            <p:cNvPr id="22605" name="AutoShape 43"/>
            <p:cNvSpPr>
              <a:spLocks noChangeArrowheads="1"/>
            </p:cNvSpPr>
            <p:nvPr/>
          </p:nvSpPr>
          <p:spPr bwMode="auto">
            <a:xfrm>
              <a:off x="2479" y="874"/>
              <a:ext cx="426" cy="435"/>
            </a:xfrm>
            <a:prstGeom prst="smileyFace">
              <a:avLst>
                <a:gd name="adj" fmla="val 4653"/>
              </a:avLst>
            </a:prstGeom>
            <a:solidFill>
              <a:srgbClr val="FFFF99"/>
            </a:solidFill>
            <a:ln w="12700">
              <a:solidFill>
                <a:srgbClr val="000000"/>
              </a:solidFill>
              <a:round/>
              <a:headEnd/>
              <a:tailEnd/>
            </a:ln>
          </p:spPr>
          <p:txBody>
            <a:bodyPr wrap="none" anchor="ctr"/>
            <a:lstStyle/>
            <a:p>
              <a:endParaRPr lang="en-US"/>
            </a:p>
          </p:txBody>
        </p:sp>
        <p:sp>
          <p:nvSpPr>
            <p:cNvPr id="22606" name="Rectangle 44"/>
            <p:cNvSpPr>
              <a:spLocks noChangeArrowheads="1"/>
            </p:cNvSpPr>
            <p:nvPr/>
          </p:nvSpPr>
          <p:spPr bwMode="auto">
            <a:xfrm>
              <a:off x="2452" y="533"/>
              <a:ext cx="808" cy="809"/>
            </a:xfrm>
            <a:prstGeom prst="rect">
              <a:avLst/>
            </a:prstGeom>
            <a:noFill/>
            <a:ln w="28575" algn="ctr">
              <a:solidFill>
                <a:srgbClr val="CC9900"/>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grpSp>
      <p:grpSp>
        <p:nvGrpSpPr>
          <p:cNvPr id="22536" name="Group 45"/>
          <p:cNvGrpSpPr>
            <a:grpSpLocks/>
          </p:cNvGrpSpPr>
          <p:nvPr/>
        </p:nvGrpSpPr>
        <p:grpSpPr bwMode="auto">
          <a:xfrm>
            <a:off x="1193800" y="2214563"/>
            <a:ext cx="1341438" cy="903287"/>
            <a:chOff x="2984" y="3331"/>
            <a:chExt cx="845" cy="569"/>
          </a:xfrm>
        </p:grpSpPr>
        <p:sp>
          <p:nvSpPr>
            <p:cNvPr id="22590" name="AutoShape 46"/>
            <p:cNvSpPr>
              <a:spLocks noChangeArrowheads="1"/>
            </p:cNvSpPr>
            <p:nvPr/>
          </p:nvSpPr>
          <p:spPr bwMode="auto">
            <a:xfrm>
              <a:off x="2984" y="3331"/>
              <a:ext cx="558" cy="569"/>
            </a:xfrm>
            <a:prstGeom prst="smileyFace">
              <a:avLst>
                <a:gd name="adj" fmla="val 4653"/>
              </a:avLst>
            </a:prstGeom>
            <a:solidFill>
              <a:srgbClr val="FFFF99"/>
            </a:solidFill>
            <a:ln w="12700">
              <a:solidFill>
                <a:srgbClr val="000000"/>
              </a:solidFill>
              <a:round/>
              <a:headEnd/>
              <a:tailEnd/>
            </a:ln>
          </p:spPr>
          <p:txBody>
            <a:bodyPr wrap="none" anchor="ctr"/>
            <a:lstStyle/>
            <a:p>
              <a:endParaRPr lang="en-US"/>
            </a:p>
          </p:txBody>
        </p:sp>
        <p:grpSp>
          <p:nvGrpSpPr>
            <p:cNvPr id="22591" name="Group 47"/>
            <p:cNvGrpSpPr>
              <a:grpSpLocks/>
            </p:cNvGrpSpPr>
            <p:nvPr/>
          </p:nvGrpSpPr>
          <p:grpSpPr bwMode="auto">
            <a:xfrm>
              <a:off x="3386" y="3487"/>
              <a:ext cx="443" cy="398"/>
              <a:chOff x="4838" y="2218"/>
              <a:chExt cx="395" cy="355"/>
            </a:xfrm>
          </p:grpSpPr>
          <p:sp>
            <p:nvSpPr>
              <p:cNvPr id="22592" name="Freeform 48"/>
              <p:cNvSpPr>
                <a:spLocks/>
              </p:cNvSpPr>
              <p:nvPr/>
            </p:nvSpPr>
            <p:spPr bwMode="auto">
              <a:xfrm>
                <a:off x="4888" y="2251"/>
                <a:ext cx="294" cy="113"/>
              </a:xfrm>
              <a:custGeom>
                <a:avLst/>
                <a:gdLst>
                  <a:gd name="T0" fmla="*/ 13 w 839"/>
                  <a:gd name="T1" fmla="*/ 4 h 319"/>
                  <a:gd name="T2" fmla="*/ 12 w 839"/>
                  <a:gd name="T3" fmla="*/ 3 h 319"/>
                  <a:gd name="T4" fmla="*/ 12 w 839"/>
                  <a:gd name="T5" fmla="*/ 3 h 319"/>
                  <a:gd name="T6" fmla="*/ 11 w 839"/>
                  <a:gd name="T7" fmla="*/ 3 h 319"/>
                  <a:gd name="T8" fmla="*/ 11 w 839"/>
                  <a:gd name="T9" fmla="*/ 4 h 319"/>
                  <a:gd name="T10" fmla="*/ 11 w 839"/>
                  <a:gd name="T11" fmla="*/ 4 h 319"/>
                  <a:gd name="T12" fmla="*/ 11 w 839"/>
                  <a:gd name="T13" fmla="*/ 4 h 319"/>
                  <a:gd name="T14" fmla="*/ 11 w 839"/>
                  <a:gd name="T15" fmla="*/ 4 h 319"/>
                  <a:gd name="T16" fmla="*/ 10 w 839"/>
                  <a:gd name="T17" fmla="*/ 4 h 319"/>
                  <a:gd name="T18" fmla="*/ 9 w 839"/>
                  <a:gd name="T19" fmla="*/ 4 h 319"/>
                  <a:gd name="T20" fmla="*/ 9 w 839"/>
                  <a:gd name="T21" fmla="*/ 3 h 319"/>
                  <a:gd name="T22" fmla="*/ 9 w 839"/>
                  <a:gd name="T23" fmla="*/ 3 h 319"/>
                  <a:gd name="T24" fmla="*/ 8 w 839"/>
                  <a:gd name="T25" fmla="*/ 2 h 319"/>
                  <a:gd name="T26" fmla="*/ 7 w 839"/>
                  <a:gd name="T27" fmla="*/ 2 h 319"/>
                  <a:gd name="T28" fmla="*/ 6 w 839"/>
                  <a:gd name="T29" fmla="*/ 2 h 319"/>
                  <a:gd name="T30" fmla="*/ 6 w 839"/>
                  <a:gd name="T31" fmla="*/ 1 h 319"/>
                  <a:gd name="T32" fmla="*/ 5 w 839"/>
                  <a:gd name="T33" fmla="*/ 1 h 319"/>
                  <a:gd name="T34" fmla="*/ 4 w 839"/>
                  <a:gd name="T35" fmla="*/ 1 h 319"/>
                  <a:gd name="T36" fmla="*/ 3 w 839"/>
                  <a:gd name="T37" fmla="*/ 2 h 319"/>
                  <a:gd name="T38" fmla="*/ 3 w 839"/>
                  <a:gd name="T39" fmla="*/ 2 h 319"/>
                  <a:gd name="T40" fmla="*/ 2 w 839"/>
                  <a:gd name="T41" fmla="*/ 2 h 319"/>
                  <a:gd name="T42" fmla="*/ 2 w 839"/>
                  <a:gd name="T43" fmla="*/ 2 h 319"/>
                  <a:gd name="T44" fmla="*/ 2 w 839"/>
                  <a:gd name="T45" fmla="*/ 2 h 319"/>
                  <a:gd name="T46" fmla="*/ 2 w 839"/>
                  <a:gd name="T47" fmla="*/ 1 h 319"/>
                  <a:gd name="T48" fmla="*/ 2 w 839"/>
                  <a:gd name="T49" fmla="*/ 1 h 319"/>
                  <a:gd name="T50" fmla="*/ 1 w 839"/>
                  <a:gd name="T51" fmla="*/ 0 h 319"/>
                  <a:gd name="T52" fmla="*/ 1 w 839"/>
                  <a:gd name="T53" fmla="*/ 0 h 319"/>
                  <a:gd name="T54" fmla="*/ 0 w 839"/>
                  <a:gd name="T55" fmla="*/ 0 h 319"/>
                  <a:gd name="T56" fmla="*/ 0 w 839"/>
                  <a:gd name="T57" fmla="*/ 1 h 319"/>
                  <a:gd name="T58" fmla="*/ 0 w 839"/>
                  <a:gd name="T59" fmla="*/ 1 h 319"/>
                  <a:gd name="T60" fmla="*/ 1 w 839"/>
                  <a:gd name="T61" fmla="*/ 2 h 319"/>
                  <a:gd name="T62" fmla="*/ 1 w 839"/>
                  <a:gd name="T63" fmla="*/ 2 h 319"/>
                  <a:gd name="T64" fmla="*/ 1 w 839"/>
                  <a:gd name="T65" fmla="*/ 2 h 319"/>
                  <a:gd name="T66" fmla="*/ 2 w 839"/>
                  <a:gd name="T67" fmla="*/ 2 h 319"/>
                  <a:gd name="T68" fmla="*/ 3 w 839"/>
                  <a:gd name="T69" fmla="*/ 2 h 319"/>
                  <a:gd name="T70" fmla="*/ 4 w 839"/>
                  <a:gd name="T71" fmla="*/ 2 h 319"/>
                  <a:gd name="T72" fmla="*/ 4 w 839"/>
                  <a:gd name="T73" fmla="*/ 2 h 319"/>
                  <a:gd name="T74" fmla="*/ 5 w 839"/>
                  <a:gd name="T75" fmla="*/ 2 h 319"/>
                  <a:gd name="T76" fmla="*/ 6 w 839"/>
                  <a:gd name="T77" fmla="*/ 3 h 319"/>
                  <a:gd name="T78" fmla="*/ 7 w 839"/>
                  <a:gd name="T79" fmla="*/ 3 h 319"/>
                  <a:gd name="T80" fmla="*/ 8 w 839"/>
                  <a:gd name="T81" fmla="*/ 4 h 319"/>
                  <a:gd name="T82" fmla="*/ 9 w 839"/>
                  <a:gd name="T83" fmla="*/ 4 h 319"/>
                  <a:gd name="T84" fmla="*/ 9 w 839"/>
                  <a:gd name="T85" fmla="*/ 4 h 319"/>
                  <a:gd name="T86" fmla="*/ 10 w 839"/>
                  <a:gd name="T87" fmla="*/ 5 h 319"/>
                  <a:gd name="T88" fmla="*/ 11 w 839"/>
                  <a:gd name="T89" fmla="*/ 5 h 319"/>
                  <a:gd name="T90" fmla="*/ 12 w 839"/>
                  <a:gd name="T91" fmla="*/ 5 h 319"/>
                  <a:gd name="T92" fmla="*/ 12 w 839"/>
                  <a:gd name="T93" fmla="*/ 5 h 319"/>
                  <a:gd name="T94" fmla="*/ 13 w 839"/>
                  <a:gd name="T95" fmla="*/ 4 h 31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39"/>
                  <a:gd name="T145" fmla="*/ 0 h 319"/>
                  <a:gd name="T146" fmla="*/ 839 w 839"/>
                  <a:gd name="T147" fmla="*/ 319 h 31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39" h="319">
                    <a:moveTo>
                      <a:pt x="839" y="242"/>
                    </a:moveTo>
                    <a:lnTo>
                      <a:pt x="837" y="229"/>
                    </a:lnTo>
                    <a:lnTo>
                      <a:pt x="834" y="216"/>
                    </a:lnTo>
                    <a:lnTo>
                      <a:pt x="828" y="204"/>
                    </a:lnTo>
                    <a:lnTo>
                      <a:pt x="821" y="195"/>
                    </a:lnTo>
                    <a:lnTo>
                      <a:pt x="812" y="186"/>
                    </a:lnTo>
                    <a:lnTo>
                      <a:pt x="801" y="180"/>
                    </a:lnTo>
                    <a:lnTo>
                      <a:pt x="789" y="177"/>
                    </a:lnTo>
                    <a:lnTo>
                      <a:pt x="777" y="175"/>
                    </a:lnTo>
                    <a:lnTo>
                      <a:pt x="765" y="177"/>
                    </a:lnTo>
                    <a:lnTo>
                      <a:pt x="753" y="180"/>
                    </a:lnTo>
                    <a:lnTo>
                      <a:pt x="742" y="186"/>
                    </a:lnTo>
                    <a:lnTo>
                      <a:pt x="731" y="195"/>
                    </a:lnTo>
                    <a:lnTo>
                      <a:pt x="724" y="204"/>
                    </a:lnTo>
                    <a:lnTo>
                      <a:pt x="718" y="216"/>
                    </a:lnTo>
                    <a:lnTo>
                      <a:pt x="715" y="229"/>
                    </a:lnTo>
                    <a:lnTo>
                      <a:pt x="713" y="242"/>
                    </a:lnTo>
                    <a:lnTo>
                      <a:pt x="713" y="247"/>
                    </a:lnTo>
                    <a:lnTo>
                      <a:pt x="715" y="251"/>
                    </a:lnTo>
                    <a:lnTo>
                      <a:pt x="715" y="257"/>
                    </a:lnTo>
                    <a:lnTo>
                      <a:pt x="716" y="262"/>
                    </a:lnTo>
                    <a:lnTo>
                      <a:pt x="707" y="262"/>
                    </a:lnTo>
                    <a:lnTo>
                      <a:pt x="698" y="260"/>
                    </a:lnTo>
                    <a:lnTo>
                      <a:pt x="690" y="259"/>
                    </a:lnTo>
                    <a:lnTo>
                      <a:pt x="681" y="256"/>
                    </a:lnTo>
                    <a:lnTo>
                      <a:pt x="672" y="251"/>
                    </a:lnTo>
                    <a:lnTo>
                      <a:pt x="663" y="247"/>
                    </a:lnTo>
                    <a:lnTo>
                      <a:pt x="655" y="242"/>
                    </a:lnTo>
                    <a:lnTo>
                      <a:pt x="648" y="238"/>
                    </a:lnTo>
                    <a:lnTo>
                      <a:pt x="639" y="232"/>
                    </a:lnTo>
                    <a:lnTo>
                      <a:pt x="630" y="222"/>
                    </a:lnTo>
                    <a:lnTo>
                      <a:pt x="619" y="215"/>
                    </a:lnTo>
                    <a:lnTo>
                      <a:pt x="610" y="204"/>
                    </a:lnTo>
                    <a:lnTo>
                      <a:pt x="601" y="195"/>
                    </a:lnTo>
                    <a:lnTo>
                      <a:pt x="590" y="186"/>
                    </a:lnTo>
                    <a:lnTo>
                      <a:pt x="581" y="178"/>
                    </a:lnTo>
                    <a:lnTo>
                      <a:pt x="572" y="171"/>
                    </a:lnTo>
                    <a:lnTo>
                      <a:pt x="558" y="163"/>
                    </a:lnTo>
                    <a:lnTo>
                      <a:pt x="542" y="154"/>
                    </a:lnTo>
                    <a:lnTo>
                      <a:pt x="523" y="145"/>
                    </a:lnTo>
                    <a:lnTo>
                      <a:pt x="505" y="136"/>
                    </a:lnTo>
                    <a:lnTo>
                      <a:pt x="484" y="127"/>
                    </a:lnTo>
                    <a:lnTo>
                      <a:pt x="463" y="119"/>
                    </a:lnTo>
                    <a:lnTo>
                      <a:pt x="443" y="112"/>
                    </a:lnTo>
                    <a:lnTo>
                      <a:pt x="423" y="106"/>
                    </a:lnTo>
                    <a:lnTo>
                      <a:pt x="404" y="101"/>
                    </a:lnTo>
                    <a:lnTo>
                      <a:pt x="382" y="98"/>
                    </a:lnTo>
                    <a:lnTo>
                      <a:pt x="361" y="95"/>
                    </a:lnTo>
                    <a:lnTo>
                      <a:pt x="338" y="92"/>
                    </a:lnTo>
                    <a:lnTo>
                      <a:pt x="317" y="91"/>
                    </a:lnTo>
                    <a:lnTo>
                      <a:pt x="297" y="91"/>
                    </a:lnTo>
                    <a:lnTo>
                      <a:pt x="281" y="91"/>
                    </a:lnTo>
                    <a:lnTo>
                      <a:pt x="265" y="91"/>
                    </a:lnTo>
                    <a:lnTo>
                      <a:pt x="255" y="92"/>
                    </a:lnTo>
                    <a:lnTo>
                      <a:pt x="243" y="95"/>
                    </a:lnTo>
                    <a:lnTo>
                      <a:pt x="231" y="98"/>
                    </a:lnTo>
                    <a:lnTo>
                      <a:pt x="218" y="103"/>
                    </a:lnTo>
                    <a:lnTo>
                      <a:pt x="206" y="107"/>
                    </a:lnTo>
                    <a:lnTo>
                      <a:pt x="194" y="110"/>
                    </a:lnTo>
                    <a:lnTo>
                      <a:pt x="184" y="113"/>
                    </a:lnTo>
                    <a:lnTo>
                      <a:pt x="173" y="115"/>
                    </a:lnTo>
                    <a:lnTo>
                      <a:pt x="165" y="115"/>
                    </a:lnTo>
                    <a:lnTo>
                      <a:pt x="158" y="115"/>
                    </a:lnTo>
                    <a:lnTo>
                      <a:pt x="150" y="115"/>
                    </a:lnTo>
                    <a:lnTo>
                      <a:pt x="143" y="115"/>
                    </a:lnTo>
                    <a:lnTo>
                      <a:pt x="135" y="113"/>
                    </a:lnTo>
                    <a:lnTo>
                      <a:pt x="127" y="112"/>
                    </a:lnTo>
                    <a:lnTo>
                      <a:pt x="120" y="110"/>
                    </a:lnTo>
                    <a:lnTo>
                      <a:pt x="112" y="107"/>
                    </a:lnTo>
                    <a:lnTo>
                      <a:pt x="118" y="98"/>
                    </a:lnTo>
                    <a:lnTo>
                      <a:pt x="123" y="89"/>
                    </a:lnTo>
                    <a:lnTo>
                      <a:pt x="124" y="77"/>
                    </a:lnTo>
                    <a:lnTo>
                      <a:pt x="126" y="66"/>
                    </a:lnTo>
                    <a:lnTo>
                      <a:pt x="124" y="53"/>
                    </a:lnTo>
                    <a:lnTo>
                      <a:pt x="121" y="41"/>
                    </a:lnTo>
                    <a:lnTo>
                      <a:pt x="115" y="30"/>
                    </a:lnTo>
                    <a:lnTo>
                      <a:pt x="108" y="19"/>
                    </a:lnTo>
                    <a:lnTo>
                      <a:pt x="99" y="12"/>
                    </a:lnTo>
                    <a:lnTo>
                      <a:pt x="88" y="4"/>
                    </a:lnTo>
                    <a:lnTo>
                      <a:pt x="76" y="1"/>
                    </a:lnTo>
                    <a:lnTo>
                      <a:pt x="64" y="0"/>
                    </a:lnTo>
                    <a:lnTo>
                      <a:pt x="52" y="1"/>
                    </a:lnTo>
                    <a:lnTo>
                      <a:pt x="39" y="4"/>
                    </a:lnTo>
                    <a:lnTo>
                      <a:pt x="29" y="12"/>
                    </a:lnTo>
                    <a:lnTo>
                      <a:pt x="18" y="19"/>
                    </a:lnTo>
                    <a:lnTo>
                      <a:pt x="11" y="30"/>
                    </a:lnTo>
                    <a:lnTo>
                      <a:pt x="5" y="41"/>
                    </a:lnTo>
                    <a:lnTo>
                      <a:pt x="2" y="53"/>
                    </a:lnTo>
                    <a:lnTo>
                      <a:pt x="0" y="66"/>
                    </a:lnTo>
                    <a:lnTo>
                      <a:pt x="3" y="86"/>
                    </a:lnTo>
                    <a:lnTo>
                      <a:pt x="11" y="103"/>
                    </a:lnTo>
                    <a:lnTo>
                      <a:pt x="21" y="116"/>
                    </a:lnTo>
                    <a:lnTo>
                      <a:pt x="36" y="127"/>
                    </a:lnTo>
                    <a:lnTo>
                      <a:pt x="45" y="133"/>
                    </a:lnTo>
                    <a:lnTo>
                      <a:pt x="55" y="139"/>
                    </a:lnTo>
                    <a:lnTo>
                      <a:pt x="64" y="145"/>
                    </a:lnTo>
                    <a:lnTo>
                      <a:pt x="74" y="150"/>
                    </a:lnTo>
                    <a:lnTo>
                      <a:pt x="83" y="154"/>
                    </a:lnTo>
                    <a:lnTo>
                      <a:pt x="94" y="157"/>
                    </a:lnTo>
                    <a:lnTo>
                      <a:pt x="105" y="160"/>
                    </a:lnTo>
                    <a:lnTo>
                      <a:pt x="114" y="163"/>
                    </a:lnTo>
                    <a:lnTo>
                      <a:pt x="132" y="166"/>
                    </a:lnTo>
                    <a:lnTo>
                      <a:pt x="150" y="168"/>
                    </a:lnTo>
                    <a:lnTo>
                      <a:pt x="168" y="168"/>
                    </a:lnTo>
                    <a:lnTo>
                      <a:pt x="188" y="165"/>
                    </a:lnTo>
                    <a:lnTo>
                      <a:pt x="206" y="163"/>
                    </a:lnTo>
                    <a:lnTo>
                      <a:pt x="225" y="160"/>
                    </a:lnTo>
                    <a:lnTo>
                      <a:pt x="243" y="159"/>
                    </a:lnTo>
                    <a:lnTo>
                      <a:pt x="261" y="157"/>
                    </a:lnTo>
                    <a:lnTo>
                      <a:pt x="270" y="156"/>
                    </a:lnTo>
                    <a:lnTo>
                      <a:pt x="281" y="156"/>
                    </a:lnTo>
                    <a:lnTo>
                      <a:pt x="293" y="154"/>
                    </a:lnTo>
                    <a:lnTo>
                      <a:pt x="308" y="154"/>
                    </a:lnTo>
                    <a:lnTo>
                      <a:pt x="326" y="156"/>
                    </a:lnTo>
                    <a:lnTo>
                      <a:pt x="349" y="159"/>
                    </a:lnTo>
                    <a:lnTo>
                      <a:pt x="376" y="163"/>
                    </a:lnTo>
                    <a:lnTo>
                      <a:pt x="411" y="171"/>
                    </a:lnTo>
                    <a:lnTo>
                      <a:pt x="445" y="182"/>
                    </a:lnTo>
                    <a:lnTo>
                      <a:pt x="472" y="192"/>
                    </a:lnTo>
                    <a:lnTo>
                      <a:pt x="495" y="200"/>
                    </a:lnTo>
                    <a:lnTo>
                      <a:pt x="511" y="209"/>
                    </a:lnTo>
                    <a:lnTo>
                      <a:pt x="525" y="215"/>
                    </a:lnTo>
                    <a:lnTo>
                      <a:pt x="536" y="222"/>
                    </a:lnTo>
                    <a:lnTo>
                      <a:pt x="545" y="227"/>
                    </a:lnTo>
                    <a:lnTo>
                      <a:pt x="554" y="233"/>
                    </a:lnTo>
                    <a:lnTo>
                      <a:pt x="570" y="244"/>
                    </a:lnTo>
                    <a:lnTo>
                      <a:pt x="586" y="254"/>
                    </a:lnTo>
                    <a:lnTo>
                      <a:pt x="602" y="266"/>
                    </a:lnTo>
                    <a:lnTo>
                      <a:pt x="617" y="277"/>
                    </a:lnTo>
                    <a:lnTo>
                      <a:pt x="634" y="288"/>
                    </a:lnTo>
                    <a:lnTo>
                      <a:pt x="651" y="298"/>
                    </a:lnTo>
                    <a:lnTo>
                      <a:pt x="668" y="306"/>
                    </a:lnTo>
                    <a:lnTo>
                      <a:pt x="686" y="312"/>
                    </a:lnTo>
                    <a:lnTo>
                      <a:pt x="699" y="315"/>
                    </a:lnTo>
                    <a:lnTo>
                      <a:pt x="715" y="318"/>
                    </a:lnTo>
                    <a:lnTo>
                      <a:pt x="730" y="319"/>
                    </a:lnTo>
                    <a:lnTo>
                      <a:pt x="745" y="319"/>
                    </a:lnTo>
                    <a:lnTo>
                      <a:pt x="760" y="318"/>
                    </a:lnTo>
                    <a:lnTo>
                      <a:pt x="774" y="315"/>
                    </a:lnTo>
                    <a:lnTo>
                      <a:pt x="787" y="310"/>
                    </a:lnTo>
                    <a:lnTo>
                      <a:pt x="800" y="303"/>
                    </a:lnTo>
                    <a:lnTo>
                      <a:pt x="815" y="294"/>
                    </a:lnTo>
                    <a:lnTo>
                      <a:pt x="828" y="279"/>
                    </a:lnTo>
                    <a:lnTo>
                      <a:pt x="836" y="262"/>
                    </a:lnTo>
                    <a:lnTo>
                      <a:pt x="839" y="242"/>
                    </a:lnTo>
                    <a:close/>
                  </a:path>
                </a:pathLst>
              </a:custGeom>
              <a:solidFill>
                <a:srgbClr val="CC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93" name="Freeform 49"/>
              <p:cNvSpPr>
                <a:spLocks/>
              </p:cNvSpPr>
              <p:nvPr/>
            </p:nvSpPr>
            <p:spPr bwMode="auto">
              <a:xfrm>
                <a:off x="4838" y="2408"/>
                <a:ext cx="145" cy="55"/>
              </a:xfrm>
              <a:custGeom>
                <a:avLst/>
                <a:gdLst>
                  <a:gd name="T0" fmla="*/ 0 w 413"/>
                  <a:gd name="T1" fmla="*/ 0 h 156"/>
                  <a:gd name="T2" fmla="*/ 0 w 413"/>
                  <a:gd name="T3" fmla="*/ 0 h 156"/>
                  <a:gd name="T4" fmla="*/ 0 w 413"/>
                  <a:gd name="T5" fmla="*/ 1 h 156"/>
                  <a:gd name="T6" fmla="*/ 1 w 413"/>
                  <a:gd name="T7" fmla="*/ 1 h 156"/>
                  <a:gd name="T8" fmla="*/ 1 w 413"/>
                  <a:gd name="T9" fmla="*/ 2 h 156"/>
                  <a:gd name="T10" fmla="*/ 1 w 413"/>
                  <a:gd name="T11" fmla="*/ 2 h 156"/>
                  <a:gd name="T12" fmla="*/ 2 w 413"/>
                  <a:gd name="T13" fmla="*/ 2 h 156"/>
                  <a:gd name="T14" fmla="*/ 2 w 413"/>
                  <a:gd name="T15" fmla="*/ 2 h 156"/>
                  <a:gd name="T16" fmla="*/ 3 w 413"/>
                  <a:gd name="T17" fmla="*/ 2 h 156"/>
                  <a:gd name="T18" fmla="*/ 4 w 413"/>
                  <a:gd name="T19" fmla="*/ 2 h 156"/>
                  <a:gd name="T20" fmla="*/ 4 w 413"/>
                  <a:gd name="T21" fmla="*/ 2 h 156"/>
                  <a:gd name="T22" fmla="*/ 5 w 413"/>
                  <a:gd name="T23" fmla="*/ 2 h 156"/>
                  <a:gd name="T24" fmla="*/ 5 w 413"/>
                  <a:gd name="T25" fmla="*/ 2 h 156"/>
                  <a:gd name="T26" fmla="*/ 6 w 413"/>
                  <a:gd name="T27" fmla="*/ 1 h 156"/>
                  <a:gd name="T28" fmla="*/ 6 w 413"/>
                  <a:gd name="T29" fmla="*/ 1 h 156"/>
                  <a:gd name="T30" fmla="*/ 6 w 413"/>
                  <a:gd name="T31" fmla="*/ 0 h 156"/>
                  <a:gd name="T32" fmla="*/ 6 w 413"/>
                  <a:gd name="T33" fmla="*/ 0 h 156"/>
                  <a:gd name="T34" fmla="*/ 0 w 413"/>
                  <a:gd name="T35" fmla="*/ 0 h 1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13"/>
                  <a:gd name="T55" fmla="*/ 0 h 156"/>
                  <a:gd name="T56" fmla="*/ 413 w 413"/>
                  <a:gd name="T57" fmla="*/ 156 h 15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13" h="156">
                    <a:moveTo>
                      <a:pt x="0" y="0"/>
                    </a:moveTo>
                    <a:lnTo>
                      <a:pt x="7" y="32"/>
                    </a:lnTo>
                    <a:lnTo>
                      <a:pt x="23" y="62"/>
                    </a:lnTo>
                    <a:lnTo>
                      <a:pt x="42" y="90"/>
                    </a:lnTo>
                    <a:lnTo>
                      <a:pt x="68" y="113"/>
                    </a:lnTo>
                    <a:lnTo>
                      <a:pt x="97" y="131"/>
                    </a:lnTo>
                    <a:lnTo>
                      <a:pt x="130" y="144"/>
                    </a:lnTo>
                    <a:lnTo>
                      <a:pt x="167" y="153"/>
                    </a:lnTo>
                    <a:lnTo>
                      <a:pt x="206" y="156"/>
                    </a:lnTo>
                    <a:lnTo>
                      <a:pt x="246" y="153"/>
                    </a:lnTo>
                    <a:lnTo>
                      <a:pt x="282" y="144"/>
                    </a:lnTo>
                    <a:lnTo>
                      <a:pt x="315" y="131"/>
                    </a:lnTo>
                    <a:lnTo>
                      <a:pt x="346" y="113"/>
                    </a:lnTo>
                    <a:lnTo>
                      <a:pt x="372" y="90"/>
                    </a:lnTo>
                    <a:lnTo>
                      <a:pt x="391" y="62"/>
                    </a:lnTo>
                    <a:lnTo>
                      <a:pt x="405" y="32"/>
                    </a:lnTo>
                    <a:lnTo>
                      <a:pt x="413" y="0"/>
                    </a:lnTo>
                    <a:lnTo>
                      <a:pt x="0" y="0"/>
                    </a:lnTo>
                    <a:close/>
                  </a:path>
                </a:pathLst>
              </a:custGeom>
              <a:solidFill>
                <a:srgbClr val="CC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94" name="Freeform 50"/>
              <p:cNvSpPr>
                <a:spLocks/>
              </p:cNvSpPr>
              <p:nvPr/>
            </p:nvSpPr>
            <p:spPr bwMode="auto">
              <a:xfrm>
                <a:off x="4854" y="2282"/>
                <a:ext cx="60" cy="131"/>
              </a:xfrm>
              <a:custGeom>
                <a:avLst/>
                <a:gdLst>
                  <a:gd name="T0" fmla="*/ 0 w 170"/>
                  <a:gd name="T1" fmla="*/ 6 h 373"/>
                  <a:gd name="T2" fmla="*/ 2 w 170"/>
                  <a:gd name="T3" fmla="*/ 0 h 373"/>
                  <a:gd name="T4" fmla="*/ 2 w 170"/>
                  <a:gd name="T5" fmla="*/ 0 h 373"/>
                  <a:gd name="T6" fmla="*/ 0 w 170"/>
                  <a:gd name="T7" fmla="*/ 6 h 373"/>
                  <a:gd name="T8" fmla="*/ 0 w 170"/>
                  <a:gd name="T9" fmla="*/ 6 h 373"/>
                  <a:gd name="T10" fmla="*/ 0 60000 65536"/>
                  <a:gd name="T11" fmla="*/ 0 60000 65536"/>
                  <a:gd name="T12" fmla="*/ 0 60000 65536"/>
                  <a:gd name="T13" fmla="*/ 0 60000 65536"/>
                  <a:gd name="T14" fmla="*/ 0 60000 65536"/>
                  <a:gd name="T15" fmla="*/ 0 w 170"/>
                  <a:gd name="T16" fmla="*/ 0 h 373"/>
                  <a:gd name="T17" fmla="*/ 170 w 170"/>
                  <a:gd name="T18" fmla="*/ 373 h 373"/>
                </a:gdLst>
                <a:ahLst/>
                <a:cxnLst>
                  <a:cxn ang="T10">
                    <a:pos x="T0" y="T1"/>
                  </a:cxn>
                  <a:cxn ang="T11">
                    <a:pos x="T2" y="T3"/>
                  </a:cxn>
                  <a:cxn ang="T12">
                    <a:pos x="T4" y="T5"/>
                  </a:cxn>
                  <a:cxn ang="T13">
                    <a:pos x="T6" y="T7"/>
                  </a:cxn>
                  <a:cxn ang="T14">
                    <a:pos x="T8" y="T9"/>
                  </a:cxn>
                </a:cxnLst>
                <a:rect l="T15" t="T16" r="T17" b="T18"/>
                <a:pathLst>
                  <a:path w="170" h="373">
                    <a:moveTo>
                      <a:pt x="28" y="373"/>
                    </a:moveTo>
                    <a:lnTo>
                      <a:pt x="170" y="12"/>
                    </a:lnTo>
                    <a:lnTo>
                      <a:pt x="141" y="0"/>
                    </a:lnTo>
                    <a:lnTo>
                      <a:pt x="0" y="362"/>
                    </a:lnTo>
                    <a:lnTo>
                      <a:pt x="28" y="373"/>
                    </a:lnTo>
                    <a:close/>
                  </a:path>
                </a:pathLst>
              </a:custGeom>
              <a:solidFill>
                <a:srgbClr val="CC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95" name="Freeform 51"/>
              <p:cNvSpPr>
                <a:spLocks/>
              </p:cNvSpPr>
              <p:nvPr/>
            </p:nvSpPr>
            <p:spPr bwMode="auto">
              <a:xfrm>
                <a:off x="4908" y="2282"/>
                <a:ext cx="59" cy="131"/>
              </a:xfrm>
              <a:custGeom>
                <a:avLst/>
                <a:gdLst>
                  <a:gd name="T0" fmla="*/ 2 w 168"/>
                  <a:gd name="T1" fmla="*/ 6 h 373"/>
                  <a:gd name="T2" fmla="*/ 0 w 168"/>
                  <a:gd name="T3" fmla="*/ 0 h 373"/>
                  <a:gd name="T4" fmla="*/ 0 w 168"/>
                  <a:gd name="T5" fmla="*/ 0 h 373"/>
                  <a:gd name="T6" fmla="*/ 2 w 168"/>
                  <a:gd name="T7" fmla="*/ 6 h 373"/>
                  <a:gd name="T8" fmla="*/ 2 w 168"/>
                  <a:gd name="T9" fmla="*/ 6 h 373"/>
                  <a:gd name="T10" fmla="*/ 0 60000 65536"/>
                  <a:gd name="T11" fmla="*/ 0 60000 65536"/>
                  <a:gd name="T12" fmla="*/ 0 60000 65536"/>
                  <a:gd name="T13" fmla="*/ 0 60000 65536"/>
                  <a:gd name="T14" fmla="*/ 0 60000 65536"/>
                  <a:gd name="T15" fmla="*/ 0 w 168"/>
                  <a:gd name="T16" fmla="*/ 0 h 373"/>
                  <a:gd name="T17" fmla="*/ 168 w 168"/>
                  <a:gd name="T18" fmla="*/ 373 h 373"/>
                </a:gdLst>
                <a:ahLst/>
                <a:cxnLst>
                  <a:cxn ang="T10">
                    <a:pos x="T0" y="T1"/>
                  </a:cxn>
                  <a:cxn ang="T11">
                    <a:pos x="T2" y="T3"/>
                  </a:cxn>
                  <a:cxn ang="T12">
                    <a:pos x="T4" y="T5"/>
                  </a:cxn>
                  <a:cxn ang="T13">
                    <a:pos x="T6" y="T7"/>
                  </a:cxn>
                  <a:cxn ang="T14">
                    <a:pos x="T8" y="T9"/>
                  </a:cxn>
                </a:cxnLst>
                <a:rect l="T15" t="T16" r="T17" b="T18"/>
                <a:pathLst>
                  <a:path w="168" h="373">
                    <a:moveTo>
                      <a:pt x="141" y="373"/>
                    </a:moveTo>
                    <a:lnTo>
                      <a:pt x="0" y="12"/>
                    </a:lnTo>
                    <a:lnTo>
                      <a:pt x="27" y="0"/>
                    </a:lnTo>
                    <a:lnTo>
                      <a:pt x="168" y="362"/>
                    </a:lnTo>
                    <a:lnTo>
                      <a:pt x="141" y="373"/>
                    </a:lnTo>
                    <a:close/>
                  </a:path>
                </a:pathLst>
              </a:custGeom>
              <a:solidFill>
                <a:srgbClr val="CC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96" name="Freeform 52"/>
              <p:cNvSpPr>
                <a:spLocks/>
              </p:cNvSpPr>
              <p:nvPr/>
            </p:nvSpPr>
            <p:spPr bwMode="auto">
              <a:xfrm>
                <a:off x="5087" y="2464"/>
                <a:ext cx="146" cy="55"/>
              </a:xfrm>
              <a:custGeom>
                <a:avLst/>
                <a:gdLst>
                  <a:gd name="T0" fmla="*/ 0 w 413"/>
                  <a:gd name="T1" fmla="*/ 0 h 158"/>
                  <a:gd name="T2" fmla="*/ 0 w 413"/>
                  <a:gd name="T3" fmla="*/ 0 h 158"/>
                  <a:gd name="T4" fmla="*/ 0 w 413"/>
                  <a:gd name="T5" fmla="*/ 1 h 158"/>
                  <a:gd name="T6" fmla="*/ 1 w 413"/>
                  <a:gd name="T7" fmla="*/ 1 h 158"/>
                  <a:gd name="T8" fmla="*/ 1 w 413"/>
                  <a:gd name="T9" fmla="*/ 2 h 158"/>
                  <a:gd name="T10" fmla="*/ 1 w 413"/>
                  <a:gd name="T11" fmla="*/ 2 h 158"/>
                  <a:gd name="T12" fmla="*/ 2 w 413"/>
                  <a:gd name="T13" fmla="*/ 2 h 158"/>
                  <a:gd name="T14" fmla="*/ 2 w 413"/>
                  <a:gd name="T15" fmla="*/ 2 h 158"/>
                  <a:gd name="T16" fmla="*/ 3 w 413"/>
                  <a:gd name="T17" fmla="*/ 2 h 158"/>
                  <a:gd name="T18" fmla="*/ 4 w 413"/>
                  <a:gd name="T19" fmla="*/ 2 h 158"/>
                  <a:gd name="T20" fmla="*/ 4 w 413"/>
                  <a:gd name="T21" fmla="*/ 2 h 158"/>
                  <a:gd name="T22" fmla="*/ 5 w 413"/>
                  <a:gd name="T23" fmla="*/ 2 h 158"/>
                  <a:gd name="T24" fmla="*/ 5 w 413"/>
                  <a:gd name="T25" fmla="*/ 2 h 158"/>
                  <a:gd name="T26" fmla="*/ 6 w 413"/>
                  <a:gd name="T27" fmla="*/ 1 h 158"/>
                  <a:gd name="T28" fmla="*/ 6 w 413"/>
                  <a:gd name="T29" fmla="*/ 1 h 158"/>
                  <a:gd name="T30" fmla="*/ 6 w 413"/>
                  <a:gd name="T31" fmla="*/ 0 h 158"/>
                  <a:gd name="T32" fmla="*/ 6 w 413"/>
                  <a:gd name="T33" fmla="*/ 0 h 158"/>
                  <a:gd name="T34" fmla="*/ 0 w 413"/>
                  <a:gd name="T35" fmla="*/ 0 h 1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13"/>
                  <a:gd name="T55" fmla="*/ 0 h 158"/>
                  <a:gd name="T56" fmla="*/ 413 w 413"/>
                  <a:gd name="T57" fmla="*/ 158 h 1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13" h="158">
                    <a:moveTo>
                      <a:pt x="0" y="0"/>
                    </a:moveTo>
                    <a:lnTo>
                      <a:pt x="8" y="32"/>
                    </a:lnTo>
                    <a:lnTo>
                      <a:pt x="21" y="62"/>
                    </a:lnTo>
                    <a:lnTo>
                      <a:pt x="41" y="88"/>
                    </a:lnTo>
                    <a:lnTo>
                      <a:pt x="67" y="112"/>
                    </a:lnTo>
                    <a:lnTo>
                      <a:pt x="97" y="130"/>
                    </a:lnTo>
                    <a:lnTo>
                      <a:pt x="130" y="146"/>
                    </a:lnTo>
                    <a:lnTo>
                      <a:pt x="167" y="155"/>
                    </a:lnTo>
                    <a:lnTo>
                      <a:pt x="206" y="158"/>
                    </a:lnTo>
                    <a:lnTo>
                      <a:pt x="246" y="155"/>
                    </a:lnTo>
                    <a:lnTo>
                      <a:pt x="282" y="146"/>
                    </a:lnTo>
                    <a:lnTo>
                      <a:pt x="315" y="130"/>
                    </a:lnTo>
                    <a:lnTo>
                      <a:pt x="344" y="112"/>
                    </a:lnTo>
                    <a:lnTo>
                      <a:pt x="370" y="88"/>
                    </a:lnTo>
                    <a:lnTo>
                      <a:pt x="390" y="62"/>
                    </a:lnTo>
                    <a:lnTo>
                      <a:pt x="405" y="32"/>
                    </a:lnTo>
                    <a:lnTo>
                      <a:pt x="413" y="0"/>
                    </a:lnTo>
                    <a:lnTo>
                      <a:pt x="0" y="0"/>
                    </a:lnTo>
                    <a:close/>
                  </a:path>
                </a:pathLst>
              </a:custGeom>
              <a:solidFill>
                <a:srgbClr val="CC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97" name="Freeform 53"/>
              <p:cNvSpPr>
                <a:spLocks/>
              </p:cNvSpPr>
              <p:nvPr/>
            </p:nvSpPr>
            <p:spPr bwMode="auto">
              <a:xfrm>
                <a:off x="5103" y="2338"/>
                <a:ext cx="60" cy="130"/>
              </a:xfrm>
              <a:custGeom>
                <a:avLst/>
                <a:gdLst>
                  <a:gd name="T0" fmla="*/ 0 w 170"/>
                  <a:gd name="T1" fmla="*/ 6 h 370"/>
                  <a:gd name="T2" fmla="*/ 2 w 170"/>
                  <a:gd name="T3" fmla="*/ 0 h 370"/>
                  <a:gd name="T4" fmla="*/ 2 w 170"/>
                  <a:gd name="T5" fmla="*/ 0 h 370"/>
                  <a:gd name="T6" fmla="*/ 0 w 170"/>
                  <a:gd name="T7" fmla="*/ 5 h 370"/>
                  <a:gd name="T8" fmla="*/ 0 w 170"/>
                  <a:gd name="T9" fmla="*/ 6 h 370"/>
                  <a:gd name="T10" fmla="*/ 0 60000 65536"/>
                  <a:gd name="T11" fmla="*/ 0 60000 65536"/>
                  <a:gd name="T12" fmla="*/ 0 60000 65536"/>
                  <a:gd name="T13" fmla="*/ 0 60000 65536"/>
                  <a:gd name="T14" fmla="*/ 0 60000 65536"/>
                  <a:gd name="T15" fmla="*/ 0 w 170"/>
                  <a:gd name="T16" fmla="*/ 0 h 370"/>
                  <a:gd name="T17" fmla="*/ 170 w 170"/>
                  <a:gd name="T18" fmla="*/ 370 h 370"/>
                </a:gdLst>
                <a:ahLst/>
                <a:cxnLst>
                  <a:cxn ang="T10">
                    <a:pos x="T0" y="T1"/>
                  </a:cxn>
                  <a:cxn ang="T11">
                    <a:pos x="T2" y="T3"/>
                  </a:cxn>
                  <a:cxn ang="T12">
                    <a:pos x="T4" y="T5"/>
                  </a:cxn>
                  <a:cxn ang="T13">
                    <a:pos x="T6" y="T7"/>
                  </a:cxn>
                  <a:cxn ang="T14">
                    <a:pos x="T8" y="T9"/>
                  </a:cxn>
                </a:cxnLst>
                <a:rect l="T15" t="T16" r="T17" b="T18"/>
                <a:pathLst>
                  <a:path w="170" h="370">
                    <a:moveTo>
                      <a:pt x="29" y="370"/>
                    </a:moveTo>
                    <a:lnTo>
                      <a:pt x="170" y="11"/>
                    </a:lnTo>
                    <a:lnTo>
                      <a:pt x="143" y="0"/>
                    </a:lnTo>
                    <a:lnTo>
                      <a:pt x="0" y="360"/>
                    </a:lnTo>
                    <a:lnTo>
                      <a:pt x="29" y="370"/>
                    </a:lnTo>
                    <a:close/>
                  </a:path>
                </a:pathLst>
              </a:custGeom>
              <a:solidFill>
                <a:srgbClr val="CC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98" name="Freeform 54"/>
              <p:cNvSpPr>
                <a:spLocks/>
              </p:cNvSpPr>
              <p:nvPr/>
            </p:nvSpPr>
            <p:spPr bwMode="auto">
              <a:xfrm>
                <a:off x="5157" y="2338"/>
                <a:ext cx="60" cy="130"/>
              </a:xfrm>
              <a:custGeom>
                <a:avLst/>
                <a:gdLst>
                  <a:gd name="T0" fmla="*/ 2 w 170"/>
                  <a:gd name="T1" fmla="*/ 6 h 370"/>
                  <a:gd name="T2" fmla="*/ 0 w 170"/>
                  <a:gd name="T3" fmla="*/ 0 h 370"/>
                  <a:gd name="T4" fmla="*/ 0 w 170"/>
                  <a:gd name="T5" fmla="*/ 0 h 370"/>
                  <a:gd name="T6" fmla="*/ 2 w 170"/>
                  <a:gd name="T7" fmla="*/ 5 h 370"/>
                  <a:gd name="T8" fmla="*/ 2 w 170"/>
                  <a:gd name="T9" fmla="*/ 6 h 370"/>
                  <a:gd name="T10" fmla="*/ 0 60000 65536"/>
                  <a:gd name="T11" fmla="*/ 0 60000 65536"/>
                  <a:gd name="T12" fmla="*/ 0 60000 65536"/>
                  <a:gd name="T13" fmla="*/ 0 60000 65536"/>
                  <a:gd name="T14" fmla="*/ 0 60000 65536"/>
                  <a:gd name="T15" fmla="*/ 0 w 170"/>
                  <a:gd name="T16" fmla="*/ 0 h 370"/>
                  <a:gd name="T17" fmla="*/ 170 w 170"/>
                  <a:gd name="T18" fmla="*/ 370 h 370"/>
                </a:gdLst>
                <a:ahLst/>
                <a:cxnLst>
                  <a:cxn ang="T10">
                    <a:pos x="T0" y="T1"/>
                  </a:cxn>
                  <a:cxn ang="T11">
                    <a:pos x="T2" y="T3"/>
                  </a:cxn>
                  <a:cxn ang="T12">
                    <a:pos x="T4" y="T5"/>
                  </a:cxn>
                  <a:cxn ang="T13">
                    <a:pos x="T6" y="T7"/>
                  </a:cxn>
                  <a:cxn ang="T14">
                    <a:pos x="T8" y="T9"/>
                  </a:cxn>
                </a:cxnLst>
                <a:rect l="T15" t="T16" r="T17" b="T18"/>
                <a:pathLst>
                  <a:path w="170" h="370">
                    <a:moveTo>
                      <a:pt x="141" y="370"/>
                    </a:moveTo>
                    <a:lnTo>
                      <a:pt x="0" y="11"/>
                    </a:lnTo>
                    <a:lnTo>
                      <a:pt x="29" y="0"/>
                    </a:lnTo>
                    <a:lnTo>
                      <a:pt x="170" y="360"/>
                    </a:lnTo>
                    <a:lnTo>
                      <a:pt x="141" y="370"/>
                    </a:lnTo>
                    <a:close/>
                  </a:path>
                </a:pathLst>
              </a:custGeom>
              <a:solidFill>
                <a:srgbClr val="CC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99" name="Rectangle 55"/>
              <p:cNvSpPr>
                <a:spLocks noChangeArrowheads="1"/>
              </p:cNvSpPr>
              <p:nvPr/>
            </p:nvSpPr>
            <p:spPr bwMode="auto">
              <a:xfrm>
                <a:off x="5014" y="2271"/>
                <a:ext cx="31" cy="119"/>
              </a:xfrm>
              <a:prstGeom prst="rect">
                <a:avLst/>
              </a:prstGeom>
              <a:solidFill>
                <a:srgbClr val="CC9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600" name="Rectangle 56"/>
              <p:cNvSpPr>
                <a:spLocks noChangeArrowheads="1"/>
              </p:cNvSpPr>
              <p:nvPr/>
            </p:nvSpPr>
            <p:spPr bwMode="auto">
              <a:xfrm>
                <a:off x="5004" y="2355"/>
                <a:ext cx="50" cy="191"/>
              </a:xfrm>
              <a:prstGeom prst="rect">
                <a:avLst/>
              </a:prstGeom>
              <a:solidFill>
                <a:srgbClr val="CC9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601" name="Freeform 57"/>
              <p:cNvSpPr>
                <a:spLocks/>
              </p:cNvSpPr>
              <p:nvPr/>
            </p:nvSpPr>
            <p:spPr bwMode="auto">
              <a:xfrm>
                <a:off x="5008" y="2218"/>
                <a:ext cx="45" cy="46"/>
              </a:xfrm>
              <a:custGeom>
                <a:avLst/>
                <a:gdLst>
                  <a:gd name="T0" fmla="*/ 1 w 129"/>
                  <a:gd name="T1" fmla="*/ 2 h 128"/>
                  <a:gd name="T2" fmla="*/ 1 w 129"/>
                  <a:gd name="T3" fmla="*/ 2 h 128"/>
                  <a:gd name="T4" fmla="*/ 1 w 129"/>
                  <a:gd name="T5" fmla="*/ 2 h 128"/>
                  <a:gd name="T6" fmla="*/ 1 w 129"/>
                  <a:gd name="T7" fmla="*/ 2 h 128"/>
                  <a:gd name="T8" fmla="*/ 2 w 129"/>
                  <a:gd name="T9" fmla="*/ 2 h 128"/>
                  <a:gd name="T10" fmla="*/ 2 w 129"/>
                  <a:gd name="T11" fmla="*/ 2 h 128"/>
                  <a:gd name="T12" fmla="*/ 2 w 129"/>
                  <a:gd name="T13" fmla="*/ 1 h 128"/>
                  <a:gd name="T14" fmla="*/ 2 w 129"/>
                  <a:gd name="T15" fmla="*/ 1 h 128"/>
                  <a:gd name="T16" fmla="*/ 2 w 129"/>
                  <a:gd name="T17" fmla="*/ 1 h 128"/>
                  <a:gd name="T18" fmla="*/ 2 w 129"/>
                  <a:gd name="T19" fmla="*/ 1 h 128"/>
                  <a:gd name="T20" fmla="*/ 2 w 129"/>
                  <a:gd name="T21" fmla="*/ 1 h 128"/>
                  <a:gd name="T22" fmla="*/ 2 w 129"/>
                  <a:gd name="T23" fmla="*/ 0 h 128"/>
                  <a:gd name="T24" fmla="*/ 2 w 129"/>
                  <a:gd name="T25" fmla="*/ 0 h 128"/>
                  <a:gd name="T26" fmla="*/ 1 w 129"/>
                  <a:gd name="T27" fmla="*/ 0 h 128"/>
                  <a:gd name="T28" fmla="*/ 1 w 129"/>
                  <a:gd name="T29" fmla="*/ 0 h 128"/>
                  <a:gd name="T30" fmla="*/ 1 w 129"/>
                  <a:gd name="T31" fmla="*/ 0 h 128"/>
                  <a:gd name="T32" fmla="*/ 1 w 129"/>
                  <a:gd name="T33" fmla="*/ 0 h 128"/>
                  <a:gd name="T34" fmla="*/ 1 w 129"/>
                  <a:gd name="T35" fmla="*/ 0 h 128"/>
                  <a:gd name="T36" fmla="*/ 1 w 129"/>
                  <a:gd name="T37" fmla="*/ 0 h 128"/>
                  <a:gd name="T38" fmla="*/ 0 w 129"/>
                  <a:gd name="T39" fmla="*/ 0 h 128"/>
                  <a:gd name="T40" fmla="*/ 0 w 129"/>
                  <a:gd name="T41" fmla="*/ 0 h 128"/>
                  <a:gd name="T42" fmla="*/ 0 w 129"/>
                  <a:gd name="T43" fmla="*/ 0 h 128"/>
                  <a:gd name="T44" fmla="*/ 0 w 129"/>
                  <a:gd name="T45" fmla="*/ 1 h 128"/>
                  <a:gd name="T46" fmla="*/ 0 w 129"/>
                  <a:gd name="T47" fmla="*/ 1 h 128"/>
                  <a:gd name="T48" fmla="*/ 0 w 129"/>
                  <a:gd name="T49" fmla="*/ 1 h 128"/>
                  <a:gd name="T50" fmla="*/ 0 w 129"/>
                  <a:gd name="T51" fmla="*/ 1 h 128"/>
                  <a:gd name="T52" fmla="*/ 0 w 129"/>
                  <a:gd name="T53" fmla="*/ 1 h 128"/>
                  <a:gd name="T54" fmla="*/ 0 w 129"/>
                  <a:gd name="T55" fmla="*/ 2 h 128"/>
                  <a:gd name="T56" fmla="*/ 0 w 129"/>
                  <a:gd name="T57" fmla="*/ 2 h 128"/>
                  <a:gd name="T58" fmla="*/ 0 w 129"/>
                  <a:gd name="T59" fmla="*/ 2 h 128"/>
                  <a:gd name="T60" fmla="*/ 1 w 129"/>
                  <a:gd name="T61" fmla="*/ 2 h 128"/>
                  <a:gd name="T62" fmla="*/ 1 w 129"/>
                  <a:gd name="T63" fmla="*/ 2 h 128"/>
                  <a:gd name="T64" fmla="*/ 1 w 129"/>
                  <a:gd name="T65" fmla="*/ 2 h 1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9"/>
                  <a:gd name="T100" fmla="*/ 0 h 128"/>
                  <a:gd name="T101" fmla="*/ 129 w 129"/>
                  <a:gd name="T102" fmla="*/ 128 h 1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9" h="128">
                    <a:moveTo>
                      <a:pt x="64" y="128"/>
                    </a:moveTo>
                    <a:lnTo>
                      <a:pt x="78" y="127"/>
                    </a:lnTo>
                    <a:lnTo>
                      <a:pt x="90" y="124"/>
                    </a:lnTo>
                    <a:lnTo>
                      <a:pt x="100" y="118"/>
                    </a:lnTo>
                    <a:lnTo>
                      <a:pt x="111" y="110"/>
                    </a:lnTo>
                    <a:lnTo>
                      <a:pt x="119" y="100"/>
                    </a:lnTo>
                    <a:lnTo>
                      <a:pt x="125" y="89"/>
                    </a:lnTo>
                    <a:lnTo>
                      <a:pt x="128" y="77"/>
                    </a:lnTo>
                    <a:lnTo>
                      <a:pt x="129" y="65"/>
                    </a:lnTo>
                    <a:lnTo>
                      <a:pt x="128" y="51"/>
                    </a:lnTo>
                    <a:lnTo>
                      <a:pt x="125" y="39"/>
                    </a:lnTo>
                    <a:lnTo>
                      <a:pt x="119" y="28"/>
                    </a:lnTo>
                    <a:lnTo>
                      <a:pt x="111" y="18"/>
                    </a:lnTo>
                    <a:lnTo>
                      <a:pt x="100" y="10"/>
                    </a:lnTo>
                    <a:lnTo>
                      <a:pt x="90" y="4"/>
                    </a:lnTo>
                    <a:lnTo>
                      <a:pt x="78" y="1"/>
                    </a:lnTo>
                    <a:lnTo>
                      <a:pt x="64" y="0"/>
                    </a:lnTo>
                    <a:lnTo>
                      <a:pt x="52" y="1"/>
                    </a:lnTo>
                    <a:lnTo>
                      <a:pt x="40" y="4"/>
                    </a:lnTo>
                    <a:lnTo>
                      <a:pt x="29" y="10"/>
                    </a:lnTo>
                    <a:lnTo>
                      <a:pt x="19" y="18"/>
                    </a:lnTo>
                    <a:lnTo>
                      <a:pt x="11" y="28"/>
                    </a:lnTo>
                    <a:lnTo>
                      <a:pt x="5" y="39"/>
                    </a:lnTo>
                    <a:lnTo>
                      <a:pt x="2" y="51"/>
                    </a:lnTo>
                    <a:lnTo>
                      <a:pt x="0" y="65"/>
                    </a:lnTo>
                    <a:lnTo>
                      <a:pt x="2" y="77"/>
                    </a:lnTo>
                    <a:lnTo>
                      <a:pt x="5" y="89"/>
                    </a:lnTo>
                    <a:lnTo>
                      <a:pt x="11" y="100"/>
                    </a:lnTo>
                    <a:lnTo>
                      <a:pt x="19" y="110"/>
                    </a:lnTo>
                    <a:lnTo>
                      <a:pt x="29" y="118"/>
                    </a:lnTo>
                    <a:lnTo>
                      <a:pt x="40" y="124"/>
                    </a:lnTo>
                    <a:lnTo>
                      <a:pt x="52" y="127"/>
                    </a:lnTo>
                    <a:lnTo>
                      <a:pt x="64" y="128"/>
                    </a:lnTo>
                    <a:close/>
                  </a:path>
                </a:pathLst>
              </a:custGeom>
              <a:solidFill>
                <a:srgbClr val="CC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02" name="Rectangle 58"/>
              <p:cNvSpPr>
                <a:spLocks noChangeArrowheads="1"/>
              </p:cNvSpPr>
              <p:nvPr/>
            </p:nvSpPr>
            <p:spPr bwMode="auto">
              <a:xfrm>
                <a:off x="4891" y="2537"/>
                <a:ext cx="276" cy="36"/>
              </a:xfrm>
              <a:prstGeom prst="rect">
                <a:avLst/>
              </a:prstGeom>
              <a:solidFill>
                <a:srgbClr val="CC9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grpSp>
      <p:sp>
        <p:nvSpPr>
          <p:cNvPr id="22537" name="Text Box 59"/>
          <p:cNvSpPr txBox="1">
            <a:spLocks noChangeArrowheads="1"/>
          </p:cNvSpPr>
          <p:nvPr/>
        </p:nvSpPr>
        <p:spPr bwMode="auto">
          <a:xfrm>
            <a:off x="1566863" y="1643063"/>
            <a:ext cx="1171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algn="l" eaLnBrk="1" hangingPunct="1"/>
            <a:r>
              <a:rPr lang="en-US" sz="2000" b="1"/>
              <a:t>group &amp; user</a:t>
            </a:r>
          </a:p>
        </p:txBody>
      </p:sp>
      <p:sp>
        <p:nvSpPr>
          <p:cNvPr id="22538" name="Line 60"/>
          <p:cNvSpPr>
            <a:spLocks noChangeShapeType="1"/>
          </p:cNvSpPr>
          <p:nvPr/>
        </p:nvSpPr>
        <p:spPr bwMode="auto">
          <a:xfrm>
            <a:off x="2074863" y="2819400"/>
            <a:ext cx="1673225" cy="0"/>
          </a:xfrm>
          <a:prstGeom prst="line">
            <a:avLst/>
          </a:prstGeom>
          <a:noFill/>
          <a:ln w="28575">
            <a:solidFill>
              <a:srgbClr val="CC9900"/>
            </a:solidFill>
            <a:round/>
            <a:headEnd type="diamond" w="med" len="med"/>
            <a:tailEnd type="diamond" w="med" len="me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nvGrpSpPr>
          <p:cNvPr id="22539" name="Group 61"/>
          <p:cNvGrpSpPr>
            <a:grpSpLocks/>
          </p:cNvGrpSpPr>
          <p:nvPr/>
        </p:nvGrpSpPr>
        <p:grpSpPr bwMode="auto">
          <a:xfrm>
            <a:off x="3013075" y="4764088"/>
            <a:ext cx="781050" cy="776287"/>
            <a:chOff x="3360" y="800"/>
            <a:chExt cx="620" cy="616"/>
          </a:xfrm>
        </p:grpSpPr>
        <p:sp>
          <p:nvSpPr>
            <p:cNvPr id="22584" name="AutoShape 62"/>
            <p:cNvSpPr>
              <a:spLocks noChangeArrowheads="1"/>
            </p:cNvSpPr>
            <p:nvPr/>
          </p:nvSpPr>
          <p:spPr bwMode="auto">
            <a:xfrm>
              <a:off x="3360" y="800"/>
              <a:ext cx="620" cy="616"/>
            </a:xfrm>
            <a:prstGeom prst="roundRect">
              <a:avLst>
                <a:gd name="adj" fmla="val 16667"/>
              </a:avLst>
            </a:prstGeom>
            <a:solidFill>
              <a:srgbClr val="CCFFCC"/>
            </a:solidFill>
            <a:ln w="12700" algn="ctr">
              <a:solidFill>
                <a:schemeClr val="bg1"/>
              </a:solidFill>
              <a:round/>
              <a:headEnd/>
              <a:tailEnd/>
            </a:ln>
          </p:spPr>
          <p:txBody>
            <a:bodyPr lIns="0" tIns="0" rIns="0" bIns="0" anchor="ctr">
              <a:spAutoFit/>
            </a:bodyPr>
            <a:lstStyle/>
            <a:p>
              <a:endParaRPr lang="en-US"/>
            </a:p>
          </p:txBody>
        </p:sp>
        <p:sp>
          <p:nvSpPr>
            <p:cNvPr id="22585" name="Freeform 63"/>
            <p:cNvSpPr>
              <a:spLocks/>
            </p:cNvSpPr>
            <p:nvPr/>
          </p:nvSpPr>
          <p:spPr bwMode="auto">
            <a:xfrm>
              <a:off x="3403" y="830"/>
              <a:ext cx="212" cy="274"/>
            </a:xfrm>
            <a:custGeom>
              <a:avLst/>
              <a:gdLst>
                <a:gd name="T0" fmla="*/ 1 w 1052"/>
                <a:gd name="T1" fmla="*/ 2 h 1352"/>
                <a:gd name="T2" fmla="*/ 0 w 1052"/>
                <a:gd name="T3" fmla="*/ 2 h 1352"/>
                <a:gd name="T4" fmla="*/ 0 w 1052"/>
                <a:gd name="T5" fmla="*/ 1 h 1352"/>
                <a:gd name="T6" fmla="*/ 0 w 1052"/>
                <a:gd name="T7" fmla="*/ 1 h 1352"/>
                <a:gd name="T8" fmla="*/ 0 w 1052"/>
                <a:gd name="T9" fmla="*/ 1 h 1352"/>
                <a:gd name="T10" fmla="*/ 0 w 1052"/>
                <a:gd name="T11" fmla="*/ 0 h 1352"/>
                <a:gd name="T12" fmla="*/ 0 w 1052"/>
                <a:gd name="T13" fmla="*/ 0 h 1352"/>
                <a:gd name="T14" fmla="*/ 0 w 1052"/>
                <a:gd name="T15" fmla="*/ 0 h 1352"/>
                <a:gd name="T16" fmla="*/ 1 w 1052"/>
                <a:gd name="T17" fmla="*/ 0 h 1352"/>
                <a:gd name="T18" fmla="*/ 1 w 1052"/>
                <a:gd name="T19" fmla="*/ 0 h 1352"/>
                <a:gd name="T20" fmla="*/ 1 w 1052"/>
                <a:gd name="T21" fmla="*/ 0 h 1352"/>
                <a:gd name="T22" fmla="*/ 1 w 1052"/>
                <a:gd name="T23" fmla="*/ 0 h 1352"/>
                <a:gd name="T24" fmla="*/ 2 w 1052"/>
                <a:gd name="T25" fmla="*/ 0 h 1352"/>
                <a:gd name="T26" fmla="*/ 2 w 1052"/>
                <a:gd name="T27" fmla="*/ 1 h 1352"/>
                <a:gd name="T28" fmla="*/ 2 w 1052"/>
                <a:gd name="T29" fmla="*/ 1 h 1352"/>
                <a:gd name="T30" fmla="*/ 1 w 1052"/>
                <a:gd name="T31" fmla="*/ 2 h 1352"/>
                <a:gd name="T32" fmla="*/ 1 w 1052"/>
                <a:gd name="T33" fmla="*/ 2 h 1352"/>
                <a:gd name="T34" fmla="*/ 1 w 1052"/>
                <a:gd name="T35" fmla="*/ 2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grpSp>
          <p:nvGrpSpPr>
            <p:cNvPr id="22586" name="Group 64"/>
            <p:cNvGrpSpPr>
              <a:grpSpLocks/>
            </p:cNvGrpSpPr>
            <p:nvPr/>
          </p:nvGrpSpPr>
          <p:grpSpPr bwMode="auto">
            <a:xfrm flipH="1">
              <a:off x="3749" y="1171"/>
              <a:ext cx="212" cy="213"/>
              <a:chOff x="1350" y="686"/>
              <a:chExt cx="1132" cy="1132"/>
            </a:xfrm>
          </p:grpSpPr>
          <p:sp>
            <p:nvSpPr>
              <p:cNvPr id="22588" name="AutoShape 65"/>
              <p:cNvSpPr>
                <a:spLocks noChangeArrowheads="1"/>
              </p:cNvSpPr>
              <p:nvPr/>
            </p:nvSpPr>
            <p:spPr bwMode="auto">
              <a:xfrm>
                <a:off x="1350" y="686"/>
                <a:ext cx="1132" cy="1132"/>
              </a:xfrm>
              <a:prstGeom prst="smileyFace">
                <a:avLst>
                  <a:gd name="adj" fmla="val -4653"/>
                </a:avLst>
              </a:prstGeom>
              <a:solidFill>
                <a:srgbClr val="FFCC99"/>
              </a:solidFill>
              <a:ln w="12700">
                <a:solidFill>
                  <a:srgbClr val="000000"/>
                </a:solidFill>
                <a:round/>
                <a:headEnd/>
                <a:tailEnd/>
              </a:ln>
            </p:spPr>
            <p:txBody>
              <a:bodyPr wrap="none" anchor="ctr"/>
              <a:lstStyle/>
              <a:p>
                <a:endParaRPr lang="en-US"/>
              </a:p>
            </p:txBody>
          </p:sp>
          <p:pic>
            <p:nvPicPr>
              <p:cNvPr id="22589" name="Picture 66" descr="j015193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3" y="783"/>
                <a:ext cx="38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2587" name="Picture 67" descr="BS01887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81" y="829"/>
              <a:ext cx="382"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540" name="Line 68"/>
          <p:cNvSpPr>
            <a:spLocks noChangeShapeType="1"/>
          </p:cNvSpPr>
          <p:nvPr/>
        </p:nvSpPr>
        <p:spPr bwMode="auto">
          <a:xfrm>
            <a:off x="3398838" y="3330575"/>
            <a:ext cx="1409700"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22541" name="Line 69"/>
          <p:cNvSpPr>
            <a:spLocks noChangeShapeType="1"/>
          </p:cNvSpPr>
          <p:nvPr/>
        </p:nvSpPr>
        <p:spPr bwMode="auto">
          <a:xfrm>
            <a:off x="4787900" y="3313113"/>
            <a:ext cx="0" cy="2333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22542" name="Line 70"/>
          <p:cNvSpPr>
            <a:spLocks noChangeShapeType="1"/>
          </p:cNvSpPr>
          <p:nvPr/>
        </p:nvSpPr>
        <p:spPr bwMode="auto">
          <a:xfrm>
            <a:off x="3414713" y="3313113"/>
            <a:ext cx="0" cy="2333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22543" name="Line 71"/>
          <p:cNvSpPr>
            <a:spLocks noChangeShapeType="1"/>
          </p:cNvSpPr>
          <p:nvPr/>
        </p:nvSpPr>
        <p:spPr bwMode="auto">
          <a:xfrm flipV="1">
            <a:off x="1427163" y="3079750"/>
            <a:ext cx="0" cy="2981325"/>
          </a:xfrm>
          <a:prstGeom prst="line">
            <a:avLst/>
          </a:prstGeom>
          <a:noFill/>
          <a:ln w="28575">
            <a:solidFill>
              <a:srgbClr val="CC9900"/>
            </a:solidFill>
            <a:round/>
            <a:headEnd/>
            <a:tailEnd type="diamond" w="med" len="me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22544" name="Line 72"/>
          <p:cNvSpPr>
            <a:spLocks noChangeShapeType="1"/>
          </p:cNvSpPr>
          <p:nvPr/>
        </p:nvSpPr>
        <p:spPr bwMode="auto">
          <a:xfrm flipV="1">
            <a:off x="1784350" y="3079750"/>
            <a:ext cx="0" cy="1652588"/>
          </a:xfrm>
          <a:prstGeom prst="line">
            <a:avLst/>
          </a:prstGeom>
          <a:noFill/>
          <a:ln w="28575">
            <a:solidFill>
              <a:srgbClr val="CC9900"/>
            </a:solidFill>
            <a:round/>
            <a:headEnd/>
            <a:tailEnd type="diamond" w="med" len="me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nvGrpSpPr>
          <p:cNvPr id="22545" name="Group 73"/>
          <p:cNvGrpSpPr>
            <a:grpSpLocks/>
          </p:cNvGrpSpPr>
          <p:nvPr/>
        </p:nvGrpSpPr>
        <p:grpSpPr bwMode="auto">
          <a:xfrm>
            <a:off x="4359275" y="3887788"/>
            <a:ext cx="620713" cy="788987"/>
            <a:chOff x="2401" y="425"/>
            <a:chExt cx="907" cy="1154"/>
          </a:xfrm>
        </p:grpSpPr>
        <p:sp>
          <p:nvSpPr>
            <p:cNvPr id="22578" name="Rectangle 74"/>
            <p:cNvSpPr>
              <a:spLocks noChangeArrowheads="1"/>
            </p:cNvSpPr>
            <p:nvPr/>
          </p:nvSpPr>
          <p:spPr bwMode="auto">
            <a:xfrm>
              <a:off x="2401" y="591"/>
              <a:ext cx="907" cy="988"/>
            </a:xfrm>
            <a:prstGeom prst="rect">
              <a:avLst/>
            </a:prstGeom>
            <a:solidFill>
              <a:srgbClr val="FFFFCC"/>
            </a:solidFill>
            <a:ln w="12700">
              <a:solidFill>
                <a:schemeClr val="bg1"/>
              </a:solidFill>
              <a:miter lim="800000"/>
              <a:headEnd/>
              <a:tailEnd/>
            </a:ln>
          </p:spPr>
          <p:txBody>
            <a:bodyPr wrap="none" anchor="ctr"/>
            <a:lstStyle/>
            <a:p>
              <a:endParaRPr lang="en-US"/>
            </a:p>
          </p:txBody>
        </p:sp>
        <p:sp>
          <p:nvSpPr>
            <p:cNvPr id="22579" name="Line 75"/>
            <p:cNvSpPr>
              <a:spLocks noChangeShapeType="1"/>
            </p:cNvSpPr>
            <p:nvPr/>
          </p:nvSpPr>
          <p:spPr bwMode="auto">
            <a:xfrm>
              <a:off x="2582" y="1384"/>
              <a:ext cx="550"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80" name="Line 76"/>
            <p:cNvSpPr>
              <a:spLocks noChangeShapeType="1"/>
            </p:cNvSpPr>
            <p:nvPr/>
          </p:nvSpPr>
          <p:spPr bwMode="auto">
            <a:xfrm>
              <a:off x="2577" y="1154"/>
              <a:ext cx="550"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81" name="Rectangle 77"/>
            <p:cNvSpPr>
              <a:spLocks noChangeArrowheads="1"/>
            </p:cNvSpPr>
            <p:nvPr/>
          </p:nvSpPr>
          <p:spPr bwMode="auto">
            <a:xfrm rot="2658430">
              <a:off x="2944" y="425"/>
              <a:ext cx="225" cy="506"/>
            </a:xfrm>
            <a:prstGeom prst="rect">
              <a:avLst/>
            </a:prstGeom>
            <a:solidFill>
              <a:srgbClr val="FF0000"/>
            </a:solidFill>
            <a:ln w="28575" algn="ctr">
              <a:solidFill>
                <a:srgbClr val="969696"/>
              </a:solidFill>
              <a:miter lim="800000"/>
              <a:headEnd/>
              <a:tailEnd/>
            </a:ln>
          </p:spPr>
          <p:txBody>
            <a:bodyPr wrap="none" lIns="0" tIns="0" rIns="0" bIns="0" anchor="ctr">
              <a:spAutoFit/>
            </a:bodyPr>
            <a:lstStyle/>
            <a:p>
              <a:endParaRPr lang="en-US"/>
            </a:p>
          </p:txBody>
        </p:sp>
        <p:sp>
          <p:nvSpPr>
            <p:cNvPr id="22582" name="Freeform 78"/>
            <p:cNvSpPr>
              <a:spLocks/>
            </p:cNvSpPr>
            <p:nvPr/>
          </p:nvSpPr>
          <p:spPr bwMode="auto">
            <a:xfrm>
              <a:off x="2643" y="789"/>
              <a:ext cx="309" cy="257"/>
            </a:xfrm>
            <a:custGeom>
              <a:avLst/>
              <a:gdLst>
                <a:gd name="T0" fmla="*/ 374 w 234"/>
                <a:gd name="T1" fmla="*/ 0 h 195"/>
                <a:gd name="T2" fmla="*/ 83 w 234"/>
                <a:gd name="T3" fmla="*/ 125 h 195"/>
                <a:gd name="T4" fmla="*/ 0 w 234"/>
                <a:gd name="T5" fmla="*/ 589 h 195"/>
                <a:gd name="T6" fmla="*/ 548 w 234"/>
                <a:gd name="T7" fmla="*/ 589 h 195"/>
                <a:gd name="T8" fmla="*/ 712 w 234"/>
                <a:gd name="T9" fmla="*/ 333 h 195"/>
                <a:gd name="T10" fmla="*/ 374 w 234"/>
                <a:gd name="T11" fmla="*/ 0 h 195"/>
                <a:gd name="T12" fmla="*/ 0 60000 65536"/>
                <a:gd name="T13" fmla="*/ 0 60000 65536"/>
                <a:gd name="T14" fmla="*/ 0 60000 65536"/>
                <a:gd name="T15" fmla="*/ 0 60000 65536"/>
                <a:gd name="T16" fmla="*/ 0 60000 65536"/>
                <a:gd name="T17" fmla="*/ 0 60000 65536"/>
                <a:gd name="T18" fmla="*/ 0 w 234"/>
                <a:gd name="T19" fmla="*/ 0 h 195"/>
                <a:gd name="T20" fmla="*/ 234 w 234"/>
                <a:gd name="T21" fmla="*/ 195 h 195"/>
              </a:gdLst>
              <a:ahLst/>
              <a:cxnLst>
                <a:cxn ang="T12">
                  <a:pos x="T0" y="T1"/>
                </a:cxn>
                <a:cxn ang="T13">
                  <a:pos x="T2" y="T3"/>
                </a:cxn>
                <a:cxn ang="T14">
                  <a:pos x="T4" y="T5"/>
                </a:cxn>
                <a:cxn ang="T15">
                  <a:pos x="T6" y="T7"/>
                </a:cxn>
                <a:cxn ang="T16">
                  <a:pos x="T8" y="T9"/>
                </a:cxn>
                <a:cxn ang="T17">
                  <a:pos x="T10" y="T11"/>
                </a:cxn>
              </a:cxnLst>
              <a:rect l="T18" t="T19" r="T20" b="T21"/>
              <a:pathLst>
                <a:path w="234" h="195">
                  <a:moveTo>
                    <a:pt x="123" y="0"/>
                  </a:moveTo>
                  <a:lnTo>
                    <a:pt x="27" y="42"/>
                  </a:lnTo>
                  <a:lnTo>
                    <a:pt x="0" y="195"/>
                  </a:lnTo>
                  <a:lnTo>
                    <a:pt x="180" y="195"/>
                  </a:lnTo>
                  <a:lnTo>
                    <a:pt x="234" y="111"/>
                  </a:lnTo>
                  <a:lnTo>
                    <a:pt x="123" y="0"/>
                  </a:lnTo>
                  <a:close/>
                </a:path>
              </a:pathLst>
            </a:custGeom>
            <a:solidFill>
              <a:srgbClr val="FFFFFF"/>
            </a:solidFill>
            <a:ln w="28575">
              <a:solidFill>
                <a:srgbClr val="969696"/>
              </a:solidFill>
              <a:round/>
              <a:headEnd/>
              <a:tailEnd/>
            </a:ln>
          </p:spPr>
          <p:txBody>
            <a:bodyPr wrap="none" lIns="0" tIns="0" rIns="0" bIns="0" anchor="ctr">
              <a:spAutoFit/>
            </a:bodyPr>
            <a:lstStyle/>
            <a:p>
              <a:endParaRPr lang="en-US"/>
            </a:p>
          </p:txBody>
        </p:sp>
        <p:sp>
          <p:nvSpPr>
            <p:cNvPr id="22583" name="Line 79"/>
            <p:cNvSpPr>
              <a:spLocks noChangeShapeType="1"/>
            </p:cNvSpPr>
            <p:nvPr/>
          </p:nvSpPr>
          <p:spPr bwMode="auto">
            <a:xfrm flipH="1">
              <a:off x="2703" y="891"/>
              <a:ext cx="147" cy="106"/>
            </a:xfrm>
            <a:prstGeom prst="line">
              <a:avLst/>
            </a:prstGeom>
            <a:noFill/>
            <a:ln w="2857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sp>
        <p:nvSpPr>
          <p:cNvPr id="22546" name="Text Box 80"/>
          <p:cNvSpPr txBox="1">
            <a:spLocks noChangeArrowheads="1"/>
          </p:cNvSpPr>
          <p:nvPr/>
        </p:nvSpPr>
        <p:spPr bwMode="auto">
          <a:xfrm>
            <a:off x="4197350" y="3549650"/>
            <a:ext cx="1171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a:t>activity</a:t>
            </a:r>
          </a:p>
        </p:txBody>
      </p:sp>
      <p:grpSp>
        <p:nvGrpSpPr>
          <p:cNvPr id="22547" name="Group 81"/>
          <p:cNvGrpSpPr>
            <a:grpSpLocks/>
          </p:cNvGrpSpPr>
          <p:nvPr/>
        </p:nvGrpSpPr>
        <p:grpSpPr bwMode="auto">
          <a:xfrm>
            <a:off x="4518025" y="4289425"/>
            <a:ext cx="620713" cy="788988"/>
            <a:chOff x="2401" y="425"/>
            <a:chExt cx="907" cy="1154"/>
          </a:xfrm>
        </p:grpSpPr>
        <p:sp>
          <p:nvSpPr>
            <p:cNvPr id="22572" name="Rectangle 82"/>
            <p:cNvSpPr>
              <a:spLocks noChangeArrowheads="1"/>
            </p:cNvSpPr>
            <p:nvPr/>
          </p:nvSpPr>
          <p:spPr bwMode="auto">
            <a:xfrm>
              <a:off x="2401" y="591"/>
              <a:ext cx="907" cy="988"/>
            </a:xfrm>
            <a:prstGeom prst="rect">
              <a:avLst/>
            </a:prstGeom>
            <a:solidFill>
              <a:srgbClr val="FFFFCC"/>
            </a:solidFill>
            <a:ln w="12700">
              <a:solidFill>
                <a:schemeClr val="bg1"/>
              </a:solidFill>
              <a:miter lim="800000"/>
              <a:headEnd/>
              <a:tailEnd/>
            </a:ln>
          </p:spPr>
          <p:txBody>
            <a:bodyPr wrap="none" anchor="ctr"/>
            <a:lstStyle/>
            <a:p>
              <a:endParaRPr lang="en-US"/>
            </a:p>
          </p:txBody>
        </p:sp>
        <p:sp>
          <p:nvSpPr>
            <p:cNvPr id="22573" name="Line 83"/>
            <p:cNvSpPr>
              <a:spLocks noChangeShapeType="1"/>
            </p:cNvSpPr>
            <p:nvPr/>
          </p:nvSpPr>
          <p:spPr bwMode="auto">
            <a:xfrm>
              <a:off x="2582" y="1384"/>
              <a:ext cx="550"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74" name="Line 84"/>
            <p:cNvSpPr>
              <a:spLocks noChangeShapeType="1"/>
            </p:cNvSpPr>
            <p:nvPr/>
          </p:nvSpPr>
          <p:spPr bwMode="auto">
            <a:xfrm>
              <a:off x="2577" y="1154"/>
              <a:ext cx="550"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75" name="Rectangle 85"/>
            <p:cNvSpPr>
              <a:spLocks noChangeArrowheads="1"/>
            </p:cNvSpPr>
            <p:nvPr/>
          </p:nvSpPr>
          <p:spPr bwMode="auto">
            <a:xfrm rot="2658430">
              <a:off x="2944" y="425"/>
              <a:ext cx="225" cy="506"/>
            </a:xfrm>
            <a:prstGeom prst="rect">
              <a:avLst/>
            </a:prstGeom>
            <a:solidFill>
              <a:srgbClr val="FF0000"/>
            </a:solidFill>
            <a:ln w="28575" algn="ctr">
              <a:solidFill>
                <a:srgbClr val="969696"/>
              </a:solidFill>
              <a:miter lim="800000"/>
              <a:headEnd/>
              <a:tailEnd/>
            </a:ln>
          </p:spPr>
          <p:txBody>
            <a:bodyPr wrap="none" lIns="0" tIns="0" rIns="0" bIns="0" anchor="ctr">
              <a:spAutoFit/>
            </a:bodyPr>
            <a:lstStyle/>
            <a:p>
              <a:endParaRPr lang="en-US"/>
            </a:p>
          </p:txBody>
        </p:sp>
        <p:sp>
          <p:nvSpPr>
            <p:cNvPr id="22576" name="Freeform 86"/>
            <p:cNvSpPr>
              <a:spLocks/>
            </p:cNvSpPr>
            <p:nvPr/>
          </p:nvSpPr>
          <p:spPr bwMode="auto">
            <a:xfrm>
              <a:off x="2643" y="789"/>
              <a:ext cx="309" cy="257"/>
            </a:xfrm>
            <a:custGeom>
              <a:avLst/>
              <a:gdLst>
                <a:gd name="T0" fmla="*/ 374 w 234"/>
                <a:gd name="T1" fmla="*/ 0 h 195"/>
                <a:gd name="T2" fmla="*/ 83 w 234"/>
                <a:gd name="T3" fmla="*/ 125 h 195"/>
                <a:gd name="T4" fmla="*/ 0 w 234"/>
                <a:gd name="T5" fmla="*/ 589 h 195"/>
                <a:gd name="T6" fmla="*/ 548 w 234"/>
                <a:gd name="T7" fmla="*/ 589 h 195"/>
                <a:gd name="T8" fmla="*/ 712 w 234"/>
                <a:gd name="T9" fmla="*/ 333 h 195"/>
                <a:gd name="T10" fmla="*/ 374 w 234"/>
                <a:gd name="T11" fmla="*/ 0 h 195"/>
                <a:gd name="T12" fmla="*/ 0 60000 65536"/>
                <a:gd name="T13" fmla="*/ 0 60000 65536"/>
                <a:gd name="T14" fmla="*/ 0 60000 65536"/>
                <a:gd name="T15" fmla="*/ 0 60000 65536"/>
                <a:gd name="T16" fmla="*/ 0 60000 65536"/>
                <a:gd name="T17" fmla="*/ 0 60000 65536"/>
                <a:gd name="T18" fmla="*/ 0 w 234"/>
                <a:gd name="T19" fmla="*/ 0 h 195"/>
                <a:gd name="T20" fmla="*/ 234 w 234"/>
                <a:gd name="T21" fmla="*/ 195 h 195"/>
              </a:gdLst>
              <a:ahLst/>
              <a:cxnLst>
                <a:cxn ang="T12">
                  <a:pos x="T0" y="T1"/>
                </a:cxn>
                <a:cxn ang="T13">
                  <a:pos x="T2" y="T3"/>
                </a:cxn>
                <a:cxn ang="T14">
                  <a:pos x="T4" y="T5"/>
                </a:cxn>
                <a:cxn ang="T15">
                  <a:pos x="T6" y="T7"/>
                </a:cxn>
                <a:cxn ang="T16">
                  <a:pos x="T8" y="T9"/>
                </a:cxn>
                <a:cxn ang="T17">
                  <a:pos x="T10" y="T11"/>
                </a:cxn>
              </a:cxnLst>
              <a:rect l="T18" t="T19" r="T20" b="T21"/>
              <a:pathLst>
                <a:path w="234" h="195">
                  <a:moveTo>
                    <a:pt x="123" y="0"/>
                  </a:moveTo>
                  <a:lnTo>
                    <a:pt x="27" y="42"/>
                  </a:lnTo>
                  <a:lnTo>
                    <a:pt x="0" y="195"/>
                  </a:lnTo>
                  <a:lnTo>
                    <a:pt x="180" y="195"/>
                  </a:lnTo>
                  <a:lnTo>
                    <a:pt x="234" y="111"/>
                  </a:lnTo>
                  <a:lnTo>
                    <a:pt x="123" y="0"/>
                  </a:lnTo>
                  <a:close/>
                </a:path>
              </a:pathLst>
            </a:custGeom>
            <a:solidFill>
              <a:srgbClr val="FFFFFF"/>
            </a:solidFill>
            <a:ln w="28575">
              <a:solidFill>
                <a:srgbClr val="969696"/>
              </a:solidFill>
              <a:round/>
              <a:headEnd/>
              <a:tailEnd/>
            </a:ln>
          </p:spPr>
          <p:txBody>
            <a:bodyPr wrap="none" lIns="0" tIns="0" rIns="0" bIns="0" anchor="ctr">
              <a:spAutoFit/>
            </a:bodyPr>
            <a:lstStyle/>
            <a:p>
              <a:endParaRPr lang="en-US"/>
            </a:p>
          </p:txBody>
        </p:sp>
        <p:sp>
          <p:nvSpPr>
            <p:cNvPr id="22577" name="Line 87"/>
            <p:cNvSpPr>
              <a:spLocks noChangeShapeType="1"/>
            </p:cNvSpPr>
            <p:nvPr/>
          </p:nvSpPr>
          <p:spPr bwMode="auto">
            <a:xfrm flipH="1">
              <a:off x="2703" y="891"/>
              <a:ext cx="147" cy="106"/>
            </a:xfrm>
            <a:prstGeom prst="line">
              <a:avLst/>
            </a:prstGeom>
            <a:noFill/>
            <a:ln w="2857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nvGrpSpPr>
          <p:cNvPr id="22548" name="Group 88"/>
          <p:cNvGrpSpPr>
            <a:grpSpLocks/>
          </p:cNvGrpSpPr>
          <p:nvPr/>
        </p:nvGrpSpPr>
        <p:grpSpPr bwMode="auto">
          <a:xfrm>
            <a:off x="4675188" y="4689475"/>
            <a:ext cx="620712" cy="788988"/>
            <a:chOff x="2401" y="425"/>
            <a:chExt cx="907" cy="1154"/>
          </a:xfrm>
        </p:grpSpPr>
        <p:sp>
          <p:nvSpPr>
            <p:cNvPr id="22566" name="Rectangle 89"/>
            <p:cNvSpPr>
              <a:spLocks noChangeArrowheads="1"/>
            </p:cNvSpPr>
            <p:nvPr/>
          </p:nvSpPr>
          <p:spPr bwMode="auto">
            <a:xfrm>
              <a:off x="2401" y="591"/>
              <a:ext cx="907" cy="988"/>
            </a:xfrm>
            <a:prstGeom prst="rect">
              <a:avLst/>
            </a:prstGeom>
            <a:solidFill>
              <a:srgbClr val="FFFFCC"/>
            </a:solidFill>
            <a:ln w="12700">
              <a:solidFill>
                <a:schemeClr val="bg1"/>
              </a:solidFill>
              <a:miter lim="800000"/>
              <a:headEnd/>
              <a:tailEnd/>
            </a:ln>
          </p:spPr>
          <p:txBody>
            <a:bodyPr wrap="none" anchor="ctr"/>
            <a:lstStyle/>
            <a:p>
              <a:endParaRPr lang="en-US"/>
            </a:p>
          </p:txBody>
        </p:sp>
        <p:sp>
          <p:nvSpPr>
            <p:cNvPr id="22567" name="Line 90"/>
            <p:cNvSpPr>
              <a:spLocks noChangeShapeType="1"/>
            </p:cNvSpPr>
            <p:nvPr/>
          </p:nvSpPr>
          <p:spPr bwMode="auto">
            <a:xfrm>
              <a:off x="2582" y="1384"/>
              <a:ext cx="550"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68" name="Line 91"/>
            <p:cNvSpPr>
              <a:spLocks noChangeShapeType="1"/>
            </p:cNvSpPr>
            <p:nvPr/>
          </p:nvSpPr>
          <p:spPr bwMode="auto">
            <a:xfrm>
              <a:off x="2577" y="1154"/>
              <a:ext cx="550"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69" name="Rectangle 92"/>
            <p:cNvSpPr>
              <a:spLocks noChangeArrowheads="1"/>
            </p:cNvSpPr>
            <p:nvPr/>
          </p:nvSpPr>
          <p:spPr bwMode="auto">
            <a:xfrm rot="2658430">
              <a:off x="2944" y="425"/>
              <a:ext cx="225" cy="506"/>
            </a:xfrm>
            <a:prstGeom prst="rect">
              <a:avLst/>
            </a:prstGeom>
            <a:solidFill>
              <a:srgbClr val="FF0000"/>
            </a:solidFill>
            <a:ln w="28575" algn="ctr">
              <a:solidFill>
                <a:srgbClr val="969696"/>
              </a:solidFill>
              <a:miter lim="800000"/>
              <a:headEnd/>
              <a:tailEnd/>
            </a:ln>
          </p:spPr>
          <p:txBody>
            <a:bodyPr wrap="none" lIns="0" tIns="0" rIns="0" bIns="0" anchor="ctr">
              <a:spAutoFit/>
            </a:bodyPr>
            <a:lstStyle/>
            <a:p>
              <a:endParaRPr lang="en-US"/>
            </a:p>
          </p:txBody>
        </p:sp>
        <p:sp>
          <p:nvSpPr>
            <p:cNvPr id="22570" name="Freeform 93"/>
            <p:cNvSpPr>
              <a:spLocks/>
            </p:cNvSpPr>
            <p:nvPr/>
          </p:nvSpPr>
          <p:spPr bwMode="auto">
            <a:xfrm>
              <a:off x="2643" y="789"/>
              <a:ext cx="309" cy="257"/>
            </a:xfrm>
            <a:custGeom>
              <a:avLst/>
              <a:gdLst>
                <a:gd name="T0" fmla="*/ 374 w 234"/>
                <a:gd name="T1" fmla="*/ 0 h 195"/>
                <a:gd name="T2" fmla="*/ 83 w 234"/>
                <a:gd name="T3" fmla="*/ 125 h 195"/>
                <a:gd name="T4" fmla="*/ 0 w 234"/>
                <a:gd name="T5" fmla="*/ 589 h 195"/>
                <a:gd name="T6" fmla="*/ 548 w 234"/>
                <a:gd name="T7" fmla="*/ 589 h 195"/>
                <a:gd name="T8" fmla="*/ 712 w 234"/>
                <a:gd name="T9" fmla="*/ 333 h 195"/>
                <a:gd name="T10" fmla="*/ 374 w 234"/>
                <a:gd name="T11" fmla="*/ 0 h 195"/>
                <a:gd name="T12" fmla="*/ 0 60000 65536"/>
                <a:gd name="T13" fmla="*/ 0 60000 65536"/>
                <a:gd name="T14" fmla="*/ 0 60000 65536"/>
                <a:gd name="T15" fmla="*/ 0 60000 65536"/>
                <a:gd name="T16" fmla="*/ 0 60000 65536"/>
                <a:gd name="T17" fmla="*/ 0 60000 65536"/>
                <a:gd name="T18" fmla="*/ 0 w 234"/>
                <a:gd name="T19" fmla="*/ 0 h 195"/>
                <a:gd name="T20" fmla="*/ 234 w 234"/>
                <a:gd name="T21" fmla="*/ 195 h 195"/>
              </a:gdLst>
              <a:ahLst/>
              <a:cxnLst>
                <a:cxn ang="T12">
                  <a:pos x="T0" y="T1"/>
                </a:cxn>
                <a:cxn ang="T13">
                  <a:pos x="T2" y="T3"/>
                </a:cxn>
                <a:cxn ang="T14">
                  <a:pos x="T4" y="T5"/>
                </a:cxn>
                <a:cxn ang="T15">
                  <a:pos x="T6" y="T7"/>
                </a:cxn>
                <a:cxn ang="T16">
                  <a:pos x="T8" y="T9"/>
                </a:cxn>
                <a:cxn ang="T17">
                  <a:pos x="T10" y="T11"/>
                </a:cxn>
              </a:cxnLst>
              <a:rect l="T18" t="T19" r="T20" b="T21"/>
              <a:pathLst>
                <a:path w="234" h="195">
                  <a:moveTo>
                    <a:pt x="123" y="0"/>
                  </a:moveTo>
                  <a:lnTo>
                    <a:pt x="27" y="42"/>
                  </a:lnTo>
                  <a:lnTo>
                    <a:pt x="0" y="195"/>
                  </a:lnTo>
                  <a:lnTo>
                    <a:pt x="180" y="195"/>
                  </a:lnTo>
                  <a:lnTo>
                    <a:pt x="234" y="111"/>
                  </a:lnTo>
                  <a:lnTo>
                    <a:pt x="123" y="0"/>
                  </a:lnTo>
                  <a:close/>
                </a:path>
              </a:pathLst>
            </a:custGeom>
            <a:solidFill>
              <a:srgbClr val="FFFFFF"/>
            </a:solidFill>
            <a:ln w="28575">
              <a:solidFill>
                <a:srgbClr val="969696"/>
              </a:solidFill>
              <a:round/>
              <a:headEnd/>
              <a:tailEnd/>
            </a:ln>
          </p:spPr>
          <p:txBody>
            <a:bodyPr wrap="none" lIns="0" tIns="0" rIns="0" bIns="0" anchor="ctr">
              <a:spAutoFit/>
            </a:bodyPr>
            <a:lstStyle/>
            <a:p>
              <a:endParaRPr lang="en-US"/>
            </a:p>
          </p:txBody>
        </p:sp>
        <p:sp>
          <p:nvSpPr>
            <p:cNvPr id="22571" name="Line 94"/>
            <p:cNvSpPr>
              <a:spLocks noChangeShapeType="1"/>
            </p:cNvSpPr>
            <p:nvPr/>
          </p:nvSpPr>
          <p:spPr bwMode="auto">
            <a:xfrm flipH="1">
              <a:off x="2703" y="891"/>
              <a:ext cx="147" cy="106"/>
            </a:xfrm>
            <a:prstGeom prst="line">
              <a:avLst/>
            </a:prstGeom>
            <a:noFill/>
            <a:ln w="2857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nvGrpSpPr>
          <p:cNvPr id="22549" name="Group 95"/>
          <p:cNvGrpSpPr>
            <a:grpSpLocks/>
          </p:cNvGrpSpPr>
          <p:nvPr/>
        </p:nvGrpSpPr>
        <p:grpSpPr bwMode="auto">
          <a:xfrm>
            <a:off x="3013075" y="3895725"/>
            <a:ext cx="781050" cy="776288"/>
            <a:chOff x="3360" y="800"/>
            <a:chExt cx="620" cy="616"/>
          </a:xfrm>
        </p:grpSpPr>
        <p:sp>
          <p:nvSpPr>
            <p:cNvPr id="22560" name="AutoShape 96"/>
            <p:cNvSpPr>
              <a:spLocks noChangeArrowheads="1"/>
            </p:cNvSpPr>
            <p:nvPr/>
          </p:nvSpPr>
          <p:spPr bwMode="auto">
            <a:xfrm>
              <a:off x="3360" y="800"/>
              <a:ext cx="620" cy="616"/>
            </a:xfrm>
            <a:prstGeom prst="roundRect">
              <a:avLst>
                <a:gd name="adj" fmla="val 16667"/>
              </a:avLst>
            </a:prstGeom>
            <a:solidFill>
              <a:srgbClr val="CCFFCC"/>
            </a:solidFill>
            <a:ln w="12700" algn="ctr">
              <a:solidFill>
                <a:schemeClr val="bg1"/>
              </a:solidFill>
              <a:round/>
              <a:headEnd/>
              <a:tailEnd/>
            </a:ln>
          </p:spPr>
          <p:txBody>
            <a:bodyPr lIns="0" tIns="0" rIns="0" bIns="0" anchor="ctr">
              <a:spAutoFit/>
            </a:bodyPr>
            <a:lstStyle/>
            <a:p>
              <a:endParaRPr lang="en-US"/>
            </a:p>
          </p:txBody>
        </p:sp>
        <p:sp>
          <p:nvSpPr>
            <p:cNvPr id="22561" name="Freeform 97"/>
            <p:cNvSpPr>
              <a:spLocks/>
            </p:cNvSpPr>
            <p:nvPr/>
          </p:nvSpPr>
          <p:spPr bwMode="auto">
            <a:xfrm>
              <a:off x="3403" y="830"/>
              <a:ext cx="212" cy="274"/>
            </a:xfrm>
            <a:custGeom>
              <a:avLst/>
              <a:gdLst>
                <a:gd name="T0" fmla="*/ 1 w 1052"/>
                <a:gd name="T1" fmla="*/ 2 h 1352"/>
                <a:gd name="T2" fmla="*/ 0 w 1052"/>
                <a:gd name="T3" fmla="*/ 2 h 1352"/>
                <a:gd name="T4" fmla="*/ 0 w 1052"/>
                <a:gd name="T5" fmla="*/ 1 h 1352"/>
                <a:gd name="T6" fmla="*/ 0 w 1052"/>
                <a:gd name="T7" fmla="*/ 1 h 1352"/>
                <a:gd name="T8" fmla="*/ 0 w 1052"/>
                <a:gd name="T9" fmla="*/ 1 h 1352"/>
                <a:gd name="T10" fmla="*/ 0 w 1052"/>
                <a:gd name="T11" fmla="*/ 0 h 1352"/>
                <a:gd name="T12" fmla="*/ 0 w 1052"/>
                <a:gd name="T13" fmla="*/ 0 h 1352"/>
                <a:gd name="T14" fmla="*/ 0 w 1052"/>
                <a:gd name="T15" fmla="*/ 0 h 1352"/>
                <a:gd name="T16" fmla="*/ 1 w 1052"/>
                <a:gd name="T17" fmla="*/ 0 h 1352"/>
                <a:gd name="T18" fmla="*/ 1 w 1052"/>
                <a:gd name="T19" fmla="*/ 0 h 1352"/>
                <a:gd name="T20" fmla="*/ 1 w 1052"/>
                <a:gd name="T21" fmla="*/ 0 h 1352"/>
                <a:gd name="T22" fmla="*/ 1 w 1052"/>
                <a:gd name="T23" fmla="*/ 0 h 1352"/>
                <a:gd name="T24" fmla="*/ 2 w 1052"/>
                <a:gd name="T25" fmla="*/ 0 h 1352"/>
                <a:gd name="T26" fmla="*/ 2 w 1052"/>
                <a:gd name="T27" fmla="*/ 1 h 1352"/>
                <a:gd name="T28" fmla="*/ 2 w 1052"/>
                <a:gd name="T29" fmla="*/ 1 h 1352"/>
                <a:gd name="T30" fmla="*/ 1 w 1052"/>
                <a:gd name="T31" fmla="*/ 2 h 1352"/>
                <a:gd name="T32" fmla="*/ 1 w 1052"/>
                <a:gd name="T33" fmla="*/ 2 h 1352"/>
                <a:gd name="T34" fmla="*/ 1 w 1052"/>
                <a:gd name="T35" fmla="*/ 2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grpSp>
          <p:nvGrpSpPr>
            <p:cNvPr id="22562" name="Group 98"/>
            <p:cNvGrpSpPr>
              <a:grpSpLocks/>
            </p:cNvGrpSpPr>
            <p:nvPr/>
          </p:nvGrpSpPr>
          <p:grpSpPr bwMode="auto">
            <a:xfrm flipH="1">
              <a:off x="3749" y="1171"/>
              <a:ext cx="212" cy="213"/>
              <a:chOff x="1350" y="686"/>
              <a:chExt cx="1132" cy="1132"/>
            </a:xfrm>
          </p:grpSpPr>
          <p:sp>
            <p:nvSpPr>
              <p:cNvPr id="22564" name="AutoShape 99"/>
              <p:cNvSpPr>
                <a:spLocks noChangeArrowheads="1"/>
              </p:cNvSpPr>
              <p:nvPr/>
            </p:nvSpPr>
            <p:spPr bwMode="auto">
              <a:xfrm>
                <a:off x="1350" y="686"/>
                <a:ext cx="1132" cy="1132"/>
              </a:xfrm>
              <a:prstGeom prst="smileyFace">
                <a:avLst>
                  <a:gd name="adj" fmla="val -4653"/>
                </a:avLst>
              </a:prstGeom>
              <a:solidFill>
                <a:srgbClr val="FFCC99"/>
              </a:solidFill>
              <a:ln w="12700">
                <a:solidFill>
                  <a:srgbClr val="000000"/>
                </a:solidFill>
                <a:round/>
                <a:headEnd/>
                <a:tailEnd/>
              </a:ln>
            </p:spPr>
            <p:txBody>
              <a:bodyPr wrap="none" anchor="ctr"/>
              <a:lstStyle/>
              <a:p>
                <a:endParaRPr lang="en-US"/>
              </a:p>
            </p:txBody>
          </p:sp>
          <p:pic>
            <p:nvPicPr>
              <p:cNvPr id="22565" name="Picture 100" descr="j015193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3" y="783"/>
                <a:ext cx="38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2563" name="Picture 101" descr="BS01887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81" y="829"/>
              <a:ext cx="382"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550" name="Text Box 102"/>
          <p:cNvSpPr txBox="1">
            <a:spLocks noChangeArrowheads="1"/>
          </p:cNvSpPr>
          <p:nvPr/>
        </p:nvSpPr>
        <p:spPr bwMode="auto">
          <a:xfrm>
            <a:off x="2809875" y="3549650"/>
            <a:ext cx="1171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a:t>exposure</a:t>
            </a:r>
          </a:p>
        </p:txBody>
      </p:sp>
      <p:grpSp>
        <p:nvGrpSpPr>
          <p:cNvPr id="22551" name="Group 103"/>
          <p:cNvGrpSpPr>
            <a:grpSpLocks/>
          </p:cNvGrpSpPr>
          <p:nvPr/>
        </p:nvGrpSpPr>
        <p:grpSpPr bwMode="auto">
          <a:xfrm>
            <a:off x="3013075" y="5634038"/>
            <a:ext cx="781050" cy="776287"/>
            <a:chOff x="3360" y="800"/>
            <a:chExt cx="620" cy="616"/>
          </a:xfrm>
        </p:grpSpPr>
        <p:sp>
          <p:nvSpPr>
            <p:cNvPr id="22554" name="AutoShape 104"/>
            <p:cNvSpPr>
              <a:spLocks noChangeArrowheads="1"/>
            </p:cNvSpPr>
            <p:nvPr/>
          </p:nvSpPr>
          <p:spPr bwMode="auto">
            <a:xfrm>
              <a:off x="3360" y="800"/>
              <a:ext cx="620" cy="616"/>
            </a:xfrm>
            <a:prstGeom prst="roundRect">
              <a:avLst>
                <a:gd name="adj" fmla="val 16667"/>
              </a:avLst>
            </a:prstGeom>
            <a:solidFill>
              <a:srgbClr val="CCFFCC"/>
            </a:solidFill>
            <a:ln w="12700" algn="ctr">
              <a:solidFill>
                <a:schemeClr val="bg1"/>
              </a:solidFill>
              <a:round/>
              <a:headEnd/>
              <a:tailEnd/>
            </a:ln>
          </p:spPr>
          <p:txBody>
            <a:bodyPr lIns="0" tIns="0" rIns="0" bIns="0" anchor="ctr">
              <a:spAutoFit/>
            </a:bodyPr>
            <a:lstStyle/>
            <a:p>
              <a:endParaRPr lang="en-US"/>
            </a:p>
          </p:txBody>
        </p:sp>
        <p:sp>
          <p:nvSpPr>
            <p:cNvPr id="22555" name="Freeform 105"/>
            <p:cNvSpPr>
              <a:spLocks/>
            </p:cNvSpPr>
            <p:nvPr/>
          </p:nvSpPr>
          <p:spPr bwMode="auto">
            <a:xfrm>
              <a:off x="3403" y="830"/>
              <a:ext cx="212" cy="274"/>
            </a:xfrm>
            <a:custGeom>
              <a:avLst/>
              <a:gdLst>
                <a:gd name="T0" fmla="*/ 1 w 1052"/>
                <a:gd name="T1" fmla="*/ 2 h 1352"/>
                <a:gd name="T2" fmla="*/ 0 w 1052"/>
                <a:gd name="T3" fmla="*/ 2 h 1352"/>
                <a:gd name="T4" fmla="*/ 0 w 1052"/>
                <a:gd name="T5" fmla="*/ 1 h 1352"/>
                <a:gd name="T6" fmla="*/ 0 w 1052"/>
                <a:gd name="T7" fmla="*/ 1 h 1352"/>
                <a:gd name="T8" fmla="*/ 0 w 1052"/>
                <a:gd name="T9" fmla="*/ 1 h 1352"/>
                <a:gd name="T10" fmla="*/ 0 w 1052"/>
                <a:gd name="T11" fmla="*/ 0 h 1352"/>
                <a:gd name="T12" fmla="*/ 0 w 1052"/>
                <a:gd name="T13" fmla="*/ 0 h 1352"/>
                <a:gd name="T14" fmla="*/ 0 w 1052"/>
                <a:gd name="T15" fmla="*/ 0 h 1352"/>
                <a:gd name="T16" fmla="*/ 1 w 1052"/>
                <a:gd name="T17" fmla="*/ 0 h 1352"/>
                <a:gd name="T18" fmla="*/ 1 w 1052"/>
                <a:gd name="T19" fmla="*/ 0 h 1352"/>
                <a:gd name="T20" fmla="*/ 1 w 1052"/>
                <a:gd name="T21" fmla="*/ 0 h 1352"/>
                <a:gd name="T22" fmla="*/ 1 w 1052"/>
                <a:gd name="T23" fmla="*/ 0 h 1352"/>
                <a:gd name="T24" fmla="*/ 2 w 1052"/>
                <a:gd name="T25" fmla="*/ 0 h 1352"/>
                <a:gd name="T26" fmla="*/ 2 w 1052"/>
                <a:gd name="T27" fmla="*/ 1 h 1352"/>
                <a:gd name="T28" fmla="*/ 2 w 1052"/>
                <a:gd name="T29" fmla="*/ 1 h 1352"/>
                <a:gd name="T30" fmla="*/ 1 w 1052"/>
                <a:gd name="T31" fmla="*/ 2 h 1352"/>
                <a:gd name="T32" fmla="*/ 1 w 1052"/>
                <a:gd name="T33" fmla="*/ 2 h 1352"/>
                <a:gd name="T34" fmla="*/ 1 w 1052"/>
                <a:gd name="T35" fmla="*/ 2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grpSp>
          <p:nvGrpSpPr>
            <p:cNvPr id="22556" name="Group 106"/>
            <p:cNvGrpSpPr>
              <a:grpSpLocks/>
            </p:cNvGrpSpPr>
            <p:nvPr/>
          </p:nvGrpSpPr>
          <p:grpSpPr bwMode="auto">
            <a:xfrm flipH="1">
              <a:off x="3749" y="1171"/>
              <a:ext cx="212" cy="213"/>
              <a:chOff x="1350" y="686"/>
              <a:chExt cx="1132" cy="1132"/>
            </a:xfrm>
          </p:grpSpPr>
          <p:sp>
            <p:nvSpPr>
              <p:cNvPr id="22558" name="AutoShape 107"/>
              <p:cNvSpPr>
                <a:spLocks noChangeArrowheads="1"/>
              </p:cNvSpPr>
              <p:nvPr/>
            </p:nvSpPr>
            <p:spPr bwMode="auto">
              <a:xfrm>
                <a:off x="1350" y="686"/>
                <a:ext cx="1132" cy="1132"/>
              </a:xfrm>
              <a:prstGeom prst="smileyFace">
                <a:avLst>
                  <a:gd name="adj" fmla="val -4653"/>
                </a:avLst>
              </a:prstGeom>
              <a:solidFill>
                <a:srgbClr val="FFCC99"/>
              </a:solidFill>
              <a:ln w="12700">
                <a:solidFill>
                  <a:srgbClr val="000000"/>
                </a:solidFill>
                <a:round/>
                <a:headEnd/>
                <a:tailEnd/>
              </a:ln>
            </p:spPr>
            <p:txBody>
              <a:bodyPr wrap="none" anchor="ctr"/>
              <a:lstStyle/>
              <a:p>
                <a:endParaRPr lang="en-US"/>
              </a:p>
            </p:txBody>
          </p:sp>
          <p:pic>
            <p:nvPicPr>
              <p:cNvPr id="22559" name="Picture 108" descr="j015193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3" y="783"/>
                <a:ext cx="38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2557" name="Picture 109" descr="BS01887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81" y="829"/>
              <a:ext cx="382"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552" name="Line 110"/>
          <p:cNvSpPr>
            <a:spLocks noChangeShapeType="1"/>
          </p:cNvSpPr>
          <p:nvPr/>
        </p:nvSpPr>
        <p:spPr bwMode="auto">
          <a:xfrm>
            <a:off x="1778000" y="4716463"/>
            <a:ext cx="2727325" cy="0"/>
          </a:xfrm>
          <a:prstGeom prst="line">
            <a:avLst/>
          </a:prstGeom>
          <a:noFill/>
          <a:ln w="28575">
            <a:solidFill>
              <a:srgbClr val="CC9900"/>
            </a:solidFill>
            <a:round/>
            <a:headEnd/>
            <a:tailEnd type="diamond" w="med" len="me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22553" name="Line 111"/>
          <p:cNvSpPr>
            <a:spLocks noChangeShapeType="1"/>
          </p:cNvSpPr>
          <p:nvPr/>
        </p:nvSpPr>
        <p:spPr bwMode="auto">
          <a:xfrm>
            <a:off x="1423988" y="6042025"/>
            <a:ext cx="1592262" cy="0"/>
          </a:xfrm>
          <a:prstGeom prst="line">
            <a:avLst/>
          </a:prstGeom>
          <a:noFill/>
          <a:ln w="28575">
            <a:solidFill>
              <a:srgbClr val="CC9900"/>
            </a:solidFill>
            <a:round/>
            <a:headEnd/>
            <a:tailEnd type="diamond" w="med" len="me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64" name="Line 50"/>
          <p:cNvSpPr>
            <a:spLocks noChangeShapeType="1"/>
          </p:cNvSpPr>
          <p:nvPr/>
        </p:nvSpPr>
        <p:spPr bwMode="auto">
          <a:xfrm flipV="1">
            <a:off x="4500563" y="1625600"/>
            <a:ext cx="0" cy="1685925"/>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23565" name="Rectangle 51"/>
          <p:cNvSpPr>
            <a:spLocks noGrp="1" noChangeArrowheads="1"/>
          </p:cNvSpPr>
          <p:nvPr>
            <p:ph type="title"/>
          </p:nvPr>
        </p:nvSpPr>
        <p:spPr/>
        <p:txBody>
          <a:bodyPr/>
          <a:lstStyle/>
          <a:p>
            <a:r>
              <a:rPr lang="en-US"/>
              <a:t>Summary: primary entities in the data model</a:t>
            </a:r>
          </a:p>
        </p:txBody>
      </p:sp>
      <p:sp>
        <p:nvSpPr>
          <p:cNvPr id="23566" name="Rectangle 127"/>
          <p:cNvSpPr>
            <a:spLocks noGrp="1" noChangeArrowheads="1"/>
          </p:cNvSpPr>
          <p:nvPr>
            <p:ph idx="1"/>
          </p:nvPr>
        </p:nvSpPr>
        <p:spPr>
          <a:xfrm>
            <a:off x="5318125" y="765175"/>
            <a:ext cx="3495675" cy="2320925"/>
          </a:xfrm>
        </p:spPr>
        <p:txBody>
          <a:bodyPr/>
          <a:lstStyle/>
          <a:p>
            <a:pPr>
              <a:buFont typeface="Arial" charset="0"/>
              <a:buChar char="•"/>
            </a:pPr>
            <a:r>
              <a:rPr lang="en-US"/>
              <a:t>A claim has one policy, one owner, and one group</a:t>
            </a:r>
          </a:p>
          <a:p>
            <a:pPr>
              <a:buFont typeface="Arial" charset="0"/>
              <a:buChar char="•"/>
            </a:pPr>
            <a:r>
              <a:rPr lang="en-US"/>
              <a:t>For all other entities listed here, there can be many per claim</a:t>
            </a:r>
          </a:p>
        </p:txBody>
      </p:sp>
      <p:grpSp>
        <p:nvGrpSpPr>
          <p:cNvPr id="23567" name="Group 52"/>
          <p:cNvGrpSpPr>
            <a:grpSpLocks/>
          </p:cNvGrpSpPr>
          <p:nvPr/>
        </p:nvGrpSpPr>
        <p:grpSpPr bwMode="auto">
          <a:xfrm>
            <a:off x="3749675" y="1974850"/>
            <a:ext cx="1512888" cy="1114425"/>
            <a:chOff x="2083" y="1606"/>
            <a:chExt cx="1489" cy="1097"/>
          </a:xfrm>
        </p:grpSpPr>
        <p:sp>
          <p:nvSpPr>
            <p:cNvPr id="23770" name="Rectangle 53"/>
            <p:cNvSpPr>
              <a:spLocks noChangeArrowheads="1"/>
            </p:cNvSpPr>
            <p:nvPr/>
          </p:nvSpPr>
          <p:spPr bwMode="auto">
            <a:xfrm>
              <a:off x="2083" y="1606"/>
              <a:ext cx="1489" cy="1097"/>
            </a:xfrm>
            <a:prstGeom prst="rect">
              <a:avLst/>
            </a:prstGeom>
            <a:solidFill>
              <a:srgbClr val="B2B2B2"/>
            </a:solidFill>
            <a:ln w="12700" algn="ctr">
              <a:solidFill>
                <a:schemeClr val="bg1"/>
              </a:solidFill>
              <a:miter lim="800000"/>
              <a:headEnd/>
              <a:tailEnd/>
            </a:ln>
          </p:spPr>
          <p:txBody>
            <a:bodyPr lIns="0" tIns="0" rIns="0" bIns="0" anchor="ctr">
              <a:spAutoFit/>
            </a:bodyPr>
            <a:lstStyle/>
            <a:p>
              <a:endParaRPr lang="en-US"/>
            </a:p>
          </p:txBody>
        </p:sp>
        <p:sp>
          <p:nvSpPr>
            <p:cNvPr id="23771" name="Freeform 54"/>
            <p:cNvSpPr>
              <a:spLocks/>
            </p:cNvSpPr>
            <p:nvPr/>
          </p:nvSpPr>
          <p:spPr bwMode="auto">
            <a:xfrm>
              <a:off x="3351" y="2073"/>
              <a:ext cx="217" cy="63"/>
            </a:xfrm>
            <a:custGeom>
              <a:avLst/>
              <a:gdLst>
                <a:gd name="T0" fmla="*/ 0 w 217"/>
                <a:gd name="T1" fmla="*/ 63 h 63"/>
                <a:gd name="T2" fmla="*/ 217 w 217"/>
                <a:gd name="T3" fmla="*/ 58 h 63"/>
                <a:gd name="T4" fmla="*/ 216 w 217"/>
                <a:gd name="T5" fmla="*/ 0 h 63"/>
                <a:gd name="T6" fmla="*/ 2 w 217"/>
                <a:gd name="T7" fmla="*/ 12 h 63"/>
                <a:gd name="T8" fmla="*/ 0 w 217"/>
                <a:gd name="T9" fmla="*/ 63 h 63"/>
                <a:gd name="T10" fmla="*/ 0 60000 65536"/>
                <a:gd name="T11" fmla="*/ 0 60000 65536"/>
                <a:gd name="T12" fmla="*/ 0 60000 65536"/>
                <a:gd name="T13" fmla="*/ 0 60000 65536"/>
                <a:gd name="T14" fmla="*/ 0 60000 65536"/>
                <a:gd name="T15" fmla="*/ 0 w 217"/>
                <a:gd name="T16" fmla="*/ 0 h 63"/>
                <a:gd name="T17" fmla="*/ 217 w 217"/>
                <a:gd name="T18" fmla="*/ 63 h 63"/>
              </a:gdLst>
              <a:ahLst/>
              <a:cxnLst>
                <a:cxn ang="T10">
                  <a:pos x="T0" y="T1"/>
                </a:cxn>
                <a:cxn ang="T11">
                  <a:pos x="T2" y="T3"/>
                </a:cxn>
                <a:cxn ang="T12">
                  <a:pos x="T4" y="T5"/>
                </a:cxn>
                <a:cxn ang="T13">
                  <a:pos x="T6" y="T7"/>
                </a:cxn>
                <a:cxn ang="T14">
                  <a:pos x="T8" y="T9"/>
                </a:cxn>
              </a:cxnLst>
              <a:rect l="T15" t="T16" r="T17" b="T18"/>
              <a:pathLst>
                <a:path w="217" h="63">
                  <a:moveTo>
                    <a:pt x="0" y="63"/>
                  </a:moveTo>
                  <a:lnTo>
                    <a:pt x="217" y="58"/>
                  </a:lnTo>
                  <a:lnTo>
                    <a:pt x="216" y="0"/>
                  </a:lnTo>
                  <a:lnTo>
                    <a:pt x="2" y="12"/>
                  </a:lnTo>
                  <a:lnTo>
                    <a:pt x="0" y="63"/>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23772" name="Freeform 55"/>
            <p:cNvSpPr>
              <a:spLocks/>
            </p:cNvSpPr>
            <p:nvPr/>
          </p:nvSpPr>
          <p:spPr bwMode="auto">
            <a:xfrm>
              <a:off x="3351" y="2259"/>
              <a:ext cx="217" cy="63"/>
            </a:xfrm>
            <a:custGeom>
              <a:avLst/>
              <a:gdLst>
                <a:gd name="T0" fmla="*/ 0 w 217"/>
                <a:gd name="T1" fmla="*/ 63 h 63"/>
                <a:gd name="T2" fmla="*/ 217 w 217"/>
                <a:gd name="T3" fmla="*/ 58 h 63"/>
                <a:gd name="T4" fmla="*/ 216 w 217"/>
                <a:gd name="T5" fmla="*/ 0 h 63"/>
                <a:gd name="T6" fmla="*/ 2 w 217"/>
                <a:gd name="T7" fmla="*/ 12 h 63"/>
                <a:gd name="T8" fmla="*/ 0 w 217"/>
                <a:gd name="T9" fmla="*/ 63 h 63"/>
                <a:gd name="T10" fmla="*/ 0 60000 65536"/>
                <a:gd name="T11" fmla="*/ 0 60000 65536"/>
                <a:gd name="T12" fmla="*/ 0 60000 65536"/>
                <a:gd name="T13" fmla="*/ 0 60000 65536"/>
                <a:gd name="T14" fmla="*/ 0 60000 65536"/>
                <a:gd name="T15" fmla="*/ 0 w 217"/>
                <a:gd name="T16" fmla="*/ 0 h 63"/>
                <a:gd name="T17" fmla="*/ 217 w 217"/>
                <a:gd name="T18" fmla="*/ 63 h 63"/>
              </a:gdLst>
              <a:ahLst/>
              <a:cxnLst>
                <a:cxn ang="T10">
                  <a:pos x="T0" y="T1"/>
                </a:cxn>
                <a:cxn ang="T11">
                  <a:pos x="T2" y="T3"/>
                </a:cxn>
                <a:cxn ang="T12">
                  <a:pos x="T4" y="T5"/>
                </a:cxn>
                <a:cxn ang="T13">
                  <a:pos x="T6" y="T7"/>
                </a:cxn>
                <a:cxn ang="T14">
                  <a:pos x="T8" y="T9"/>
                </a:cxn>
              </a:cxnLst>
              <a:rect l="T15" t="T16" r="T17" b="T18"/>
              <a:pathLst>
                <a:path w="217" h="63">
                  <a:moveTo>
                    <a:pt x="0" y="63"/>
                  </a:moveTo>
                  <a:lnTo>
                    <a:pt x="217" y="58"/>
                  </a:lnTo>
                  <a:lnTo>
                    <a:pt x="216" y="0"/>
                  </a:lnTo>
                  <a:lnTo>
                    <a:pt x="2" y="12"/>
                  </a:lnTo>
                  <a:lnTo>
                    <a:pt x="0" y="63"/>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23773" name="Freeform 56"/>
            <p:cNvSpPr>
              <a:spLocks/>
            </p:cNvSpPr>
            <p:nvPr/>
          </p:nvSpPr>
          <p:spPr bwMode="auto">
            <a:xfrm>
              <a:off x="2238" y="2493"/>
              <a:ext cx="114" cy="207"/>
            </a:xfrm>
            <a:custGeom>
              <a:avLst/>
              <a:gdLst>
                <a:gd name="T0" fmla="*/ 66 w 114"/>
                <a:gd name="T1" fmla="*/ 0 h 207"/>
                <a:gd name="T2" fmla="*/ 0 w 114"/>
                <a:gd name="T3" fmla="*/ 207 h 207"/>
                <a:gd name="T4" fmla="*/ 54 w 114"/>
                <a:gd name="T5" fmla="*/ 207 h 207"/>
                <a:gd name="T6" fmla="*/ 114 w 114"/>
                <a:gd name="T7" fmla="*/ 18 h 207"/>
                <a:gd name="T8" fmla="*/ 66 w 114"/>
                <a:gd name="T9" fmla="*/ 0 h 207"/>
                <a:gd name="T10" fmla="*/ 0 60000 65536"/>
                <a:gd name="T11" fmla="*/ 0 60000 65536"/>
                <a:gd name="T12" fmla="*/ 0 60000 65536"/>
                <a:gd name="T13" fmla="*/ 0 60000 65536"/>
                <a:gd name="T14" fmla="*/ 0 60000 65536"/>
                <a:gd name="T15" fmla="*/ 0 w 114"/>
                <a:gd name="T16" fmla="*/ 0 h 207"/>
                <a:gd name="T17" fmla="*/ 114 w 114"/>
                <a:gd name="T18" fmla="*/ 207 h 207"/>
              </a:gdLst>
              <a:ahLst/>
              <a:cxnLst>
                <a:cxn ang="T10">
                  <a:pos x="T0" y="T1"/>
                </a:cxn>
                <a:cxn ang="T11">
                  <a:pos x="T2" y="T3"/>
                </a:cxn>
                <a:cxn ang="T12">
                  <a:pos x="T4" y="T5"/>
                </a:cxn>
                <a:cxn ang="T13">
                  <a:pos x="T6" y="T7"/>
                </a:cxn>
                <a:cxn ang="T14">
                  <a:pos x="T8" y="T9"/>
                </a:cxn>
              </a:cxnLst>
              <a:rect l="T15" t="T16" r="T17" b="T18"/>
              <a:pathLst>
                <a:path w="114" h="207">
                  <a:moveTo>
                    <a:pt x="66" y="0"/>
                  </a:moveTo>
                  <a:lnTo>
                    <a:pt x="0" y="207"/>
                  </a:lnTo>
                  <a:lnTo>
                    <a:pt x="54" y="207"/>
                  </a:lnTo>
                  <a:lnTo>
                    <a:pt x="114" y="18"/>
                  </a:lnTo>
                  <a:lnTo>
                    <a:pt x="66" y="0"/>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23774" name="Freeform 57"/>
            <p:cNvSpPr>
              <a:spLocks/>
            </p:cNvSpPr>
            <p:nvPr/>
          </p:nvSpPr>
          <p:spPr bwMode="auto">
            <a:xfrm>
              <a:off x="2436" y="2541"/>
              <a:ext cx="102" cy="159"/>
            </a:xfrm>
            <a:custGeom>
              <a:avLst/>
              <a:gdLst>
                <a:gd name="T0" fmla="*/ 51 w 102"/>
                <a:gd name="T1" fmla="*/ 0 h 159"/>
                <a:gd name="T2" fmla="*/ 0 w 102"/>
                <a:gd name="T3" fmla="*/ 159 h 159"/>
                <a:gd name="T4" fmla="*/ 54 w 102"/>
                <a:gd name="T5" fmla="*/ 159 h 159"/>
                <a:gd name="T6" fmla="*/ 102 w 102"/>
                <a:gd name="T7" fmla="*/ 0 h 159"/>
                <a:gd name="T8" fmla="*/ 51 w 102"/>
                <a:gd name="T9" fmla="*/ 0 h 159"/>
                <a:gd name="T10" fmla="*/ 0 60000 65536"/>
                <a:gd name="T11" fmla="*/ 0 60000 65536"/>
                <a:gd name="T12" fmla="*/ 0 60000 65536"/>
                <a:gd name="T13" fmla="*/ 0 60000 65536"/>
                <a:gd name="T14" fmla="*/ 0 60000 65536"/>
                <a:gd name="T15" fmla="*/ 0 w 102"/>
                <a:gd name="T16" fmla="*/ 0 h 159"/>
                <a:gd name="T17" fmla="*/ 102 w 102"/>
                <a:gd name="T18" fmla="*/ 159 h 159"/>
              </a:gdLst>
              <a:ahLst/>
              <a:cxnLst>
                <a:cxn ang="T10">
                  <a:pos x="T0" y="T1"/>
                </a:cxn>
                <a:cxn ang="T11">
                  <a:pos x="T2" y="T3"/>
                </a:cxn>
                <a:cxn ang="T12">
                  <a:pos x="T4" y="T5"/>
                </a:cxn>
                <a:cxn ang="T13">
                  <a:pos x="T6" y="T7"/>
                </a:cxn>
                <a:cxn ang="T14">
                  <a:pos x="T8" y="T9"/>
                </a:cxn>
              </a:cxnLst>
              <a:rect l="T15" t="T16" r="T17" b="T18"/>
              <a:pathLst>
                <a:path w="102" h="159">
                  <a:moveTo>
                    <a:pt x="51" y="0"/>
                  </a:moveTo>
                  <a:lnTo>
                    <a:pt x="0" y="159"/>
                  </a:lnTo>
                  <a:lnTo>
                    <a:pt x="54" y="159"/>
                  </a:lnTo>
                  <a:lnTo>
                    <a:pt x="102" y="0"/>
                  </a:lnTo>
                  <a:lnTo>
                    <a:pt x="51" y="0"/>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23775" name="Rectangle 58"/>
            <p:cNvSpPr>
              <a:spLocks noChangeArrowheads="1"/>
            </p:cNvSpPr>
            <p:nvPr/>
          </p:nvSpPr>
          <p:spPr bwMode="auto">
            <a:xfrm>
              <a:off x="2762" y="1606"/>
              <a:ext cx="810" cy="248"/>
            </a:xfrm>
            <a:prstGeom prst="rect">
              <a:avLst/>
            </a:prstGeom>
            <a:solidFill>
              <a:srgbClr val="009900"/>
            </a:solidFill>
            <a:ln w="12700" algn="ctr">
              <a:solidFill>
                <a:schemeClr val="bg1"/>
              </a:solidFill>
              <a:miter lim="800000"/>
              <a:headEnd/>
              <a:tailEnd/>
            </a:ln>
          </p:spPr>
          <p:txBody>
            <a:bodyPr wrap="none" lIns="0" tIns="0" rIns="0" bIns="0" anchor="ctr">
              <a:spAutoFit/>
            </a:bodyPr>
            <a:lstStyle/>
            <a:p>
              <a:endParaRPr lang="en-US"/>
            </a:p>
          </p:txBody>
        </p:sp>
        <p:sp>
          <p:nvSpPr>
            <p:cNvPr id="23776" name="Rectangle 59"/>
            <p:cNvSpPr>
              <a:spLocks noChangeArrowheads="1"/>
            </p:cNvSpPr>
            <p:nvPr/>
          </p:nvSpPr>
          <p:spPr bwMode="auto">
            <a:xfrm>
              <a:off x="2778" y="1874"/>
              <a:ext cx="62" cy="827"/>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23777" name="AutoShape 60"/>
            <p:cNvSpPr>
              <a:spLocks noChangeArrowheads="1"/>
            </p:cNvSpPr>
            <p:nvPr/>
          </p:nvSpPr>
          <p:spPr bwMode="auto">
            <a:xfrm rot="2681173">
              <a:off x="2441" y="1752"/>
              <a:ext cx="559" cy="573"/>
            </a:xfrm>
            <a:prstGeom prst="irregularSeal2">
              <a:avLst/>
            </a:prstGeom>
            <a:gradFill rotWithShape="1">
              <a:gsLst>
                <a:gs pos="0">
                  <a:srgbClr val="FFFF66"/>
                </a:gs>
                <a:gs pos="100000">
                  <a:srgbClr val="FF0000"/>
                </a:gs>
              </a:gsLst>
              <a:path path="shape">
                <a:fillToRect l="50000" t="50000" r="50000" b="50000"/>
              </a:path>
            </a:gra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0" tIns="0" rIns="0" bIns="0" anchor="ctr">
              <a:spAutoFit/>
            </a:bodyPr>
            <a:lstStyle/>
            <a:p>
              <a:endParaRPr lang="en-US"/>
            </a:p>
          </p:txBody>
        </p:sp>
        <p:sp>
          <p:nvSpPr>
            <p:cNvPr id="23778" name="Freeform 61"/>
            <p:cNvSpPr>
              <a:spLocks/>
            </p:cNvSpPr>
            <p:nvPr/>
          </p:nvSpPr>
          <p:spPr bwMode="auto">
            <a:xfrm>
              <a:off x="2219" y="2561"/>
              <a:ext cx="369" cy="104"/>
            </a:xfrm>
            <a:custGeom>
              <a:avLst/>
              <a:gdLst>
                <a:gd name="T0" fmla="*/ 0 w 992"/>
                <a:gd name="T1" fmla="*/ 0 h 280"/>
                <a:gd name="T2" fmla="*/ 19 w 992"/>
                <a:gd name="T3" fmla="*/ 4 h 280"/>
                <a:gd name="T4" fmla="*/ 18 w 992"/>
                <a:gd name="T5" fmla="*/ 5 h 280"/>
                <a:gd name="T6" fmla="*/ 0 w 992"/>
                <a:gd name="T7" fmla="*/ 1 h 280"/>
                <a:gd name="T8" fmla="*/ 0 w 992"/>
                <a:gd name="T9" fmla="*/ 0 h 280"/>
                <a:gd name="T10" fmla="*/ 0 60000 65536"/>
                <a:gd name="T11" fmla="*/ 0 60000 65536"/>
                <a:gd name="T12" fmla="*/ 0 60000 65536"/>
                <a:gd name="T13" fmla="*/ 0 60000 65536"/>
                <a:gd name="T14" fmla="*/ 0 60000 65536"/>
                <a:gd name="T15" fmla="*/ 0 w 992"/>
                <a:gd name="T16" fmla="*/ 0 h 280"/>
                <a:gd name="T17" fmla="*/ 992 w 992"/>
                <a:gd name="T18" fmla="*/ 280 h 280"/>
              </a:gdLst>
              <a:ahLst/>
              <a:cxnLst>
                <a:cxn ang="T10">
                  <a:pos x="T0" y="T1"/>
                </a:cxn>
                <a:cxn ang="T11">
                  <a:pos x="T2" y="T3"/>
                </a:cxn>
                <a:cxn ang="T12">
                  <a:pos x="T4" y="T5"/>
                </a:cxn>
                <a:cxn ang="T13">
                  <a:pos x="T6" y="T7"/>
                </a:cxn>
                <a:cxn ang="T14">
                  <a:pos x="T8" y="T9"/>
                </a:cxn>
              </a:cxnLst>
              <a:rect l="T15" t="T16" r="T17" b="T18"/>
              <a:pathLst>
                <a:path w="992" h="280">
                  <a:moveTo>
                    <a:pt x="0" y="0"/>
                  </a:moveTo>
                  <a:lnTo>
                    <a:pt x="992" y="240"/>
                  </a:lnTo>
                  <a:lnTo>
                    <a:pt x="936" y="280"/>
                  </a:lnTo>
                  <a:lnTo>
                    <a:pt x="16" y="56"/>
                  </a:lnTo>
                  <a:lnTo>
                    <a:pt x="0" y="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23779" name="Freeform 62"/>
            <p:cNvSpPr>
              <a:spLocks/>
            </p:cNvSpPr>
            <p:nvPr/>
          </p:nvSpPr>
          <p:spPr bwMode="auto">
            <a:xfrm>
              <a:off x="3429" y="2008"/>
              <a:ext cx="51" cy="375"/>
            </a:xfrm>
            <a:custGeom>
              <a:avLst/>
              <a:gdLst>
                <a:gd name="T0" fmla="*/ 0 w 136"/>
                <a:gd name="T1" fmla="*/ 0 h 1008"/>
                <a:gd name="T2" fmla="*/ 2 w 136"/>
                <a:gd name="T3" fmla="*/ 19 h 1008"/>
                <a:gd name="T4" fmla="*/ 3 w 136"/>
                <a:gd name="T5" fmla="*/ 17 h 1008"/>
                <a:gd name="T6" fmla="*/ 1 w 136"/>
                <a:gd name="T7" fmla="*/ 1 h 1008"/>
                <a:gd name="T8" fmla="*/ 0 w 136"/>
                <a:gd name="T9" fmla="*/ 0 h 1008"/>
                <a:gd name="T10" fmla="*/ 0 60000 65536"/>
                <a:gd name="T11" fmla="*/ 0 60000 65536"/>
                <a:gd name="T12" fmla="*/ 0 60000 65536"/>
                <a:gd name="T13" fmla="*/ 0 60000 65536"/>
                <a:gd name="T14" fmla="*/ 0 60000 65536"/>
                <a:gd name="T15" fmla="*/ 0 w 136"/>
                <a:gd name="T16" fmla="*/ 0 h 1008"/>
                <a:gd name="T17" fmla="*/ 136 w 136"/>
                <a:gd name="T18" fmla="*/ 1008 h 1008"/>
              </a:gdLst>
              <a:ahLst/>
              <a:cxnLst>
                <a:cxn ang="T10">
                  <a:pos x="T0" y="T1"/>
                </a:cxn>
                <a:cxn ang="T11">
                  <a:pos x="T2" y="T3"/>
                </a:cxn>
                <a:cxn ang="T12">
                  <a:pos x="T4" y="T5"/>
                </a:cxn>
                <a:cxn ang="T13">
                  <a:pos x="T6" y="T7"/>
                </a:cxn>
                <a:cxn ang="T14">
                  <a:pos x="T8" y="T9"/>
                </a:cxn>
              </a:cxnLst>
              <a:rect l="T15" t="T16" r="T17" b="T18"/>
              <a:pathLst>
                <a:path w="136" h="1008">
                  <a:moveTo>
                    <a:pt x="0" y="0"/>
                  </a:moveTo>
                  <a:lnTo>
                    <a:pt x="80" y="1008"/>
                  </a:lnTo>
                  <a:lnTo>
                    <a:pt x="136" y="920"/>
                  </a:lnTo>
                  <a:lnTo>
                    <a:pt x="56" y="48"/>
                  </a:lnTo>
                  <a:lnTo>
                    <a:pt x="0" y="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23780" name="Rectangle 63"/>
            <p:cNvSpPr>
              <a:spLocks noChangeArrowheads="1"/>
            </p:cNvSpPr>
            <p:nvPr/>
          </p:nvSpPr>
          <p:spPr bwMode="auto">
            <a:xfrm>
              <a:off x="2124" y="1610"/>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23781" name="Rectangle 64"/>
            <p:cNvSpPr>
              <a:spLocks noChangeArrowheads="1"/>
            </p:cNvSpPr>
            <p:nvPr/>
          </p:nvSpPr>
          <p:spPr bwMode="auto">
            <a:xfrm rot="5400000">
              <a:off x="3069" y="2371"/>
              <a:ext cx="27" cy="253"/>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23782" name="Rectangle 65"/>
            <p:cNvSpPr>
              <a:spLocks noChangeArrowheads="1"/>
            </p:cNvSpPr>
            <p:nvPr/>
          </p:nvSpPr>
          <p:spPr bwMode="auto">
            <a:xfrm rot="5400000">
              <a:off x="3399" y="2371"/>
              <a:ext cx="27" cy="253"/>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grpSp>
          <p:nvGrpSpPr>
            <p:cNvPr id="23783" name="Group 66"/>
            <p:cNvGrpSpPr>
              <a:grpSpLocks/>
            </p:cNvGrpSpPr>
            <p:nvPr/>
          </p:nvGrpSpPr>
          <p:grpSpPr bwMode="auto">
            <a:xfrm>
              <a:off x="2221" y="1871"/>
              <a:ext cx="518" cy="782"/>
              <a:chOff x="2400" y="1656"/>
              <a:chExt cx="752" cy="1136"/>
            </a:xfrm>
          </p:grpSpPr>
          <p:sp>
            <p:nvSpPr>
              <p:cNvPr id="23796" name="Freeform 67"/>
              <p:cNvSpPr>
                <a:spLocks/>
              </p:cNvSpPr>
              <p:nvPr/>
            </p:nvSpPr>
            <p:spPr bwMode="auto">
              <a:xfrm>
                <a:off x="2400" y="1656"/>
                <a:ext cx="752" cy="1136"/>
              </a:xfrm>
              <a:custGeom>
                <a:avLst/>
                <a:gdLst>
                  <a:gd name="T0" fmla="*/ 240 w 752"/>
                  <a:gd name="T1" fmla="*/ 0 h 1136"/>
                  <a:gd name="T2" fmla="*/ 0 w 752"/>
                  <a:gd name="T3" fmla="*/ 1008 h 1136"/>
                  <a:gd name="T4" fmla="*/ 528 w 752"/>
                  <a:gd name="T5" fmla="*/ 1136 h 1136"/>
                  <a:gd name="T6" fmla="*/ 688 w 752"/>
                  <a:gd name="T7" fmla="*/ 384 h 1136"/>
                  <a:gd name="T8" fmla="*/ 680 w 752"/>
                  <a:gd name="T9" fmla="*/ 328 h 1136"/>
                  <a:gd name="T10" fmla="*/ 712 w 752"/>
                  <a:gd name="T11" fmla="*/ 280 h 1136"/>
                  <a:gd name="T12" fmla="*/ 752 w 752"/>
                  <a:gd name="T13" fmla="*/ 88 h 1136"/>
                  <a:gd name="T14" fmla="*/ 240 w 752"/>
                  <a:gd name="T15" fmla="*/ 0 h 1136"/>
                  <a:gd name="T16" fmla="*/ 0 60000 65536"/>
                  <a:gd name="T17" fmla="*/ 0 60000 65536"/>
                  <a:gd name="T18" fmla="*/ 0 60000 65536"/>
                  <a:gd name="T19" fmla="*/ 0 60000 65536"/>
                  <a:gd name="T20" fmla="*/ 0 60000 65536"/>
                  <a:gd name="T21" fmla="*/ 0 60000 65536"/>
                  <a:gd name="T22" fmla="*/ 0 60000 65536"/>
                  <a:gd name="T23" fmla="*/ 0 60000 65536"/>
                  <a:gd name="T24" fmla="*/ 0 w 752"/>
                  <a:gd name="T25" fmla="*/ 0 h 1136"/>
                  <a:gd name="T26" fmla="*/ 752 w 752"/>
                  <a:gd name="T27" fmla="*/ 1136 h 11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2" h="1136">
                    <a:moveTo>
                      <a:pt x="240" y="0"/>
                    </a:moveTo>
                    <a:lnTo>
                      <a:pt x="0" y="1008"/>
                    </a:lnTo>
                    <a:lnTo>
                      <a:pt x="528" y="1136"/>
                    </a:lnTo>
                    <a:lnTo>
                      <a:pt x="688" y="384"/>
                    </a:lnTo>
                    <a:lnTo>
                      <a:pt x="680" y="328"/>
                    </a:lnTo>
                    <a:lnTo>
                      <a:pt x="712" y="280"/>
                    </a:lnTo>
                    <a:lnTo>
                      <a:pt x="752" y="88"/>
                    </a:lnTo>
                    <a:lnTo>
                      <a:pt x="240" y="0"/>
                    </a:lnTo>
                    <a:close/>
                  </a:path>
                </a:pathLst>
              </a:custGeom>
              <a:solidFill>
                <a:schemeClr val="folHlink"/>
              </a:solidFill>
              <a:ln w="12700">
                <a:solidFill>
                  <a:schemeClr val="bg1"/>
                </a:solidFill>
                <a:round/>
                <a:headEnd/>
                <a:tailEnd/>
              </a:ln>
            </p:spPr>
            <p:txBody>
              <a:bodyPr wrap="none" lIns="0" tIns="0" rIns="0" bIns="0" anchor="ctr">
                <a:spAutoFit/>
              </a:bodyPr>
              <a:lstStyle/>
              <a:p>
                <a:endParaRPr lang="en-US"/>
              </a:p>
            </p:txBody>
          </p:sp>
          <p:sp>
            <p:nvSpPr>
              <p:cNvPr id="23797" name="Freeform 68"/>
              <p:cNvSpPr>
                <a:spLocks/>
              </p:cNvSpPr>
              <p:nvPr/>
            </p:nvSpPr>
            <p:spPr bwMode="auto">
              <a:xfrm>
                <a:off x="2608" y="1952"/>
                <a:ext cx="448" cy="192"/>
              </a:xfrm>
              <a:custGeom>
                <a:avLst/>
                <a:gdLst>
                  <a:gd name="T0" fmla="*/ 0 w 448"/>
                  <a:gd name="T1" fmla="*/ 8 h 192"/>
                  <a:gd name="T2" fmla="*/ 48 w 448"/>
                  <a:gd name="T3" fmla="*/ 136 h 192"/>
                  <a:gd name="T4" fmla="*/ 144 w 448"/>
                  <a:gd name="T5" fmla="*/ 136 h 192"/>
                  <a:gd name="T6" fmla="*/ 256 w 448"/>
                  <a:gd name="T7" fmla="*/ 152 h 192"/>
                  <a:gd name="T8" fmla="*/ 336 w 448"/>
                  <a:gd name="T9" fmla="*/ 192 h 192"/>
                  <a:gd name="T10" fmla="*/ 448 w 448"/>
                  <a:gd name="T11" fmla="*/ 120 h 192"/>
                  <a:gd name="T12" fmla="*/ 352 w 448"/>
                  <a:gd name="T13" fmla="*/ 48 h 192"/>
                  <a:gd name="T14" fmla="*/ 240 w 448"/>
                  <a:gd name="T15" fmla="*/ 24 h 192"/>
                  <a:gd name="T16" fmla="*/ 128 w 448"/>
                  <a:gd name="T17" fmla="*/ 0 h 192"/>
                  <a:gd name="T18" fmla="*/ 48 w 448"/>
                  <a:gd name="T19" fmla="*/ 0 h 192"/>
                  <a:gd name="T20" fmla="*/ 0 w 448"/>
                  <a:gd name="T21" fmla="*/ 8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8"/>
                  <a:gd name="T34" fmla="*/ 0 h 192"/>
                  <a:gd name="T35" fmla="*/ 448 w 448"/>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8" h="192">
                    <a:moveTo>
                      <a:pt x="0" y="8"/>
                    </a:moveTo>
                    <a:lnTo>
                      <a:pt x="48" y="136"/>
                    </a:lnTo>
                    <a:lnTo>
                      <a:pt x="144" y="136"/>
                    </a:lnTo>
                    <a:lnTo>
                      <a:pt x="256" y="152"/>
                    </a:lnTo>
                    <a:lnTo>
                      <a:pt x="336" y="192"/>
                    </a:lnTo>
                    <a:lnTo>
                      <a:pt x="448" y="120"/>
                    </a:lnTo>
                    <a:lnTo>
                      <a:pt x="352" y="48"/>
                    </a:lnTo>
                    <a:lnTo>
                      <a:pt x="240" y="24"/>
                    </a:lnTo>
                    <a:lnTo>
                      <a:pt x="128" y="0"/>
                    </a:lnTo>
                    <a:lnTo>
                      <a:pt x="48" y="0"/>
                    </a:lnTo>
                    <a:lnTo>
                      <a:pt x="0" y="8"/>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23798" name="Freeform 69"/>
              <p:cNvSpPr>
                <a:spLocks/>
              </p:cNvSpPr>
              <p:nvPr/>
            </p:nvSpPr>
            <p:spPr bwMode="auto">
              <a:xfrm>
                <a:off x="2464" y="2344"/>
                <a:ext cx="456" cy="304"/>
              </a:xfrm>
              <a:custGeom>
                <a:avLst/>
                <a:gdLst>
                  <a:gd name="T0" fmla="*/ 136 w 456"/>
                  <a:gd name="T1" fmla="*/ 0 h 304"/>
                  <a:gd name="T2" fmla="*/ 0 w 456"/>
                  <a:gd name="T3" fmla="*/ 184 h 304"/>
                  <a:gd name="T4" fmla="*/ 96 w 456"/>
                  <a:gd name="T5" fmla="*/ 256 h 304"/>
                  <a:gd name="T6" fmla="*/ 248 w 456"/>
                  <a:gd name="T7" fmla="*/ 296 h 304"/>
                  <a:gd name="T8" fmla="*/ 456 w 456"/>
                  <a:gd name="T9" fmla="*/ 304 h 304"/>
                  <a:gd name="T10" fmla="*/ 424 w 456"/>
                  <a:gd name="T11" fmla="*/ 56 h 304"/>
                  <a:gd name="T12" fmla="*/ 136 w 456"/>
                  <a:gd name="T13" fmla="*/ 0 h 304"/>
                  <a:gd name="T14" fmla="*/ 0 60000 65536"/>
                  <a:gd name="T15" fmla="*/ 0 60000 65536"/>
                  <a:gd name="T16" fmla="*/ 0 60000 65536"/>
                  <a:gd name="T17" fmla="*/ 0 60000 65536"/>
                  <a:gd name="T18" fmla="*/ 0 60000 65536"/>
                  <a:gd name="T19" fmla="*/ 0 60000 65536"/>
                  <a:gd name="T20" fmla="*/ 0 60000 65536"/>
                  <a:gd name="T21" fmla="*/ 0 w 456"/>
                  <a:gd name="T22" fmla="*/ 0 h 304"/>
                  <a:gd name="T23" fmla="*/ 456 w 456"/>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6" h="304">
                    <a:moveTo>
                      <a:pt x="136" y="0"/>
                    </a:moveTo>
                    <a:lnTo>
                      <a:pt x="0" y="184"/>
                    </a:lnTo>
                    <a:lnTo>
                      <a:pt x="96" y="256"/>
                    </a:lnTo>
                    <a:lnTo>
                      <a:pt x="248" y="296"/>
                    </a:lnTo>
                    <a:lnTo>
                      <a:pt x="456" y="304"/>
                    </a:lnTo>
                    <a:lnTo>
                      <a:pt x="424" y="56"/>
                    </a:lnTo>
                    <a:lnTo>
                      <a:pt x="136" y="0"/>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23799" name="Freeform 70"/>
              <p:cNvSpPr>
                <a:spLocks/>
              </p:cNvSpPr>
              <p:nvPr/>
            </p:nvSpPr>
            <p:spPr bwMode="auto">
              <a:xfrm>
                <a:off x="2904" y="2120"/>
                <a:ext cx="144" cy="368"/>
              </a:xfrm>
              <a:custGeom>
                <a:avLst/>
                <a:gdLst>
                  <a:gd name="T0" fmla="*/ 56 w 144"/>
                  <a:gd name="T1" fmla="*/ 72 h 368"/>
                  <a:gd name="T2" fmla="*/ 144 w 144"/>
                  <a:gd name="T3" fmla="*/ 0 h 368"/>
                  <a:gd name="T4" fmla="*/ 56 w 144"/>
                  <a:gd name="T5" fmla="*/ 368 h 368"/>
                  <a:gd name="T6" fmla="*/ 0 w 144"/>
                  <a:gd name="T7" fmla="*/ 280 h 368"/>
                  <a:gd name="T8" fmla="*/ 56 w 144"/>
                  <a:gd name="T9" fmla="*/ 72 h 368"/>
                  <a:gd name="T10" fmla="*/ 0 60000 65536"/>
                  <a:gd name="T11" fmla="*/ 0 60000 65536"/>
                  <a:gd name="T12" fmla="*/ 0 60000 65536"/>
                  <a:gd name="T13" fmla="*/ 0 60000 65536"/>
                  <a:gd name="T14" fmla="*/ 0 60000 65536"/>
                  <a:gd name="T15" fmla="*/ 0 w 144"/>
                  <a:gd name="T16" fmla="*/ 0 h 368"/>
                  <a:gd name="T17" fmla="*/ 144 w 144"/>
                  <a:gd name="T18" fmla="*/ 368 h 368"/>
                </a:gdLst>
                <a:ahLst/>
                <a:cxnLst>
                  <a:cxn ang="T10">
                    <a:pos x="T0" y="T1"/>
                  </a:cxn>
                  <a:cxn ang="T11">
                    <a:pos x="T2" y="T3"/>
                  </a:cxn>
                  <a:cxn ang="T12">
                    <a:pos x="T4" y="T5"/>
                  </a:cxn>
                  <a:cxn ang="T13">
                    <a:pos x="T6" y="T7"/>
                  </a:cxn>
                  <a:cxn ang="T14">
                    <a:pos x="T8" y="T9"/>
                  </a:cxn>
                </a:cxnLst>
                <a:rect l="T15" t="T16" r="T17" b="T18"/>
                <a:pathLst>
                  <a:path w="144" h="368">
                    <a:moveTo>
                      <a:pt x="56" y="72"/>
                    </a:moveTo>
                    <a:lnTo>
                      <a:pt x="144" y="0"/>
                    </a:lnTo>
                    <a:lnTo>
                      <a:pt x="56" y="368"/>
                    </a:lnTo>
                    <a:lnTo>
                      <a:pt x="0" y="280"/>
                    </a:lnTo>
                    <a:lnTo>
                      <a:pt x="56" y="72"/>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23800" name="Freeform 71"/>
              <p:cNvSpPr>
                <a:spLocks/>
              </p:cNvSpPr>
              <p:nvPr/>
            </p:nvSpPr>
            <p:spPr bwMode="auto">
              <a:xfrm>
                <a:off x="2504" y="2016"/>
                <a:ext cx="136" cy="376"/>
              </a:xfrm>
              <a:custGeom>
                <a:avLst/>
                <a:gdLst>
                  <a:gd name="T0" fmla="*/ 136 w 136"/>
                  <a:gd name="T1" fmla="*/ 104 h 376"/>
                  <a:gd name="T2" fmla="*/ 96 w 136"/>
                  <a:gd name="T3" fmla="*/ 312 h 376"/>
                  <a:gd name="T4" fmla="*/ 0 w 136"/>
                  <a:gd name="T5" fmla="*/ 376 h 376"/>
                  <a:gd name="T6" fmla="*/ 80 w 136"/>
                  <a:gd name="T7" fmla="*/ 0 h 376"/>
                  <a:gd name="T8" fmla="*/ 136 w 136"/>
                  <a:gd name="T9" fmla="*/ 104 h 376"/>
                  <a:gd name="T10" fmla="*/ 0 60000 65536"/>
                  <a:gd name="T11" fmla="*/ 0 60000 65536"/>
                  <a:gd name="T12" fmla="*/ 0 60000 65536"/>
                  <a:gd name="T13" fmla="*/ 0 60000 65536"/>
                  <a:gd name="T14" fmla="*/ 0 60000 65536"/>
                  <a:gd name="T15" fmla="*/ 0 w 136"/>
                  <a:gd name="T16" fmla="*/ 0 h 376"/>
                  <a:gd name="T17" fmla="*/ 136 w 136"/>
                  <a:gd name="T18" fmla="*/ 376 h 376"/>
                </a:gdLst>
                <a:ahLst/>
                <a:cxnLst>
                  <a:cxn ang="T10">
                    <a:pos x="T0" y="T1"/>
                  </a:cxn>
                  <a:cxn ang="T11">
                    <a:pos x="T2" y="T3"/>
                  </a:cxn>
                  <a:cxn ang="T12">
                    <a:pos x="T4" y="T5"/>
                  </a:cxn>
                  <a:cxn ang="T13">
                    <a:pos x="T6" y="T7"/>
                  </a:cxn>
                  <a:cxn ang="T14">
                    <a:pos x="T8" y="T9"/>
                  </a:cxn>
                </a:cxnLst>
                <a:rect l="T15" t="T16" r="T17" b="T18"/>
                <a:pathLst>
                  <a:path w="136" h="376">
                    <a:moveTo>
                      <a:pt x="136" y="104"/>
                    </a:moveTo>
                    <a:lnTo>
                      <a:pt x="96" y="312"/>
                    </a:lnTo>
                    <a:lnTo>
                      <a:pt x="0" y="376"/>
                    </a:lnTo>
                    <a:lnTo>
                      <a:pt x="80" y="0"/>
                    </a:lnTo>
                    <a:lnTo>
                      <a:pt x="136" y="104"/>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lIns="0" tIns="0" rIns="0" bIns="0" anchor="ctr">
                <a:spAutoFit/>
              </a:bodyPr>
              <a:lstStyle/>
              <a:p>
                <a:endParaRPr lang="en-US"/>
              </a:p>
            </p:txBody>
          </p:sp>
          <p:sp>
            <p:nvSpPr>
              <p:cNvPr id="23801" name="Line 72"/>
              <p:cNvSpPr>
                <a:spLocks noChangeShapeType="1"/>
              </p:cNvSpPr>
              <p:nvPr/>
            </p:nvSpPr>
            <p:spPr bwMode="auto">
              <a:xfrm flipV="1">
                <a:off x="2608" y="1680"/>
                <a:ext cx="136" cy="27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23802" name="Line 73"/>
              <p:cNvSpPr>
                <a:spLocks noChangeShapeType="1"/>
              </p:cNvSpPr>
              <p:nvPr/>
            </p:nvSpPr>
            <p:spPr bwMode="auto">
              <a:xfrm flipH="1" flipV="1">
                <a:off x="3048" y="1736"/>
                <a:ext cx="8" cy="32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nvGrpSpPr>
            <p:cNvPr id="23784" name="Group 74"/>
            <p:cNvGrpSpPr>
              <a:grpSpLocks/>
            </p:cNvGrpSpPr>
            <p:nvPr/>
          </p:nvGrpSpPr>
          <p:grpSpPr bwMode="auto">
            <a:xfrm rot="-6511945">
              <a:off x="2834" y="1842"/>
              <a:ext cx="518" cy="783"/>
              <a:chOff x="2400" y="1656"/>
              <a:chExt cx="752" cy="1136"/>
            </a:xfrm>
          </p:grpSpPr>
          <p:sp>
            <p:nvSpPr>
              <p:cNvPr id="23789" name="Freeform 75"/>
              <p:cNvSpPr>
                <a:spLocks/>
              </p:cNvSpPr>
              <p:nvPr/>
            </p:nvSpPr>
            <p:spPr bwMode="auto">
              <a:xfrm>
                <a:off x="2400" y="1656"/>
                <a:ext cx="752" cy="1136"/>
              </a:xfrm>
              <a:custGeom>
                <a:avLst/>
                <a:gdLst>
                  <a:gd name="T0" fmla="*/ 240 w 752"/>
                  <a:gd name="T1" fmla="*/ 0 h 1136"/>
                  <a:gd name="T2" fmla="*/ 0 w 752"/>
                  <a:gd name="T3" fmla="*/ 1008 h 1136"/>
                  <a:gd name="T4" fmla="*/ 528 w 752"/>
                  <a:gd name="T5" fmla="*/ 1136 h 1136"/>
                  <a:gd name="T6" fmla="*/ 688 w 752"/>
                  <a:gd name="T7" fmla="*/ 384 h 1136"/>
                  <a:gd name="T8" fmla="*/ 680 w 752"/>
                  <a:gd name="T9" fmla="*/ 328 h 1136"/>
                  <a:gd name="T10" fmla="*/ 712 w 752"/>
                  <a:gd name="T11" fmla="*/ 280 h 1136"/>
                  <a:gd name="T12" fmla="*/ 752 w 752"/>
                  <a:gd name="T13" fmla="*/ 88 h 1136"/>
                  <a:gd name="T14" fmla="*/ 240 w 752"/>
                  <a:gd name="T15" fmla="*/ 0 h 1136"/>
                  <a:gd name="T16" fmla="*/ 0 60000 65536"/>
                  <a:gd name="T17" fmla="*/ 0 60000 65536"/>
                  <a:gd name="T18" fmla="*/ 0 60000 65536"/>
                  <a:gd name="T19" fmla="*/ 0 60000 65536"/>
                  <a:gd name="T20" fmla="*/ 0 60000 65536"/>
                  <a:gd name="T21" fmla="*/ 0 60000 65536"/>
                  <a:gd name="T22" fmla="*/ 0 60000 65536"/>
                  <a:gd name="T23" fmla="*/ 0 60000 65536"/>
                  <a:gd name="T24" fmla="*/ 0 w 752"/>
                  <a:gd name="T25" fmla="*/ 0 h 1136"/>
                  <a:gd name="T26" fmla="*/ 752 w 752"/>
                  <a:gd name="T27" fmla="*/ 1136 h 11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2" h="1136">
                    <a:moveTo>
                      <a:pt x="240" y="0"/>
                    </a:moveTo>
                    <a:lnTo>
                      <a:pt x="0" y="1008"/>
                    </a:lnTo>
                    <a:lnTo>
                      <a:pt x="528" y="1136"/>
                    </a:lnTo>
                    <a:lnTo>
                      <a:pt x="688" y="384"/>
                    </a:lnTo>
                    <a:lnTo>
                      <a:pt x="680" y="328"/>
                    </a:lnTo>
                    <a:lnTo>
                      <a:pt x="712" y="280"/>
                    </a:lnTo>
                    <a:lnTo>
                      <a:pt x="752" y="88"/>
                    </a:lnTo>
                    <a:lnTo>
                      <a:pt x="240" y="0"/>
                    </a:lnTo>
                    <a:close/>
                  </a:path>
                </a:pathLst>
              </a:custGeom>
              <a:solidFill>
                <a:schemeClr val="tx1"/>
              </a:solidFill>
              <a:ln w="12700">
                <a:solidFill>
                  <a:schemeClr val="bg1"/>
                </a:solidFill>
                <a:round/>
                <a:headEnd/>
                <a:tailEnd/>
              </a:ln>
            </p:spPr>
            <p:txBody>
              <a:bodyPr wrap="none" lIns="0" tIns="0" rIns="0" bIns="0" anchor="ctr">
                <a:spAutoFit/>
              </a:bodyPr>
              <a:lstStyle/>
              <a:p>
                <a:endParaRPr lang="en-US"/>
              </a:p>
            </p:txBody>
          </p:sp>
          <p:sp>
            <p:nvSpPr>
              <p:cNvPr id="23790" name="Freeform 76"/>
              <p:cNvSpPr>
                <a:spLocks/>
              </p:cNvSpPr>
              <p:nvPr/>
            </p:nvSpPr>
            <p:spPr bwMode="auto">
              <a:xfrm>
                <a:off x="2608" y="1952"/>
                <a:ext cx="448" cy="192"/>
              </a:xfrm>
              <a:custGeom>
                <a:avLst/>
                <a:gdLst>
                  <a:gd name="T0" fmla="*/ 0 w 448"/>
                  <a:gd name="T1" fmla="*/ 8 h 192"/>
                  <a:gd name="T2" fmla="*/ 48 w 448"/>
                  <a:gd name="T3" fmla="*/ 136 h 192"/>
                  <a:gd name="T4" fmla="*/ 144 w 448"/>
                  <a:gd name="T5" fmla="*/ 136 h 192"/>
                  <a:gd name="T6" fmla="*/ 256 w 448"/>
                  <a:gd name="T7" fmla="*/ 152 h 192"/>
                  <a:gd name="T8" fmla="*/ 336 w 448"/>
                  <a:gd name="T9" fmla="*/ 192 h 192"/>
                  <a:gd name="T10" fmla="*/ 448 w 448"/>
                  <a:gd name="T11" fmla="*/ 120 h 192"/>
                  <a:gd name="T12" fmla="*/ 352 w 448"/>
                  <a:gd name="T13" fmla="*/ 48 h 192"/>
                  <a:gd name="T14" fmla="*/ 240 w 448"/>
                  <a:gd name="T15" fmla="*/ 24 h 192"/>
                  <a:gd name="T16" fmla="*/ 128 w 448"/>
                  <a:gd name="T17" fmla="*/ 0 h 192"/>
                  <a:gd name="T18" fmla="*/ 48 w 448"/>
                  <a:gd name="T19" fmla="*/ 0 h 192"/>
                  <a:gd name="T20" fmla="*/ 0 w 448"/>
                  <a:gd name="T21" fmla="*/ 8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8"/>
                  <a:gd name="T34" fmla="*/ 0 h 192"/>
                  <a:gd name="T35" fmla="*/ 448 w 448"/>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8" h="192">
                    <a:moveTo>
                      <a:pt x="0" y="8"/>
                    </a:moveTo>
                    <a:lnTo>
                      <a:pt x="48" y="136"/>
                    </a:lnTo>
                    <a:lnTo>
                      <a:pt x="144" y="136"/>
                    </a:lnTo>
                    <a:lnTo>
                      <a:pt x="256" y="152"/>
                    </a:lnTo>
                    <a:lnTo>
                      <a:pt x="336" y="192"/>
                    </a:lnTo>
                    <a:lnTo>
                      <a:pt x="448" y="120"/>
                    </a:lnTo>
                    <a:lnTo>
                      <a:pt x="352" y="48"/>
                    </a:lnTo>
                    <a:lnTo>
                      <a:pt x="240" y="24"/>
                    </a:lnTo>
                    <a:lnTo>
                      <a:pt x="128" y="0"/>
                    </a:lnTo>
                    <a:lnTo>
                      <a:pt x="48" y="0"/>
                    </a:lnTo>
                    <a:lnTo>
                      <a:pt x="0" y="8"/>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23791" name="Freeform 77"/>
              <p:cNvSpPr>
                <a:spLocks/>
              </p:cNvSpPr>
              <p:nvPr/>
            </p:nvSpPr>
            <p:spPr bwMode="auto">
              <a:xfrm>
                <a:off x="2464" y="2344"/>
                <a:ext cx="456" cy="304"/>
              </a:xfrm>
              <a:custGeom>
                <a:avLst/>
                <a:gdLst>
                  <a:gd name="T0" fmla="*/ 136 w 456"/>
                  <a:gd name="T1" fmla="*/ 0 h 304"/>
                  <a:gd name="T2" fmla="*/ 0 w 456"/>
                  <a:gd name="T3" fmla="*/ 184 h 304"/>
                  <a:gd name="T4" fmla="*/ 96 w 456"/>
                  <a:gd name="T5" fmla="*/ 256 h 304"/>
                  <a:gd name="T6" fmla="*/ 248 w 456"/>
                  <a:gd name="T7" fmla="*/ 296 h 304"/>
                  <a:gd name="T8" fmla="*/ 456 w 456"/>
                  <a:gd name="T9" fmla="*/ 304 h 304"/>
                  <a:gd name="T10" fmla="*/ 424 w 456"/>
                  <a:gd name="T11" fmla="*/ 56 h 304"/>
                  <a:gd name="T12" fmla="*/ 136 w 456"/>
                  <a:gd name="T13" fmla="*/ 0 h 304"/>
                  <a:gd name="T14" fmla="*/ 0 60000 65536"/>
                  <a:gd name="T15" fmla="*/ 0 60000 65536"/>
                  <a:gd name="T16" fmla="*/ 0 60000 65536"/>
                  <a:gd name="T17" fmla="*/ 0 60000 65536"/>
                  <a:gd name="T18" fmla="*/ 0 60000 65536"/>
                  <a:gd name="T19" fmla="*/ 0 60000 65536"/>
                  <a:gd name="T20" fmla="*/ 0 60000 65536"/>
                  <a:gd name="T21" fmla="*/ 0 w 456"/>
                  <a:gd name="T22" fmla="*/ 0 h 304"/>
                  <a:gd name="T23" fmla="*/ 456 w 456"/>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6" h="304">
                    <a:moveTo>
                      <a:pt x="136" y="0"/>
                    </a:moveTo>
                    <a:lnTo>
                      <a:pt x="0" y="184"/>
                    </a:lnTo>
                    <a:lnTo>
                      <a:pt x="96" y="256"/>
                    </a:lnTo>
                    <a:lnTo>
                      <a:pt x="248" y="296"/>
                    </a:lnTo>
                    <a:lnTo>
                      <a:pt x="456" y="304"/>
                    </a:lnTo>
                    <a:lnTo>
                      <a:pt x="424" y="56"/>
                    </a:lnTo>
                    <a:lnTo>
                      <a:pt x="136" y="0"/>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23792" name="Freeform 78"/>
              <p:cNvSpPr>
                <a:spLocks/>
              </p:cNvSpPr>
              <p:nvPr/>
            </p:nvSpPr>
            <p:spPr bwMode="auto">
              <a:xfrm>
                <a:off x="2904" y="2120"/>
                <a:ext cx="144" cy="368"/>
              </a:xfrm>
              <a:custGeom>
                <a:avLst/>
                <a:gdLst>
                  <a:gd name="T0" fmla="*/ 56 w 144"/>
                  <a:gd name="T1" fmla="*/ 72 h 368"/>
                  <a:gd name="T2" fmla="*/ 144 w 144"/>
                  <a:gd name="T3" fmla="*/ 0 h 368"/>
                  <a:gd name="T4" fmla="*/ 56 w 144"/>
                  <a:gd name="T5" fmla="*/ 368 h 368"/>
                  <a:gd name="T6" fmla="*/ 0 w 144"/>
                  <a:gd name="T7" fmla="*/ 280 h 368"/>
                  <a:gd name="T8" fmla="*/ 56 w 144"/>
                  <a:gd name="T9" fmla="*/ 72 h 368"/>
                  <a:gd name="T10" fmla="*/ 0 60000 65536"/>
                  <a:gd name="T11" fmla="*/ 0 60000 65536"/>
                  <a:gd name="T12" fmla="*/ 0 60000 65536"/>
                  <a:gd name="T13" fmla="*/ 0 60000 65536"/>
                  <a:gd name="T14" fmla="*/ 0 60000 65536"/>
                  <a:gd name="T15" fmla="*/ 0 w 144"/>
                  <a:gd name="T16" fmla="*/ 0 h 368"/>
                  <a:gd name="T17" fmla="*/ 144 w 144"/>
                  <a:gd name="T18" fmla="*/ 368 h 368"/>
                </a:gdLst>
                <a:ahLst/>
                <a:cxnLst>
                  <a:cxn ang="T10">
                    <a:pos x="T0" y="T1"/>
                  </a:cxn>
                  <a:cxn ang="T11">
                    <a:pos x="T2" y="T3"/>
                  </a:cxn>
                  <a:cxn ang="T12">
                    <a:pos x="T4" y="T5"/>
                  </a:cxn>
                  <a:cxn ang="T13">
                    <a:pos x="T6" y="T7"/>
                  </a:cxn>
                  <a:cxn ang="T14">
                    <a:pos x="T8" y="T9"/>
                  </a:cxn>
                </a:cxnLst>
                <a:rect l="T15" t="T16" r="T17" b="T18"/>
                <a:pathLst>
                  <a:path w="144" h="368">
                    <a:moveTo>
                      <a:pt x="56" y="72"/>
                    </a:moveTo>
                    <a:lnTo>
                      <a:pt x="144" y="0"/>
                    </a:lnTo>
                    <a:lnTo>
                      <a:pt x="56" y="368"/>
                    </a:lnTo>
                    <a:lnTo>
                      <a:pt x="0" y="280"/>
                    </a:lnTo>
                    <a:lnTo>
                      <a:pt x="56" y="72"/>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23793" name="Freeform 79"/>
              <p:cNvSpPr>
                <a:spLocks/>
              </p:cNvSpPr>
              <p:nvPr/>
            </p:nvSpPr>
            <p:spPr bwMode="auto">
              <a:xfrm>
                <a:off x="2504" y="2016"/>
                <a:ext cx="136" cy="376"/>
              </a:xfrm>
              <a:custGeom>
                <a:avLst/>
                <a:gdLst>
                  <a:gd name="T0" fmla="*/ 136 w 136"/>
                  <a:gd name="T1" fmla="*/ 104 h 376"/>
                  <a:gd name="T2" fmla="*/ 96 w 136"/>
                  <a:gd name="T3" fmla="*/ 312 h 376"/>
                  <a:gd name="T4" fmla="*/ 0 w 136"/>
                  <a:gd name="T5" fmla="*/ 376 h 376"/>
                  <a:gd name="T6" fmla="*/ 80 w 136"/>
                  <a:gd name="T7" fmla="*/ 0 h 376"/>
                  <a:gd name="T8" fmla="*/ 136 w 136"/>
                  <a:gd name="T9" fmla="*/ 104 h 376"/>
                  <a:gd name="T10" fmla="*/ 0 60000 65536"/>
                  <a:gd name="T11" fmla="*/ 0 60000 65536"/>
                  <a:gd name="T12" fmla="*/ 0 60000 65536"/>
                  <a:gd name="T13" fmla="*/ 0 60000 65536"/>
                  <a:gd name="T14" fmla="*/ 0 60000 65536"/>
                  <a:gd name="T15" fmla="*/ 0 w 136"/>
                  <a:gd name="T16" fmla="*/ 0 h 376"/>
                  <a:gd name="T17" fmla="*/ 136 w 136"/>
                  <a:gd name="T18" fmla="*/ 376 h 376"/>
                </a:gdLst>
                <a:ahLst/>
                <a:cxnLst>
                  <a:cxn ang="T10">
                    <a:pos x="T0" y="T1"/>
                  </a:cxn>
                  <a:cxn ang="T11">
                    <a:pos x="T2" y="T3"/>
                  </a:cxn>
                  <a:cxn ang="T12">
                    <a:pos x="T4" y="T5"/>
                  </a:cxn>
                  <a:cxn ang="T13">
                    <a:pos x="T6" y="T7"/>
                  </a:cxn>
                  <a:cxn ang="T14">
                    <a:pos x="T8" y="T9"/>
                  </a:cxn>
                </a:cxnLst>
                <a:rect l="T15" t="T16" r="T17" b="T18"/>
                <a:pathLst>
                  <a:path w="136" h="376">
                    <a:moveTo>
                      <a:pt x="136" y="104"/>
                    </a:moveTo>
                    <a:lnTo>
                      <a:pt x="96" y="312"/>
                    </a:lnTo>
                    <a:lnTo>
                      <a:pt x="0" y="376"/>
                    </a:lnTo>
                    <a:lnTo>
                      <a:pt x="80" y="0"/>
                    </a:lnTo>
                    <a:lnTo>
                      <a:pt x="136" y="104"/>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23794" name="Line 80"/>
              <p:cNvSpPr>
                <a:spLocks noChangeShapeType="1"/>
              </p:cNvSpPr>
              <p:nvPr/>
            </p:nvSpPr>
            <p:spPr bwMode="auto">
              <a:xfrm flipV="1">
                <a:off x="2608" y="1680"/>
                <a:ext cx="136" cy="27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23795" name="Line 81"/>
              <p:cNvSpPr>
                <a:spLocks noChangeShapeType="1"/>
              </p:cNvSpPr>
              <p:nvPr/>
            </p:nvSpPr>
            <p:spPr bwMode="auto">
              <a:xfrm flipH="1" flipV="1">
                <a:off x="3048" y="1736"/>
                <a:ext cx="8" cy="32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sp>
          <p:nvSpPr>
            <p:cNvPr id="23785" name="Freeform 82"/>
            <p:cNvSpPr>
              <a:spLocks/>
            </p:cNvSpPr>
            <p:nvPr/>
          </p:nvSpPr>
          <p:spPr bwMode="auto">
            <a:xfrm>
              <a:off x="2689" y="2097"/>
              <a:ext cx="62" cy="351"/>
            </a:xfrm>
            <a:custGeom>
              <a:avLst/>
              <a:gdLst>
                <a:gd name="T0" fmla="*/ 3 w 168"/>
                <a:gd name="T1" fmla="*/ 18 h 944"/>
                <a:gd name="T2" fmla="*/ 0 w 168"/>
                <a:gd name="T3" fmla="*/ 0 h 944"/>
                <a:gd name="T4" fmla="*/ 0 w 168"/>
                <a:gd name="T5" fmla="*/ 1 h 944"/>
                <a:gd name="T6" fmla="*/ 2 w 168"/>
                <a:gd name="T7" fmla="*/ 17 h 944"/>
                <a:gd name="T8" fmla="*/ 3 w 168"/>
                <a:gd name="T9" fmla="*/ 18 h 944"/>
                <a:gd name="T10" fmla="*/ 0 60000 65536"/>
                <a:gd name="T11" fmla="*/ 0 60000 65536"/>
                <a:gd name="T12" fmla="*/ 0 60000 65536"/>
                <a:gd name="T13" fmla="*/ 0 60000 65536"/>
                <a:gd name="T14" fmla="*/ 0 60000 65536"/>
                <a:gd name="T15" fmla="*/ 0 w 168"/>
                <a:gd name="T16" fmla="*/ 0 h 944"/>
                <a:gd name="T17" fmla="*/ 168 w 168"/>
                <a:gd name="T18" fmla="*/ 944 h 944"/>
              </a:gdLst>
              <a:ahLst/>
              <a:cxnLst>
                <a:cxn ang="T10">
                  <a:pos x="T0" y="T1"/>
                </a:cxn>
                <a:cxn ang="T11">
                  <a:pos x="T2" y="T3"/>
                </a:cxn>
                <a:cxn ang="T12">
                  <a:pos x="T4" y="T5"/>
                </a:cxn>
                <a:cxn ang="T13">
                  <a:pos x="T6" y="T7"/>
                </a:cxn>
                <a:cxn ang="T14">
                  <a:pos x="T8" y="T9"/>
                </a:cxn>
              </a:cxnLst>
              <a:rect l="T15" t="T16" r="T17" b="T18"/>
              <a:pathLst>
                <a:path w="168" h="944">
                  <a:moveTo>
                    <a:pt x="168" y="944"/>
                  </a:moveTo>
                  <a:lnTo>
                    <a:pt x="24" y="0"/>
                  </a:lnTo>
                  <a:lnTo>
                    <a:pt x="0" y="48"/>
                  </a:lnTo>
                  <a:lnTo>
                    <a:pt x="128" y="920"/>
                  </a:lnTo>
                  <a:lnTo>
                    <a:pt x="168" y="944"/>
                  </a:lnTo>
                  <a:close/>
                </a:path>
              </a:pathLst>
            </a:custGeom>
            <a:solidFill>
              <a:srgbClr val="B2B2B2"/>
            </a:solidFill>
            <a:ln w="12700">
              <a:solidFill>
                <a:schemeClr val="bg1"/>
              </a:solidFill>
              <a:round/>
              <a:headEnd/>
              <a:tailEnd/>
            </a:ln>
          </p:spPr>
          <p:txBody>
            <a:bodyPr lIns="0" tIns="0" rIns="0" bIns="0" anchor="ctr">
              <a:spAutoFit/>
            </a:bodyPr>
            <a:lstStyle/>
            <a:p>
              <a:endParaRPr lang="en-US"/>
            </a:p>
          </p:txBody>
        </p:sp>
        <p:sp>
          <p:nvSpPr>
            <p:cNvPr id="23786" name="Freeform 83"/>
            <p:cNvSpPr>
              <a:spLocks/>
            </p:cNvSpPr>
            <p:nvPr/>
          </p:nvSpPr>
          <p:spPr bwMode="auto">
            <a:xfrm>
              <a:off x="2382" y="1853"/>
              <a:ext cx="354" cy="78"/>
            </a:xfrm>
            <a:custGeom>
              <a:avLst/>
              <a:gdLst>
                <a:gd name="T0" fmla="*/ 0 w 952"/>
                <a:gd name="T1" fmla="*/ 1 h 208"/>
                <a:gd name="T2" fmla="*/ 1 w 952"/>
                <a:gd name="T3" fmla="*/ 0 h 208"/>
                <a:gd name="T4" fmla="*/ 18 w 952"/>
                <a:gd name="T5" fmla="*/ 3 h 208"/>
                <a:gd name="T6" fmla="*/ 18 w 952"/>
                <a:gd name="T7" fmla="*/ 4 h 208"/>
                <a:gd name="T8" fmla="*/ 0 w 952"/>
                <a:gd name="T9" fmla="*/ 1 h 208"/>
                <a:gd name="T10" fmla="*/ 0 60000 65536"/>
                <a:gd name="T11" fmla="*/ 0 60000 65536"/>
                <a:gd name="T12" fmla="*/ 0 60000 65536"/>
                <a:gd name="T13" fmla="*/ 0 60000 65536"/>
                <a:gd name="T14" fmla="*/ 0 60000 65536"/>
                <a:gd name="T15" fmla="*/ 0 w 952"/>
                <a:gd name="T16" fmla="*/ 0 h 208"/>
                <a:gd name="T17" fmla="*/ 952 w 952"/>
                <a:gd name="T18" fmla="*/ 208 h 208"/>
              </a:gdLst>
              <a:ahLst/>
              <a:cxnLst>
                <a:cxn ang="T10">
                  <a:pos x="T0" y="T1"/>
                </a:cxn>
                <a:cxn ang="T11">
                  <a:pos x="T2" y="T3"/>
                </a:cxn>
                <a:cxn ang="T12">
                  <a:pos x="T4" y="T5"/>
                </a:cxn>
                <a:cxn ang="T13">
                  <a:pos x="T6" y="T7"/>
                </a:cxn>
                <a:cxn ang="T14">
                  <a:pos x="T8" y="T9"/>
                </a:cxn>
              </a:cxnLst>
              <a:rect l="T15" t="T16" r="T17" b="T18"/>
              <a:pathLst>
                <a:path w="952" h="208">
                  <a:moveTo>
                    <a:pt x="0" y="40"/>
                  </a:moveTo>
                  <a:lnTo>
                    <a:pt x="88" y="0"/>
                  </a:lnTo>
                  <a:lnTo>
                    <a:pt x="936" y="160"/>
                  </a:lnTo>
                  <a:lnTo>
                    <a:pt x="952" y="208"/>
                  </a:lnTo>
                  <a:lnTo>
                    <a:pt x="0" y="4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23787" name="Rectangle 84"/>
            <p:cNvSpPr>
              <a:spLocks noChangeArrowheads="1"/>
            </p:cNvSpPr>
            <p:nvPr/>
          </p:nvSpPr>
          <p:spPr bwMode="auto">
            <a:xfrm>
              <a:off x="2124" y="2018"/>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23788" name="Rectangle 85"/>
            <p:cNvSpPr>
              <a:spLocks noChangeArrowheads="1"/>
            </p:cNvSpPr>
            <p:nvPr/>
          </p:nvSpPr>
          <p:spPr bwMode="auto">
            <a:xfrm>
              <a:off x="2124" y="2426"/>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grpSp>
      <p:grpSp>
        <p:nvGrpSpPr>
          <p:cNvPr id="23568" name="Group 86"/>
          <p:cNvGrpSpPr>
            <a:grpSpLocks/>
          </p:cNvGrpSpPr>
          <p:nvPr/>
        </p:nvGrpSpPr>
        <p:grpSpPr bwMode="auto">
          <a:xfrm>
            <a:off x="4146550" y="812800"/>
            <a:ext cx="760413" cy="857250"/>
            <a:chOff x="2324" y="435"/>
            <a:chExt cx="933" cy="1052"/>
          </a:xfrm>
        </p:grpSpPr>
        <p:sp>
          <p:nvSpPr>
            <p:cNvPr id="23761" name="AutoShape 87"/>
            <p:cNvSpPr>
              <a:spLocks noChangeArrowheads="1"/>
            </p:cNvSpPr>
            <p:nvPr/>
          </p:nvSpPr>
          <p:spPr bwMode="auto">
            <a:xfrm rot="-5400000">
              <a:off x="2265" y="494"/>
              <a:ext cx="1052" cy="933"/>
            </a:xfrm>
            <a:prstGeom prst="foldedCorner">
              <a:avLst>
                <a:gd name="adj" fmla="val 20287"/>
              </a:avLst>
            </a:prstGeom>
            <a:solidFill>
              <a:srgbClr val="FFFFCC"/>
            </a:solidFill>
            <a:ln w="12700">
              <a:solidFill>
                <a:schemeClr val="bg1"/>
              </a:solidFill>
              <a:round/>
              <a:headEnd/>
              <a:tailEnd/>
            </a:ln>
          </p:spPr>
          <p:txBody>
            <a:bodyPr lIns="0" tIns="0" rIns="0" bIns="0" anchor="ctr">
              <a:spAutoFit/>
            </a:bodyPr>
            <a:lstStyle/>
            <a:p>
              <a:endParaRPr lang="en-US"/>
            </a:p>
          </p:txBody>
        </p:sp>
        <p:sp>
          <p:nvSpPr>
            <p:cNvPr id="23762" name="Freeform 88"/>
            <p:cNvSpPr>
              <a:spLocks/>
            </p:cNvSpPr>
            <p:nvPr/>
          </p:nvSpPr>
          <p:spPr bwMode="auto">
            <a:xfrm>
              <a:off x="2442" y="487"/>
              <a:ext cx="229" cy="294"/>
            </a:xfrm>
            <a:custGeom>
              <a:avLst/>
              <a:gdLst>
                <a:gd name="T0" fmla="*/ 1 w 1052"/>
                <a:gd name="T1" fmla="*/ 3 h 1352"/>
                <a:gd name="T2" fmla="*/ 1 w 1052"/>
                <a:gd name="T3" fmla="*/ 3 h 1352"/>
                <a:gd name="T4" fmla="*/ 0 w 1052"/>
                <a:gd name="T5" fmla="*/ 2 h 1352"/>
                <a:gd name="T6" fmla="*/ 0 w 1052"/>
                <a:gd name="T7" fmla="*/ 1 h 1352"/>
                <a:gd name="T8" fmla="*/ 0 w 1052"/>
                <a:gd name="T9" fmla="*/ 1 h 1352"/>
                <a:gd name="T10" fmla="*/ 0 w 1052"/>
                <a:gd name="T11" fmla="*/ 0 h 1352"/>
                <a:gd name="T12" fmla="*/ 0 w 1052"/>
                <a:gd name="T13" fmla="*/ 0 h 1352"/>
                <a:gd name="T14" fmla="*/ 1 w 1052"/>
                <a:gd name="T15" fmla="*/ 0 h 1352"/>
                <a:gd name="T16" fmla="*/ 1 w 1052"/>
                <a:gd name="T17" fmla="*/ 0 h 1352"/>
                <a:gd name="T18" fmla="*/ 1 w 1052"/>
                <a:gd name="T19" fmla="*/ 0 h 1352"/>
                <a:gd name="T20" fmla="*/ 2 w 1052"/>
                <a:gd name="T21" fmla="*/ 0 h 1352"/>
                <a:gd name="T22" fmla="*/ 2 w 1052"/>
                <a:gd name="T23" fmla="*/ 0 h 1352"/>
                <a:gd name="T24" fmla="*/ 2 w 1052"/>
                <a:gd name="T25" fmla="*/ 0 h 1352"/>
                <a:gd name="T26" fmla="*/ 2 w 1052"/>
                <a:gd name="T27" fmla="*/ 1 h 1352"/>
                <a:gd name="T28" fmla="*/ 2 w 1052"/>
                <a:gd name="T29" fmla="*/ 2 h 1352"/>
                <a:gd name="T30" fmla="*/ 2 w 1052"/>
                <a:gd name="T31" fmla="*/ 2 h 1352"/>
                <a:gd name="T32" fmla="*/ 2 w 1052"/>
                <a:gd name="T33" fmla="*/ 3 h 1352"/>
                <a:gd name="T34" fmla="*/ 1 w 1052"/>
                <a:gd name="T35" fmla="*/ 3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sp>
          <p:nvSpPr>
            <p:cNvPr id="23763" name="Freeform 89"/>
            <p:cNvSpPr>
              <a:spLocks/>
            </p:cNvSpPr>
            <p:nvPr/>
          </p:nvSpPr>
          <p:spPr bwMode="auto">
            <a:xfrm>
              <a:off x="2442" y="818"/>
              <a:ext cx="229" cy="294"/>
            </a:xfrm>
            <a:custGeom>
              <a:avLst/>
              <a:gdLst>
                <a:gd name="T0" fmla="*/ 1 w 1052"/>
                <a:gd name="T1" fmla="*/ 3 h 1352"/>
                <a:gd name="T2" fmla="*/ 1 w 1052"/>
                <a:gd name="T3" fmla="*/ 3 h 1352"/>
                <a:gd name="T4" fmla="*/ 0 w 1052"/>
                <a:gd name="T5" fmla="*/ 2 h 1352"/>
                <a:gd name="T6" fmla="*/ 0 w 1052"/>
                <a:gd name="T7" fmla="*/ 1 h 1352"/>
                <a:gd name="T8" fmla="*/ 0 w 1052"/>
                <a:gd name="T9" fmla="*/ 1 h 1352"/>
                <a:gd name="T10" fmla="*/ 0 w 1052"/>
                <a:gd name="T11" fmla="*/ 0 h 1352"/>
                <a:gd name="T12" fmla="*/ 0 w 1052"/>
                <a:gd name="T13" fmla="*/ 0 h 1352"/>
                <a:gd name="T14" fmla="*/ 1 w 1052"/>
                <a:gd name="T15" fmla="*/ 0 h 1352"/>
                <a:gd name="T16" fmla="*/ 1 w 1052"/>
                <a:gd name="T17" fmla="*/ 0 h 1352"/>
                <a:gd name="T18" fmla="*/ 1 w 1052"/>
                <a:gd name="T19" fmla="*/ 0 h 1352"/>
                <a:gd name="T20" fmla="*/ 2 w 1052"/>
                <a:gd name="T21" fmla="*/ 0 h 1352"/>
                <a:gd name="T22" fmla="*/ 2 w 1052"/>
                <a:gd name="T23" fmla="*/ 0 h 1352"/>
                <a:gd name="T24" fmla="*/ 2 w 1052"/>
                <a:gd name="T25" fmla="*/ 0 h 1352"/>
                <a:gd name="T26" fmla="*/ 2 w 1052"/>
                <a:gd name="T27" fmla="*/ 1 h 1352"/>
                <a:gd name="T28" fmla="*/ 2 w 1052"/>
                <a:gd name="T29" fmla="*/ 2 h 1352"/>
                <a:gd name="T30" fmla="*/ 2 w 1052"/>
                <a:gd name="T31" fmla="*/ 2 h 1352"/>
                <a:gd name="T32" fmla="*/ 2 w 1052"/>
                <a:gd name="T33" fmla="*/ 3 h 1352"/>
                <a:gd name="T34" fmla="*/ 1 w 1052"/>
                <a:gd name="T35" fmla="*/ 3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sp>
          <p:nvSpPr>
            <p:cNvPr id="23764" name="Freeform 90"/>
            <p:cNvSpPr>
              <a:spLocks/>
            </p:cNvSpPr>
            <p:nvPr/>
          </p:nvSpPr>
          <p:spPr bwMode="auto">
            <a:xfrm>
              <a:off x="2442" y="1150"/>
              <a:ext cx="229" cy="294"/>
            </a:xfrm>
            <a:custGeom>
              <a:avLst/>
              <a:gdLst>
                <a:gd name="T0" fmla="*/ 1 w 1052"/>
                <a:gd name="T1" fmla="*/ 3 h 1352"/>
                <a:gd name="T2" fmla="*/ 1 w 1052"/>
                <a:gd name="T3" fmla="*/ 3 h 1352"/>
                <a:gd name="T4" fmla="*/ 0 w 1052"/>
                <a:gd name="T5" fmla="*/ 2 h 1352"/>
                <a:gd name="T6" fmla="*/ 0 w 1052"/>
                <a:gd name="T7" fmla="*/ 1 h 1352"/>
                <a:gd name="T8" fmla="*/ 0 w 1052"/>
                <a:gd name="T9" fmla="*/ 1 h 1352"/>
                <a:gd name="T10" fmla="*/ 0 w 1052"/>
                <a:gd name="T11" fmla="*/ 0 h 1352"/>
                <a:gd name="T12" fmla="*/ 0 w 1052"/>
                <a:gd name="T13" fmla="*/ 0 h 1352"/>
                <a:gd name="T14" fmla="*/ 1 w 1052"/>
                <a:gd name="T15" fmla="*/ 0 h 1352"/>
                <a:gd name="T16" fmla="*/ 1 w 1052"/>
                <a:gd name="T17" fmla="*/ 0 h 1352"/>
                <a:gd name="T18" fmla="*/ 1 w 1052"/>
                <a:gd name="T19" fmla="*/ 0 h 1352"/>
                <a:gd name="T20" fmla="*/ 2 w 1052"/>
                <a:gd name="T21" fmla="*/ 0 h 1352"/>
                <a:gd name="T22" fmla="*/ 2 w 1052"/>
                <a:gd name="T23" fmla="*/ 0 h 1352"/>
                <a:gd name="T24" fmla="*/ 2 w 1052"/>
                <a:gd name="T25" fmla="*/ 0 h 1352"/>
                <a:gd name="T26" fmla="*/ 2 w 1052"/>
                <a:gd name="T27" fmla="*/ 1 h 1352"/>
                <a:gd name="T28" fmla="*/ 2 w 1052"/>
                <a:gd name="T29" fmla="*/ 2 h 1352"/>
                <a:gd name="T30" fmla="*/ 2 w 1052"/>
                <a:gd name="T31" fmla="*/ 2 h 1352"/>
                <a:gd name="T32" fmla="*/ 2 w 1052"/>
                <a:gd name="T33" fmla="*/ 3 h 1352"/>
                <a:gd name="T34" fmla="*/ 1 w 1052"/>
                <a:gd name="T35" fmla="*/ 3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grpSp>
          <p:nvGrpSpPr>
            <p:cNvPr id="23765" name="Group 91"/>
            <p:cNvGrpSpPr>
              <a:grpSpLocks/>
            </p:cNvGrpSpPr>
            <p:nvPr/>
          </p:nvGrpSpPr>
          <p:grpSpPr bwMode="auto">
            <a:xfrm>
              <a:off x="2889" y="957"/>
              <a:ext cx="348" cy="510"/>
              <a:chOff x="2784" y="3210"/>
              <a:chExt cx="523" cy="772"/>
            </a:xfrm>
          </p:grpSpPr>
          <p:sp>
            <p:nvSpPr>
              <p:cNvPr id="23766" name="AutoShape 92"/>
              <p:cNvSpPr>
                <a:spLocks noChangeArrowheads="1"/>
              </p:cNvSpPr>
              <p:nvPr/>
            </p:nvSpPr>
            <p:spPr bwMode="auto">
              <a:xfrm rot="16736225" flipH="1">
                <a:off x="2714" y="3670"/>
                <a:ext cx="487" cy="138"/>
              </a:xfrm>
              <a:prstGeom prst="parallelogram">
                <a:avLst>
                  <a:gd name="adj" fmla="val 88225"/>
                </a:avLst>
              </a:prstGeom>
              <a:solidFill>
                <a:srgbClr val="00CC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spAutoFit/>
              </a:bodyPr>
              <a:lstStyle/>
              <a:p>
                <a:endParaRPr lang="en-US"/>
              </a:p>
            </p:txBody>
          </p:sp>
          <p:sp>
            <p:nvSpPr>
              <p:cNvPr id="23767" name="AutoShape 93"/>
              <p:cNvSpPr>
                <a:spLocks noChangeArrowheads="1"/>
              </p:cNvSpPr>
              <p:nvPr/>
            </p:nvSpPr>
            <p:spPr bwMode="auto">
              <a:xfrm rot="4863775">
                <a:off x="2853" y="3662"/>
                <a:ext cx="501" cy="128"/>
              </a:xfrm>
              <a:prstGeom prst="parallelogram">
                <a:avLst>
                  <a:gd name="adj" fmla="val 97852"/>
                </a:avLst>
              </a:prstGeom>
              <a:solidFill>
                <a:srgbClr val="00CC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spAutoFit/>
              </a:bodyPr>
              <a:lstStyle/>
              <a:p>
                <a:endParaRPr lang="en-US"/>
              </a:p>
            </p:txBody>
          </p:sp>
          <p:sp>
            <p:nvSpPr>
              <p:cNvPr id="23768" name="AutoShape 94"/>
              <p:cNvSpPr>
                <a:spLocks noChangeArrowheads="1"/>
              </p:cNvSpPr>
              <p:nvPr/>
            </p:nvSpPr>
            <p:spPr bwMode="auto">
              <a:xfrm>
                <a:off x="2784" y="3210"/>
                <a:ext cx="523" cy="523"/>
              </a:xfrm>
              <a:prstGeom prst="star16">
                <a:avLst>
                  <a:gd name="adj" fmla="val 37500"/>
                </a:avLst>
              </a:prstGeom>
              <a:solidFill>
                <a:srgbClr val="FF00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wrap="none" lIns="0" tIns="0" rIns="0" bIns="0" anchor="ctr">
                <a:spAutoFit/>
              </a:bodyPr>
              <a:lstStyle/>
              <a:p>
                <a:endParaRPr lang="en-US"/>
              </a:p>
            </p:txBody>
          </p:sp>
          <p:sp>
            <p:nvSpPr>
              <p:cNvPr id="23769" name="Oval 95"/>
              <p:cNvSpPr>
                <a:spLocks noChangeArrowheads="1"/>
              </p:cNvSpPr>
              <p:nvPr/>
            </p:nvSpPr>
            <p:spPr bwMode="auto">
              <a:xfrm>
                <a:off x="2880" y="3307"/>
                <a:ext cx="320" cy="320"/>
              </a:xfrm>
              <a:prstGeom prst="ellipse">
                <a:avLst/>
              </a:prstGeom>
              <a:solidFill>
                <a:srgbClr val="FFFF00"/>
              </a:solidFill>
              <a:ln>
                <a:noFill/>
              </a:ln>
              <a:extLs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endParaRPr lang="en-US"/>
              </a:p>
            </p:txBody>
          </p:sp>
        </p:grpSp>
      </p:grpSp>
      <p:sp>
        <p:nvSpPr>
          <p:cNvPr id="23575" name="Text Box 104"/>
          <p:cNvSpPr txBox="1">
            <a:spLocks noChangeArrowheads="1"/>
          </p:cNvSpPr>
          <p:nvPr/>
        </p:nvSpPr>
        <p:spPr bwMode="auto">
          <a:xfrm>
            <a:off x="2522538" y="2341563"/>
            <a:ext cx="1171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algn="r" eaLnBrk="1" hangingPunct="1"/>
            <a:r>
              <a:rPr lang="en-US" sz="2000" b="1"/>
              <a:t>claim</a:t>
            </a:r>
          </a:p>
        </p:txBody>
      </p:sp>
      <p:grpSp>
        <p:nvGrpSpPr>
          <p:cNvPr id="23586" name="Group 128"/>
          <p:cNvGrpSpPr>
            <a:grpSpLocks/>
          </p:cNvGrpSpPr>
          <p:nvPr/>
        </p:nvGrpSpPr>
        <p:grpSpPr bwMode="auto">
          <a:xfrm>
            <a:off x="698500" y="1693863"/>
            <a:ext cx="814388" cy="815975"/>
            <a:chOff x="2452" y="533"/>
            <a:chExt cx="808" cy="809"/>
          </a:xfrm>
        </p:grpSpPr>
        <p:sp>
          <p:nvSpPr>
            <p:cNvPr id="23743" name="AutoShape 129"/>
            <p:cNvSpPr>
              <a:spLocks noChangeArrowheads="1"/>
            </p:cNvSpPr>
            <p:nvPr/>
          </p:nvSpPr>
          <p:spPr bwMode="auto">
            <a:xfrm>
              <a:off x="2801" y="557"/>
              <a:ext cx="426" cy="436"/>
            </a:xfrm>
            <a:prstGeom prst="smileyFace">
              <a:avLst>
                <a:gd name="adj" fmla="val 4653"/>
              </a:avLst>
            </a:prstGeom>
            <a:solidFill>
              <a:srgbClr val="FFFF99"/>
            </a:solidFill>
            <a:ln w="12700">
              <a:solidFill>
                <a:srgbClr val="000000"/>
              </a:solidFill>
              <a:round/>
              <a:headEnd/>
              <a:tailEnd/>
            </a:ln>
          </p:spPr>
          <p:txBody>
            <a:bodyPr wrap="none" anchor="ctr"/>
            <a:lstStyle/>
            <a:p>
              <a:endParaRPr lang="en-US"/>
            </a:p>
          </p:txBody>
        </p:sp>
        <p:sp>
          <p:nvSpPr>
            <p:cNvPr id="23744" name="AutoShape 130"/>
            <p:cNvSpPr>
              <a:spLocks noChangeArrowheads="1"/>
            </p:cNvSpPr>
            <p:nvPr/>
          </p:nvSpPr>
          <p:spPr bwMode="auto">
            <a:xfrm>
              <a:off x="2640" y="716"/>
              <a:ext cx="427" cy="435"/>
            </a:xfrm>
            <a:prstGeom prst="smileyFace">
              <a:avLst>
                <a:gd name="adj" fmla="val 4653"/>
              </a:avLst>
            </a:prstGeom>
            <a:solidFill>
              <a:srgbClr val="FFFF99"/>
            </a:solidFill>
            <a:ln w="12700">
              <a:solidFill>
                <a:srgbClr val="000000"/>
              </a:solidFill>
              <a:round/>
              <a:headEnd/>
              <a:tailEnd/>
            </a:ln>
          </p:spPr>
          <p:txBody>
            <a:bodyPr wrap="none" anchor="ctr"/>
            <a:lstStyle/>
            <a:p>
              <a:endParaRPr lang="en-US"/>
            </a:p>
          </p:txBody>
        </p:sp>
        <p:sp>
          <p:nvSpPr>
            <p:cNvPr id="23745" name="AutoShape 131"/>
            <p:cNvSpPr>
              <a:spLocks noChangeArrowheads="1"/>
            </p:cNvSpPr>
            <p:nvPr/>
          </p:nvSpPr>
          <p:spPr bwMode="auto">
            <a:xfrm>
              <a:off x="2479" y="874"/>
              <a:ext cx="426" cy="435"/>
            </a:xfrm>
            <a:prstGeom prst="smileyFace">
              <a:avLst>
                <a:gd name="adj" fmla="val 4653"/>
              </a:avLst>
            </a:prstGeom>
            <a:solidFill>
              <a:srgbClr val="FFFF99"/>
            </a:solidFill>
            <a:ln w="12700">
              <a:solidFill>
                <a:srgbClr val="000000"/>
              </a:solidFill>
              <a:round/>
              <a:headEnd/>
              <a:tailEnd/>
            </a:ln>
          </p:spPr>
          <p:txBody>
            <a:bodyPr wrap="none" anchor="ctr"/>
            <a:lstStyle/>
            <a:p>
              <a:endParaRPr lang="en-US"/>
            </a:p>
          </p:txBody>
        </p:sp>
        <p:sp>
          <p:nvSpPr>
            <p:cNvPr id="23746" name="Rectangle 132"/>
            <p:cNvSpPr>
              <a:spLocks noChangeArrowheads="1"/>
            </p:cNvSpPr>
            <p:nvPr/>
          </p:nvSpPr>
          <p:spPr bwMode="auto">
            <a:xfrm>
              <a:off x="2452" y="533"/>
              <a:ext cx="808" cy="809"/>
            </a:xfrm>
            <a:prstGeom prst="rect">
              <a:avLst/>
            </a:prstGeom>
            <a:noFill/>
            <a:ln w="28575" algn="ctr">
              <a:solidFill>
                <a:srgbClr val="CC9900"/>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grpSp>
      <p:grpSp>
        <p:nvGrpSpPr>
          <p:cNvPr id="23587" name="Group 133"/>
          <p:cNvGrpSpPr>
            <a:grpSpLocks/>
          </p:cNvGrpSpPr>
          <p:nvPr/>
        </p:nvGrpSpPr>
        <p:grpSpPr bwMode="auto">
          <a:xfrm>
            <a:off x="1193800" y="2214563"/>
            <a:ext cx="1341438" cy="903287"/>
            <a:chOff x="2984" y="3331"/>
            <a:chExt cx="845" cy="569"/>
          </a:xfrm>
        </p:grpSpPr>
        <p:sp>
          <p:nvSpPr>
            <p:cNvPr id="23730" name="AutoShape 134"/>
            <p:cNvSpPr>
              <a:spLocks noChangeArrowheads="1"/>
            </p:cNvSpPr>
            <p:nvPr/>
          </p:nvSpPr>
          <p:spPr bwMode="auto">
            <a:xfrm>
              <a:off x="2984" y="3331"/>
              <a:ext cx="558" cy="569"/>
            </a:xfrm>
            <a:prstGeom prst="smileyFace">
              <a:avLst>
                <a:gd name="adj" fmla="val 4653"/>
              </a:avLst>
            </a:prstGeom>
            <a:solidFill>
              <a:srgbClr val="FFFF99"/>
            </a:solidFill>
            <a:ln w="12700">
              <a:solidFill>
                <a:srgbClr val="000000"/>
              </a:solidFill>
              <a:round/>
              <a:headEnd/>
              <a:tailEnd/>
            </a:ln>
          </p:spPr>
          <p:txBody>
            <a:bodyPr wrap="none" anchor="ctr"/>
            <a:lstStyle/>
            <a:p>
              <a:endParaRPr lang="en-US"/>
            </a:p>
          </p:txBody>
        </p:sp>
        <p:grpSp>
          <p:nvGrpSpPr>
            <p:cNvPr id="23731" name="Group 135"/>
            <p:cNvGrpSpPr>
              <a:grpSpLocks/>
            </p:cNvGrpSpPr>
            <p:nvPr/>
          </p:nvGrpSpPr>
          <p:grpSpPr bwMode="auto">
            <a:xfrm>
              <a:off x="3386" y="3487"/>
              <a:ext cx="443" cy="398"/>
              <a:chOff x="4838" y="2218"/>
              <a:chExt cx="395" cy="355"/>
            </a:xfrm>
          </p:grpSpPr>
          <p:sp>
            <p:nvSpPr>
              <p:cNvPr id="23732" name="Freeform 136"/>
              <p:cNvSpPr>
                <a:spLocks/>
              </p:cNvSpPr>
              <p:nvPr/>
            </p:nvSpPr>
            <p:spPr bwMode="auto">
              <a:xfrm>
                <a:off x="4888" y="2251"/>
                <a:ext cx="294" cy="113"/>
              </a:xfrm>
              <a:custGeom>
                <a:avLst/>
                <a:gdLst>
                  <a:gd name="T0" fmla="*/ 13 w 839"/>
                  <a:gd name="T1" fmla="*/ 4 h 319"/>
                  <a:gd name="T2" fmla="*/ 12 w 839"/>
                  <a:gd name="T3" fmla="*/ 3 h 319"/>
                  <a:gd name="T4" fmla="*/ 12 w 839"/>
                  <a:gd name="T5" fmla="*/ 3 h 319"/>
                  <a:gd name="T6" fmla="*/ 11 w 839"/>
                  <a:gd name="T7" fmla="*/ 3 h 319"/>
                  <a:gd name="T8" fmla="*/ 11 w 839"/>
                  <a:gd name="T9" fmla="*/ 4 h 319"/>
                  <a:gd name="T10" fmla="*/ 11 w 839"/>
                  <a:gd name="T11" fmla="*/ 4 h 319"/>
                  <a:gd name="T12" fmla="*/ 11 w 839"/>
                  <a:gd name="T13" fmla="*/ 4 h 319"/>
                  <a:gd name="T14" fmla="*/ 11 w 839"/>
                  <a:gd name="T15" fmla="*/ 4 h 319"/>
                  <a:gd name="T16" fmla="*/ 10 w 839"/>
                  <a:gd name="T17" fmla="*/ 4 h 319"/>
                  <a:gd name="T18" fmla="*/ 9 w 839"/>
                  <a:gd name="T19" fmla="*/ 4 h 319"/>
                  <a:gd name="T20" fmla="*/ 9 w 839"/>
                  <a:gd name="T21" fmla="*/ 3 h 319"/>
                  <a:gd name="T22" fmla="*/ 9 w 839"/>
                  <a:gd name="T23" fmla="*/ 3 h 319"/>
                  <a:gd name="T24" fmla="*/ 8 w 839"/>
                  <a:gd name="T25" fmla="*/ 2 h 319"/>
                  <a:gd name="T26" fmla="*/ 7 w 839"/>
                  <a:gd name="T27" fmla="*/ 2 h 319"/>
                  <a:gd name="T28" fmla="*/ 6 w 839"/>
                  <a:gd name="T29" fmla="*/ 2 h 319"/>
                  <a:gd name="T30" fmla="*/ 6 w 839"/>
                  <a:gd name="T31" fmla="*/ 1 h 319"/>
                  <a:gd name="T32" fmla="*/ 5 w 839"/>
                  <a:gd name="T33" fmla="*/ 1 h 319"/>
                  <a:gd name="T34" fmla="*/ 4 w 839"/>
                  <a:gd name="T35" fmla="*/ 1 h 319"/>
                  <a:gd name="T36" fmla="*/ 3 w 839"/>
                  <a:gd name="T37" fmla="*/ 2 h 319"/>
                  <a:gd name="T38" fmla="*/ 3 w 839"/>
                  <a:gd name="T39" fmla="*/ 2 h 319"/>
                  <a:gd name="T40" fmla="*/ 2 w 839"/>
                  <a:gd name="T41" fmla="*/ 2 h 319"/>
                  <a:gd name="T42" fmla="*/ 2 w 839"/>
                  <a:gd name="T43" fmla="*/ 2 h 319"/>
                  <a:gd name="T44" fmla="*/ 2 w 839"/>
                  <a:gd name="T45" fmla="*/ 2 h 319"/>
                  <a:gd name="T46" fmla="*/ 2 w 839"/>
                  <a:gd name="T47" fmla="*/ 1 h 319"/>
                  <a:gd name="T48" fmla="*/ 2 w 839"/>
                  <a:gd name="T49" fmla="*/ 1 h 319"/>
                  <a:gd name="T50" fmla="*/ 1 w 839"/>
                  <a:gd name="T51" fmla="*/ 0 h 319"/>
                  <a:gd name="T52" fmla="*/ 1 w 839"/>
                  <a:gd name="T53" fmla="*/ 0 h 319"/>
                  <a:gd name="T54" fmla="*/ 0 w 839"/>
                  <a:gd name="T55" fmla="*/ 0 h 319"/>
                  <a:gd name="T56" fmla="*/ 0 w 839"/>
                  <a:gd name="T57" fmla="*/ 1 h 319"/>
                  <a:gd name="T58" fmla="*/ 0 w 839"/>
                  <a:gd name="T59" fmla="*/ 1 h 319"/>
                  <a:gd name="T60" fmla="*/ 1 w 839"/>
                  <a:gd name="T61" fmla="*/ 2 h 319"/>
                  <a:gd name="T62" fmla="*/ 1 w 839"/>
                  <a:gd name="T63" fmla="*/ 2 h 319"/>
                  <a:gd name="T64" fmla="*/ 1 w 839"/>
                  <a:gd name="T65" fmla="*/ 2 h 319"/>
                  <a:gd name="T66" fmla="*/ 2 w 839"/>
                  <a:gd name="T67" fmla="*/ 2 h 319"/>
                  <a:gd name="T68" fmla="*/ 3 w 839"/>
                  <a:gd name="T69" fmla="*/ 2 h 319"/>
                  <a:gd name="T70" fmla="*/ 4 w 839"/>
                  <a:gd name="T71" fmla="*/ 2 h 319"/>
                  <a:gd name="T72" fmla="*/ 4 w 839"/>
                  <a:gd name="T73" fmla="*/ 2 h 319"/>
                  <a:gd name="T74" fmla="*/ 5 w 839"/>
                  <a:gd name="T75" fmla="*/ 2 h 319"/>
                  <a:gd name="T76" fmla="*/ 6 w 839"/>
                  <a:gd name="T77" fmla="*/ 3 h 319"/>
                  <a:gd name="T78" fmla="*/ 7 w 839"/>
                  <a:gd name="T79" fmla="*/ 3 h 319"/>
                  <a:gd name="T80" fmla="*/ 8 w 839"/>
                  <a:gd name="T81" fmla="*/ 4 h 319"/>
                  <a:gd name="T82" fmla="*/ 9 w 839"/>
                  <a:gd name="T83" fmla="*/ 4 h 319"/>
                  <a:gd name="T84" fmla="*/ 9 w 839"/>
                  <a:gd name="T85" fmla="*/ 4 h 319"/>
                  <a:gd name="T86" fmla="*/ 10 w 839"/>
                  <a:gd name="T87" fmla="*/ 5 h 319"/>
                  <a:gd name="T88" fmla="*/ 11 w 839"/>
                  <a:gd name="T89" fmla="*/ 5 h 319"/>
                  <a:gd name="T90" fmla="*/ 12 w 839"/>
                  <a:gd name="T91" fmla="*/ 5 h 319"/>
                  <a:gd name="T92" fmla="*/ 12 w 839"/>
                  <a:gd name="T93" fmla="*/ 5 h 319"/>
                  <a:gd name="T94" fmla="*/ 13 w 839"/>
                  <a:gd name="T95" fmla="*/ 4 h 31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39"/>
                  <a:gd name="T145" fmla="*/ 0 h 319"/>
                  <a:gd name="T146" fmla="*/ 839 w 839"/>
                  <a:gd name="T147" fmla="*/ 319 h 31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39" h="319">
                    <a:moveTo>
                      <a:pt x="839" y="242"/>
                    </a:moveTo>
                    <a:lnTo>
                      <a:pt x="837" y="229"/>
                    </a:lnTo>
                    <a:lnTo>
                      <a:pt x="834" y="216"/>
                    </a:lnTo>
                    <a:lnTo>
                      <a:pt x="828" y="204"/>
                    </a:lnTo>
                    <a:lnTo>
                      <a:pt x="821" y="195"/>
                    </a:lnTo>
                    <a:lnTo>
                      <a:pt x="812" y="186"/>
                    </a:lnTo>
                    <a:lnTo>
                      <a:pt x="801" y="180"/>
                    </a:lnTo>
                    <a:lnTo>
                      <a:pt x="789" y="177"/>
                    </a:lnTo>
                    <a:lnTo>
                      <a:pt x="777" y="175"/>
                    </a:lnTo>
                    <a:lnTo>
                      <a:pt x="765" y="177"/>
                    </a:lnTo>
                    <a:lnTo>
                      <a:pt x="753" y="180"/>
                    </a:lnTo>
                    <a:lnTo>
                      <a:pt x="742" y="186"/>
                    </a:lnTo>
                    <a:lnTo>
                      <a:pt x="731" y="195"/>
                    </a:lnTo>
                    <a:lnTo>
                      <a:pt x="724" y="204"/>
                    </a:lnTo>
                    <a:lnTo>
                      <a:pt x="718" y="216"/>
                    </a:lnTo>
                    <a:lnTo>
                      <a:pt x="715" y="229"/>
                    </a:lnTo>
                    <a:lnTo>
                      <a:pt x="713" y="242"/>
                    </a:lnTo>
                    <a:lnTo>
                      <a:pt x="713" y="247"/>
                    </a:lnTo>
                    <a:lnTo>
                      <a:pt x="715" y="251"/>
                    </a:lnTo>
                    <a:lnTo>
                      <a:pt x="715" y="257"/>
                    </a:lnTo>
                    <a:lnTo>
                      <a:pt x="716" y="262"/>
                    </a:lnTo>
                    <a:lnTo>
                      <a:pt x="707" y="262"/>
                    </a:lnTo>
                    <a:lnTo>
                      <a:pt x="698" y="260"/>
                    </a:lnTo>
                    <a:lnTo>
                      <a:pt x="690" y="259"/>
                    </a:lnTo>
                    <a:lnTo>
                      <a:pt x="681" y="256"/>
                    </a:lnTo>
                    <a:lnTo>
                      <a:pt x="672" y="251"/>
                    </a:lnTo>
                    <a:lnTo>
                      <a:pt x="663" y="247"/>
                    </a:lnTo>
                    <a:lnTo>
                      <a:pt x="655" y="242"/>
                    </a:lnTo>
                    <a:lnTo>
                      <a:pt x="648" y="238"/>
                    </a:lnTo>
                    <a:lnTo>
                      <a:pt x="639" y="232"/>
                    </a:lnTo>
                    <a:lnTo>
                      <a:pt x="630" y="222"/>
                    </a:lnTo>
                    <a:lnTo>
                      <a:pt x="619" y="215"/>
                    </a:lnTo>
                    <a:lnTo>
                      <a:pt x="610" y="204"/>
                    </a:lnTo>
                    <a:lnTo>
                      <a:pt x="601" y="195"/>
                    </a:lnTo>
                    <a:lnTo>
                      <a:pt x="590" y="186"/>
                    </a:lnTo>
                    <a:lnTo>
                      <a:pt x="581" y="178"/>
                    </a:lnTo>
                    <a:lnTo>
                      <a:pt x="572" y="171"/>
                    </a:lnTo>
                    <a:lnTo>
                      <a:pt x="558" y="163"/>
                    </a:lnTo>
                    <a:lnTo>
                      <a:pt x="542" y="154"/>
                    </a:lnTo>
                    <a:lnTo>
                      <a:pt x="523" y="145"/>
                    </a:lnTo>
                    <a:lnTo>
                      <a:pt x="505" y="136"/>
                    </a:lnTo>
                    <a:lnTo>
                      <a:pt x="484" y="127"/>
                    </a:lnTo>
                    <a:lnTo>
                      <a:pt x="463" y="119"/>
                    </a:lnTo>
                    <a:lnTo>
                      <a:pt x="443" y="112"/>
                    </a:lnTo>
                    <a:lnTo>
                      <a:pt x="423" y="106"/>
                    </a:lnTo>
                    <a:lnTo>
                      <a:pt x="404" y="101"/>
                    </a:lnTo>
                    <a:lnTo>
                      <a:pt x="382" y="98"/>
                    </a:lnTo>
                    <a:lnTo>
                      <a:pt x="361" y="95"/>
                    </a:lnTo>
                    <a:lnTo>
                      <a:pt x="338" y="92"/>
                    </a:lnTo>
                    <a:lnTo>
                      <a:pt x="317" y="91"/>
                    </a:lnTo>
                    <a:lnTo>
                      <a:pt x="297" y="91"/>
                    </a:lnTo>
                    <a:lnTo>
                      <a:pt x="281" y="91"/>
                    </a:lnTo>
                    <a:lnTo>
                      <a:pt x="265" y="91"/>
                    </a:lnTo>
                    <a:lnTo>
                      <a:pt x="255" y="92"/>
                    </a:lnTo>
                    <a:lnTo>
                      <a:pt x="243" y="95"/>
                    </a:lnTo>
                    <a:lnTo>
                      <a:pt x="231" y="98"/>
                    </a:lnTo>
                    <a:lnTo>
                      <a:pt x="218" y="103"/>
                    </a:lnTo>
                    <a:lnTo>
                      <a:pt x="206" y="107"/>
                    </a:lnTo>
                    <a:lnTo>
                      <a:pt x="194" y="110"/>
                    </a:lnTo>
                    <a:lnTo>
                      <a:pt x="184" y="113"/>
                    </a:lnTo>
                    <a:lnTo>
                      <a:pt x="173" y="115"/>
                    </a:lnTo>
                    <a:lnTo>
                      <a:pt x="165" y="115"/>
                    </a:lnTo>
                    <a:lnTo>
                      <a:pt x="158" y="115"/>
                    </a:lnTo>
                    <a:lnTo>
                      <a:pt x="150" y="115"/>
                    </a:lnTo>
                    <a:lnTo>
                      <a:pt x="143" y="115"/>
                    </a:lnTo>
                    <a:lnTo>
                      <a:pt x="135" y="113"/>
                    </a:lnTo>
                    <a:lnTo>
                      <a:pt x="127" y="112"/>
                    </a:lnTo>
                    <a:lnTo>
                      <a:pt x="120" y="110"/>
                    </a:lnTo>
                    <a:lnTo>
                      <a:pt x="112" y="107"/>
                    </a:lnTo>
                    <a:lnTo>
                      <a:pt x="118" y="98"/>
                    </a:lnTo>
                    <a:lnTo>
                      <a:pt x="123" y="89"/>
                    </a:lnTo>
                    <a:lnTo>
                      <a:pt x="124" y="77"/>
                    </a:lnTo>
                    <a:lnTo>
                      <a:pt x="126" y="66"/>
                    </a:lnTo>
                    <a:lnTo>
                      <a:pt x="124" y="53"/>
                    </a:lnTo>
                    <a:lnTo>
                      <a:pt x="121" y="41"/>
                    </a:lnTo>
                    <a:lnTo>
                      <a:pt x="115" y="30"/>
                    </a:lnTo>
                    <a:lnTo>
                      <a:pt x="108" y="19"/>
                    </a:lnTo>
                    <a:lnTo>
                      <a:pt x="99" y="12"/>
                    </a:lnTo>
                    <a:lnTo>
                      <a:pt x="88" y="4"/>
                    </a:lnTo>
                    <a:lnTo>
                      <a:pt x="76" y="1"/>
                    </a:lnTo>
                    <a:lnTo>
                      <a:pt x="64" y="0"/>
                    </a:lnTo>
                    <a:lnTo>
                      <a:pt x="52" y="1"/>
                    </a:lnTo>
                    <a:lnTo>
                      <a:pt x="39" y="4"/>
                    </a:lnTo>
                    <a:lnTo>
                      <a:pt x="29" y="12"/>
                    </a:lnTo>
                    <a:lnTo>
                      <a:pt x="18" y="19"/>
                    </a:lnTo>
                    <a:lnTo>
                      <a:pt x="11" y="30"/>
                    </a:lnTo>
                    <a:lnTo>
                      <a:pt x="5" y="41"/>
                    </a:lnTo>
                    <a:lnTo>
                      <a:pt x="2" y="53"/>
                    </a:lnTo>
                    <a:lnTo>
                      <a:pt x="0" y="66"/>
                    </a:lnTo>
                    <a:lnTo>
                      <a:pt x="3" y="86"/>
                    </a:lnTo>
                    <a:lnTo>
                      <a:pt x="11" y="103"/>
                    </a:lnTo>
                    <a:lnTo>
                      <a:pt x="21" y="116"/>
                    </a:lnTo>
                    <a:lnTo>
                      <a:pt x="36" y="127"/>
                    </a:lnTo>
                    <a:lnTo>
                      <a:pt x="45" y="133"/>
                    </a:lnTo>
                    <a:lnTo>
                      <a:pt x="55" y="139"/>
                    </a:lnTo>
                    <a:lnTo>
                      <a:pt x="64" y="145"/>
                    </a:lnTo>
                    <a:lnTo>
                      <a:pt x="74" y="150"/>
                    </a:lnTo>
                    <a:lnTo>
                      <a:pt x="83" y="154"/>
                    </a:lnTo>
                    <a:lnTo>
                      <a:pt x="94" y="157"/>
                    </a:lnTo>
                    <a:lnTo>
                      <a:pt x="105" y="160"/>
                    </a:lnTo>
                    <a:lnTo>
                      <a:pt x="114" y="163"/>
                    </a:lnTo>
                    <a:lnTo>
                      <a:pt x="132" y="166"/>
                    </a:lnTo>
                    <a:lnTo>
                      <a:pt x="150" y="168"/>
                    </a:lnTo>
                    <a:lnTo>
                      <a:pt x="168" y="168"/>
                    </a:lnTo>
                    <a:lnTo>
                      <a:pt x="188" y="165"/>
                    </a:lnTo>
                    <a:lnTo>
                      <a:pt x="206" y="163"/>
                    </a:lnTo>
                    <a:lnTo>
                      <a:pt x="225" y="160"/>
                    </a:lnTo>
                    <a:lnTo>
                      <a:pt x="243" y="159"/>
                    </a:lnTo>
                    <a:lnTo>
                      <a:pt x="261" y="157"/>
                    </a:lnTo>
                    <a:lnTo>
                      <a:pt x="270" y="156"/>
                    </a:lnTo>
                    <a:lnTo>
                      <a:pt x="281" y="156"/>
                    </a:lnTo>
                    <a:lnTo>
                      <a:pt x="293" y="154"/>
                    </a:lnTo>
                    <a:lnTo>
                      <a:pt x="308" y="154"/>
                    </a:lnTo>
                    <a:lnTo>
                      <a:pt x="326" y="156"/>
                    </a:lnTo>
                    <a:lnTo>
                      <a:pt x="349" y="159"/>
                    </a:lnTo>
                    <a:lnTo>
                      <a:pt x="376" y="163"/>
                    </a:lnTo>
                    <a:lnTo>
                      <a:pt x="411" y="171"/>
                    </a:lnTo>
                    <a:lnTo>
                      <a:pt x="445" y="182"/>
                    </a:lnTo>
                    <a:lnTo>
                      <a:pt x="472" y="192"/>
                    </a:lnTo>
                    <a:lnTo>
                      <a:pt x="495" y="200"/>
                    </a:lnTo>
                    <a:lnTo>
                      <a:pt x="511" y="209"/>
                    </a:lnTo>
                    <a:lnTo>
                      <a:pt x="525" y="215"/>
                    </a:lnTo>
                    <a:lnTo>
                      <a:pt x="536" y="222"/>
                    </a:lnTo>
                    <a:lnTo>
                      <a:pt x="545" y="227"/>
                    </a:lnTo>
                    <a:lnTo>
                      <a:pt x="554" y="233"/>
                    </a:lnTo>
                    <a:lnTo>
                      <a:pt x="570" y="244"/>
                    </a:lnTo>
                    <a:lnTo>
                      <a:pt x="586" y="254"/>
                    </a:lnTo>
                    <a:lnTo>
                      <a:pt x="602" y="266"/>
                    </a:lnTo>
                    <a:lnTo>
                      <a:pt x="617" y="277"/>
                    </a:lnTo>
                    <a:lnTo>
                      <a:pt x="634" y="288"/>
                    </a:lnTo>
                    <a:lnTo>
                      <a:pt x="651" y="298"/>
                    </a:lnTo>
                    <a:lnTo>
                      <a:pt x="668" y="306"/>
                    </a:lnTo>
                    <a:lnTo>
                      <a:pt x="686" y="312"/>
                    </a:lnTo>
                    <a:lnTo>
                      <a:pt x="699" y="315"/>
                    </a:lnTo>
                    <a:lnTo>
                      <a:pt x="715" y="318"/>
                    </a:lnTo>
                    <a:lnTo>
                      <a:pt x="730" y="319"/>
                    </a:lnTo>
                    <a:lnTo>
                      <a:pt x="745" y="319"/>
                    </a:lnTo>
                    <a:lnTo>
                      <a:pt x="760" y="318"/>
                    </a:lnTo>
                    <a:lnTo>
                      <a:pt x="774" y="315"/>
                    </a:lnTo>
                    <a:lnTo>
                      <a:pt x="787" y="310"/>
                    </a:lnTo>
                    <a:lnTo>
                      <a:pt x="800" y="303"/>
                    </a:lnTo>
                    <a:lnTo>
                      <a:pt x="815" y="294"/>
                    </a:lnTo>
                    <a:lnTo>
                      <a:pt x="828" y="279"/>
                    </a:lnTo>
                    <a:lnTo>
                      <a:pt x="836" y="262"/>
                    </a:lnTo>
                    <a:lnTo>
                      <a:pt x="839" y="242"/>
                    </a:lnTo>
                    <a:close/>
                  </a:path>
                </a:pathLst>
              </a:custGeom>
              <a:solidFill>
                <a:srgbClr val="CC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33" name="Freeform 137"/>
              <p:cNvSpPr>
                <a:spLocks/>
              </p:cNvSpPr>
              <p:nvPr/>
            </p:nvSpPr>
            <p:spPr bwMode="auto">
              <a:xfrm>
                <a:off x="4838" y="2408"/>
                <a:ext cx="145" cy="55"/>
              </a:xfrm>
              <a:custGeom>
                <a:avLst/>
                <a:gdLst>
                  <a:gd name="T0" fmla="*/ 0 w 413"/>
                  <a:gd name="T1" fmla="*/ 0 h 156"/>
                  <a:gd name="T2" fmla="*/ 0 w 413"/>
                  <a:gd name="T3" fmla="*/ 0 h 156"/>
                  <a:gd name="T4" fmla="*/ 0 w 413"/>
                  <a:gd name="T5" fmla="*/ 1 h 156"/>
                  <a:gd name="T6" fmla="*/ 1 w 413"/>
                  <a:gd name="T7" fmla="*/ 1 h 156"/>
                  <a:gd name="T8" fmla="*/ 1 w 413"/>
                  <a:gd name="T9" fmla="*/ 2 h 156"/>
                  <a:gd name="T10" fmla="*/ 1 w 413"/>
                  <a:gd name="T11" fmla="*/ 2 h 156"/>
                  <a:gd name="T12" fmla="*/ 2 w 413"/>
                  <a:gd name="T13" fmla="*/ 2 h 156"/>
                  <a:gd name="T14" fmla="*/ 2 w 413"/>
                  <a:gd name="T15" fmla="*/ 2 h 156"/>
                  <a:gd name="T16" fmla="*/ 3 w 413"/>
                  <a:gd name="T17" fmla="*/ 2 h 156"/>
                  <a:gd name="T18" fmla="*/ 4 w 413"/>
                  <a:gd name="T19" fmla="*/ 2 h 156"/>
                  <a:gd name="T20" fmla="*/ 4 w 413"/>
                  <a:gd name="T21" fmla="*/ 2 h 156"/>
                  <a:gd name="T22" fmla="*/ 5 w 413"/>
                  <a:gd name="T23" fmla="*/ 2 h 156"/>
                  <a:gd name="T24" fmla="*/ 5 w 413"/>
                  <a:gd name="T25" fmla="*/ 2 h 156"/>
                  <a:gd name="T26" fmla="*/ 6 w 413"/>
                  <a:gd name="T27" fmla="*/ 1 h 156"/>
                  <a:gd name="T28" fmla="*/ 6 w 413"/>
                  <a:gd name="T29" fmla="*/ 1 h 156"/>
                  <a:gd name="T30" fmla="*/ 6 w 413"/>
                  <a:gd name="T31" fmla="*/ 0 h 156"/>
                  <a:gd name="T32" fmla="*/ 6 w 413"/>
                  <a:gd name="T33" fmla="*/ 0 h 156"/>
                  <a:gd name="T34" fmla="*/ 0 w 413"/>
                  <a:gd name="T35" fmla="*/ 0 h 1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13"/>
                  <a:gd name="T55" fmla="*/ 0 h 156"/>
                  <a:gd name="T56" fmla="*/ 413 w 413"/>
                  <a:gd name="T57" fmla="*/ 156 h 15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13" h="156">
                    <a:moveTo>
                      <a:pt x="0" y="0"/>
                    </a:moveTo>
                    <a:lnTo>
                      <a:pt x="7" y="32"/>
                    </a:lnTo>
                    <a:lnTo>
                      <a:pt x="23" y="62"/>
                    </a:lnTo>
                    <a:lnTo>
                      <a:pt x="42" y="90"/>
                    </a:lnTo>
                    <a:lnTo>
                      <a:pt x="68" y="113"/>
                    </a:lnTo>
                    <a:lnTo>
                      <a:pt x="97" y="131"/>
                    </a:lnTo>
                    <a:lnTo>
                      <a:pt x="130" y="144"/>
                    </a:lnTo>
                    <a:lnTo>
                      <a:pt x="167" y="153"/>
                    </a:lnTo>
                    <a:lnTo>
                      <a:pt x="206" y="156"/>
                    </a:lnTo>
                    <a:lnTo>
                      <a:pt x="246" y="153"/>
                    </a:lnTo>
                    <a:lnTo>
                      <a:pt x="282" y="144"/>
                    </a:lnTo>
                    <a:lnTo>
                      <a:pt x="315" y="131"/>
                    </a:lnTo>
                    <a:lnTo>
                      <a:pt x="346" y="113"/>
                    </a:lnTo>
                    <a:lnTo>
                      <a:pt x="372" y="90"/>
                    </a:lnTo>
                    <a:lnTo>
                      <a:pt x="391" y="62"/>
                    </a:lnTo>
                    <a:lnTo>
                      <a:pt x="405" y="32"/>
                    </a:lnTo>
                    <a:lnTo>
                      <a:pt x="413" y="0"/>
                    </a:lnTo>
                    <a:lnTo>
                      <a:pt x="0" y="0"/>
                    </a:lnTo>
                    <a:close/>
                  </a:path>
                </a:pathLst>
              </a:custGeom>
              <a:solidFill>
                <a:srgbClr val="CC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34" name="Freeform 138"/>
              <p:cNvSpPr>
                <a:spLocks/>
              </p:cNvSpPr>
              <p:nvPr/>
            </p:nvSpPr>
            <p:spPr bwMode="auto">
              <a:xfrm>
                <a:off x="4854" y="2282"/>
                <a:ext cx="60" cy="131"/>
              </a:xfrm>
              <a:custGeom>
                <a:avLst/>
                <a:gdLst>
                  <a:gd name="T0" fmla="*/ 0 w 170"/>
                  <a:gd name="T1" fmla="*/ 6 h 373"/>
                  <a:gd name="T2" fmla="*/ 2 w 170"/>
                  <a:gd name="T3" fmla="*/ 0 h 373"/>
                  <a:gd name="T4" fmla="*/ 2 w 170"/>
                  <a:gd name="T5" fmla="*/ 0 h 373"/>
                  <a:gd name="T6" fmla="*/ 0 w 170"/>
                  <a:gd name="T7" fmla="*/ 6 h 373"/>
                  <a:gd name="T8" fmla="*/ 0 w 170"/>
                  <a:gd name="T9" fmla="*/ 6 h 373"/>
                  <a:gd name="T10" fmla="*/ 0 60000 65536"/>
                  <a:gd name="T11" fmla="*/ 0 60000 65536"/>
                  <a:gd name="T12" fmla="*/ 0 60000 65536"/>
                  <a:gd name="T13" fmla="*/ 0 60000 65536"/>
                  <a:gd name="T14" fmla="*/ 0 60000 65536"/>
                  <a:gd name="T15" fmla="*/ 0 w 170"/>
                  <a:gd name="T16" fmla="*/ 0 h 373"/>
                  <a:gd name="T17" fmla="*/ 170 w 170"/>
                  <a:gd name="T18" fmla="*/ 373 h 373"/>
                </a:gdLst>
                <a:ahLst/>
                <a:cxnLst>
                  <a:cxn ang="T10">
                    <a:pos x="T0" y="T1"/>
                  </a:cxn>
                  <a:cxn ang="T11">
                    <a:pos x="T2" y="T3"/>
                  </a:cxn>
                  <a:cxn ang="T12">
                    <a:pos x="T4" y="T5"/>
                  </a:cxn>
                  <a:cxn ang="T13">
                    <a:pos x="T6" y="T7"/>
                  </a:cxn>
                  <a:cxn ang="T14">
                    <a:pos x="T8" y="T9"/>
                  </a:cxn>
                </a:cxnLst>
                <a:rect l="T15" t="T16" r="T17" b="T18"/>
                <a:pathLst>
                  <a:path w="170" h="373">
                    <a:moveTo>
                      <a:pt x="28" y="373"/>
                    </a:moveTo>
                    <a:lnTo>
                      <a:pt x="170" y="12"/>
                    </a:lnTo>
                    <a:lnTo>
                      <a:pt x="141" y="0"/>
                    </a:lnTo>
                    <a:lnTo>
                      <a:pt x="0" y="362"/>
                    </a:lnTo>
                    <a:lnTo>
                      <a:pt x="28" y="373"/>
                    </a:lnTo>
                    <a:close/>
                  </a:path>
                </a:pathLst>
              </a:custGeom>
              <a:solidFill>
                <a:srgbClr val="CC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35" name="Freeform 139"/>
              <p:cNvSpPr>
                <a:spLocks/>
              </p:cNvSpPr>
              <p:nvPr/>
            </p:nvSpPr>
            <p:spPr bwMode="auto">
              <a:xfrm>
                <a:off x="4908" y="2282"/>
                <a:ext cx="59" cy="131"/>
              </a:xfrm>
              <a:custGeom>
                <a:avLst/>
                <a:gdLst>
                  <a:gd name="T0" fmla="*/ 2 w 168"/>
                  <a:gd name="T1" fmla="*/ 6 h 373"/>
                  <a:gd name="T2" fmla="*/ 0 w 168"/>
                  <a:gd name="T3" fmla="*/ 0 h 373"/>
                  <a:gd name="T4" fmla="*/ 0 w 168"/>
                  <a:gd name="T5" fmla="*/ 0 h 373"/>
                  <a:gd name="T6" fmla="*/ 2 w 168"/>
                  <a:gd name="T7" fmla="*/ 6 h 373"/>
                  <a:gd name="T8" fmla="*/ 2 w 168"/>
                  <a:gd name="T9" fmla="*/ 6 h 373"/>
                  <a:gd name="T10" fmla="*/ 0 60000 65536"/>
                  <a:gd name="T11" fmla="*/ 0 60000 65536"/>
                  <a:gd name="T12" fmla="*/ 0 60000 65536"/>
                  <a:gd name="T13" fmla="*/ 0 60000 65536"/>
                  <a:gd name="T14" fmla="*/ 0 60000 65536"/>
                  <a:gd name="T15" fmla="*/ 0 w 168"/>
                  <a:gd name="T16" fmla="*/ 0 h 373"/>
                  <a:gd name="T17" fmla="*/ 168 w 168"/>
                  <a:gd name="T18" fmla="*/ 373 h 373"/>
                </a:gdLst>
                <a:ahLst/>
                <a:cxnLst>
                  <a:cxn ang="T10">
                    <a:pos x="T0" y="T1"/>
                  </a:cxn>
                  <a:cxn ang="T11">
                    <a:pos x="T2" y="T3"/>
                  </a:cxn>
                  <a:cxn ang="T12">
                    <a:pos x="T4" y="T5"/>
                  </a:cxn>
                  <a:cxn ang="T13">
                    <a:pos x="T6" y="T7"/>
                  </a:cxn>
                  <a:cxn ang="T14">
                    <a:pos x="T8" y="T9"/>
                  </a:cxn>
                </a:cxnLst>
                <a:rect l="T15" t="T16" r="T17" b="T18"/>
                <a:pathLst>
                  <a:path w="168" h="373">
                    <a:moveTo>
                      <a:pt x="141" y="373"/>
                    </a:moveTo>
                    <a:lnTo>
                      <a:pt x="0" y="12"/>
                    </a:lnTo>
                    <a:lnTo>
                      <a:pt x="27" y="0"/>
                    </a:lnTo>
                    <a:lnTo>
                      <a:pt x="168" y="362"/>
                    </a:lnTo>
                    <a:lnTo>
                      <a:pt x="141" y="373"/>
                    </a:lnTo>
                    <a:close/>
                  </a:path>
                </a:pathLst>
              </a:custGeom>
              <a:solidFill>
                <a:srgbClr val="CC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36" name="Freeform 140"/>
              <p:cNvSpPr>
                <a:spLocks/>
              </p:cNvSpPr>
              <p:nvPr/>
            </p:nvSpPr>
            <p:spPr bwMode="auto">
              <a:xfrm>
                <a:off x="5087" y="2464"/>
                <a:ext cx="146" cy="55"/>
              </a:xfrm>
              <a:custGeom>
                <a:avLst/>
                <a:gdLst>
                  <a:gd name="T0" fmla="*/ 0 w 413"/>
                  <a:gd name="T1" fmla="*/ 0 h 158"/>
                  <a:gd name="T2" fmla="*/ 0 w 413"/>
                  <a:gd name="T3" fmla="*/ 0 h 158"/>
                  <a:gd name="T4" fmla="*/ 0 w 413"/>
                  <a:gd name="T5" fmla="*/ 1 h 158"/>
                  <a:gd name="T6" fmla="*/ 1 w 413"/>
                  <a:gd name="T7" fmla="*/ 1 h 158"/>
                  <a:gd name="T8" fmla="*/ 1 w 413"/>
                  <a:gd name="T9" fmla="*/ 2 h 158"/>
                  <a:gd name="T10" fmla="*/ 1 w 413"/>
                  <a:gd name="T11" fmla="*/ 2 h 158"/>
                  <a:gd name="T12" fmla="*/ 2 w 413"/>
                  <a:gd name="T13" fmla="*/ 2 h 158"/>
                  <a:gd name="T14" fmla="*/ 2 w 413"/>
                  <a:gd name="T15" fmla="*/ 2 h 158"/>
                  <a:gd name="T16" fmla="*/ 3 w 413"/>
                  <a:gd name="T17" fmla="*/ 2 h 158"/>
                  <a:gd name="T18" fmla="*/ 4 w 413"/>
                  <a:gd name="T19" fmla="*/ 2 h 158"/>
                  <a:gd name="T20" fmla="*/ 4 w 413"/>
                  <a:gd name="T21" fmla="*/ 2 h 158"/>
                  <a:gd name="T22" fmla="*/ 5 w 413"/>
                  <a:gd name="T23" fmla="*/ 2 h 158"/>
                  <a:gd name="T24" fmla="*/ 5 w 413"/>
                  <a:gd name="T25" fmla="*/ 2 h 158"/>
                  <a:gd name="T26" fmla="*/ 6 w 413"/>
                  <a:gd name="T27" fmla="*/ 1 h 158"/>
                  <a:gd name="T28" fmla="*/ 6 w 413"/>
                  <a:gd name="T29" fmla="*/ 1 h 158"/>
                  <a:gd name="T30" fmla="*/ 6 w 413"/>
                  <a:gd name="T31" fmla="*/ 0 h 158"/>
                  <a:gd name="T32" fmla="*/ 6 w 413"/>
                  <a:gd name="T33" fmla="*/ 0 h 158"/>
                  <a:gd name="T34" fmla="*/ 0 w 413"/>
                  <a:gd name="T35" fmla="*/ 0 h 1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13"/>
                  <a:gd name="T55" fmla="*/ 0 h 158"/>
                  <a:gd name="T56" fmla="*/ 413 w 413"/>
                  <a:gd name="T57" fmla="*/ 158 h 1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13" h="158">
                    <a:moveTo>
                      <a:pt x="0" y="0"/>
                    </a:moveTo>
                    <a:lnTo>
                      <a:pt x="8" y="32"/>
                    </a:lnTo>
                    <a:lnTo>
                      <a:pt x="21" y="62"/>
                    </a:lnTo>
                    <a:lnTo>
                      <a:pt x="41" y="88"/>
                    </a:lnTo>
                    <a:lnTo>
                      <a:pt x="67" y="112"/>
                    </a:lnTo>
                    <a:lnTo>
                      <a:pt x="97" y="130"/>
                    </a:lnTo>
                    <a:lnTo>
                      <a:pt x="130" y="146"/>
                    </a:lnTo>
                    <a:lnTo>
                      <a:pt x="167" y="155"/>
                    </a:lnTo>
                    <a:lnTo>
                      <a:pt x="206" y="158"/>
                    </a:lnTo>
                    <a:lnTo>
                      <a:pt x="246" y="155"/>
                    </a:lnTo>
                    <a:lnTo>
                      <a:pt x="282" y="146"/>
                    </a:lnTo>
                    <a:lnTo>
                      <a:pt x="315" y="130"/>
                    </a:lnTo>
                    <a:lnTo>
                      <a:pt x="344" y="112"/>
                    </a:lnTo>
                    <a:lnTo>
                      <a:pt x="370" y="88"/>
                    </a:lnTo>
                    <a:lnTo>
                      <a:pt x="390" y="62"/>
                    </a:lnTo>
                    <a:lnTo>
                      <a:pt x="405" y="32"/>
                    </a:lnTo>
                    <a:lnTo>
                      <a:pt x="413" y="0"/>
                    </a:lnTo>
                    <a:lnTo>
                      <a:pt x="0" y="0"/>
                    </a:lnTo>
                    <a:close/>
                  </a:path>
                </a:pathLst>
              </a:custGeom>
              <a:solidFill>
                <a:srgbClr val="CC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37" name="Freeform 141"/>
              <p:cNvSpPr>
                <a:spLocks/>
              </p:cNvSpPr>
              <p:nvPr/>
            </p:nvSpPr>
            <p:spPr bwMode="auto">
              <a:xfrm>
                <a:off x="5103" y="2338"/>
                <a:ext cx="60" cy="130"/>
              </a:xfrm>
              <a:custGeom>
                <a:avLst/>
                <a:gdLst>
                  <a:gd name="T0" fmla="*/ 0 w 170"/>
                  <a:gd name="T1" fmla="*/ 6 h 370"/>
                  <a:gd name="T2" fmla="*/ 2 w 170"/>
                  <a:gd name="T3" fmla="*/ 0 h 370"/>
                  <a:gd name="T4" fmla="*/ 2 w 170"/>
                  <a:gd name="T5" fmla="*/ 0 h 370"/>
                  <a:gd name="T6" fmla="*/ 0 w 170"/>
                  <a:gd name="T7" fmla="*/ 5 h 370"/>
                  <a:gd name="T8" fmla="*/ 0 w 170"/>
                  <a:gd name="T9" fmla="*/ 6 h 370"/>
                  <a:gd name="T10" fmla="*/ 0 60000 65536"/>
                  <a:gd name="T11" fmla="*/ 0 60000 65536"/>
                  <a:gd name="T12" fmla="*/ 0 60000 65536"/>
                  <a:gd name="T13" fmla="*/ 0 60000 65536"/>
                  <a:gd name="T14" fmla="*/ 0 60000 65536"/>
                  <a:gd name="T15" fmla="*/ 0 w 170"/>
                  <a:gd name="T16" fmla="*/ 0 h 370"/>
                  <a:gd name="T17" fmla="*/ 170 w 170"/>
                  <a:gd name="T18" fmla="*/ 370 h 370"/>
                </a:gdLst>
                <a:ahLst/>
                <a:cxnLst>
                  <a:cxn ang="T10">
                    <a:pos x="T0" y="T1"/>
                  </a:cxn>
                  <a:cxn ang="T11">
                    <a:pos x="T2" y="T3"/>
                  </a:cxn>
                  <a:cxn ang="T12">
                    <a:pos x="T4" y="T5"/>
                  </a:cxn>
                  <a:cxn ang="T13">
                    <a:pos x="T6" y="T7"/>
                  </a:cxn>
                  <a:cxn ang="T14">
                    <a:pos x="T8" y="T9"/>
                  </a:cxn>
                </a:cxnLst>
                <a:rect l="T15" t="T16" r="T17" b="T18"/>
                <a:pathLst>
                  <a:path w="170" h="370">
                    <a:moveTo>
                      <a:pt x="29" y="370"/>
                    </a:moveTo>
                    <a:lnTo>
                      <a:pt x="170" y="11"/>
                    </a:lnTo>
                    <a:lnTo>
                      <a:pt x="143" y="0"/>
                    </a:lnTo>
                    <a:lnTo>
                      <a:pt x="0" y="360"/>
                    </a:lnTo>
                    <a:lnTo>
                      <a:pt x="29" y="370"/>
                    </a:lnTo>
                    <a:close/>
                  </a:path>
                </a:pathLst>
              </a:custGeom>
              <a:solidFill>
                <a:srgbClr val="CC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38" name="Freeform 142"/>
              <p:cNvSpPr>
                <a:spLocks/>
              </p:cNvSpPr>
              <p:nvPr/>
            </p:nvSpPr>
            <p:spPr bwMode="auto">
              <a:xfrm>
                <a:off x="5157" y="2338"/>
                <a:ext cx="60" cy="130"/>
              </a:xfrm>
              <a:custGeom>
                <a:avLst/>
                <a:gdLst>
                  <a:gd name="T0" fmla="*/ 2 w 170"/>
                  <a:gd name="T1" fmla="*/ 6 h 370"/>
                  <a:gd name="T2" fmla="*/ 0 w 170"/>
                  <a:gd name="T3" fmla="*/ 0 h 370"/>
                  <a:gd name="T4" fmla="*/ 0 w 170"/>
                  <a:gd name="T5" fmla="*/ 0 h 370"/>
                  <a:gd name="T6" fmla="*/ 2 w 170"/>
                  <a:gd name="T7" fmla="*/ 5 h 370"/>
                  <a:gd name="T8" fmla="*/ 2 w 170"/>
                  <a:gd name="T9" fmla="*/ 6 h 370"/>
                  <a:gd name="T10" fmla="*/ 0 60000 65536"/>
                  <a:gd name="T11" fmla="*/ 0 60000 65536"/>
                  <a:gd name="T12" fmla="*/ 0 60000 65536"/>
                  <a:gd name="T13" fmla="*/ 0 60000 65536"/>
                  <a:gd name="T14" fmla="*/ 0 60000 65536"/>
                  <a:gd name="T15" fmla="*/ 0 w 170"/>
                  <a:gd name="T16" fmla="*/ 0 h 370"/>
                  <a:gd name="T17" fmla="*/ 170 w 170"/>
                  <a:gd name="T18" fmla="*/ 370 h 370"/>
                </a:gdLst>
                <a:ahLst/>
                <a:cxnLst>
                  <a:cxn ang="T10">
                    <a:pos x="T0" y="T1"/>
                  </a:cxn>
                  <a:cxn ang="T11">
                    <a:pos x="T2" y="T3"/>
                  </a:cxn>
                  <a:cxn ang="T12">
                    <a:pos x="T4" y="T5"/>
                  </a:cxn>
                  <a:cxn ang="T13">
                    <a:pos x="T6" y="T7"/>
                  </a:cxn>
                  <a:cxn ang="T14">
                    <a:pos x="T8" y="T9"/>
                  </a:cxn>
                </a:cxnLst>
                <a:rect l="T15" t="T16" r="T17" b="T18"/>
                <a:pathLst>
                  <a:path w="170" h="370">
                    <a:moveTo>
                      <a:pt x="141" y="370"/>
                    </a:moveTo>
                    <a:lnTo>
                      <a:pt x="0" y="11"/>
                    </a:lnTo>
                    <a:lnTo>
                      <a:pt x="29" y="0"/>
                    </a:lnTo>
                    <a:lnTo>
                      <a:pt x="170" y="360"/>
                    </a:lnTo>
                    <a:lnTo>
                      <a:pt x="141" y="370"/>
                    </a:lnTo>
                    <a:close/>
                  </a:path>
                </a:pathLst>
              </a:custGeom>
              <a:solidFill>
                <a:srgbClr val="CC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39" name="Rectangle 143"/>
              <p:cNvSpPr>
                <a:spLocks noChangeArrowheads="1"/>
              </p:cNvSpPr>
              <p:nvPr/>
            </p:nvSpPr>
            <p:spPr bwMode="auto">
              <a:xfrm>
                <a:off x="5014" y="2271"/>
                <a:ext cx="31" cy="119"/>
              </a:xfrm>
              <a:prstGeom prst="rect">
                <a:avLst/>
              </a:prstGeom>
              <a:solidFill>
                <a:srgbClr val="CC9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740" name="Rectangle 144"/>
              <p:cNvSpPr>
                <a:spLocks noChangeArrowheads="1"/>
              </p:cNvSpPr>
              <p:nvPr/>
            </p:nvSpPr>
            <p:spPr bwMode="auto">
              <a:xfrm>
                <a:off x="5004" y="2355"/>
                <a:ext cx="50" cy="191"/>
              </a:xfrm>
              <a:prstGeom prst="rect">
                <a:avLst/>
              </a:prstGeom>
              <a:solidFill>
                <a:srgbClr val="CC9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741" name="Freeform 145"/>
              <p:cNvSpPr>
                <a:spLocks/>
              </p:cNvSpPr>
              <p:nvPr/>
            </p:nvSpPr>
            <p:spPr bwMode="auto">
              <a:xfrm>
                <a:off x="5008" y="2218"/>
                <a:ext cx="45" cy="46"/>
              </a:xfrm>
              <a:custGeom>
                <a:avLst/>
                <a:gdLst>
                  <a:gd name="T0" fmla="*/ 1 w 129"/>
                  <a:gd name="T1" fmla="*/ 2 h 128"/>
                  <a:gd name="T2" fmla="*/ 1 w 129"/>
                  <a:gd name="T3" fmla="*/ 2 h 128"/>
                  <a:gd name="T4" fmla="*/ 1 w 129"/>
                  <a:gd name="T5" fmla="*/ 2 h 128"/>
                  <a:gd name="T6" fmla="*/ 1 w 129"/>
                  <a:gd name="T7" fmla="*/ 2 h 128"/>
                  <a:gd name="T8" fmla="*/ 2 w 129"/>
                  <a:gd name="T9" fmla="*/ 2 h 128"/>
                  <a:gd name="T10" fmla="*/ 2 w 129"/>
                  <a:gd name="T11" fmla="*/ 2 h 128"/>
                  <a:gd name="T12" fmla="*/ 2 w 129"/>
                  <a:gd name="T13" fmla="*/ 1 h 128"/>
                  <a:gd name="T14" fmla="*/ 2 w 129"/>
                  <a:gd name="T15" fmla="*/ 1 h 128"/>
                  <a:gd name="T16" fmla="*/ 2 w 129"/>
                  <a:gd name="T17" fmla="*/ 1 h 128"/>
                  <a:gd name="T18" fmla="*/ 2 w 129"/>
                  <a:gd name="T19" fmla="*/ 1 h 128"/>
                  <a:gd name="T20" fmla="*/ 2 w 129"/>
                  <a:gd name="T21" fmla="*/ 1 h 128"/>
                  <a:gd name="T22" fmla="*/ 2 w 129"/>
                  <a:gd name="T23" fmla="*/ 0 h 128"/>
                  <a:gd name="T24" fmla="*/ 2 w 129"/>
                  <a:gd name="T25" fmla="*/ 0 h 128"/>
                  <a:gd name="T26" fmla="*/ 1 w 129"/>
                  <a:gd name="T27" fmla="*/ 0 h 128"/>
                  <a:gd name="T28" fmla="*/ 1 w 129"/>
                  <a:gd name="T29" fmla="*/ 0 h 128"/>
                  <a:gd name="T30" fmla="*/ 1 w 129"/>
                  <a:gd name="T31" fmla="*/ 0 h 128"/>
                  <a:gd name="T32" fmla="*/ 1 w 129"/>
                  <a:gd name="T33" fmla="*/ 0 h 128"/>
                  <a:gd name="T34" fmla="*/ 1 w 129"/>
                  <a:gd name="T35" fmla="*/ 0 h 128"/>
                  <a:gd name="T36" fmla="*/ 1 w 129"/>
                  <a:gd name="T37" fmla="*/ 0 h 128"/>
                  <a:gd name="T38" fmla="*/ 0 w 129"/>
                  <a:gd name="T39" fmla="*/ 0 h 128"/>
                  <a:gd name="T40" fmla="*/ 0 w 129"/>
                  <a:gd name="T41" fmla="*/ 0 h 128"/>
                  <a:gd name="T42" fmla="*/ 0 w 129"/>
                  <a:gd name="T43" fmla="*/ 0 h 128"/>
                  <a:gd name="T44" fmla="*/ 0 w 129"/>
                  <a:gd name="T45" fmla="*/ 1 h 128"/>
                  <a:gd name="T46" fmla="*/ 0 w 129"/>
                  <a:gd name="T47" fmla="*/ 1 h 128"/>
                  <a:gd name="T48" fmla="*/ 0 w 129"/>
                  <a:gd name="T49" fmla="*/ 1 h 128"/>
                  <a:gd name="T50" fmla="*/ 0 w 129"/>
                  <a:gd name="T51" fmla="*/ 1 h 128"/>
                  <a:gd name="T52" fmla="*/ 0 w 129"/>
                  <a:gd name="T53" fmla="*/ 1 h 128"/>
                  <a:gd name="T54" fmla="*/ 0 w 129"/>
                  <a:gd name="T55" fmla="*/ 2 h 128"/>
                  <a:gd name="T56" fmla="*/ 0 w 129"/>
                  <a:gd name="T57" fmla="*/ 2 h 128"/>
                  <a:gd name="T58" fmla="*/ 0 w 129"/>
                  <a:gd name="T59" fmla="*/ 2 h 128"/>
                  <a:gd name="T60" fmla="*/ 1 w 129"/>
                  <a:gd name="T61" fmla="*/ 2 h 128"/>
                  <a:gd name="T62" fmla="*/ 1 w 129"/>
                  <a:gd name="T63" fmla="*/ 2 h 128"/>
                  <a:gd name="T64" fmla="*/ 1 w 129"/>
                  <a:gd name="T65" fmla="*/ 2 h 1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9"/>
                  <a:gd name="T100" fmla="*/ 0 h 128"/>
                  <a:gd name="T101" fmla="*/ 129 w 129"/>
                  <a:gd name="T102" fmla="*/ 128 h 1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9" h="128">
                    <a:moveTo>
                      <a:pt x="64" y="128"/>
                    </a:moveTo>
                    <a:lnTo>
                      <a:pt x="78" y="127"/>
                    </a:lnTo>
                    <a:lnTo>
                      <a:pt x="90" y="124"/>
                    </a:lnTo>
                    <a:lnTo>
                      <a:pt x="100" y="118"/>
                    </a:lnTo>
                    <a:lnTo>
                      <a:pt x="111" y="110"/>
                    </a:lnTo>
                    <a:lnTo>
                      <a:pt x="119" y="100"/>
                    </a:lnTo>
                    <a:lnTo>
                      <a:pt x="125" y="89"/>
                    </a:lnTo>
                    <a:lnTo>
                      <a:pt x="128" y="77"/>
                    </a:lnTo>
                    <a:lnTo>
                      <a:pt x="129" y="65"/>
                    </a:lnTo>
                    <a:lnTo>
                      <a:pt x="128" y="51"/>
                    </a:lnTo>
                    <a:lnTo>
                      <a:pt x="125" y="39"/>
                    </a:lnTo>
                    <a:lnTo>
                      <a:pt x="119" y="28"/>
                    </a:lnTo>
                    <a:lnTo>
                      <a:pt x="111" y="18"/>
                    </a:lnTo>
                    <a:lnTo>
                      <a:pt x="100" y="10"/>
                    </a:lnTo>
                    <a:lnTo>
                      <a:pt x="90" y="4"/>
                    </a:lnTo>
                    <a:lnTo>
                      <a:pt x="78" y="1"/>
                    </a:lnTo>
                    <a:lnTo>
                      <a:pt x="64" y="0"/>
                    </a:lnTo>
                    <a:lnTo>
                      <a:pt x="52" y="1"/>
                    </a:lnTo>
                    <a:lnTo>
                      <a:pt x="40" y="4"/>
                    </a:lnTo>
                    <a:lnTo>
                      <a:pt x="29" y="10"/>
                    </a:lnTo>
                    <a:lnTo>
                      <a:pt x="19" y="18"/>
                    </a:lnTo>
                    <a:lnTo>
                      <a:pt x="11" y="28"/>
                    </a:lnTo>
                    <a:lnTo>
                      <a:pt x="5" y="39"/>
                    </a:lnTo>
                    <a:lnTo>
                      <a:pt x="2" y="51"/>
                    </a:lnTo>
                    <a:lnTo>
                      <a:pt x="0" y="65"/>
                    </a:lnTo>
                    <a:lnTo>
                      <a:pt x="2" y="77"/>
                    </a:lnTo>
                    <a:lnTo>
                      <a:pt x="5" y="89"/>
                    </a:lnTo>
                    <a:lnTo>
                      <a:pt x="11" y="100"/>
                    </a:lnTo>
                    <a:lnTo>
                      <a:pt x="19" y="110"/>
                    </a:lnTo>
                    <a:lnTo>
                      <a:pt x="29" y="118"/>
                    </a:lnTo>
                    <a:lnTo>
                      <a:pt x="40" y="124"/>
                    </a:lnTo>
                    <a:lnTo>
                      <a:pt x="52" y="127"/>
                    </a:lnTo>
                    <a:lnTo>
                      <a:pt x="64" y="128"/>
                    </a:lnTo>
                    <a:close/>
                  </a:path>
                </a:pathLst>
              </a:custGeom>
              <a:solidFill>
                <a:srgbClr val="CC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42" name="Rectangle 146"/>
              <p:cNvSpPr>
                <a:spLocks noChangeArrowheads="1"/>
              </p:cNvSpPr>
              <p:nvPr/>
            </p:nvSpPr>
            <p:spPr bwMode="auto">
              <a:xfrm>
                <a:off x="4891" y="2537"/>
                <a:ext cx="276" cy="36"/>
              </a:xfrm>
              <a:prstGeom prst="rect">
                <a:avLst/>
              </a:prstGeom>
              <a:solidFill>
                <a:srgbClr val="CC9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grpSp>
      <p:sp>
        <p:nvSpPr>
          <p:cNvPr id="23588" name="Text Box 147"/>
          <p:cNvSpPr txBox="1">
            <a:spLocks noChangeArrowheads="1"/>
          </p:cNvSpPr>
          <p:nvPr/>
        </p:nvSpPr>
        <p:spPr bwMode="auto">
          <a:xfrm>
            <a:off x="1566863" y="1643063"/>
            <a:ext cx="1171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algn="l" eaLnBrk="1" hangingPunct="1"/>
            <a:r>
              <a:rPr lang="en-US" sz="2000" b="1"/>
              <a:t>group &amp; user</a:t>
            </a:r>
          </a:p>
        </p:txBody>
      </p:sp>
      <p:sp>
        <p:nvSpPr>
          <p:cNvPr id="23589" name="Line 148"/>
          <p:cNvSpPr>
            <a:spLocks noChangeShapeType="1"/>
          </p:cNvSpPr>
          <p:nvPr/>
        </p:nvSpPr>
        <p:spPr bwMode="auto">
          <a:xfrm>
            <a:off x="2074863" y="2819400"/>
            <a:ext cx="1687512" cy="0"/>
          </a:xfrm>
          <a:prstGeom prst="line">
            <a:avLst/>
          </a:prstGeom>
          <a:noFill/>
          <a:ln w="28575">
            <a:solidFill>
              <a:srgbClr val="CC9900"/>
            </a:solidFill>
            <a:round/>
            <a:headEnd type="diamond" w="med" len="med"/>
            <a:tailEnd type="diamond" w="med" len="me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23606" name="Text Box 288"/>
          <p:cNvSpPr txBox="1">
            <a:spLocks noChangeArrowheads="1"/>
          </p:cNvSpPr>
          <p:nvPr/>
        </p:nvSpPr>
        <p:spPr bwMode="auto">
          <a:xfrm>
            <a:off x="2767013" y="812800"/>
            <a:ext cx="130492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algn="r" eaLnBrk="1" hangingPunct="1"/>
            <a:r>
              <a:rPr lang="en-US" sz="1800" b="1"/>
              <a:t>policy</a:t>
            </a:r>
            <a:br>
              <a:rPr lang="en-US" sz="1800" b="1"/>
            </a:br>
            <a:r>
              <a:rPr lang="en-US" sz="1800" b="1"/>
              <a:t>and</a:t>
            </a:r>
            <a:br>
              <a:rPr lang="en-US" sz="1800" b="1"/>
            </a:br>
            <a:r>
              <a:rPr lang="en-US" sz="1800" b="1"/>
              <a:t>coverages</a:t>
            </a:r>
          </a:p>
        </p:txBody>
      </p:sp>
      <p:sp>
        <p:nvSpPr>
          <p:cNvPr id="331" name="Line 2"/>
          <p:cNvSpPr>
            <a:spLocks noChangeShapeType="1"/>
          </p:cNvSpPr>
          <p:nvPr/>
        </p:nvSpPr>
        <p:spPr bwMode="auto">
          <a:xfrm>
            <a:off x="5573252" y="6319838"/>
            <a:ext cx="1063625"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332" name="Line 3"/>
          <p:cNvSpPr>
            <a:spLocks noChangeShapeType="1"/>
          </p:cNvSpPr>
          <p:nvPr/>
        </p:nvSpPr>
        <p:spPr bwMode="auto">
          <a:xfrm>
            <a:off x="5262102" y="5795963"/>
            <a:ext cx="128111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nvGrpSpPr>
          <p:cNvPr id="333" name="Group 52"/>
          <p:cNvGrpSpPr>
            <a:grpSpLocks/>
          </p:cNvGrpSpPr>
          <p:nvPr/>
        </p:nvGrpSpPr>
        <p:grpSpPr bwMode="auto">
          <a:xfrm>
            <a:off x="6288009" y="5646738"/>
            <a:ext cx="839788" cy="584200"/>
            <a:chOff x="3153" y="1049"/>
            <a:chExt cx="752" cy="523"/>
          </a:xfrm>
        </p:grpSpPr>
        <p:sp>
          <p:nvSpPr>
            <p:cNvPr id="334" name="Rectangle 53"/>
            <p:cNvSpPr>
              <a:spLocks noChangeArrowheads="1"/>
            </p:cNvSpPr>
            <p:nvPr/>
          </p:nvSpPr>
          <p:spPr bwMode="auto">
            <a:xfrm>
              <a:off x="3153" y="1055"/>
              <a:ext cx="752" cy="517"/>
            </a:xfrm>
            <a:prstGeom prst="rect">
              <a:avLst/>
            </a:prstGeom>
            <a:solidFill>
              <a:srgbClr val="CCFFCC"/>
            </a:solidFill>
            <a:ln w="12700" algn="ctr">
              <a:solidFill>
                <a:schemeClr val="bg1"/>
              </a:solidFill>
              <a:miter lim="800000"/>
              <a:headEnd/>
              <a:tailEnd/>
            </a:ln>
          </p:spPr>
          <p:txBody>
            <a:bodyPr lIns="0" tIns="0" rIns="0" bIns="0" anchor="ctr">
              <a:spAutoFit/>
            </a:bodyPr>
            <a:lstStyle/>
            <a:p>
              <a:endParaRPr lang="en-US"/>
            </a:p>
          </p:txBody>
        </p:sp>
        <p:pic>
          <p:nvPicPr>
            <p:cNvPr id="335" name="Picture 54" descr="BS01887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2" y="1049"/>
              <a:ext cx="347" cy="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36" name="Text Box 61"/>
          <p:cNvSpPr txBox="1">
            <a:spLocks noChangeArrowheads="1"/>
          </p:cNvSpPr>
          <p:nvPr/>
        </p:nvSpPr>
        <p:spPr bwMode="auto">
          <a:xfrm>
            <a:off x="6418184" y="5345113"/>
            <a:ext cx="7239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a:t>check</a:t>
            </a:r>
          </a:p>
        </p:txBody>
      </p:sp>
      <p:grpSp>
        <p:nvGrpSpPr>
          <p:cNvPr id="337" name="Group 79"/>
          <p:cNvGrpSpPr>
            <a:grpSpLocks/>
          </p:cNvGrpSpPr>
          <p:nvPr/>
        </p:nvGrpSpPr>
        <p:grpSpPr bwMode="auto">
          <a:xfrm>
            <a:off x="6483272" y="5899150"/>
            <a:ext cx="839787" cy="584200"/>
            <a:chOff x="3153" y="1049"/>
            <a:chExt cx="752" cy="523"/>
          </a:xfrm>
        </p:grpSpPr>
        <p:sp>
          <p:nvSpPr>
            <p:cNvPr id="338" name="Rectangle 80"/>
            <p:cNvSpPr>
              <a:spLocks noChangeArrowheads="1"/>
            </p:cNvSpPr>
            <p:nvPr/>
          </p:nvSpPr>
          <p:spPr bwMode="auto">
            <a:xfrm>
              <a:off x="3153" y="1055"/>
              <a:ext cx="752" cy="517"/>
            </a:xfrm>
            <a:prstGeom prst="rect">
              <a:avLst/>
            </a:prstGeom>
            <a:solidFill>
              <a:srgbClr val="CCFFCC"/>
            </a:solidFill>
            <a:ln w="12700" algn="ctr">
              <a:solidFill>
                <a:schemeClr val="bg1"/>
              </a:solidFill>
              <a:miter lim="800000"/>
              <a:headEnd/>
              <a:tailEnd/>
            </a:ln>
          </p:spPr>
          <p:txBody>
            <a:bodyPr lIns="0" tIns="0" rIns="0" bIns="0" anchor="ctr">
              <a:spAutoFit/>
            </a:bodyPr>
            <a:lstStyle/>
            <a:p>
              <a:endParaRPr lang="en-US"/>
            </a:p>
          </p:txBody>
        </p:sp>
        <p:pic>
          <p:nvPicPr>
            <p:cNvPr id="339" name="Picture 81" descr="BS01887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2" y="1049"/>
              <a:ext cx="347" cy="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40" name="Line 2"/>
          <p:cNvSpPr>
            <a:spLocks noChangeShapeType="1"/>
          </p:cNvSpPr>
          <p:nvPr/>
        </p:nvSpPr>
        <p:spPr bwMode="auto">
          <a:xfrm>
            <a:off x="4335119" y="5795963"/>
            <a:ext cx="831850"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341" name="Line 3"/>
          <p:cNvSpPr>
            <a:spLocks noChangeShapeType="1"/>
          </p:cNvSpPr>
          <p:nvPr/>
        </p:nvSpPr>
        <p:spPr bwMode="auto">
          <a:xfrm>
            <a:off x="4354169" y="6316663"/>
            <a:ext cx="952500"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nvGrpSpPr>
          <p:cNvPr id="343" name="Group 225"/>
          <p:cNvGrpSpPr>
            <a:grpSpLocks/>
          </p:cNvGrpSpPr>
          <p:nvPr/>
        </p:nvGrpSpPr>
        <p:grpSpPr bwMode="auto">
          <a:xfrm>
            <a:off x="4945198" y="5651500"/>
            <a:ext cx="581025" cy="561975"/>
            <a:chOff x="4200" y="2899"/>
            <a:chExt cx="915" cy="885"/>
          </a:xfrm>
        </p:grpSpPr>
        <p:sp>
          <p:nvSpPr>
            <p:cNvPr id="344" name="Rectangle 226"/>
            <p:cNvSpPr>
              <a:spLocks noChangeArrowheads="1"/>
            </p:cNvSpPr>
            <p:nvPr/>
          </p:nvSpPr>
          <p:spPr bwMode="auto">
            <a:xfrm>
              <a:off x="4342" y="2960"/>
              <a:ext cx="771" cy="824"/>
            </a:xfrm>
            <a:prstGeom prst="rect">
              <a:avLst/>
            </a:prstGeom>
            <a:solidFill>
              <a:srgbClr val="CC9900"/>
            </a:solidFill>
            <a:ln w="12700" algn="ctr">
              <a:solidFill>
                <a:schemeClr val="bg1"/>
              </a:solidFill>
              <a:miter lim="800000"/>
              <a:headEnd/>
              <a:tailEnd/>
            </a:ln>
          </p:spPr>
          <p:txBody>
            <a:bodyPr lIns="0" tIns="0" rIns="0" bIns="0" anchor="ctr">
              <a:spAutoFit/>
            </a:bodyPr>
            <a:lstStyle/>
            <a:p>
              <a:endParaRPr lang="en-US"/>
            </a:p>
          </p:txBody>
        </p:sp>
        <p:sp>
          <p:nvSpPr>
            <p:cNvPr id="345" name="AutoShape 227"/>
            <p:cNvSpPr>
              <a:spLocks noChangeArrowheads="1"/>
            </p:cNvSpPr>
            <p:nvPr/>
          </p:nvSpPr>
          <p:spPr bwMode="auto">
            <a:xfrm>
              <a:off x="4283" y="2958"/>
              <a:ext cx="832" cy="774"/>
            </a:xfrm>
            <a:prstGeom prst="parallelogram">
              <a:avLst>
                <a:gd name="adj" fmla="val 8371"/>
              </a:avLst>
            </a:prstGeom>
            <a:solidFill>
              <a:srgbClr val="CCFFCC"/>
            </a:solidFill>
            <a:ln w="12700" algn="ctr">
              <a:solidFill>
                <a:schemeClr val="bg1"/>
              </a:solidFill>
              <a:miter lim="800000"/>
              <a:headEnd/>
              <a:tailEnd/>
            </a:ln>
          </p:spPr>
          <p:txBody>
            <a:bodyPr lIns="0" tIns="0" rIns="0" bIns="0" anchor="ctr">
              <a:spAutoFit/>
            </a:bodyPr>
            <a:lstStyle/>
            <a:p>
              <a:endParaRPr lang="en-US"/>
            </a:p>
          </p:txBody>
        </p:sp>
        <p:sp>
          <p:nvSpPr>
            <p:cNvPr id="346" name="AutoShape 228"/>
            <p:cNvSpPr>
              <a:spLocks noChangeArrowheads="1"/>
            </p:cNvSpPr>
            <p:nvPr/>
          </p:nvSpPr>
          <p:spPr bwMode="auto">
            <a:xfrm>
              <a:off x="4303" y="2984"/>
              <a:ext cx="788" cy="765"/>
            </a:xfrm>
            <a:prstGeom prst="parallelogram">
              <a:avLst>
                <a:gd name="adj" fmla="val 8021"/>
              </a:avLst>
            </a:prstGeom>
            <a:solidFill>
              <a:srgbClr val="CCFFCC"/>
            </a:solidFill>
            <a:ln w="12700" algn="ctr">
              <a:solidFill>
                <a:schemeClr val="bg1"/>
              </a:solidFill>
              <a:miter lim="800000"/>
              <a:headEnd/>
              <a:tailEnd/>
            </a:ln>
          </p:spPr>
          <p:txBody>
            <a:bodyPr lIns="0" tIns="0" rIns="0" bIns="0" anchor="ctr">
              <a:spAutoFit/>
            </a:bodyPr>
            <a:lstStyle/>
            <a:p>
              <a:endParaRPr lang="en-US"/>
            </a:p>
          </p:txBody>
        </p:sp>
        <p:sp>
          <p:nvSpPr>
            <p:cNvPr id="347" name="AutoShape 229"/>
            <p:cNvSpPr>
              <a:spLocks noChangeArrowheads="1"/>
            </p:cNvSpPr>
            <p:nvPr/>
          </p:nvSpPr>
          <p:spPr bwMode="auto">
            <a:xfrm>
              <a:off x="4200" y="2960"/>
              <a:ext cx="912" cy="807"/>
            </a:xfrm>
            <a:prstGeom prst="parallelogram">
              <a:avLst>
                <a:gd name="adj" fmla="val 17627"/>
              </a:avLst>
            </a:prstGeom>
            <a:solidFill>
              <a:srgbClr val="CCFFCC"/>
            </a:solidFill>
            <a:ln w="12700" algn="ctr">
              <a:solidFill>
                <a:schemeClr val="bg1"/>
              </a:solidFill>
              <a:miter lim="800000"/>
              <a:headEnd/>
              <a:tailEnd/>
            </a:ln>
          </p:spPr>
          <p:txBody>
            <a:bodyPr lIns="0" tIns="0" rIns="0" bIns="0" anchor="ctr">
              <a:spAutoFit/>
            </a:bodyPr>
            <a:lstStyle/>
            <a:p>
              <a:endParaRPr lang="en-US"/>
            </a:p>
          </p:txBody>
        </p:sp>
        <p:sp>
          <p:nvSpPr>
            <p:cNvPr id="348" name="Freeform 230"/>
            <p:cNvSpPr>
              <a:spLocks/>
            </p:cNvSpPr>
            <p:nvPr/>
          </p:nvSpPr>
          <p:spPr bwMode="auto">
            <a:xfrm>
              <a:off x="4374" y="2899"/>
              <a:ext cx="77" cy="121"/>
            </a:xfrm>
            <a:custGeom>
              <a:avLst/>
              <a:gdLst>
                <a:gd name="T0" fmla="*/ 77 w 77"/>
                <a:gd name="T1" fmla="*/ 57 h 121"/>
                <a:gd name="T2" fmla="*/ 62 w 77"/>
                <a:gd name="T3" fmla="*/ 12 h 121"/>
                <a:gd name="T4" fmla="*/ 44 w 77"/>
                <a:gd name="T5" fmla="*/ 0 h 121"/>
                <a:gd name="T6" fmla="*/ 17 w 77"/>
                <a:gd name="T7" fmla="*/ 15 h 121"/>
                <a:gd name="T8" fmla="*/ 2 w 77"/>
                <a:gd name="T9" fmla="*/ 63 h 121"/>
                <a:gd name="T10" fmla="*/ 8 w 77"/>
                <a:gd name="T11" fmla="*/ 99 h 121"/>
                <a:gd name="T12" fmla="*/ 32 w 77"/>
                <a:gd name="T13" fmla="*/ 117 h 121"/>
                <a:gd name="T14" fmla="*/ 62 w 77"/>
                <a:gd name="T15" fmla="*/ 120 h 121"/>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121"/>
                <a:gd name="T26" fmla="*/ 77 w 77"/>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121">
                  <a:moveTo>
                    <a:pt x="77" y="57"/>
                  </a:moveTo>
                  <a:cubicBezTo>
                    <a:pt x="72" y="39"/>
                    <a:pt x="67" y="21"/>
                    <a:pt x="62" y="12"/>
                  </a:cubicBezTo>
                  <a:cubicBezTo>
                    <a:pt x="57" y="3"/>
                    <a:pt x="51" y="0"/>
                    <a:pt x="44" y="0"/>
                  </a:cubicBezTo>
                  <a:cubicBezTo>
                    <a:pt x="37" y="0"/>
                    <a:pt x="24" y="5"/>
                    <a:pt x="17" y="15"/>
                  </a:cubicBezTo>
                  <a:cubicBezTo>
                    <a:pt x="10" y="25"/>
                    <a:pt x="4" y="49"/>
                    <a:pt x="2" y="63"/>
                  </a:cubicBezTo>
                  <a:cubicBezTo>
                    <a:pt x="0" y="77"/>
                    <a:pt x="3" y="90"/>
                    <a:pt x="8" y="99"/>
                  </a:cubicBezTo>
                  <a:cubicBezTo>
                    <a:pt x="13" y="108"/>
                    <a:pt x="23" y="113"/>
                    <a:pt x="32" y="117"/>
                  </a:cubicBezTo>
                  <a:cubicBezTo>
                    <a:pt x="41" y="121"/>
                    <a:pt x="51" y="120"/>
                    <a:pt x="62" y="120"/>
                  </a:cubicBezTo>
                </a:path>
              </a:pathLst>
            </a:custGeom>
            <a:noFill/>
            <a:ln w="28575">
              <a:solidFill>
                <a:srgbClr val="4D4D4D"/>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49" name="Freeform 231"/>
            <p:cNvSpPr>
              <a:spLocks/>
            </p:cNvSpPr>
            <p:nvPr/>
          </p:nvSpPr>
          <p:spPr bwMode="auto">
            <a:xfrm>
              <a:off x="4470" y="2899"/>
              <a:ext cx="77" cy="121"/>
            </a:xfrm>
            <a:custGeom>
              <a:avLst/>
              <a:gdLst>
                <a:gd name="T0" fmla="*/ 77 w 77"/>
                <a:gd name="T1" fmla="*/ 57 h 121"/>
                <a:gd name="T2" fmla="*/ 62 w 77"/>
                <a:gd name="T3" fmla="*/ 12 h 121"/>
                <a:gd name="T4" fmla="*/ 44 w 77"/>
                <a:gd name="T5" fmla="*/ 0 h 121"/>
                <a:gd name="T6" fmla="*/ 17 w 77"/>
                <a:gd name="T7" fmla="*/ 15 h 121"/>
                <a:gd name="T8" fmla="*/ 2 w 77"/>
                <a:gd name="T9" fmla="*/ 63 h 121"/>
                <a:gd name="T10" fmla="*/ 8 w 77"/>
                <a:gd name="T11" fmla="*/ 99 h 121"/>
                <a:gd name="T12" fmla="*/ 32 w 77"/>
                <a:gd name="T13" fmla="*/ 117 h 121"/>
                <a:gd name="T14" fmla="*/ 62 w 77"/>
                <a:gd name="T15" fmla="*/ 120 h 121"/>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121"/>
                <a:gd name="T26" fmla="*/ 77 w 77"/>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121">
                  <a:moveTo>
                    <a:pt x="77" y="57"/>
                  </a:moveTo>
                  <a:cubicBezTo>
                    <a:pt x="72" y="39"/>
                    <a:pt x="67" y="21"/>
                    <a:pt x="62" y="12"/>
                  </a:cubicBezTo>
                  <a:cubicBezTo>
                    <a:pt x="57" y="3"/>
                    <a:pt x="51" y="0"/>
                    <a:pt x="44" y="0"/>
                  </a:cubicBezTo>
                  <a:cubicBezTo>
                    <a:pt x="37" y="0"/>
                    <a:pt x="24" y="5"/>
                    <a:pt x="17" y="15"/>
                  </a:cubicBezTo>
                  <a:cubicBezTo>
                    <a:pt x="10" y="25"/>
                    <a:pt x="4" y="49"/>
                    <a:pt x="2" y="63"/>
                  </a:cubicBezTo>
                  <a:cubicBezTo>
                    <a:pt x="0" y="77"/>
                    <a:pt x="3" y="90"/>
                    <a:pt x="8" y="99"/>
                  </a:cubicBezTo>
                  <a:cubicBezTo>
                    <a:pt x="13" y="108"/>
                    <a:pt x="23" y="113"/>
                    <a:pt x="32" y="117"/>
                  </a:cubicBezTo>
                  <a:cubicBezTo>
                    <a:pt x="41" y="121"/>
                    <a:pt x="51" y="120"/>
                    <a:pt x="62" y="120"/>
                  </a:cubicBezTo>
                </a:path>
              </a:pathLst>
            </a:custGeom>
            <a:noFill/>
            <a:ln w="28575">
              <a:solidFill>
                <a:srgbClr val="4D4D4D"/>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50" name="Freeform 232"/>
            <p:cNvSpPr>
              <a:spLocks/>
            </p:cNvSpPr>
            <p:nvPr/>
          </p:nvSpPr>
          <p:spPr bwMode="auto">
            <a:xfrm>
              <a:off x="4566" y="2899"/>
              <a:ext cx="77" cy="121"/>
            </a:xfrm>
            <a:custGeom>
              <a:avLst/>
              <a:gdLst>
                <a:gd name="T0" fmla="*/ 77 w 77"/>
                <a:gd name="T1" fmla="*/ 57 h 121"/>
                <a:gd name="T2" fmla="*/ 62 w 77"/>
                <a:gd name="T3" fmla="*/ 12 h 121"/>
                <a:gd name="T4" fmla="*/ 44 w 77"/>
                <a:gd name="T5" fmla="*/ 0 h 121"/>
                <a:gd name="T6" fmla="*/ 17 w 77"/>
                <a:gd name="T7" fmla="*/ 15 h 121"/>
                <a:gd name="T8" fmla="*/ 2 w 77"/>
                <a:gd name="T9" fmla="*/ 63 h 121"/>
                <a:gd name="T10" fmla="*/ 8 w 77"/>
                <a:gd name="T11" fmla="*/ 99 h 121"/>
                <a:gd name="T12" fmla="*/ 32 w 77"/>
                <a:gd name="T13" fmla="*/ 117 h 121"/>
                <a:gd name="T14" fmla="*/ 62 w 77"/>
                <a:gd name="T15" fmla="*/ 120 h 121"/>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121"/>
                <a:gd name="T26" fmla="*/ 77 w 77"/>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121">
                  <a:moveTo>
                    <a:pt x="77" y="57"/>
                  </a:moveTo>
                  <a:cubicBezTo>
                    <a:pt x="72" y="39"/>
                    <a:pt x="67" y="21"/>
                    <a:pt x="62" y="12"/>
                  </a:cubicBezTo>
                  <a:cubicBezTo>
                    <a:pt x="57" y="3"/>
                    <a:pt x="51" y="0"/>
                    <a:pt x="44" y="0"/>
                  </a:cubicBezTo>
                  <a:cubicBezTo>
                    <a:pt x="37" y="0"/>
                    <a:pt x="24" y="5"/>
                    <a:pt x="17" y="15"/>
                  </a:cubicBezTo>
                  <a:cubicBezTo>
                    <a:pt x="10" y="25"/>
                    <a:pt x="4" y="49"/>
                    <a:pt x="2" y="63"/>
                  </a:cubicBezTo>
                  <a:cubicBezTo>
                    <a:pt x="0" y="77"/>
                    <a:pt x="3" y="90"/>
                    <a:pt x="8" y="99"/>
                  </a:cubicBezTo>
                  <a:cubicBezTo>
                    <a:pt x="13" y="108"/>
                    <a:pt x="23" y="113"/>
                    <a:pt x="32" y="117"/>
                  </a:cubicBezTo>
                  <a:cubicBezTo>
                    <a:pt x="41" y="121"/>
                    <a:pt x="51" y="120"/>
                    <a:pt x="62" y="120"/>
                  </a:cubicBezTo>
                </a:path>
              </a:pathLst>
            </a:custGeom>
            <a:noFill/>
            <a:ln w="28575">
              <a:solidFill>
                <a:srgbClr val="4D4D4D"/>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51" name="Freeform 233"/>
            <p:cNvSpPr>
              <a:spLocks/>
            </p:cNvSpPr>
            <p:nvPr/>
          </p:nvSpPr>
          <p:spPr bwMode="auto">
            <a:xfrm>
              <a:off x="4662" y="2899"/>
              <a:ext cx="77" cy="121"/>
            </a:xfrm>
            <a:custGeom>
              <a:avLst/>
              <a:gdLst>
                <a:gd name="T0" fmla="*/ 77 w 77"/>
                <a:gd name="T1" fmla="*/ 57 h 121"/>
                <a:gd name="T2" fmla="*/ 62 w 77"/>
                <a:gd name="T3" fmla="*/ 12 h 121"/>
                <a:gd name="T4" fmla="*/ 44 w 77"/>
                <a:gd name="T5" fmla="*/ 0 h 121"/>
                <a:gd name="T6" fmla="*/ 17 w 77"/>
                <a:gd name="T7" fmla="*/ 15 h 121"/>
                <a:gd name="T8" fmla="*/ 2 w 77"/>
                <a:gd name="T9" fmla="*/ 63 h 121"/>
                <a:gd name="T10" fmla="*/ 8 w 77"/>
                <a:gd name="T11" fmla="*/ 99 h 121"/>
                <a:gd name="T12" fmla="*/ 32 w 77"/>
                <a:gd name="T13" fmla="*/ 117 h 121"/>
                <a:gd name="T14" fmla="*/ 62 w 77"/>
                <a:gd name="T15" fmla="*/ 120 h 121"/>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121"/>
                <a:gd name="T26" fmla="*/ 77 w 77"/>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121">
                  <a:moveTo>
                    <a:pt x="77" y="57"/>
                  </a:moveTo>
                  <a:cubicBezTo>
                    <a:pt x="72" y="39"/>
                    <a:pt x="67" y="21"/>
                    <a:pt x="62" y="12"/>
                  </a:cubicBezTo>
                  <a:cubicBezTo>
                    <a:pt x="57" y="3"/>
                    <a:pt x="51" y="0"/>
                    <a:pt x="44" y="0"/>
                  </a:cubicBezTo>
                  <a:cubicBezTo>
                    <a:pt x="37" y="0"/>
                    <a:pt x="24" y="5"/>
                    <a:pt x="17" y="15"/>
                  </a:cubicBezTo>
                  <a:cubicBezTo>
                    <a:pt x="10" y="25"/>
                    <a:pt x="4" y="49"/>
                    <a:pt x="2" y="63"/>
                  </a:cubicBezTo>
                  <a:cubicBezTo>
                    <a:pt x="0" y="77"/>
                    <a:pt x="3" y="90"/>
                    <a:pt x="8" y="99"/>
                  </a:cubicBezTo>
                  <a:cubicBezTo>
                    <a:pt x="13" y="108"/>
                    <a:pt x="23" y="113"/>
                    <a:pt x="32" y="117"/>
                  </a:cubicBezTo>
                  <a:cubicBezTo>
                    <a:pt x="41" y="121"/>
                    <a:pt x="51" y="120"/>
                    <a:pt x="62" y="120"/>
                  </a:cubicBezTo>
                </a:path>
              </a:pathLst>
            </a:custGeom>
            <a:noFill/>
            <a:ln w="28575">
              <a:solidFill>
                <a:srgbClr val="4D4D4D"/>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52" name="Freeform 234"/>
            <p:cNvSpPr>
              <a:spLocks/>
            </p:cNvSpPr>
            <p:nvPr/>
          </p:nvSpPr>
          <p:spPr bwMode="auto">
            <a:xfrm>
              <a:off x="4758" y="2899"/>
              <a:ext cx="77" cy="121"/>
            </a:xfrm>
            <a:custGeom>
              <a:avLst/>
              <a:gdLst>
                <a:gd name="T0" fmla="*/ 77 w 77"/>
                <a:gd name="T1" fmla="*/ 57 h 121"/>
                <a:gd name="T2" fmla="*/ 62 w 77"/>
                <a:gd name="T3" fmla="*/ 12 h 121"/>
                <a:gd name="T4" fmla="*/ 44 w 77"/>
                <a:gd name="T5" fmla="*/ 0 h 121"/>
                <a:gd name="T6" fmla="*/ 17 w 77"/>
                <a:gd name="T7" fmla="*/ 15 h 121"/>
                <a:gd name="T8" fmla="*/ 2 w 77"/>
                <a:gd name="T9" fmla="*/ 63 h 121"/>
                <a:gd name="T10" fmla="*/ 8 w 77"/>
                <a:gd name="T11" fmla="*/ 99 h 121"/>
                <a:gd name="T12" fmla="*/ 32 w 77"/>
                <a:gd name="T13" fmla="*/ 117 h 121"/>
                <a:gd name="T14" fmla="*/ 62 w 77"/>
                <a:gd name="T15" fmla="*/ 120 h 121"/>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121"/>
                <a:gd name="T26" fmla="*/ 77 w 77"/>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121">
                  <a:moveTo>
                    <a:pt x="77" y="57"/>
                  </a:moveTo>
                  <a:cubicBezTo>
                    <a:pt x="72" y="39"/>
                    <a:pt x="67" y="21"/>
                    <a:pt x="62" y="12"/>
                  </a:cubicBezTo>
                  <a:cubicBezTo>
                    <a:pt x="57" y="3"/>
                    <a:pt x="51" y="0"/>
                    <a:pt x="44" y="0"/>
                  </a:cubicBezTo>
                  <a:cubicBezTo>
                    <a:pt x="37" y="0"/>
                    <a:pt x="24" y="5"/>
                    <a:pt x="17" y="15"/>
                  </a:cubicBezTo>
                  <a:cubicBezTo>
                    <a:pt x="10" y="25"/>
                    <a:pt x="4" y="49"/>
                    <a:pt x="2" y="63"/>
                  </a:cubicBezTo>
                  <a:cubicBezTo>
                    <a:pt x="0" y="77"/>
                    <a:pt x="3" y="90"/>
                    <a:pt x="8" y="99"/>
                  </a:cubicBezTo>
                  <a:cubicBezTo>
                    <a:pt x="13" y="108"/>
                    <a:pt x="23" y="113"/>
                    <a:pt x="32" y="117"/>
                  </a:cubicBezTo>
                  <a:cubicBezTo>
                    <a:pt x="41" y="121"/>
                    <a:pt x="51" y="120"/>
                    <a:pt x="62" y="120"/>
                  </a:cubicBezTo>
                </a:path>
              </a:pathLst>
            </a:custGeom>
            <a:noFill/>
            <a:ln w="28575">
              <a:solidFill>
                <a:srgbClr val="4D4D4D"/>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53" name="Freeform 235"/>
            <p:cNvSpPr>
              <a:spLocks/>
            </p:cNvSpPr>
            <p:nvPr/>
          </p:nvSpPr>
          <p:spPr bwMode="auto">
            <a:xfrm>
              <a:off x="4854" y="2899"/>
              <a:ext cx="77" cy="121"/>
            </a:xfrm>
            <a:custGeom>
              <a:avLst/>
              <a:gdLst>
                <a:gd name="T0" fmla="*/ 77 w 77"/>
                <a:gd name="T1" fmla="*/ 57 h 121"/>
                <a:gd name="T2" fmla="*/ 62 w 77"/>
                <a:gd name="T3" fmla="*/ 12 h 121"/>
                <a:gd name="T4" fmla="*/ 44 w 77"/>
                <a:gd name="T5" fmla="*/ 0 h 121"/>
                <a:gd name="T6" fmla="*/ 17 w 77"/>
                <a:gd name="T7" fmla="*/ 15 h 121"/>
                <a:gd name="T8" fmla="*/ 2 w 77"/>
                <a:gd name="T9" fmla="*/ 63 h 121"/>
                <a:gd name="T10" fmla="*/ 8 w 77"/>
                <a:gd name="T11" fmla="*/ 99 h 121"/>
                <a:gd name="T12" fmla="*/ 32 w 77"/>
                <a:gd name="T13" fmla="*/ 117 h 121"/>
                <a:gd name="T14" fmla="*/ 62 w 77"/>
                <a:gd name="T15" fmla="*/ 120 h 121"/>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121"/>
                <a:gd name="T26" fmla="*/ 77 w 77"/>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121">
                  <a:moveTo>
                    <a:pt x="77" y="57"/>
                  </a:moveTo>
                  <a:cubicBezTo>
                    <a:pt x="72" y="39"/>
                    <a:pt x="67" y="21"/>
                    <a:pt x="62" y="12"/>
                  </a:cubicBezTo>
                  <a:cubicBezTo>
                    <a:pt x="57" y="3"/>
                    <a:pt x="51" y="0"/>
                    <a:pt x="44" y="0"/>
                  </a:cubicBezTo>
                  <a:cubicBezTo>
                    <a:pt x="37" y="0"/>
                    <a:pt x="24" y="5"/>
                    <a:pt x="17" y="15"/>
                  </a:cubicBezTo>
                  <a:cubicBezTo>
                    <a:pt x="10" y="25"/>
                    <a:pt x="4" y="49"/>
                    <a:pt x="2" y="63"/>
                  </a:cubicBezTo>
                  <a:cubicBezTo>
                    <a:pt x="0" y="77"/>
                    <a:pt x="3" y="90"/>
                    <a:pt x="8" y="99"/>
                  </a:cubicBezTo>
                  <a:cubicBezTo>
                    <a:pt x="13" y="108"/>
                    <a:pt x="23" y="113"/>
                    <a:pt x="32" y="117"/>
                  </a:cubicBezTo>
                  <a:cubicBezTo>
                    <a:pt x="41" y="121"/>
                    <a:pt x="51" y="120"/>
                    <a:pt x="62" y="120"/>
                  </a:cubicBezTo>
                </a:path>
              </a:pathLst>
            </a:custGeom>
            <a:noFill/>
            <a:ln w="28575">
              <a:solidFill>
                <a:srgbClr val="4D4D4D"/>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54" name="Freeform 236"/>
            <p:cNvSpPr>
              <a:spLocks/>
            </p:cNvSpPr>
            <p:nvPr/>
          </p:nvSpPr>
          <p:spPr bwMode="auto">
            <a:xfrm>
              <a:off x="4950" y="2902"/>
              <a:ext cx="77" cy="121"/>
            </a:xfrm>
            <a:custGeom>
              <a:avLst/>
              <a:gdLst>
                <a:gd name="T0" fmla="*/ 77 w 77"/>
                <a:gd name="T1" fmla="*/ 57 h 121"/>
                <a:gd name="T2" fmla="*/ 62 w 77"/>
                <a:gd name="T3" fmla="*/ 12 h 121"/>
                <a:gd name="T4" fmla="*/ 44 w 77"/>
                <a:gd name="T5" fmla="*/ 0 h 121"/>
                <a:gd name="T6" fmla="*/ 17 w 77"/>
                <a:gd name="T7" fmla="*/ 15 h 121"/>
                <a:gd name="T8" fmla="*/ 2 w 77"/>
                <a:gd name="T9" fmla="*/ 63 h 121"/>
                <a:gd name="T10" fmla="*/ 8 w 77"/>
                <a:gd name="T11" fmla="*/ 99 h 121"/>
                <a:gd name="T12" fmla="*/ 32 w 77"/>
                <a:gd name="T13" fmla="*/ 117 h 121"/>
                <a:gd name="T14" fmla="*/ 62 w 77"/>
                <a:gd name="T15" fmla="*/ 120 h 121"/>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121"/>
                <a:gd name="T26" fmla="*/ 77 w 77"/>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121">
                  <a:moveTo>
                    <a:pt x="77" y="57"/>
                  </a:moveTo>
                  <a:cubicBezTo>
                    <a:pt x="72" y="39"/>
                    <a:pt x="67" y="21"/>
                    <a:pt x="62" y="12"/>
                  </a:cubicBezTo>
                  <a:cubicBezTo>
                    <a:pt x="57" y="3"/>
                    <a:pt x="51" y="0"/>
                    <a:pt x="44" y="0"/>
                  </a:cubicBezTo>
                  <a:cubicBezTo>
                    <a:pt x="37" y="0"/>
                    <a:pt x="24" y="5"/>
                    <a:pt x="17" y="15"/>
                  </a:cubicBezTo>
                  <a:cubicBezTo>
                    <a:pt x="10" y="25"/>
                    <a:pt x="4" y="49"/>
                    <a:pt x="2" y="63"/>
                  </a:cubicBezTo>
                  <a:cubicBezTo>
                    <a:pt x="0" y="77"/>
                    <a:pt x="3" y="90"/>
                    <a:pt x="8" y="99"/>
                  </a:cubicBezTo>
                  <a:cubicBezTo>
                    <a:pt x="13" y="108"/>
                    <a:pt x="23" y="113"/>
                    <a:pt x="32" y="117"/>
                  </a:cubicBezTo>
                  <a:cubicBezTo>
                    <a:pt x="41" y="121"/>
                    <a:pt x="51" y="120"/>
                    <a:pt x="62" y="120"/>
                  </a:cubicBezTo>
                </a:path>
              </a:pathLst>
            </a:custGeom>
            <a:noFill/>
            <a:ln w="28575">
              <a:solidFill>
                <a:srgbClr val="4D4D4D"/>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55" name="Line 237"/>
            <p:cNvSpPr>
              <a:spLocks noChangeShapeType="1"/>
            </p:cNvSpPr>
            <p:nvPr/>
          </p:nvSpPr>
          <p:spPr bwMode="auto">
            <a:xfrm>
              <a:off x="4386" y="3171"/>
              <a:ext cx="283"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56" name="Line 238"/>
            <p:cNvSpPr>
              <a:spLocks noChangeShapeType="1"/>
            </p:cNvSpPr>
            <p:nvPr/>
          </p:nvSpPr>
          <p:spPr bwMode="auto">
            <a:xfrm>
              <a:off x="4359" y="3267"/>
              <a:ext cx="283"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57" name="Line 239"/>
            <p:cNvSpPr>
              <a:spLocks noChangeShapeType="1"/>
            </p:cNvSpPr>
            <p:nvPr/>
          </p:nvSpPr>
          <p:spPr bwMode="auto">
            <a:xfrm>
              <a:off x="4692" y="3363"/>
              <a:ext cx="28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58" name="Line 240"/>
            <p:cNvSpPr>
              <a:spLocks noChangeShapeType="1"/>
            </p:cNvSpPr>
            <p:nvPr/>
          </p:nvSpPr>
          <p:spPr bwMode="auto">
            <a:xfrm>
              <a:off x="4332" y="3459"/>
              <a:ext cx="283"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359" name="Line 241"/>
            <p:cNvSpPr>
              <a:spLocks noChangeShapeType="1"/>
            </p:cNvSpPr>
            <p:nvPr/>
          </p:nvSpPr>
          <p:spPr bwMode="auto">
            <a:xfrm>
              <a:off x="4656" y="3555"/>
              <a:ext cx="28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60" name="Line 242"/>
            <p:cNvSpPr>
              <a:spLocks noChangeShapeType="1"/>
            </p:cNvSpPr>
            <p:nvPr/>
          </p:nvSpPr>
          <p:spPr bwMode="auto">
            <a:xfrm>
              <a:off x="4638" y="3651"/>
              <a:ext cx="28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sp>
        <p:nvSpPr>
          <p:cNvPr id="361" name="Text Box 243"/>
          <p:cNvSpPr txBox="1">
            <a:spLocks noChangeArrowheads="1"/>
          </p:cNvSpPr>
          <p:nvPr/>
        </p:nvSpPr>
        <p:spPr bwMode="auto">
          <a:xfrm>
            <a:off x="4568961" y="5345113"/>
            <a:ext cx="15779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dirty="0"/>
              <a:t>reserve line</a:t>
            </a:r>
          </a:p>
        </p:txBody>
      </p:sp>
      <p:grpSp>
        <p:nvGrpSpPr>
          <p:cNvPr id="362" name="Group 244"/>
          <p:cNvGrpSpPr>
            <a:grpSpLocks/>
          </p:cNvGrpSpPr>
          <p:nvPr/>
        </p:nvGrpSpPr>
        <p:grpSpPr bwMode="auto">
          <a:xfrm>
            <a:off x="5165861" y="5861050"/>
            <a:ext cx="581025" cy="561975"/>
            <a:chOff x="4200" y="2899"/>
            <a:chExt cx="915" cy="885"/>
          </a:xfrm>
        </p:grpSpPr>
        <p:sp>
          <p:nvSpPr>
            <p:cNvPr id="363" name="Rectangle 245"/>
            <p:cNvSpPr>
              <a:spLocks noChangeArrowheads="1"/>
            </p:cNvSpPr>
            <p:nvPr/>
          </p:nvSpPr>
          <p:spPr bwMode="auto">
            <a:xfrm>
              <a:off x="4342" y="2960"/>
              <a:ext cx="771" cy="824"/>
            </a:xfrm>
            <a:prstGeom prst="rect">
              <a:avLst/>
            </a:prstGeom>
            <a:solidFill>
              <a:srgbClr val="CC9900"/>
            </a:solidFill>
            <a:ln w="12700" algn="ctr">
              <a:solidFill>
                <a:schemeClr val="bg1"/>
              </a:solidFill>
              <a:miter lim="800000"/>
              <a:headEnd/>
              <a:tailEnd/>
            </a:ln>
          </p:spPr>
          <p:txBody>
            <a:bodyPr lIns="0" tIns="0" rIns="0" bIns="0" anchor="ctr">
              <a:spAutoFit/>
            </a:bodyPr>
            <a:lstStyle/>
            <a:p>
              <a:endParaRPr lang="en-US"/>
            </a:p>
          </p:txBody>
        </p:sp>
        <p:sp>
          <p:nvSpPr>
            <p:cNvPr id="364" name="AutoShape 246"/>
            <p:cNvSpPr>
              <a:spLocks noChangeArrowheads="1"/>
            </p:cNvSpPr>
            <p:nvPr/>
          </p:nvSpPr>
          <p:spPr bwMode="auto">
            <a:xfrm>
              <a:off x="4283" y="2958"/>
              <a:ext cx="832" cy="774"/>
            </a:xfrm>
            <a:prstGeom prst="parallelogram">
              <a:avLst>
                <a:gd name="adj" fmla="val 8371"/>
              </a:avLst>
            </a:prstGeom>
            <a:solidFill>
              <a:srgbClr val="CCFFCC"/>
            </a:solidFill>
            <a:ln w="12700" algn="ctr">
              <a:solidFill>
                <a:schemeClr val="bg1"/>
              </a:solidFill>
              <a:miter lim="800000"/>
              <a:headEnd/>
              <a:tailEnd/>
            </a:ln>
          </p:spPr>
          <p:txBody>
            <a:bodyPr lIns="0" tIns="0" rIns="0" bIns="0" anchor="ctr">
              <a:spAutoFit/>
            </a:bodyPr>
            <a:lstStyle/>
            <a:p>
              <a:endParaRPr lang="en-US"/>
            </a:p>
          </p:txBody>
        </p:sp>
        <p:sp>
          <p:nvSpPr>
            <p:cNvPr id="365" name="AutoShape 247"/>
            <p:cNvSpPr>
              <a:spLocks noChangeArrowheads="1"/>
            </p:cNvSpPr>
            <p:nvPr/>
          </p:nvSpPr>
          <p:spPr bwMode="auto">
            <a:xfrm>
              <a:off x="4303" y="2984"/>
              <a:ext cx="788" cy="765"/>
            </a:xfrm>
            <a:prstGeom prst="parallelogram">
              <a:avLst>
                <a:gd name="adj" fmla="val 8021"/>
              </a:avLst>
            </a:prstGeom>
            <a:solidFill>
              <a:srgbClr val="CCFFCC"/>
            </a:solidFill>
            <a:ln w="12700" algn="ctr">
              <a:solidFill>
                <a:schemeClr val="bg1"/>
              </a:solidFill>
              <a:miter lim="800000"/>
              <a:headEnd/>
              <a:tailEnd/>
            </a:ln>
          </p:spPr>
          <p:txBody>
            <a:bodyPr lIns="0" tIns="0" rIns="0" bIns="0" anchor="ctr">
              <a:spAutoFit/>
            </a:bodyPr>
            <a:lstStyle/>
            <a:p>
              <a:endParaRPr lang="en-US"/>
            </a:p>
          </p:txBody>
        </p:sp>
        <p:sp>
          <p:nvSpPr>
            <p:cNvPr id="366" name="AutoShape 248"/>
            <p:cNvSpPr>
              <a:spLocks noChangeArrowheads="1"/>
            </p:cNvSpPr>
            <p:nvPr/>
          </p:nvSpPr>
          <p:spPr bwMode="auto">
            <a:xfrm>
              <a:off x="4200" y="2960"/>
              <a:ext cx="912" cy="807"/>
            </a:xfrm>
            <a:prstGeom prst="parallelogram">
              <a:avLst>
                <a:gd name="adj" fmla="val 17627"/>
              </a:avLst>
            </a:prstGeom>
            <a:solidFill>
              <a:srgbClr val="CCFFCC"/>
            </a:solidFill>
            <a:ln w="12700" algn="ctr">
              <a:solidFill>
                <a:schemeClr val="bg1"/>
              </a:solidFill>
              <a:miter lim="800000"/>
              <a:headEnd/>
              <a:tailEnd/>
            </a:ln>
          </p:spPr>
          <p:txBody>
            <a:bodyPr lIns="0" tIns="0" rIns="0" bIns="0" anchor="ctr">
              <a:spAutoFit/>
            </a:bodyPr>
            <a:lstStyle/>
            <a:p>
              <a:endParaRPr lang="en-US"/>
            </a:p>
          </p:txBody>
        </p:sp>
        <p:sp>
          <p:nvSpPr>
            <p:cNvPr id="367" name="Freeform 249"/>
            <p:cNvSpPr>
              <a:spLocks/>
            </p:cNvSpPr>
            <p:nvPr/>
          </p:nvSpPr>
          <p:spPr bwMode="auto">
            <a:xfrm>
              <a:off x="4374" y="2899"/>
              <a:ext cx="77" cy="121"/>
            </a:xfrm>
            <a:custGeom>
              <a:avLst/>
              <a:gdLst>
                <a:gd name="T0" fmla="*/ 77 w 77"/>
                <a:gd name="T1" fmla="*/ 57 h 121"/>
                <a:gd name="T2" fmla="*/ 62 w 77"/>
                <a:gd name="T3" fmla="*/ 12 h 121"/>
                <a:gd name="T4" fmla="*/ 44 w 77"/>
                <a:gd name="T5" fmla="*/ 0 h 121"/>
                <a:gd name="T6" fmla="*/ 17 w 77"/>
                <a:gd name="T7" fmla="*/ 15 h 121"/>
                <a:gd name="T8" fmla="*/ 2 w 77"/>
                <a:gd name="T9" fmla="*/ 63 h 121"/>
                <a:gd name="T10" fmla="*/ 8 w 77"/>
                <a:gd name="T11" fmla="*/ 99 h 121"/>
                <a:gd name="T12" fmla="*/ 32 w 77"/>
                <a:gd name="T13" fmla="*/ 117 h 121"/>
                <a:gd name="T14" fmla="*/ 62 w 77"/>
                <a:gd name="T15" fmla="*/ 120 h 121"/>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121"/>
                <a:gd name="T26" fmla="*/ 77 w 77"/>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121">
                  <a:moveTo>
                    <a:pt x="77" y="57"/>
                  </a:moveTo>
                  <a:cubicBezTo>
                    <a:pt x="72" y="39"/>
                    <a:pt x="67" y="21"/>
                    <a:pt x="62" y="12"/>
                  </a:cubicBezTo>
                  <a:cubicBezTo>
                    <a:pt x="57" y="3"/>
                    <a:pt x="51" y="0"/>
                    <a:pt x="44" y="0"/>
                  </a:cubicBezTo>
                  <a:cubicBezTo>
                    <a:pt x="37" y="0"/>
                    <a:pt x="24" y="5"/>
                    <a:pt x="17" y="15"/>
                  </a:cubicBezTo>
                  <a:cubicBezTo>
                    <a:pt x="10" y="25"/>
                    <a:pt x="4" y="49"/>
                    <a:pt x="2" y="63"/>
                  </a:cubicBezTo>
                  <a:cubicBezTo>
                    <a:pt x="0" y="77"/>
                    <a:pt x="3" y="90"/>
                    <a:pt x="8" y="99"/>
                  </a:cubicBezTo>
                  <a:cubicBezTo>
                    <a:pt x="13" y="108"/>
                    <a:pt x="23" y="113"/>
                    <a:pt x="32" y="117"/>
                  </a:cubicBezTo>
                  <a:cubicBezTo>
                    <a:pt x="41" y="121"/>
                    <a:pt x="51" y="120"/>
                    <a:pt x="62" y="120"/>
                  </a:cubicBezTo>
                </a:path>
              </a:pathLst>
            </a:custGeom>
            <a:noFill/>
            <a:ln w="28575">
              <a:solidFill>
                <a:srgbClr val="4D4D4D"/>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68" name="Freeform 250"/>
            <p:cNvSpPr>
              <a:spLocks/>
            </p:cNvSpPr>
            <p:nvPr/>
          </p:nvSpPr>
          <p:spPr bwMode="auto">
            <a:xfrm>
              <a:off x="4470" y="2899"/>
              <a:ext cx="77" cy="121"/>
            </a:xfrm>
            <a:custGeom>
              <a:avLst/>
              <a:gdLst>
                <a:gd name="T0" fmla="*/ 77 w 77"/>
                <a:gd name="T1" fmla="*/ 57 h 121"/>
                <a:gd name="T2" fmla="*/ 62 w 77"/>
                <a:gd name="T3" fmla="*/ 12 h 121"/>
                <a:gd name="T4" fmla="*/ 44 w 77"/>
                <a:gd name="T5" fmla="*/ 0 h 121"/>
                <a:gd name="T6" fmla="*/ 17 w 77"/>
                <a:gd name="T7" fmla="*/ 15 h 121"/>
                <a:gd name="T8" fmla="*/ 2 w 77"/>
                <a:gd name="T9" fmla="*/ 63 h 121"/>
                <a:gd name="T10" fmla="*/ 8 w 77"/>
                <a:gd name="T11" fmla="*/ 99 h 121"/>
                <a:gd name="T12" fmla="*/ 32 w 77"/>
                <a:gd name="T13" fmla="*/ 117 h 121"/>
                <a:gd name="T14" fmla="*/ 62 w 77"/>
                <a:gd name="T15" fmla="*/ 120 h 121"/>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121"/>
                <a:gd name="T26" fmla="*/ 77 w 77"/>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121">
                  <a:moveTo>
                    <a:pt x="77" y="57"/>
                  </a:moveTo>
                  <a:cubicBezTo>
                    <a:pt x="72" y="39"/>
                    <a:pt x="67" y="21"/>
                    <a:pt x="62" y="12"/>
                  </a:cubicBezTo>
                  <a:cubicBezTo>
                    <a:pt x="57" y="3"/>
                    <a:pt x="51" y="0"/>
                    <a:pt x="44" y="0"/>
                  </a:cubicBezTo>
                  <a:cubicBezTo>
                    <a:pt x="37" y="0"/>
                    <a:pt x="24" y="5"/>
                    <a:pt x="17" y="15"/>
                  </a:cubicBezTo>
                  <a:cubicBezTo>
                    <a:pt x="10" y="25"/>
                    <a:pt x="4" y="49"/>
                    <a:pt x="2" y="63"/>
                  </a:cubicBezTo>
                  <a:cubicBezTo>
                    <a:pt x="0" y="77"/>
                    <a:pt x="3" y="90"/>
                    <a:pt x="8" y="99"/>
                  </a:cubicBezTo>
                  <a:cubicBezTo>
                    <a:pt x="13" y="108"/>
                    <a:pt x="23" y="113"/>
                    <a:pt x="32" y="117"/>
                  </a:cubicBezTo>
                  <a:cubicBezTo>
                    <a:pt x="41" y="121"/>
                    <a:pt x="51" y="120"/>
                    <a:pt x="62" y="120"/>
                  </a:cubicBezTo>
                </a:path>
              </a:pathLst>
            </a:custGeom>
            <a:noFill/>
            <a:ln w="28575">
              <a:solidFill>
                <a:srgbClr val="4D4D4D"/>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69" name="Freeform 251"/>
            <p:cNvSpPr>
              <a:spLocks/>
            </p:cNvSpPr>
            <p:nvPr/>
          </p:nvSpPr>
          <p:spPr bwMode="auto">
            <a:xfrm>
              <a:off x="4566" y="2899"/>
              <a:ext cx="77" cy="121"/>
            </a:xfrm>
            <a:custGeom>
              <a:avLst/>
              <a:gdLst>
                <a:gd name="T0" fmla="*/ 77 w 77"/>
                <a:gd name="T1" fmla="*/ 57 h 121"/>
                <a:gd name="T2" fmla="*/ 62 w 77"/>
                <a:gd name="T3" fmla="*/ 12 h 121"/>
                <a:gd name="T4" fmla="*/ 44 w 77"/>
                <a:gd name="T5" fmla="*/ 0 h 121"/>
                <a:gd name="T6" fmla="*/ 17 w 77"/>
                <a:gd name="T7" fmla="*/ 15 h 121"/>
                <a:gd name="T8" fmla="*/ 2 w 77"/>
                <a:gd name="T9" fmla="*/ 63 h 121"/>
                <a:gd name="T10" fmla="*/ 8 w 77"/>
                <a:gd name="T11" fmla="*/ 99 h 121"/>
                <a:gd name="T12" fmla="*/ 32 w 77"/>
                <a:gd name="T13" fmla="*/ 117 h 121"/>
                <a:gd name="T14" fmla="*/ 62 w 77"/>
                <a:gd name="T15" fmla="*/ 120 h 121"/>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121"/>
                <a:gd name="T26" fmla="*/ 77 w 77"/>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121">
                  <a:moveTo>
                    <a:pt x="77" y="57"/>
                  </a:moveTo>
                  <a:cubicBezTo>
                    <a:pt x="72" y="39"/>
                    <a:pt x="67" y="21"/>
                    <a:pt x="62" y="12"/>
                  </a:cubicBezTo>
                  <a:cubicBezTo>
                    <a:pt x="57" y="3"/>
                    <a:pt x="51" y="0"/>
                    <a:pt x="44" y="0"/>
                  </a:cubicBezTo>
                  <a:cubicBezTo>
                    <a:pt x="37" y="0"/>
                    <a:pt x="24" y="5"/>
                    <a:pt x="17" y="15"/>
                  </a:cubicBezTo>
                  <a:cubicBezTo>
                    <a:pt x="10" y="25"/>
                    <a:pt x="4" y="49"/>
                    <a:pt x="2" y="63"/>
                  </a:cubicBezTo>
                  <a:cubicBezTo>
                    <a:pt x="0" y="77"/>
                    <a:pt x="3" y="90"/>
                    <a:pt x="8" y="99"/>
                  </a:cubicBezTo>
                  <a:cubicBezTo>
                    <a:pt x="13" y="108"/>
                    <a:pt x="23" y="113"/>
                    <a:pt x="32" y="117"/>
                  </a:cubicBezTo>
                  <a:cubicBezTo>
                    <a:pt x="41" y="121"/>
                    <a:pt x="51" y="120"/>
                    <a:pt x="62" y="120"/>
                  </a:cubicBezTo>
                </a:path>
              </a:pathLst>
            </a:custGeom>
            <a:noFill/>
            <a:ln w="28575">
              <a:solidFill>
                <a:srgbClr val="4D4D4D"/>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70" name="Freeform 252"/>
            <p:cNvSpPr>
              <a:spLocks/>
            </p:cNvSpPr>
            <p:nvPr/>
          </p:nvSpPr>
          <p:spPr bwMode="auto">
            <a:xfrm>
              <a:off x="4662" y="2899"/>
              <a:ext cx="77" cy="121"/>
            </a:xfrm>
            <a:custGeom>
              <a:avLst/>
              <a:gdLst>
                <a:gd name="T0" fmla="*/ 77 w 77"/>
                <a:gd name="T1" fmla="*/ 57 h 121"/>
                <a:gd name="T2" fmla="*/ 62 w 77"/>
                <a:gd name="T3" fmla="*/ 12 h 121"/>
                <a:gd name="T4" fmla="*/ 44 w 77"/>
                <a:gd name="T5" fmla="*/ 0 h 121"/>
                <a:gd name="T6" fmla="*/ 17 w 77"/>
                <a:gd name="T7" fmla="*/ 15 h 121"/>
                <a:gd name="T8" fmla="*/ 2 w 77"/>
                <a:gd name="T9" fmla="*/ 63 h 121"/>
                <a:gd name="T10" fmla="*/ 8 w 77"/>
                <a:gd name="T11" fmla="*/ 99 h 121"/>
                <a:gd name="T12" fmla="*/ 32 w 77"/>
                <a:gd name="T13" fmla="*/ 117 h 121"/>
                <a:gd name="T14" fmla="*/ 62 w 77"/>
                <a:gd name="T15" fmla="*/ 120 h 121"/>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121"/>
                <a:gd name="T26" fmla="*/ 77 w 77"/>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121">
                  <a:moveTo>
                    <a:pt x="77" y="57"/>
                  </a:moveTo>
                  <a:cubicBezTo>
                    <a:pt x="72" y="39"/>
                    <a:pt x="67" y="21"/>
                    <a:pt x="62" y="12"/>
                  </a:cubicBezTo>
                  <a:cubicBezTo>
                    <a:pt x="57" y="3"/>
                    <a:pt x="51" y="0"/>
                    <a:pt x="44" y="0"/>
                  </a:cubicBezTo>
                  <a:cubicBezTo>
                    <a:pt x="37" y="0"/>
                    <a:pt x="24" y="5"/>
                    <a:pt x="17" y="15"/>
                  </a:cubicBezTo>
                  <a:cubicBezTo>
                    <a:pt x="10" y="25"/>
                    <a:pt x="4" y="49"/>
                    <a:pt x="2" y="63"/>
                  </a:cubicBezTo>
                  <a:cubicBezTo>
                    <a:pt x="0" y="77"/>
                    <a:pt x="3" y="90"/>
                    <a:pt x="8" y="99"/>
                  </a:cubicBezTo>
                  <a:cubicBezTo>
                    <a:pt x="13" y="108"/>
                    <a:pt x="23" y="113"/>
                    <a:pt x="32" y="117"/>
                  </a:cubicBezTo>
                  <a:cubicBezTo>
                    <a:pt x="41" y="121"/>
                    <a:pt x="51" y="120"/>
                    <a:pt x="62" y="120"/>
                  </a:cubicBezTo>
                </a:path>
              </a:pathLst>
            </a:custGeom>
            <a:noFill/>
            <a:ln w="28575">
              <a:solidFill>
                <a:srgbClr val="4D4D4D"/>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71" name="Freeform 253"/>
            <p:cNvSpPr>
              <a:spLocks/>
            </p:cNvSpPr>
            <p:nvPr/>
          </p:nvSpPr>
          <p:spPr bwMode="auto">
            <a:xfrm>
              <a:off x="4758" y="2899"/>
              <a:ext cx="77" cy="121"/>
            </a:xfrm>
            <a:custGeom>
              <a:avLst/>
              <a:gdLst>
                <a:gd name="T0" fmla="*/ 77 w 77"/>
                <a:gd name="T1" fmla="*/ 57 h 121"/>
                <a:gd name="T2" fmla="*/ 62 w 77"/>
                <a:gd name="T3" fmla="*/ 12 h 121"/>
                <a:gd name="T4" fmla="*/ 44 w 77"/>
                <a:gd name="T5" fmla="*/ 0 h 121"/>
                <a:gd name="T6" fmla="*/ 17 w 77"/>
                <a:gd name="T7" fmla="*/ 15 h 121"/>
                <a:gd name="T8" fmla="*/ 2 w 77"/>
                <a:gd name="T9" fmla="*/ 63 h 121"/>
                <a:gd name="T10" fmla="*/ 8 w 77"/>
                <a:gd name="T11" fmla="*/ 99 h 121"/>
                <a:gd name="T12" fmla="*/ 32 w 77"/>
                <a:gd name="T13" fmla="*/ 117 h 121"/>
                <a:gd name="T14" fmla="*/ 62 w 77"/>
                <a:gd name="T15" fmla="*/ 120 h 121"/>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121"/>
                <a:gd name="T26" fmla="*/ 77 w 77"/>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121">
                  <a:moveTo>
                    <a:pt x="77" y="57"/>
                  </a:moveTo>
                  <a:cubicBezTo>
                    <a:pt x="72" y="39"/>
                    <a:pt x="67" y="21"/>
                    <a:pt x="62" y="12"/>
                  </a:cubicBezTo>
                  <a:cubicBezTo>
                    <a:pt x="57" y="3"/>
                    <a:pt x="51" y="0"/>
                    <a:pt x="44" y="0"/>
                  </a:cubicBezTo>
                  <a:cubicBezTo>
                    <a:pt x="37" y="0"/>
                    <a:pt x="24" y="5"/>
                    <a:pt x="17" y="15"/>
                  </a:cubicBezTo>
                  <a:cubicBezTo>
                    <a:pt x="10" y="25"/>
                    <a:pt x="4" y="49"/>
                    <a:pt x="2" y="63"/>
                  </a:cubicBezTo>
                  <a:cubicBezTo>
                    <a:pt x="0" y="77"/>
                    <a:pt x="3" y="90"/>
                    <a:pt x="8" y="99"/>
                  </a:cubicBezTo>
                  <a:cubicBezTo>
                    <a:pt x="13" y="108"/>
                    <a:pt x="23" y="113"/>
                    <a:pt x="32" y="117"/>
                  </a:cubicBezTo>
                  <a:cubicBezTo>
                    <a:pt x="41" y="121"/>
                    <a:pt x="51" y="120"/>
                    <a:pt x="62" y="120"/>
                  </a:cubicBezTo>
                </a:path>
              </a:pathLst>
            </a:custGeom>
            <a:noFill/>
            <a:ln w="28575">
              <a:solidFill>
                <a:srgbClr val="4D4D4D"/>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72" name="Freeform 254"/>
            <p:cNvSpPr>
              <a:spLocks/>
            </p:cNvSpPr>
            <p:nvPr/>
          </p:nvSpPr>
          <p:spPr bwMode="auto">
            <a:xfrm>
              <a:off x="4854" y="2899"/>
              <a:ext cx="77" cy="121"/>
            </a:xfrm>
            <a:custGeom>
              <a:avLst/>
              <a:gdLst>
                <a:gd name="T0" fmla="*/ 77 w 77"/>
                <a:gd name="T1" fmla="*/ 57 h 121"/>
                <a:gd name="T2" fmla="*/ 62 w 77"/>
                <a:gd name="T3" fmla="*/ 12 h 121"/>
                <a:gd name="T4" fmla="*/ 44 w 77"/>
                <a:gd name="T5" fmla="*/ 0 h 121"/>
                <a:gd name="T6" fmla="*/ 17 w 77"/>
                <a:gd name="T7" fmla="*/ 15 h 121"/>
                <a:gd name="T8" fmla="*/ 2 w 77"/>
                <a:gd name="T9" fmla="*/ 63 h 121"/>
                <a:gd name="T10" fmla="*/ 8 w 77"/>
                <a:gd name="T11" fmla="*/ 99 h 121"/>
                <a:gd name="T12" fmla="*/ 32 w 77"/>
                <a:gd name="T13" fmla="*/ 117 h 121"/>
                <a:gd name="T14" fmla="*/ 62 w 77"/>
                <a:gd name="T15" fmla="*/ 120 h 121"/>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121"/>
                <a:gd name="T26" fmla="*/ 77 w 77"/>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121">
                  <a:moveTo>
                    <a:pt x="77" y="57"/>
                  </a:moveTo>
                  <a:cubicBezTo>
                    <a:pt x="72" y="39"/>
                    <a:pt x="67" y="21"/>
                    <a:pt x="62" y="12"/>
                  </a:cubicBezTo>
                  <a:cubicBezTo>
                    <a:pt x="57" y="3"/>
                    <a:pt x="51" y="0"/>
                    <a:pt x="44" y="0"/>
                  </a:cubicBezTo>
                  <a:cubicBezTo>
                    <a:pt x="37" y="0"/>
                    <a:pt x="24" y="5"/>
                    <a:pt x="17" y="15"/>
                  </a:cubicBezTo>
                  <a:cubicBezTo>
                    <a:pt x="10" y="25"/>
                    <a:pt x="4" y="49"/>
                    <a:pt x="2" y="63"/>
                  </a:cubicBezTo>
                  <a:cubicBezTo>
                    <a:pt x="0" y="77"/>
                    <a:pt x="3" y="90"/>
                    <a:pt x="8" y="99"/>
                  </a:cubicBezTo>
                  <a:cubicBezTo>
                    <a:pt x="13" y="108"/>
                    <a:pt x="23" y="113"/>
                    <a:pt x="32" y="117"/>
                  </a:cubicBezTo>
                  <a:cubicBezTo>
                    <a:pt x="41" y="121"/>
                    <a:pt x="51" y="120"/>
                    <a:pt x="62" y="120"/>
                  </a:cubicBezTo>
                </a:path>
              </a:pathLst>
            </a:custGeom>
            <a:noFill/>
            <a:ln w="28575">
              <a:solidFill>
                <a:srgbClr val="4D4D4D"/>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73" name="Freeform 255"/>
            <p:cNvSpPr>
              <a:spLocks/>
            </p:cNvSpPr>
            <p:nvPr/>
          </p:nvSpPr>
          <p:spPr bwMode="auto">
            <a:xfrm>
              <a:off x="4950" y="2902"/>
              <a:ext cx="77" cy="121"/>
            </a:xfrm>
            <a:custGeom>
              <a:avLst/>
              <a:gdLst>
                <a:gd name="T0" fmla="*/ 77 w 77"/>
                <a:gd name="T1" fmla="*/ 57 h 121"/>
                <a:gd name="T2" fmla="*/ 62 w 77"/>
                <a:gd name="T3" fmla="*/ 12 h 121"/>
                <a:gd name="T4" fmla="*/ 44 w 77"/>
                <a:gd name="T5" fmla="*/ 0 h 121"/>
                <a:gd name="T6" fmla="*/ 17 w 77"/>
                <a:gd name="T7" fmla="*/ 15 h 121"/>
                <a:gd name="T8" fmla="*/ 2 w 77"/>
                <a:gd name="T9" fmla="*/ 63 h 121"/>
                <a:gd name="T10" fmla="*/ 8 w 77"/>
                <a:gd name="T11" fmla="*/ 99 h 121"/>
                <a:gd name="T12" fmla="*/ 32 w 77"/>
                <a:gd name="T13" fmla="*/ 117 h 121"/>
                <a:gd name="T14" fmla="*/ 62 w 77"/>
                <a:gd name="T15" fmla="*/ 120 h 121"/>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121"/>
                <a:gd name="T26" fmla="*/ 77 w 77"/>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121">
                  <a:moveTo>
                    <a:pt x="77" y="57"/>
                  </a:moveTo>
                  <a:cubicBezTo>
                    <a:pt x="72" y="39"/>
                    <a:pt x="67" y="21"/>
                    <a:pt x="62" y="12"/>
                  </a:cubicBezTo>
                  <a:cubicBezTo>
                    <a:pt x="57" y="3"/>
                    <a:pt x="51" y="0"/>
                    <a:pt x="44" y="0"/>
                  </a:cubicBezTo>
                  <a:cubicBezTo>
                    <a:pt x="37" y="0"/>
                    <a:pt x="24" y="5"/>
                    <a:pt x="17" y="15"/>
                  </a:cubicBezTo>
                  <a:cubicBezTo>
                    <a:pt x="10" y="25"/>
                    <a:pt x="4" y="49"/>
                    <a:pt x="2" y="63"/>
                  </a:cubicBezTo>
                  <a:cubicBezTo>
                    <a:pt x="0" y="77"/>
                    <a:pt x="3" y="90"/>
                    <a:pt x="8" y="99"/>
                  </a:cubicBezTo>
                  <a:cubicBezTo>
                    <a:pt x="13" y="108"/>
                    <a:pt x="23" y="113"/>
                    <a:pt x="32" y="117"/>
                  </a:cubicBezTo>
                  <a:cubicBezTo>
                    <a:pt x="41" y="121"/>
                    <a:pt x="51" y="120"/>
                    <a:pt x="62" y="120"/>
                  </a:cubicBezTo>
                </a:path>
              </a:pathLst>
            </a:custGeom>
            <a:noFill/>
            <a:ln w="28575">
              <a:solidFill>
                <a:srgbClr val="4D4D4D"/>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74" name="Line 256"/>
            <p:cNvSpPr>
              <a:spLocks noChangeShapeType="1"/>
            </p:cNvSpPr>
            <p:nvPr/>
          </p:nvSpPr>
          <p:spPr bwMode="auto">
            <a:xfrm>
              <a:off x="4386" y="3171"/>
              <a:ext cx="283"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75" name="Line 257"/>
            <p:cNvSpPr>
              <a:spLocks noChangeShapeType="1"/>
            </p:cNvSpPr>
            <p:nvPr/>
          </p:nvSpPr>
          <p:spPr bwMode="auto">
            <a:xfrm>
              <a:off x="4359" y="3267"/>
              <a:ext cx="283"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76" name="Line 258"/>
            <p:cNvSpPr>
              <a:spLocks noChangeShapeType="1"/>
            </p:cNvSpPr>
            <p:nvPr/>
          </p:nvSpPr>
          <p:spPr bwMode="auto">
            <a:xfrm>
              <a:off x="4692" y="3363"/>
              <a:ext cx="28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77" name="Line 259"/>
            <p:cNvSpPr>
              <a:spLocks noChangeShapeType="1"/>
            </p:cNvSpPr>
            <p:nvPr/>
          </p:nvSpPr>
          <p:spPr bwMode="auto">
            <a:xfrm>
              <a:off x="4332" y="3459"/>
              <a:ext cx="283"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378" name="Line 260"/>
            <p:cNvSpPr>
              <a:spLocks noChangeShapeType="1"/>
            </p:cNvSpPr>
            <p:nvPr/>
          </p:nvSpPr>
          <p:spPr bwMode="auto">
            <a:xfrm>
              <a:off x="4656" y="3555"/>
              <a:ext cx="28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79" name="Line 261"/>
            <p:cNvSpPr>
              <a:spLocks noChangeShapeType="1"/>
            </p:cNvSpPr>
            <p:nvPr/>
          </p:nvSpPr>
          <p:spPr bwMode="auto">
            <a:xfrm>
              <a:off x="4638" y="3651"/>
              <a:ext cx="28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nvGrpSpPr>
          <p:cNvPr id="380" name="Group 2"/>
          <p:cNvGrpSpPr>
            <a:grpSpLocks/>
          </p:cNvGrpSpPr>
          <p:nvPr/>
        </p:nvGrpSpPr>
        <p:grpSpPr bwMode="auto">
          <a:xfrm>
            <a:off x="7975600" y="3865563"/>
            <a:ext cx="746125" cy="749300"/>
            <a:chOff x="4932" y="501"/>
            <a:chExt cx="708" cy="712"/>
          </a:xfrm>
        </p:grpSpPr>
        <p:sp>
          <p:nvSpPr>
            <p:cNvPr id="381" name="Freeform 3"/>
            <p:cNvSpPr>
              <a:spLocks/>
            </p:cNvSpPr>
            <p:nvPr/>
          </p:nvSpPr>
          <p:spPr bwMode="auto">
            <a:xfrm>
              <a:off x="4932" y="501"/>
              <a:ext cx="708" cy="703"/>
            </a:xfrm>
            <a:custGeom>
              <a:avLst/>
              <a:gdLst>
                <a:gd name="T0" fmla="*/ 61 w 1542"/>
                <a:gd name="T1" fmla="*/ 68 h 1531"/>
                <a:gd name="T2" fmla="*/ 62 w 1542"/>
                <a:gd name="T3" fmla="*/ 68 h 1531"/>
                <a:gd name="T4" fmla="*/ 64 w 1542"/>
                <a:gd name="T5" fmla="*/ 67 h 1531"/>
                <a:gd name="T6" fmla="*/ 65 w 1542"/>
                <a:gd name="T7" fmla="*/ 67 h 1531"/>
                <a:gd name="T8" fmla="*/ 67 w 1542"/>
                <a:gd name="T9" fmla="*/ 66 h 1531"/>
                <a:gd name="T10" fmla="*/ 67 w 1542"/>
                <a:gd name="T11" fmla="*/ 65 h 1531"/>
                <a:gd name="T12" fmla="*/ 68 w 1542"/>
                <a:gd name="T13" fmla="*/ 63 h 1531"/>
                <a:gd name="T14" fmla="*/ 68 w 1542"/>
                <a:gd name="T15" fmla="*/ 62 h 1531"/>
                <a:gd name="T16" fmla="*/ 68 w 1542"/>
                <a:gd name="T17" fmla="*/ 60 h 1531"/>
                <a:gd name="T18" fmla="*/ 68 w 1542"/>
                <a:gd name="T19" fmla="*/ 8 h 1531"/>
                <a:gd name="T20" fmla="*/ 68 w 1542"/>
                <a:gd name="T21" fmla="*/ 6 h 1531"/>
                <a:gd name="T22" fmla="*/ 68 w 1542"/>
                <a:gd name="T23" fmla="*/ 5 h 1531"/>
                <a:gd name="T24" fmla="*/ 67 w 1542"/>
                <a:gd name="T25" fmla="*/ 4 h 1531"/>
                <a:gd name="T26" fmla="*/ 67 w 1542"/>
                <a:gd name="T27" fmla="*/ 2 h 1531"/>
                <a:gd name="T28" fmla="*/ 65 w 1542"/>
                <a:gd name="T29" fmla="*/ 1 h 1531"/>
                <a:gd name="T30" fmla="*/ 64 w 1542"/>
                <a:gd name="T31" fmla="*/ 0 h 1531"/>
                <a:gd name="T32" fmla="*/ 62 w 1542"/>
                <a:gd name="T33" fmla="*/ 0 h 1531"/>
                <a:gd name="T34" fmla="*/ 61 w 1542"/>
                <a:gd name="T35" fmla="*/ 0 h 1531"/>
                <a:gd name="T36" fmla="*/ 8 w 1542"/>
                <a:gd name="T37" fmla="*/ 0 h 1531"/>
                <a:gd name="T38" fmla="*/ 6 w 1542"/>
                <a:gd name="T39" fmla="*/ 0 h 1531"/>
                <a:gd name="T40" fmla="*/ 5 w 1542"/>
                <a:gd name="T41" fmla="*/ 0 h 1531"/>
                <a:gd name="T42" fmla="*/ 3 w 1542"/>
                <a:gd name="T43" fmla="*/ 1 h 1531"/>
                <a:gd name="T44" fmla="*/ 2 w 1542"/>
                <a:gd name="T45" fmla="*/ 2 h 1531"/>
                <a:gd name="T46" fmla="*/ 1 w 1542"/>
                <a:gd name="T47" fmla="*/ 4 h 1531"/>
                <a:gd name="T48" fmla="*/ 0 w 1542"/>
                <a:gd name="T49" fmla="*/ 5 h 1531"/>
                <a:gd name="T50" fmla="*/ 0 w 1542"/>
                <a:gd name="T51" fmla="*/ 6 h 1531"/>
                <a:gd name="T52" fmla="*/ 0 w 1542"/>
                <a:gd name="T53" fmla="*/ 8 h 1531"/>
                <a:gd name="T54" fmla="*/ 0 w 1542"/>
                <a:gd name="T55" fmla="*/ 60 h 1531"/>
                <a:gd name="T56" fmla="*/ 0 w 1542"/>
                <a:gd name="T57" fmla="*/ 62 h 1531"/>
                <a:gd name="T58" fmla="*/ 0 w 1542"/>
                <a:gd name="T59" fmla="*/ 63 h 1531"/>
                <a:gd name="T60" fmla="*/ 1 w 1542"/>
                <a:gd name="T61" fmla="*/ 65 h 1531"/>
                <a:gd name="T62" fmla="*/ 2 w 1542"/>
                <a:gd name="T63" fmla="*/ 66 h 1531"/>
                <a:gd name="T64" fmla="*/ 3 w 1542"/>
                <a:gd name="T65" fmla="*/ 67 h 1531"/>
                <a:gd name="T66" fmla="*/ 5 w 1542"/>
                <a:gd name="T67" fmla="*/ 67 h 1531"/>
                <a:gd name="T68" fmla="*/ 6 w 1542"/>
                <a:gd name="T69" fmla="*/ 68 h 1531"/>
                <a:gd name="T70" fmla="*/ 8 w 1542"/>
                <a:gd name="T71" fmla="*/ 68 h 1531"/>
                <a:gd name="T72" fmla="*/ 61 w 1542"/>
                <a:gd name="T73" fmla="*/ 68 h 153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42"/>
                <a:gd name="T112" fmla="*/ 0 h 1531"/>
                <a:gd name="T113" fmla="*/ 1542 w 1542"/>
                <a:gd name="T114" fmla="*/ 1531 h 153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42" h="1531">
                  <a:moveTo>
                    <a:pt x="1367" y="1531"/>
                  </a:moveTo>
                  <a:lnTo>
                    <a:pt x="1401" y="1527"/>
                  </a:lnTo>
                  <a:lnTo>
                    <a:pt x="1436" y="1517"/>
                  </a:lnTo>
                  <a:lnTo>
                    <a:pt x="1465" y="1500"/>
                  </a:lnTo>
                  <a:lnTo>
                    <a:pt x="1491" y="1479"/>
                  </a:lnTo>
                  <a:lnTo>
                    <a:pt x="1511" y="1454"/>
                  </a:lnTo>
                  <a:lnTo>
                    <a:pt x="1528" y="1424"/>
                  </a:lnTo>
                  <a:lnTo>
                    <a:pt x="1539" y="1390"/>
                  </a:lnTo>
                  <a:lnTo>
                    <a:pt x="1542" y="1356"/>
                  </a:lnTo>
                  <a:lnTo>
                    <a:pt x="1542" y="175"/>
                  </a:lnTo>
                  <a:lnTo>
                    <a:pt x="1539" y="141"/>
                  </a:lnTo>
                  <a:lnTo>
                    <a:pt x="1528" y="107"/>
                  </a:lnTo>
                  <a:lnTo>
                    <a:pt x="1511" y="78"/>
                  </a:lnTo>
                  <a:lnTo>
                    <a:pt x="1491" y="52"/>
                  </a:lnTo>
                  <a:lnTo>
                    <a:pt x="1465" y="31"/>
                  </a:lnTo>
                  <a:lnTo>
                    <a:pt x="1436" y="14"/>
                  </a:lnTo>
                  <a:lnTo>
                    <a:pt x="1401" y="4"/>
                  </a:lnTo>
                  <a:lnTo>
                    <a:pt x="1367" y="0"/>
                  </a:lnTo>
                  <a:lnTo>
                    <a:pt x="175" y="0"/>
                  </a:lnTo>
                  <a:lnTo>
                    <a:pt x="141" y="4"/>
                  </a:lnTo>
                  <a:lnTo>
                    <a:pt x="106" y="14"/>
                  </a:lnTo>
                  <a:lnTo>
                    <a:pt x="77" y="31"/>
                  </a:lnTo>
                  <a:lnTo>
                    <a:pt x="51" y="52"/>
                  </a:lnTo>
                  <a:lnTo>
                    <a:pt x="31" y="78"/>
                  </a:lnTo>
                  <a:lnTo>
                    <a:pt x="14" y="107"/>
                  </a:lnTo>
                  <a:lnTo>
                    <a:pt x="3" y="141"/>
                  </a:lnTo>
                  <a:lnTo>
                    <a:pt x="0" y="175"/>
                  </a:lnTo>
                  <a:lnTo>
                    <a:pt x="0" y="1356"/>
                  </a:lnTo>
                  <a:lnTo>
                    <a:pt x="3" y="1390"/>
                  </a:lnTo>
                  <a:lnTo>
                    <a:pt x="14" y="1424"/>
                  </a:lnTo>
                  <a:lnTo>
                    <a:pt x="31" y="1454"/>
                  </a:lnTo>
                  <a:lnTo>
                    <a:pt x="51" y="1479"/>
                  </a:lnTo>
                  <a:lnTo>
                    <a:pt x="77" y="1500"/>
                  </a:lnTo>
                  <a:lnTo>
                    <a:pt x="106" y="1517"/>
                  </a:lnTo>
                  <a:lnTo>
                    <a:pt x="141" y="1527"/>
                  </a:lnTo>
                  <a:lnTo>
                    <a:pt x="175" y="1531"/>
                  </a:lnTo>
                  <a:lnTo>
                    <a:pt x="1367" y="1531"/>
                  </a:lnTo>
                  <a:close/>
                </a:path>
              </a:pathLst>
            </a:custGeom>
            <a:solidFill>
              <a:srgbClr val="FF9B9E"/>
            </a:solidFill>
            <a:ln w="9525">
              <a:solidFill>
                <a:schemeClr val="bg1"/>
              </a:solidFill>
              <a:round/>
              <a:headEnd/>
              <a:tailEnd/>
            </a:ln>
          </p:spPr>
          <p:txBody>
            <a:bodyPr/>
            <a:lstStyle/>
            <a:p>
              <a:endParaRPr lang="en-US"/>
            </a:p>
          </p:txBody>
        </p:sp>
        <p:sp>
          <p:nvSpPr>
            <p:cNvPr id="382" name="Freeform 4"/>
            <p:cNvSpPr>
              <a:spLocks/>
            </p:cNvSpPr>
            <p:nvPr/>
          </p:nvSpPr>
          <p:spPr bwMode="auto">
            <a:xfrm>
              <a:off x="5225" y="594"/>
              <a:ext cx="249" cy="123"/>
            </a:xfrm>
            <a:custGeom>
              <a:avLst/>
              <a:gdLst>
                <a:gd name="T0" fmla="*/ 21 w 542"/>
                <a:gd name="T1" fmla="*/ 12 h 269"/>
                <a:gd name="T2" fmla="*/ 21 w 542"/>
                <a:gd name="T3" fmla="*/ 12 h 269"/>
                <a:gd name="T4" fmla="*/ 22 w 542"/>
                <a:gd name="T5" fmla="*/ 12 h 269"/>
                <a:gd name="T6" fmla="*/ 23 w 542"/>
                <a:gd name="T7" fmla="*/ 12 h 269"/>
                <a:gd name="T8" fmla="*/ 23 w 542"/>
                <a:gd name="T9" fmla="*/ 11 h 269"/>
                <a:gd name="T10" fmla="*/ 23 w 542"/>
                <a:gd name="T11" fmla="*/ 11 h 269"/>
                <a:gd name="T12" fmla="*/ 23 w 542"/>
                <a:gd name="T13" fmla="*/ 11 h 269"/>
                <a:gd name="T14" fmla="*/ 24 w 542"/>
                <a:gd name="T15" fmla="*/ 11 h 269"/>
                <a:gd name="T16" fmla="*/ 24 w 542"/>
                <a:gd name="T17" fmla="*/ 10 h 269"/>
                <a:gd name="T18" fmla="*/ 24 w 542"/>
                <a:gd name="T19" fmla="*/ 10 h 269"/>
                <a:gd name="T20" fmla="*/ 24 w 542"/>
                <a:gd name="T21" fmla="*/ 9 h 269"/>
                <a:gd name="T22" fmla="*/ 24 w 542"/>
                <a:gd name="T23" fmla="*/ 8 h 269"/>
                <a:gd name="T24" fmla="*/ 23 w 542"/>
                <a:gd name="T25" fmla="*/ 8 h 269"/>
                <a:gd name="T26" fmla="*/ 23 w 542"/>
                <a:gd name="T27" fmla="*/ 7 h 269"/>
                <a:gd name="T28" fmla="*/ 3 w 542"/>
                <a:gd name="T29" fmla="*/ 0 h 269"/>
                <a:gd name="T30" fmla="*/ 3 w 542"/>
                <a:gd name="T31" fmla="*/ 0 h 269"/>
                <a:gd name="T32" fmla="*/ 2 w 542"/>
                <a:gd name="T33" fmla="*/ 0 h 269"/>
                <a:gd name="T34" fmla="*/ 2 w 542"/>
                <a:gd name="T35" fmla="*/ 0 h 269"/>
                <a:gd name="T36" fmla="*/ 1 w 542"/>
                <a:gd name="T37" fmla="*/ 0 h 269"/>
                <a:gd name="T38" fmla="*/ 1 w 542"/>
                <a:gd name="T39" fmla="*/ 0 h 269"/>
                <a:gd name="T40" fmla="*/ 0 w 542"/>
                <a:gd name="T41" fmla="*/ 0 h 269"/>
                <a:gd name="T42" fmla="*/ 0 w 542"/>
                <a:gd name="T43" fmla="*/ 1 h 269"/>
                <a:gd name="T44" fmla="*/ 0 w 542"/>
                <a:gd name="T45" fmla="*/ 1 h 269"/>
                <a:gd name="T46" fmla="*/ 0 w 542"/>
                <a:gd name="T47" fmla="*/ 1 h 269"/>
                <a:gd name="T48" fmla="*/ 0 w 542"/>
                <a:gd name="T49" fmla="*/ 2 h 269"/>
                <a:gd name="T50" fmla="*/ 0 w 542"/>
                <a:gd name="T51" fmla="*/ 3 h 269"/>
                <a:gd name="T52" fmla="*/ 1 w 542"/>
                <a:gd name="T53" fmla="*/ 4 h 269"/>
                <a:gd name="T54" fmla="*/ 2 w 542"/>
                <a:gd name="T55" fmla="*/ 5 h 269"/>
                <a:gd name="T56" fmla="*/ 21 w 542"/>
                <a:gd name="T57" fmla="*/ 12 h 26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2"/>
                <a:gd name="T88" fmla="*/ 0 h 269"/>
                <a:gd name="T89" fmla="*/ 542 w 542"/>
                <a:gd name="T90" fmla="*/ 269 h 26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2" h="269">
                  <a:moveTo>
                    <a:pt x="468" y="266"/>
                  </a:moveTo>
                  <a:lnTo>
                    <a:pt x="479" y="269"/>
                  </a:lnTo>
                  <a:lnTo>
                    <a:pt x="491" y="269"/>
                  </a:lnTo>
                  <a:lnTo>
                    <a:pt x="501" y="268"/>
                  </a:lnTo>
                  <a:lnTo>
                    <a:pt x="511" y="264"/>
                  </a:lnTo>
                  <a:lnTo>
                    <a:pt x="520" y="259"/>
                  </a:lnTo>
                  <a:lnTo>
                    <a:pt x="527" y="252"/>
                  </a:lnTo>
                  <a:lnTo>
                    <a:pt x="533" y="244"/>
                  </a:lnTo>
                  <a:lnTo>
                    <a:pt x="539" y="233"/>
                  </a:lnTo>
                  <a:lnTo>
                    <a:pt x="542" y="213"/>
                  </a:lnTo>
                  <a:lnTo>
                    <a:pt x="539" y="192"/>
                  </a:lnTo>
                  <a:lnTo>
                    <a:pt x="527" y="175"/>
                  </a:lnTo>
                  <a:lnTo>
                    <a:pt x="508" y="163"/>
                  </a:lnTo>
                  <a:lnTo>
                    <a:pt x="74" y="4"/>
                  </a:lnTo>
                  <a:lnTo>
                    <a:pt x="64" y="0"/>
                  </a:lnTo>
                  <a:lnTo>
                    <a:pt x="53" y="0"/>
                  </a:lnTo>
                  <a:lnTo>
                    <a:pt x="43" y="0"/>
                  </a:lnTo>
                  <a:lnTo>
                    <a:pt x="33" y="4"/>
                  </a:lnTo>
                  <a:lnTo>
                    <a:pt x="22" y="9"/>
                  </a:lnTo>
                  <a:lnTo>
                    <a:pt x="16" y="16"/>
                  </a:lnTo>
                  <a:lnTo>
                    <a:pt x="9" y="24"/>
                  </a:lnTo>
                  <a:lnTo>
                    <a:pt x="4" y="34"/>
                  </a:lnTo>
                  <a:lnTo>
                    <a:pt x="0" y="57"/>
                  </a:lnTo>
                  <a:lnTo>
                    <a:pt x="5" y="77"/>
                  </a:lnTo>
                  <a:lnTo>
                    <a:pt x="17" y="93"/>
                  </a:lnTo>
                  <a:lnTo>
                    <a:pt x="36" y="105"/>
                  </a:lnTo>
                  <a:lnTo>
                    <a:pt x="468" y="2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3" name="Freeform 5"/>
            <p:cNvSpPr>
              <a:spLocks/>
            </p:cNvSpPr>
            <p:nvPr/>
          </p:nvSpPr>
          <p:spPr bwMode="auto">
            <a:xfrm>
              <a:off x="5095" y="902"/>
              <a:ext cx="249" cy="125"/>
            </a:xfrm>
            <a:custGeom>
              <a:avLst/>
              <a:gdLst>
                <a:gd name="T0" fmla="*/ 21 w 542"/>
                <a:gd name="T1" fmla="*/ 13 h 269"/>
                <a:gd name="T2" fmla="*/ 22 w 542"/>
                <a:gd name="T3" fmla="*/ 13 h 269"/>
                <a:gd name="T4" fmla="*/ 22 w 542"/>
                <a:gd name="T5" fmla="*/ 13 h 269"/>
                <a:gd name="T6" fmla="*/ 23 w 542"/>
                <a:gd name="T7" fmla="*/ 13 h 269"/>
                <a:gd name="T8" fmla="*/ 23 w 542"/>
                <a:gd name="T9" fmla="*/ 12 h 269"/>
                <a:gd name="T10" fmla="*/ 23 w 542"/>
                <a:gd name="T11" fmla="*/ 12 h 269"/>
                <a:gd name="T12" fmla="*/ 23 w 542"/>
                <a:gd name="T13" fmla="*/ 12 h 269"/>
                <a:gd name="T14" fmla="*/ 24 w 542"/>
                <a:gd name="T15" fmla="*/ 12 h 269"/>
                <a:gd name="T16" fmla="*/ 24 w 542"/>
                <a:gd name="T17" fmla="*/ 11 h 269"/>
                <a:gd name="T18" fmla="*/ 24 w 542"/>
                <a:gd name="T19" fmla="*/ 11 h 269"/>
                <a:gd name="T20" fmla="*/ 24 w 542"/>
                <a:gd name="T21" fmla="*/ 10 h 269"/>
                <a:gd name="T22" fmla="*/ 24 w 542"/>
                <a:gd name="T23" fmla="*/ 9 h 269"/>
                <a:gd name="T24" fmla="*/ 23 w 542"/>
                <a:gd name="T25" fmla="*/ 8 h 269"/>
                <a:gd name="T26" fmla="*/ 23 w 542"/>
                <a:gd name="T27" fmla="*/ 7 h 269"/>
                <a:gd name="T28" fmla="*/ 3 w 542"/>
                <a:gd name="T29" fmla="*/ 0 h 269"/>
                <a:gd name="T30" fmla="*/ 3 w 542"/>
                <a:gd name="T31" fmla="*/ 0 h 269"/>
                <a:gd name="T32" fmla="*/ 2 w 542"/>
                <a:gd name="T33" fmla="*/ 0 h 269"/>
                <a:gd name="T34" fmla="*/ 2 w 542"/>
                <a:gd name="T35" fmla="*/ 0 h 269"/>
                <a:gd name="T36" fmla="*/ 1 w 542"/>
                <a:gd name="T37" fmla="*/ 0 h 269"/>
                <a:gd name="T38" fmla="*/ 1 w 542"/>
                <a:gd name="T39" fmla="*/ 0 h 269"/>
                <a:gd name="T40" fmla="*/ 0 w 542"/>
                <a:gd name="T41" fmla="*/ 1 h 269"/>
                <a:gd name="T42" fmla="*/ 0 w 542"/>
                <a:gd name="T43" fmla="*/ 1 h 269"/>
                <a:gd name="T44" fmla="*/ 0 w 542"/>
                <a:gd name="T45" fmla="*/ 2 h 269"/>
                <a:gd name="T46" fmla="*/ 0 w 542"/>
                <a:gd name="T47" fmla="*/ 2 h 269"/>
                <a:gd name="T48" fmla="*/ 0 w 542"/>
                <a:gd name="T49" fmla="*/ 3 h 269"/>
                <a:gd name="T50" fmla="*/ 0 w 542"/>
                <a:gd name="T51" fmla="*/ 4 h 269"/>
                <a:gd name="T52" fmla="*/ 1 w 542"/>
                <a:gd name="T53" fmla="*/ 4 h 269"/>
                <a:gd name="T54" fmla="*/ 2 w 542"/>
                <a:gd name="T55" fmla="*/ 5 h 269"/>
                <a:gd name="T56" fmla="*/ 21 w 542"/>
                <a:gd name="T57" fmla="*/ 13 h 26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2"/>
                <a:gd name="T88" fmla="*/ 0 h 269"/>
                <a:gd name="T89" fmla="*/ 542 w 542"/>
                <a:gd name="T90" fmla="*/ 269 h 26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2" h="269">
                  <a:moveTo>
                    <a:pt x="470" y="266"/>
                  </a:moveTo>
                  <a:lnTo>
                    <a:pt x="480" y="269"/>
                  </a:lnTo>
                  <a:lnTo>
                    <a:pt x="492" y="269"/>
                  </a:lnTo>
                  <a:lnTo>
                    <a:pt x="503" y="267"/>
                  </a:lnTo>
                  <a:lnTo>
                    <a:pt x="511" y="264"/>
                  </a:lnTo>
                  <a:lnTo>
                    <a:pt x="520" y="259"/>
                  </a:lnTo>
                  <a:lnTo>
                    <a:pt x="528" y="252"/>
                  </a:lnTo>
                  <a:lnTo>
                    <a:pt x="533" y="243"/>
                  </a:lnTo>
                  <a:lnTo>
                    <a:pt x="539" y="233"/>
                  </a:lnTo>
                  <a:lnTo>
                    <a:pt x="542" y="211"/>
                  </a:lnTo>
                  <a:lnTo>
                    <a:pt x="537" y="190"/>
                  </a:lnTo>
                  <a:lnTo>
                    <a:pt x="525" y="175"/>
                  </a:lnTo>
                  <a:lnTo>
                    <a:pt x="506" y="163"/>
                  </a:lnTo>
                  <a:lnTo>
                    <a:pt x="74" y="3"/>
                  </a:lnTo>
                  <a:lnTo>
                    <a:pt x="64" y="0"/>
                  </a:lnTo>
                  <a:lnTo>
                    <a:pt x="53" y="0"/>
                  </a:lnTo>
                  <a:lnTo>
                    <a:pt x="43" y="1"/>
                  </a:lnTo>
                  <a:lnTo>
                    <a:pt x="33" y="5"/>
                  </a:lnTo>
                  <a:lnTo>
                    <a:pt x="22" y="10"/>
                  </a:lnTo>
                  <a:lnTo>
                    <a:pt x="16" y="17"/>
                  </a:lnTo>
                  <a:lnTo>
                    <a:pt x="9" y="25"/>
                  </a:lnTo>
                  <a:lnTo>
                    <a:pt x="4" y="36"/>
                  </a:lnTo>
                  <a:lnTo>
                    <a:pt x="0" y="58"/>
                  </a:lnTo>
                  <a:lnTo>
                    <a:pt x="5" y="77"/>
                  </a:lnTo>
                  <a:lnTo>
                    <a:pt x="17" y="94"/>
                  </a:lnTo>
                  <a:lnTo>
                    <a:pt x="36" y="104"/>
                  </a:lnTo>
                  <a:lnTo>
                    <a:pt x="470" y="2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4" name="Freeform 6"/>
            <p:cNvSpPr>
              <a:spLocks/>
            </p:cNvSpPr>
            <p:nvPr/>
          </p:nvSpPr>
          <p:spPr bwMode="auto">
            <a:xfrm>
              <a:off x="5135" y="660"/>
              <a:ext cx="298" cy="299"/>
            </a:xfrm>
            <a:custGeom>
              <a:avLst/>
              <a:gdLst>
                <a:gd name="T0" fmla="*/ 20 w 650"/>
                <a:gd name="T1" fmla="*/ 29 h 650"/>
                <a:gd name="T2" fmla="*/ 21 w 650"/>
                <a:gd name="T3" fmla="*/ 29 h 650"/>
                <a:gd name="T4" fmla="*/ 21 w 650"/>
                <a:gd name="T5" fmla="*/ 29 h 650"/>
                <a:gd name="T6" fmla="*/ 21 w 650"/>
                <a:gd name="T7" fmla="*/ 29 h 650"/>
                <a:gd name="T8" fmla="*/ 21 w 650"/>
                <a:gd name="T9" fmla="*/ 29 h 650"/>
                <a:gd name="T10" fmla="*/ 29 w 650"/>
                <a:gd name="T11" fmla="*/ 8 h 650"/>
                <a:gd name="T12" fmla="*/ 29 w 650"/>
                <a:gd name="T13" fmla="*/ 8 h 650"/>
                <a:gd name="T14" fmla="*/ 28 w 650"/>
                <a:gd name="T15" fmla="*/ 8 h 650"/>
                <a:gd name="T16" fmla="*/ 28 w 650"/>
                <a:gd name="T17" fmla="*/ 8 h 650"/>
                <a:gd name="T18" fmla="*/ 28 w 650"/>
                <a:gd name="T19" fmla="*/ 7 h 650"/>
                <a:gd name="T20" fmla="*/ 8 w 650"/>
                <a:gd name="T21" fmla="*/ 0 h 650"/>
                <a:gd name="T22" fmla="*/ 8 w 650"/>
                <a:gd name="T23" fmla="*/ 0 h 650"/>
                <a:gd name="T24" fmla="*/ 8 w 650"/>
                <a:gd name="T25" fmla="*/ 0 h 650"/>
                <a:gd name="T26" fmla="*/ 8 w 650"/>
                <a:gd name="T27" fmla="*/ 0 h 650"/>
                <a:gd name="T28" fmla="*/ 7 w 650"/>
                <a:gd name="T29" fmla="*/ 0 h 650"/>
                <a:gd name="T30" fmla="*/ 0 w 650"/>
                <a:gd name="T31" fmla="*/ 21 h 650"/>
                <a:gd name="T32" fmla="*/ 0 w 650"/>
                <a:gd name="T33" fmla="*/ 21 h 650"/>
                <a:gd name="T34" fmla="*/ 0 w 650"/>
                <a:gd name="T35" fmla="*/ 21 h 650"/>
                <a:gd name="T36" fmla="*/ 0 w 650"/>
                <a:gd name="T37" fmla="*/ 22 h 650"/>
                <a:gd name="T38" fmla="*/ 0 w 650"/>
                <a:gd name="T39" fmla="*/ 22 h 650"/>
                <a:gd name="T40" fmla="*/ 20 w 650"/>
                <a:gd name="T41" fmla="*/ 29 h 6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50"/>
                <a:gd name="T64" fmla="*/ 0 h 650"/>
                <a:gd name="T65" fmla="*/ 650 w 650"/>
                <a:gd name="T66" fmla="*/ 650 h 65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50" h="650">
                  <a:moveTo>
                    <a:pt x="463" y="649"/>
                  </a:moveTo>
                  <a:lnTo>
                    <a:pt x="468" y="650"/>
                  </a:lnTo>
                  <a:lnTo>
                    <a:pt x="473" y="649"/>
                  </a:lnTo>
                  <a:lnTo>
                    <a:pt x="478" y="645"/>
                  </a:lnTo>
                  <a:lnTo>
                    <a:pt x="482" y="640"/>
                  </a:lnTo>
                  <a:lnTo>
                    <a:pt x="650" y="189"/>
                  </a:lnTo>
                  <a:lnTo>
                    <a:pt x="650" y="182"/>
                  </a:lnTo>
                  <a:lnTo>
                    <a:pt x="648" y="177"/>
                  </a:lnTo>
                  <a:lnTo>
                    <a:pt x="644" y="172"/>
                  </a:lnTo>
                  <a:lnTo>
                    <a:pt x="639" y="168"/>
                  </a:lnTo>
                  <a:lnTo>
                    <a:pt x="188" y="2"/>
                  </a:lnTo>
                  <a:lnTo>
                    <a:pt x="181" y="0"/>
                  </a:lnTo>
                  <a:lnTo>
                    <a:pt x="176" y="2"/>
                  </a:lnTo>
                  <a:lnTo>
                    <a:pt x="171" y="5"/>
                  </a:lnTo>
                  <a:lnTo>
                    <a:pt x="169" y="11"/>
                  </a:lnTo>
                  <a:lnTo>
                    <a:pt x="1" y="463"/>
                  </a:lnTo>
                  <a:lnTo>
                    <a:pt x="0" y="470"/>
                  </a:lnTo>
                  <a:lnTo>
                    <a:pt x="1" y="475"/>
                  </a:lnTo>
                  <a:lnTo>
                    <a:pt x="5" y="481"/>
                  </a:lnTo>
                  <a:lnTo>
                    <a:pt x="10" y="482"/>
                  </a:lnTo>
                  <a:lnTo>
                    <a:pt x="463" y="6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5" name="Freeform 7"/>
            <p:cNvSpPr>
              <a:spLocks/>
            </p:cNvSpPr>
            <p:nvPr/>
          </p:nvSpPr>
          <p:spPr bwMode="auto">
            <a:xfrm>
              <a:off x="5008" y="1134"/>
              <a:ext cx="554" cy="79"/>
            </a:xfrm>
            <a:custGeom>
              <a:avLst/>
              <a:gdLst>
                <a:gd name="T0" fmla="*/ 50 w 1206"/>
                <a:gd name="T1" fmla="*/ 8 h 172"/>
                <a:gd name="T2" fmla="*/ 51 w 1206"/>
                <a:gd name="T3" fmla="*/ 8 h 172"/>
                <a:gd name="T4" fmla="*/ 51 w 1206"/>
                <a:gd name="T5" fmla="*/ 7 h 172"/>
                <a:gd name="T6" fmla="*/ 52 w 1206"/>
                <a:gd name="T7" fmla="*/ 7 h 172"/>
                <a:gd name="T8" fmla="*/ 52 w 1206"/>
                <a:gd name="T9" fmla="*/ 6 h 172"/>
                <a:gd name="T10" fmla="*/ 53 w 1206"/>
                <a:gd name="T11" fmla="*/ 6 h 172"/>
                <a:gd name="T12" fmla="*/ 53 w 1206"/>
                <a:gd name="T13" fmla="*/ 5 h 172"/>
                <a:gd name="T14" fmla="*/ 54 w 1206"/>
                <a:gd name="T15" fmla="*/ 5 h 172"/>
                <a:gd name="T16" fmla="*/ 54 w 1206"/>
                <a:gd name="T17" fmla="*/ 4 h 172"/>
                <a:gd name="T18" fmla="*/ 54 w 1206"/>
                <a:gd name="T19" fmla="*/ 4 h 172"/>
                <a:gd name="T20" fmla="*/ 54 w 1206"/>
                <a:gd name="T21" fmla="*/ 3 h 172"/>
                <a:gd name="T22" fmla="*/ 53 w 1206"/>
                <a:gd name="T23" fmla="*/ 2 h 172"/>
                <a:gd name="T24" fmla="*/ 53 w 1206"/>
                <a:gd name="T25" fmla="*/ 2 h 172"/>
                <a:gd name="T26" fmla="*/ 52 w 1206"/>
                <a:gd name="T27" fmla="*/ 1 h 172"/>
                <a:gd name="T28" fmla="*/ 52 w 1206"/>
                <a:gd name="T29" fmla="*/ 0 h 172"/>
                <a:gd name="T30" fmla="*/ 51 w 1206"/>
                <a:gd name="T31" fmla="*/ 0 h 172"/>
                <a:gd name="T32" fmla="*/ 51 w 1206"/>
                <a:gd name="T33" fmla="*/ 0 h 172"/>
                <a:gd name="T34" fmla="*/ 50 w 1206"/>
                <a:gd name="T35" fmla="*/ 0 h 172"/>
                <a:gd name="T36" fmla="*/ 4 w 1206"/>
                <a:gd name="T37" fmla="*/ 0 h 172"/>
                <a:gd name="T38" fmla="*/ 3 w 1206"/>
                <a:gd name="T39" fmla="*/ 0 h 172"/>
                <a:gd name="T40" fmla="*/ 2 w 1206"/>
                <a:gd name="T41" fmla="*/ 0 h 172"/>
                <a:gd name="T42" fmla="*/ 2 w 1206"/>
                <a:gd name="T43" fmla="*/ 0 h 172"/>
                <a:gd name="T44" fmla="*/ 1 w 1206"/>
                <a:gd name="T45" fmla="*/ 1 h 172"/>
                <a:gd name="T46" fmla="*/ 0 w 1206"/>
                <a:gd name="T47" fmla="*/ 2 h 172"/>
                <a:gd name="T48" fmla="*/ 0 w 1206"/>
                <a:gd name="T49" fmla="*/ 2 h 172"/>
                <a:gd name="T50" fmla="*/ 0 w 1206"/>
                <a:gd name="T51" fmla="*/ 3 h 172"/>
                <a:gd name="T52" fmla="*/ 0 w 1206"/>
                <a:gd name="T53" fmla="*/ 4 h 172"/>
                <a:gd name="T54" fmla="*/ 0 w 1206"/>
                <a:gd name="T55" fmla="*/ 4 h 172"/>
                <a:gd name="T56" fmla="*/ 0 w 1206"/>
                <a:gd name="T57" fmla="*/ 5 h 172"/>
                <a:gd name="T58" fmla="*/ 0 w 1206"/>
                <a:gd name="T59" fmla="*/ 5 h 172"/>
                <a:gd name="T60" fmla="*/ 0 w 1206"/>
                <a:gd name="T61" fmla="*/ 6 h 172"/>
                <a:gd name="T62" fmla="*/ 1 w 1206"/>
                <a:gd name="T63" fmla="*/ 6 h 172"/>
                <a:gd name="T64" fmla="*/ 2 w 1206"/>
                <a:gd name="T65" fmla="*/ 7 h 172"/>
                <a:gd name="T66" fmla="*/ 2 w 1206"/>
                <a:gd name="T67" fmla="*/ 7 h 172"/>
                <a:gd name="T68" fmla="*/ 3 w 1206"/>
                <a:gd name="T69" fmla="*/ 8 h 172"/>
                <a:gd name="T70" fmla="*/ 4 w 1206"/>
                <a:gd name="T71" fmla="*/ 8 h 172"/>
                <a:gd name="T72" fmla="*/ 50 w 1206"/>
                <a:gd name="T73" fmla="*/ 8 h 17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06"/>
                <a:gd name="T112" fmla="*/ 0 h 172"/>
                <a:gd name="T113" fmla="*/ 1206 w 1206"/>
                <a:gd name="T114" fmla="*/ 172 h 17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06" h="172">
                  <a:moveTo>
                    <a:pt x="1120" y="172"/>
                  </a:moveTo>
                  <a:lnTo>
                    <a:pt x="1138" y="170"/>
                  </a:lnTo>
                  <a:lnTo>
                    <a:pt x="1155" y="165"/>
                  </a:lnTo>
                  <a:lnTo>
                    <a:pt x="1168" y="158"/>
                  </a:lnTo>
                  <a:lnTo>
                    <a:pt x="1182" y="146"/>
                  </a:lnTo>
                  <a:lnTo>
                    <a:pt x="1192" y="134"/>
                  </a:lnTo>
                  <a:lnTo>
                    <a:pt x="1199" y="120"/>
                  </a:lnTo>
                  <a:lnTo>
                    <a:pt x="1204" y="103"/>
                  </a:lnTo>
                  <a:lnTo>
                    <a:pt x="1206" y="86"/>
                  </a:lnTo>
                  <a:lnTo>
                    <a:pt x="1204" y="69"/>
                  </a:lnTo>
                  <a:lnTo>
                    <a:pt x="1199" y="52"/>
                  </a:lnTo>
                  <a:lnTo>
                    <a:pt x="1192" y="38"/>
                  </a:lnTo>
                  <a:lnTo>
                    <a:pt x="1182" y="24"/>
                  </a:lnTo>
                  <a:lnTo>
                    <a:pt x="1168" y="14"/>
                  </a:lnTo>
                  <a:lnTo>
                    <a:pt x="1155" y="7"/>
                  </a:lnTo>
                  <a:lnTo>
                    <a:pt x="1138" y="2"/>
                  </a:lnTo>
                  <a:lnTo>
                    <a:pt x="1120" y="0"/>
                  </a:lnTo>
                  <a:lnTo>
                    <a:pt x="86" y="0"/>
                  </a:lnTo>
                  <a:lnTo>
                    <a:pt x="69" y="2"/>
                  </a:lnTo>
                  <a:lnTo>
                    <a:pt x="52" y="7"/>
                  </a:lnTo>
                  <a:lnTo>
                    <a:pt x="38" y="14"/>
                  </a:lnTo>
                  <a:lnTo>
                    <a:pt x="26" y="24"/>
                  </a:lnTo>
                  <a:lnTo>
                    <a:pt x="14" y="38"/>
                  </a:lnTo>
                  <a:lnTo>
                    <a:pt x="7" y="52"/>
                  </a:lnTo>
                  <a:lnTo>
                    <a:pt x="2" y="69"/>
                  </a:lnTo>
                  <a:lnTo>
                    <a:pt x="0" y="86"/>
                  </a:lnTo>
                  <a:lnTo>
                    <a:pt x="2" y="103"/>
                  </a:lnTo>
                  <a:lnTo>
                    <a:pt x="7" y="120"/>
                  </a:lnTo>
                  <a:lnTo>
                    <a:pt x="14" y="134"/>
                  </a:lnTo>
                  <a:lnTo>
                    <a:pt x="26" y="146"/>
                  </a:lnTo>
                  <a:lnTo>
                    <a:pt x="38" y="158"/>
                  </a:lnTo>
                  <a:lnTo>
                    <a:pt x="52" y="165"/>
                  </a:lnTo>
                  <a:lnTo>
                    <a:pt x="69" y="170"/>
                  </a:lnTo>
                  <a:lnTo>
                    <a:pt x="86" y="172"/>
                  </a:lnTo>
                  <a:lnTo>
                    <a:pt x="1120" y="1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6" name="Freeform 8"/>
            <p:cNvSpPr>
              <a:spLocks/>
            </p:cNvSpPr>
            <p:nvPr/>
          </p:nvSpPr>
          <p:spPr bwMode="auto">
            <a:xfrm>
              <a:off x="5400" y="818"/>
              <a:ext cx="240" cy="149"/>
            </a:xfrm>
            <a:custGeom>
              <a:avLst/>
              <a:gdLst>
                <a:gd name="T0" fmla="*/ 23 w 522"/>
                <a:gd name="T1" fmla="*/ 8 h 324"/>
                <a:gd name="T2" fmla="*/ 2 w 522"/>
                <a:gd name="T3" fmla="*/ 0 h 324"/>
                <a:gd name="T4" fmla="*/ 0 w 522"/>
                <a:gd name="T5" fmla="*/ 6 h 324"/>
                <a:gd name="T6" fmla="*/ 23 w 522"/>
                <a:gd name="T7" fmla="*/ 15 h 324"/>
                <a:gd name="T8" fmla="*/ 23 w 522"/>
                <a:gd name="T9" fmla="*/ 8 h 324"/>
                <a:gd name="T10" fmla="*/ 0 60000 65536"/>
                <a:gd name="T11" fmla="*/ 0 60000 65536"/>
                <a:gd name="T12" fmla="*/ 0 60000 65536"/>
                <a:gd name="T13" fmla="*/ 0 60000 65536"/>
                <a:gd name="T14" fmla="*/ 0 60000 65536"/>
                <a:gd name="T15" fmla="*/ 0 w 522"/>
                <a:gd name="T16" fmla="*/ 0 h 324"/>
                <a:gd name="T17" fmla="*/ 522 w 522"/>
                <a:gd name="T18" fmla="*/ 324 h 324"/>
              </a:gdLst>
              <a:ahLst/>
              <a:cxnLst>
                <a:cxn ang="T10">
                  <a:pos x="T0" y="T1"/>
                </a:cxn>
                <a:cxn ang="T11">
                  <a:pos x="T2" y="T3"/>
                </a:cxn>
                <a:cxn ang="T12">
                  <a:pos x="T4" y="T5"/>
                </a:cxn>
                <a:cxn ang="T13">
                  <a:pos x="T6" y="T7"/>
                </a:cxn>
                <a:cxn ang="T14">
                  <a:pos x="T8" y="T9"/>
                </a:cxn>
              </a:cxnLst>
              <a:rect l="T15" t="T16" r="T17" b="T18"/>
              <a:pathLst>
                <a:path w="522" h="324">
                  <a:moveTo>
                    <a:pt x="522" y="173"/>
                  </a:moveTo>
                  <a:lnTo>
                    <a:pt x="50" y="0"/>
                  </a:lnTo>
                  <a:lnTo>
                    <a:pt x="0" y="134"/>
                  </a:lnTo>
                  <a:lnTo>
                    <a:pt x="522" y="324"/>
                  </a:lnTo>
                  <a:lnTo>
                    <a:pt x="522" y="1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7" name="Freeform 9"/>
            <p:cNvSpPr>
              <a:spLocks/>
            </p:cNvSpPr>
            <p:nvPr/>
          </p:nvSpPr>
          <p:spPr bwMode="auto">
            <a:xfrm>
              <a:off x="5062" y="1062"/>
              <a:ext cx="442" cy="47"/>
            </a:xfrm>
            <a:custGeom>
              <a:avLst/>
              <a:gdLst>
                <a:gd name="T0" fmla="*/ 40 w 964"/>
                <a:gd name="T1" fmla="*/ 5 h 101"/>
                <a:gd name="T2" fmla="*/ 41 w 964"/>
                <a:gd name="T3" fmla="*/ 5 h 101"/>
                <a:gd name="T4" fmla="*/ 41 w 964"/>
                <a:gd name="T5" fmla="*/ 5 h 101"/>
                <a:gd name="T6" fmla="*/ 42 w 964"/>
                <a:gd name="T7" fmla="*/ 4 h 101"/>
                <a:gd name="T8" fmla="*/ 42 w 964"/>
                <a:gd name="T9" fmla="*/ 4 h 101"/>
                <a:gd name="T10" fmla="*/ 42 w 964"/>
                <a:gd name="T11" fmla="*/ 4 h 101"/>
                <a:gd name="T12" fmla="*/ 43 w 964"/>
                <a:gd name="T13" fmla="*/ 3 h 101"/>
                <a:gd name="T14" fmla="*/ 43 w 964"/>
                <a:gd name="T15" fmla="*/ 3 h 101"/>
                <a:gd name="T16" fmla="*/ 43 w 964"/>
                <a:gd name="T17" fmla="*/ 2 h 101"/>
                <a:gd name="T18" fmla="*/ 43 w 964"/>
                <a:gd name="T19" fmla="*/ 2 h 101"/>
                <a:gd name="T20" fmla="*/ 43 w 964"/>
                <a:gd name="T21" fmla="*/ 2 h 101"/>
                <a:gd name="T22" fmla="*/ 43 w 964"/>
                <a:gd name="T23" fmla="*/ 1 h 101"/>
                <a:gd name="T24" fmla="*/ 42 w 964"/>
                <a:gd name="T25" fmla="*/ 1 h 101"/>
                <a:gd name="T26" fmla="*/ 42 w 964"/>
                <a:gd name="T27" fmla="*/ 0 h 101"/>
                <a:gd name="T28" fmla="*/ 42 w 964"/>
                <a:gd name="T29" fmla="*/ 0 h 101"/>
                <a:gd name="T30" fmla="*/ 41 w 964"/>
                <a:gd name="T31" fmla="*/ 0 h 101"/>
                <a:gd name="T32" fmla="*/ 41 w 964"/>
                <a:gd name="T33" fmla="*/ 0 h 101"/>
                <a:gd name="T34" fmla="*/ 40 w 964"/>
                <a:gd name="T35" fmla="*/ 0 h 101"/>
                <a:gd name="T36" fmla="*/ 2 w 964"/>
                <a:gd name="T37" fmla="*/ 0 h 101"/>
                <a:gd name="T38" fmla="*/ 2 w 964"/>
                <a:gd name="T39" fmla="*/ 0 h 101"/>
                <a:gd name="T40" fmla="*/ 1 w 964"/>
                <a:gd name="T41" fmla="*/ 0 h 101"/>
                <a:gd name="T42" fmla="*/ 1 w 964"/>
                <a:gd name="T43" fmla="*/ 0 h 101"/>
                <a:gd name="T44" fmla="*/ 0 w 964"/>
                <a:gd name="T45" fmla="*/ 0 h 101"/>
                <a:gd name="T46" fmla="*/ 0 w 964"/>
                <a:gd name="T47" fmla="*/ 1 h 101"/>
                <a:gd name="T48" fmla="*/ 0 w 964"/>
                <a:gd name="T49" fmla="*/ 1 h 101"/>
                <a:gd name="T50" fmla="*/ 0 w 964"/>
                <a:gd name="T51" fmla="*/ 2 h 101"/>
                <a:gd name="T52" fmla="*/ 0 w 964"/>
                <a:gd name="T53" fmla="*/ 2 h 101"/>
                <a:gd name="T54" fmla="*/ 0 w 964"/>
                <a:gd name="T55" fmla="*/ 2 h 101"/>
                <a:gd name="T56" fmla="*/ 0 w 964"/>
                <a:gd name="T57" fmla="*/ 3 h 101"/>
                <a:gd name="T58" fmla="*/ 0 w 964"/>
                <a:gd name="T59" fmla="*/ 3 h 101"/>
                <a:gd name="T60" fmla="*/ 0 w 964"/>
                <a:gd name="T61" fmla="*/ 4 h 101"/>
                <a:gd name="T62" fmla="*/ 0 w 964"/>
                <a:gd name="T63" fmla="*/ 4 h 101"/>
                <a:gd name="T64" fmla="*/ 1 w 964"/>
                <a:gd name="T65" fmla="*/ 4 h 101"/>
                <a:gd name="T66" fmla="*/ 1 w 964"/>
                <a:gd name="T67" fmla="*/ 5 h 101"/>
                <a:gd name="T68" fmla="*/ 2 w 964"/>
                <a:gd name="T69" fmla="*/ 5 h 101"/>
                <a:gd name="T70" fmla="*/ 2 w 964"/>
                <a:gd name="T71" fmla="*/ 5 h 101"/>
                <a:gd name="T72" fmla="*/ 40 w 964"/>
                <a:gd name="T73" fmla="*/ 5 h 10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64"/>
                <a:gd name="T112" fmla="*/ 0 h 101"/>
                <a:gd name="T113" fmla="*/ 964 w 964"/>
                <a:gd name="T114" fmla="*/ 101 h 10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64" h="101">
                  <a:moveTo>
                    <a:pt x="913" y="101"/>
                  </a:moveTo>
                  <a:lnTo>
                    <a:pt x="923" y="99"/>
                  </a:lnTo>
                  <a:lnTo>
                    <a:pt x="931" y="98"/>
                  </a:lnTo>
                  <a:lnTo>
                    <a:pt x="942" y="93"/>
                  </a:lnTo>
                  <a:lnTo>
                    <a:pt x="949" y="86"/>
                  </a:lnTo>
                  <a:lnTo>
                    <a:pt x="955" y="79"/>
                  </a:lnTo>
                  <a:lnTo>
                    <a:pt x="961" y="70"/>
                  </a:lnTo>
                  <a:lnTo>
                    <a:pt x="962" y="62"/>
                  </a:lnTo>
                  <a:lnTo>
                    <a:pt x="964" y="51"/>
                  </a:lnTo>
                  <a:lnTo>
                    <a:pt x="962" y="41"/>
                  </a:lnTo>
                  <a:lnTo>
                    <a:pt x="961" y="31"/>
                  </a:lnTo>
                  <a:lnTo>
                    <a:pt x="955" y="22"/>
                  </a:lnTo>
                  <a:lnTo>
                    <a:pt x="949" y="15"/>
                  </a:lnTo>
                  <a:lnTo>
                    <a:pt x="942" y="9"/>
                  </a:lnTo>
                  <a:lnTo>
                    <a:pt x="931" y="3"/>
                  </a:lnTo>
                  <a:lnTo>
                    <a:pt x="923" y="2"/>
                  </a:lnTo>
                  <a:lnTo>
                    <a:pt x="913" y="0"/>
                  </a:lnTo>
                  <a:lnTo>
                    <a:pt x="51" y="0"/>
                  </a:lnTo>
                  <a:lnTo>
                    <a:pt x="41" y="2"/>
                  </a:lnTo>
                  <a:lnTo>
                    <a:pt x="31" y="3"/>
                  </a:lnTo>
                  <a:lnTo>
                    <a:pt x="22" y="9"/>
                  </a:lnTo>
                  <a:lnTo>
                    <a:pt x="15" y="15"/>
                  </a:lnTo>
                  <a:lnTo>
                    <a:pt x="9" y="22"/>
                  </a:lnTo>
                  <a:lnTo>
                    <a:pt x="3" y="31"/>
                  </a:lnTo>
                  <a:lnTo>
                    <a:pt x="2" y="41"/>
                  </a:lnTo>
                  <a:lnTo>
                    <a:pt x="0" y="51"/>
                  </a:lnTo>
                  <a:lnTo>
                    <a:pt x="2" y="62"/>
                  </a:lnTo>
                  <a:lnTo>
                    <a:pt x="3" y="70"/>
                  </a:lnTo>
                  <a:lnTo>
                    <a:pt x="9" y="79"/>
                  </a:lnTo>
                  <a:lnTo>
                    <a:pt x="15" y="86"/>
                  </a:lnTo>
                  <a:lnTo>
                    <a:pt x="22" y="93"/>
                  </a:lnTo>
                  <a:lnTo>
                    <a:pt x="31" y="98"/>
                  </a:lnTo>
                  <a:lnTo>
                    <a:pt x="41" y="99"/>
                  </a:lnTo>
                  <a:lnTo>
                    <a:pt x="51" y="101"/>
                  </a:lnTo>
                  <a:lnTo>
                    <a:pt x="913"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8" name="Freeform 10"/>
            <p:cNvSpPr>
              <a:spLocks/>
            </p:cNvSpPr>
            <p:nvPr/>
          </p:nvSpPr>
          <p:spPr bwMode="auto">
            <a:xfrm>
              <a:off x="4999" y="766"/>
              <a:ext cx="64" cy="48"/>
            </a:xfrm>
            <a:custGeom>
              <a:avLst/>
              <a:gdLst>
                <a:gd name="T0" fmla="*/ 6 w 140"/>
                <a:gd name="T1" fmla="*/ 0 h 106"/>
                <a:gd name="T2" fmla="*/ 0 w 140"/>
                <a:gd name="T3" fmla="*/ 1 h 106"/>
                <a:gd name="T4" fmla="*/ 5 w 140"/>
                <a:gd name="T5" fmla="*/ 5 h 106"/>
                <a:gd name="T6" fmla="*/ 5 w 140"/>
                <a:gd name="T7" fmla="*/ 3 h 106"/>
                <a:gd name="T8" fmla="*/ 5 w 140"/>
                <a:gd name="T9" fmla="*/ 2 h 106"/>
                <a:gd name="T10" fmla="*/ 6 w 140"/>
                <a:gd name="T11" fmla="*/ 1 h 106"/>
                <a:gd name="T12" fmla="*/ 6 w 140"/>
                <a:gd name="T13" fmla="*/ 0 h 106"/>
                <a:gd name="T14" fmla="*/ 0 60000 65536"/>
                <a:gd name="T15" fmla="*/ 0 60000 65536"/>
                <a:gd name="T16" fmla="*/ 0 60000 65536"/>
                <a:gd name="T17" fmla="*/ 0 60000 65536"/>
                <a:gd name="T18" fmla="*/ 0 60000 65536"/>
                <a:gd name="T19" fmla="*/ 0 60000 65536"/>
                <a:gd name="T20" fmla="*/ 0 60000 65536"/>
                <a:gd name="T21" fmla="*/ 0 w 140"/>
                <a:gd name="T22" fmla="*/ 0 h 106"/>
                <a:gd name="T23" fmla="*/ 140 w 140"/>
                <a:gd name="T24" fmla="*/ 106 h 1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0" h="106">
                  <a:moveTo>
                    <a:pt x="140" y="0"/>
                  </a:moveTo>
                  <a:lnTo>
                    <a:pt x="0" y="34"/>
                  </a:lnTo>
                  <a:lnTo>
                    <a:pt x="122" y="106"/>
                  </a:lnTo>
                  <a:lnTo>
                    <a:pt x="125" y="79"/>
                  </a:lnTo>
                  <a:lnTo>
                    <a:pt x="128" y="53"/>
                  </a:lnTo>
                  <a:lnTo>
                    <a:pt x="134" y="26"/>
                  </a:lnTo>
                  <a:lnTo>
                    <a:pt x="1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 name="Freeform 11"/>
            <p:cNvSpPr>
              <a:spLocks/>
            </p:cNvSpPr>
            <p:nvPr/>
          </p:nvSpPr>
          <p:spPr bwMode="auto">
            <a:xfrm>
              <a:off x="5070" y="611"/>
              <a:ext cx="69" cy="60"/>
            </a:xfrm>
            <a:custGeom>
              <a:avLst/>
              <a:gdLst>
                <a:gd name="T0" fmla="*/ 7 w 149"/>
                <a:gd name="T1" fmla="*/ 2 h 130"/>
                <a:gd name="T2" fmla="*/ 0 w 149"/>
                <a:gd name="T3" fmla="*/ 0 h 130"/>
                <a:gd name="T4" fmla="*/ 4 w 149"/>
                <a:gd name="T5" fmla="*/ 6 h 130"/>
                <a:gd name="T6" fmla="*/ 4 w 149"/>
                <a:gd name="T7" fmla="*/ 6 h 130"/>
                <a:gd name="T8" fmla="*/ 4 w 149"/>
                <a:gd name="T9" fmla="*/ 5 h 130"/>
                <a:gd name="T10" fmla="*/ 5 w 149"/>
                <a:gd name="T11" fmla="*/ 4 h 130"/>
                <a:gd name="T12" fmla="*/ 5 w 149"/>
                <a:gd name="T13" fmla="*/ 4 h 130"/>
                <a:gd name="T14" fmla="*/ 6 w 149"/>
                <a:gd name="T15" fmla="*/ 3 h 130"/>
                <a:gd name="T16" fmla="*/ 6 w 149"/>
                <a:gd name="T17" fmla="*/ 3 h 130"/>
                <a:gd name="T18" fmla="*/ 6 w 149"/>
                <a:gd name="T19" fmla="*/ 2 h 130"/>
                <a:gd name="T20" fmla="*/ 7 w 149"/>
                <a:gd name="T21" fmla="*/ 2 h 1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9"/>
                <a:gd name="T34" fmla="*/ 0 h 130"/>
                <a:gd name="T35" fmla="*/ 149 w 149"/>
                <a:gd name="T36" fmla="*/ 130 h 13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9" h="130">
                  <a:moveTo>
                    <a:pt x="149" y="39"/>
                  </a:moveTo>
                  <a:lnTo>
                    <a:pt x="0" y="0"/>
                  </a:lnTo>
                  <a:lnTo>
                    <a:pt x="79" y="130"/>
                  </a:lnTo>
                  <a:lnTo>
                    <a:pt x="88" y="118"/>
                  </a:lnTo>
                  <a:lnTo>
                    <a:pt x="95" y="108"/>
                  </a:lnTo>
                  <a:lnTo>
                    <a:pt x="103" y="96"/>
                  </a:lnTo>
                  <a:lnTo>
                    <a:pt x="112" y="84"/>
                  </a:lnTo>
                  <a:lnTo>
                    <a:pt x="122" y="72"/>
                  </a:lnTo>
                  <a:lnTo>
                    <a:pt x="131" y="61"/>
                  </a:lnTo>
                  <a:lnTo>
                    <a:pt x="139" y="49"/>
                  </a:lnTo>
                  <a:lnTo>
                    <a:pt x="149"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0" name="Freeform 12"/>
            <p:cNvSpPr>
              <a:spLocks/>
            </p:cNvSpPr>
            <p:nvPr/>
          </p:nvSpPr>
          <p:spPr bwMode="auto">
            <a:xfrm>
              <a:off x="5024" y="692"/>
              <a:ext cx="70" cy="48"/>
            </a:xfrm>
            <a:custGeom>
              <a:avLst/>
              <a:gdLst>
                <a:gd name="T0" fmla="*/ 7 w 153"/>
                <a:gd name="T1" fmla="*/ 0 h 104"/>
                <a:gd name="T2" fmla="*/ 0 w 153"/>
                <a:gd name="T3" fmla="*/ 0 h 104"/>
                <a:gd name="T4" fmla="*/ 5 w 153"/>
                <a:gd name="T5" fmla="*/ 5 h 104"/>
                <a:gd name="T6" fmla="*/ 5 w 153"/>
                <a:gd name="T7" fmla="*/ 4 h 104"/>
                <a:gd name="T8" fmla="*/ 5 w 153"/>
                <a:gd name="T9" fmla="*/ 2 h 104"/>
                <a:gd name="T10" fmla="*/ 6 w 153"/>
                <a:gd name="T11" fmla="*/ 1 h 104"/>
                <a:gd name="T12" fmla="*/ 7 w 153"/>
                <a:gd name="T13" fmla="*/ 0 h 104"/>
                <a:gd name="T14" fmla="*/ 0 60000 65536"/>
                <a:gd name="T15" fmla="*/ 0 60000 65536"/>
                <a:gd name="T16" fmla="*/ 0 60000 65536"/>
                <a:gd name="T17" fmla="*/ 0 60000 65536"/>
                <a:gd name="T18" fmla="*/ 0 60000 65536"/>
                <a:gd name="T19" fmla="*/ 0 60000 65536"/>
                <a:gd name="T20" fmla="*/ 0 60000 65536"/>
                <a:gd name="T21" fmla="*/ 0 w 153"/>
                <a:gd name="T22" fmla="*/ 0 h 104"/>
                <a:gd name="T23" fmla="*/ 153 w 153"/>
                <a:gd name="T24" fmla="*/ 104 h 1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3" h="104">
                  <a:moveTo>
                    <a:pt x="153" y="1"/>
                  </a:moveTo>
                  <a:lnTo>
                    <a:pt x="0" y="0"/>
                  </a:lnTo>
                  <a:lnTo>
                    <a:pt x="106" y="104"/>
                  </a:lnTo>
                  <a:lnTo>
                    <a:pt x="117" y="77"/>
                  </a:lnTo>
                  <a:lnTo>
                    <a:pt x="127" y="51"/>
                  </a:lnTo>
                  <a:lnTo>
                    <a:pt x="139" y="25"/>
                  </a:lnTo>
                  <a:lnTo>
                    <a:pt x="15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91" name="Group 13"/>
          <p:cNvGrpSpPr>
            <a:grpSpLocks/>
          </p:cNvGrpSpPr>
          <p:nvPr/>
        </p:nvGrpSpPr>
        <p:grpSpPr bwMode="auto">
          <a:xfrm>
            <a:off x="8154988" y="4083050"/>
            <a:ext cx="746125" cy="749300"/>
            <a:chOff x="4932" y="501"/>
            <a:chExt cx="708" cy="712"/>
          </a:xfrm>
        </p:grpSpPr>
        <p:sp>
          <p:nvSpPr>
            <p:cNvPr id="392" name="Freeform 14"/>
            <p:cNvSpPr>
              <a:spLocks/>
            </p:cNvSpPr>
            <p:nvPr/>
          </p:nvSpPr>
          <p:spPr bwMode="auto">
            <a:xfrm>
              <a:off x="4932" y="501"/>
              <a:ext cx="708" cy="703"/>
            </a:xfrm>
            <a:custGeom>
              <a:avLst/>
              <a:gdLst>
                <a:gd name="T0" fmla="*/ 61 w 1542"/>
                <a:gd name="T1" fmla="*/ 68 h 1531"/>
                <a:gd name="T2" fmla="*/ 62 w 1542"/>
                <a:gd name="T3" fmla="*/ 68 h 1531"/>
                <a:gd name="T4" fmla="*/ 64 w 1542"/>
                <a:gd name="T5" fmla="*/ 67 h 1531"/>
                <a:gd name="T6" fmla="*/ 65 w 1542"/>
                <a:gd name="T7" fmla="*/ 67 h 1531"/>
                <a:gd name="T8" fmla="*/ 67 w 1542"/>
                <a:gd name="T9" fmla="*/ 66 h 1531"/>
                <a:gd name="T10" fmla="*/ 67 w 1542"/>
                <a:gd name="T11" fmla="*/ 65 h 1531"/>
                <a:gd name="T12" fmla="*/ 68 w 1542"/>
                <a:gd name="T13" fmla="*/ 63 h 1531"/>
                <a:gd name="T14" fmla="*/ 68 w 1542"/>
                <a:gd name="T15" fmla="*/ 62 h 1531"/>
                <a:gd name="T16" fmla="*/ 68 w 1542"/>
                <a:gd name="T17" fmla="*/ 60 h 1531"/>
                <a:gd name="T18" fmla="*/ 68 w 1542"/>
                <a:gd name="T19" fmla="*/ 8 h 1531"/>
                <a:gd name="T20" fmla="*/ 68 w 1542"/>
                <a:gd name="T21" fmla="*/ 6 h 1531"/>
                <a:gd name="T22" fmla="*/ 68 w 1542"/>
                <a:gd name="T23" fmla="*/ 5 h 1531"/>
                <a:gd name="T24" fmla="*/ 67 w 1542"/>
                <a:gd name="T25" fmla="*/ 4 h 1531"/>
                <a:gd name="T26" fmla="*/ 67 w 1542"/>
                <a:gd name="T27" fmla="*/ 2 h 1531"/>
                <a:gd name="T28" fmla="*/ 65 w 1542"/>
                <a:gd name="T29" fmla="*/ 1 h 1531"/>
                <a:gd name="T30" fmla="*/ 64 w 1542"/>
                <a:gd name="T31" fmla="*/ 0 h 1531"/>
                <a:gd name="T32" fmla="*/ 62 w 1542"/>
                <a:gd name="T33" fmla="*/ 0 h 1531"/>
                <a:gd name="T34" fmla="*/ 61 w 1542"/>
                <a:gd name="T35" fmla="*/ 0 h 1531"/>
                <a:gd name="T36" fmla="*/ 8 w 1542"/>
                <a:gd name="T37" fmla="*/ 0 h 1531"/>
                <a:gd name="T38" fmla="*/ 6 w 1542"/>
                <a:gd name="T39" fmla="*/ 0 h 1531"/>
                <a:gd name="T40" fmla="*/ 5 w 1542"/>
                <a:gd name="T41" fmla="*/ 0 h 1531"/>
                <a:gd name="T42" fmla="*/ 3 w 1542"/>
                <a:gd name="T43" fmla="*/ 1 h 1531"/>
                <a:gd name="T44" fmla="*/ 2 w 1542"/>
                <a:gd name="T45" fmla="*/ 2 h 1531"/>
                <a:gd name="T46" fmla="*/ 1 w 1542"/>
                <a:gd name="T47" fmla="*/ 4 h 1531"/>
                <a:gd name="T48" fmla="*/ 0 w 1542"/>
                <a:gd name="T49" fmla="*/ 5 h 1531"/>
                <a:gd name="T50" fmla="*/ 0 w 1542"/>
                <a:gd name="T51" fmla="*/ 6 h 1531"/>
                <a:gd name="T52" fmla="*/ 0 w 1542"/>
                <a:gd name="T53" fmla="*/ 8 h 1531"/>
                <a:gd name="T54" fmla="*/ 0 w 1542"/>
                <a:gd name="T55" fmla="*/ 60 h 1531"/>
                <a:gd name="T56" fmla="*/ 0 w 1542"/>
                <a:gd name="T57" fmla="*/ 62 h 1531"/>
                <a:gd name="T58" fmla="*/ 0 w 1542"/>
                <a:gd name="T59" fmla="*/ 63 h 1531"/>
                <a:gd name="T60" fmla="*/ 1 w 1542"/>
                <a:gd name="T61" fmla="*/ 65 h 1531"/>
                <a:gd name="T62" fmla="*/ 2 w 1542"/>
                <a:gd name="T63" fmla="*/ 66 h 1531"/>
                <a:gd name="T64" fmla="*/ 3 w 1542"/>
                <a:gd name="T65" fmla="*/ 67 h 1531"/>
                <a:gd name="T66" fmla="*/ 5 w 1542"/>
                <a:gd name="T67" fmla="*/ 67 h 1531"/>
                <a:gd name="T68" fmla="*/ 6 w 1542"/>
                <a:gd name="T69" fmla="*/ 68 h 1531"/>
                <a:gd name="T70" fmla="*/ 8 w 1542"/>
                <a:gd name="T71" fmla="*/ 68 h 1531"/>
                <a:gd name="T72" fmla="*/ 61 w 1542"/>
                <a:gd name="T73" fmla="*/ 68 h 153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42"/>
                <a:gd name="T112" fmla="*/ 0 h 1531"/>
                <a:gd name="T113" fmla="*/ 1542 w 1542"/>
                <a:gd name="T114" fmla="*/ 1531 h 153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42" h="1531">
                  <a:moveTo>
                    <a:pt x="1367" y="1531"/>
                  </a:moveTo>
                  <a:lnTo>
                    <a:pt x="1401" y="1527"/>
                  </a:lnTo>
                  <a:lnTo>
                    <a:pt x="1436" y="1517"/>
                  </a:lnTo>
                  <a:lnTo>
                    <a:pt x="1465" y="1500"/>
                  </a:lnTo>
                  <a:lnTo>
                    <a:pt x="1491" y="1479"/>
                  </a:lnTo>
                  <a:lnTo>
                    <a:pt x="1511" y="1454"/>
                  </a:lnTo>
                  <a:lnTo>
                    <a:pt x="1528" y="1424"/>
                  </a:lnTo>
                  <a:lnTo>
                    <a:pt x="1539" y="1390"/>
                  </a:lnTo>
                  <a:lnTo>
                    <a:pt x="1542" y="1356"/>
                  </a:lnTo>
                  <a:lnTo>
                    <a:pt x="1542" y="175"/>
                  </a:lnTo>
                  <a:lnTo>
                    <a:pt x="1539" y="141"/>
                  </a:lnTo>
                  <a:lnTo>
                    <a:pt x="1528" y="107"/>
                  </a:lnTo>
                  <a:lnTo>
                    <a:pt x="1511" y="78"/>
                  </a:lnTo>
                  <a:lnTo>
                    <a:pt x="1491" y="52"/>
                  </a:lnTo>
                  <a:lnTo>
                    <a:pt x="1465" y="31"/>
                  </a:lnTo>
                  <a:lnTo>
                    <a:pt x="1436" y="14"/>
                  </a:lnTo>
                  <a:lnTo>
                    <a:pt x="1401" y="4"/>
                  </a:lnTo>
                  <a:lnTo>
                    <a:pt x="1367" y="0"/>
                  </a:lnTo>
                  <a:lnTo>
                    <a:pt x="175" y="0"/>
                  </a:lnTo>
                  <a:lnTo>
                    <a:pt x="141" y="4"/>
                  </a:lnTo>
                  <a:lnTo>
                    <a:pt x="106" y="14"/>
                  </a:lnTo>
                  <a:lnTo>
                    <a:pt x="77" y="31"/>
                  </a:lnTo>
                  <a:lnTo>
                    <a:pt x="51" y="52"/>
                  </a:lnTo>
                  <a:lnTo>
                    <a:pt x="31" y="78"/>
                  </a:lnTo>
                  <a:lnTo>
                    <a:pt x="14" y="107"/>
                  </a:lnTo>
                  <a:lnTo>
                    <a:pt x="3" y="141"/>
                  </a:lnTo>
                  <a:lnTo>
                    <a:pt x="0" y="175"/>
                  </a:lnTo>
                  <a:lnTo>
                    <a:pt x="0" y="1356"/>
                  </a:lnTo>
                  <a:lnTo>
                    <a:pt x="3" y="1390"/>
                  </a:lnTo>
                  <a:lnTo>
                    <a:pt x="14" y="1424"/>
                  </a:lnTo>
                  <a:lnTo>
                    <a:pt x="31" y="1454"/>
                  </a:lnTo>
                  <a:lnTo>
                    <a:pt x="51" y="1479"/>
                  </a:lnTo>
                  <a:lnTo>
                    <a:pt x="77" y="1500"/>
                  </a:lnTo>
                  <a:lnTo>
                    <a:pt x="106" y="1517"/>
                  </a:lnTo>
                  <a:lnTo>
                    <a:pt x="141" y="1527"/>
                  </a:lnTo>
                  <a:lnTo>
                    <a:pt x="175" y="1531"/>
                  </a:lnTo>
                  <a:lnTo>
                    <a:pt x="1367" y="1531"/>
                  </a:lnTo>
                  <a:close/>
                </a:path>
              </a:pathLst>
            </a:custGeom>
            <a:solidFill>
              <a:srgbClr val="FF9B9E"/>
            </a:solidFill>
            <a:ln w="9525">
              <a:solidFill>
                <a:schemeClr val="bg1"/>
              </a:solidFill>
              <a:round/>
              <a:headEnd/>
              <a:tailEnd/>
            </a:ln>
          </p:spPr>
          <p:txBody>
            <a:bodyPr/>
            <a:lstStyle/>
            <a:p>
              <a:endParaRPr lang="en-US"/>
            </a:p>
          </p:txBody>
        </p:sp>
        <p:sp>
          <p:nvSpPr>
            <p:cNvPr id="393" name="Freeform 15"/>
            <p:cNvSpPr>
              <a:spLocks/>
            </p:cNvSpPr>
            <p:nvPr/>
          </p:nvSpPr>
          <p:spPr bwMode="auto">
            <a:xfrm>
              <a:off x="5225" y="594"/>
              <a:ext cx="249" cy="123"/>
            </a:xfrm>
            <a:custGeom>
              <a:avLst/>
              <a:gdLst>
                <a:gd name="T0" fmla="*/ 21 w 542"/>
                <a:gd name="T1" fmla="*/ 12 h 269"/>
                <a:gd name="T2" fmla="*/ 21 w 542"/>
                <a:gd name="T3" fmla="*/ 12 h 269"/>
                <a:gd name="T4" fmla="*/ 22 w 542"/>
                <a:gd name="T5" fmla="*/ 12 h 269"/>
                <a:gd name="T6" fmla="*/ 23 w 542"/>
                <a:gd name="T7" fmla="*/ 12 h 269"/>
                <a:gd name="T8" fmla="*/ 23 w 542"/>
                <a:gd name="T9" fmla="*/ 11 h 269"/>
                <a:gd name="T10" fmla="*/ 23 w 542"/>
                <a:gd name="T11" fmla="*/ 11 h 269"/>
                <a:gd name="T12" fmla="*/ 23 w 542"/>
                <a:gd name="T13" fmla="*/ 11 h 269"/>
                <a:gd name="T14" fmla="*/ 24 w 542"/>
                <a:gd name="T15" fmla="*/ 11 h 269"/>
                <a:gd name="T16" fmla="*/ 24 w 542"/>
                <a:gd name="T17" fmla="*/ 10 h 269"/>
                <a:gd name="T18" fmla="*/ 24 w 542"/>
                <a:gd name="T19" fmla="*/ 10 h 269"/>
                <a:gd name="T20" fmla="*/ 24 w 542"/>
                <a:gd name="T21" fmla="*/ 9 h 269"/>
                <a:gd name="T22" fmla="*/ 24 w 542"/>
                <a:gd name="T23" fmla="*/ 8 h 269"/>
                <a:gd name="T24" fmla="*/ 23 w 542"/>
                <a:gd name="T25" fmla="*/ 8 h 269"/>
                <a:gd name="T26" fmla="*/ 23 w 542"/>
                <a:gd name="T27" fmla="*/ 7 h 269"/>
                <a:gd name="T28" fmla="*/ 3 w 542"/>
                <a:gd name="T29" fmla="*/ 0 h 269"/>
                <a:gd name="T30" fmla="*/ 3 w 542"/>
                <a:gd name="T31" fmla="*/ 0 h 269"/>
                <a:gd name="T32" fmla="*/ 2 w 542"/>
                <a:gd name="T33" fmla="*/ 0 h 269"/>
                <a:gd name="T34" fmla="*/ 2 w 542"/>
                <a:gd name="T35" fmla="*/ 0 h 269"/>
                <a:gd name="T36" fmla="*/ 1 w 542"/>
                <a:gd name="T37" fmla="*/ 0 h 269"/>
                <a:gd name="T38" fmla="*/ 1 w 542"/>
                <a:gd name="T39" fmla="*/ 0 h 269"/>
                <a:gd name="T40" fmla="*/ 0 w 542"/>
                <a:gd name="T41" fmla="*/ 0 h 269"/>
                <a:gd name="T42" fmla="*/ 0 w 542"/>
                <a:gd name="T43" fmla="*/ 1 h 269"/>
                <a:gd name="T44" fmla="*/ 0 w 542"/>
                <a:gd name="T45" fmla="*/ 1 h 269"/>
                <a:gd name="T46" fmla="*/ 0 w 542"/>
                <a:gd name="T47" fmla="*/ 1 h 269"/>
                <a:gd name="T48" fmla="*/ 0 w 542"/>
                <a:gd name="T49" fmla="*/ 2 h 269"/>
                <a:gd name="T50" fmla="*/ 0 w 542"/>
                <a:gd name="T51" fmla="*/ 3 h 269"/>
                <a:gd name="T52" fmla="*/ 1 w 542"/>
                <a:gd name="T53" fmla="*/ 4 h 269"/>
                <a:gd name="T54" fmla="*/ 2 w 542"/>
                <a:gd name="T55" fmla="*/ 5 h 269"/>
                <a:gd name="T56" fmla="*/ 21 w 542"/>
                <a:gd name="T57" fmla="*/ 12 h 26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2"/>
                <a:gd name="T88" fmla="*/ 0 h 269"/>
                <a:gd name="T89" fmla="*/ 542 w 542"/>
                <a:gd name="T90" fmla="*/ 269 h 26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2" h="269">
                  <a:moveTo>
                    <a:pt x="468" y="266"/>
                  </a:moveTo>
                  <a:lnTo>
                    <a:pt x="479" y="269"/>
                  </a:lnTo>
                  <a:lnTo>
                    <a:pt x="491" y="269"/>
                  </a:lnTo>
                  <a:lnTo>
                    <a:pt x="501" y="268"/>
                  </a:lnTo>
                  <a:lnTo>
                    <a:pt x="511" y="264"/>
                  </a:lnTo>
                  <a:lnTo>
                    <a:pt x="520" y="259"/>
                  </a:lnTo>
                  <a:lnTo>
                    <a:pt x="527" y="252"/>
                  </a:lnTo>
                  <a:lnTo>
                    <a:pt x="533" y="244"/>
                  </a:lnTo>
                  <a:lnTo>
                    <a:pt x="539" y="233"/>
                  </a:lnTo>
                  <a:lnTo>
                    <a:pt x="542" y="213"/>
                  </a:lnTo>
                  <a:lnTo>
                    <a:pt x="539" y="192"/>
                  </a:lnTo>
                  <a:lnTo>
                    <a:pt x="527" y="175"/>
                  </a:lnTo>
                  <a:lnTo>
                    <a:pt x="508" y="163"/>
                  </a:lnTo>
                  <a:lnTo>
                    <a:pt x="74" y="4"/>
                  </a:lnTo>
                  <a:lnTo>
                    <a:pt x="64" y="0"/>
                  </a:lnTo>
                  <a:lnTo>
                    <a:pt x="53" y="0"/>
                  </a:lnTo>
                  <a:lnTo>
                    <a:pt x="43" y="0"/>
                  </a:lnTo>
                  <a:lnTo>
                    <a:pt x="33" y="4"/>
                  </a:lnTo>
                  <a:lnTo>
                    <a:pt x="22" y="9"/>
                  </a:lnTo>
                  <a:lnTo>
                    <a:pt x="16" y="16"/>
                  </a:lnTo>
                  <a:lnTo>
                    <a:pt x="9" y="24"/>
                  </a:lnTo>
                  <a:lnTo>
                    <a:pt x="4" y="34"/>
                  </a:lnTo>
                  <a:lnTo>
                    <a:pt x="0" y="57"/>
                  </a:lnTo>
                  <a:lnTo>
                    <a:pt x="5" y="77"/>
                  </a:lnTo>
                  <a:lnTo>
                    <a:pt x="17" y="93"/>
                  </a:lnTo>
                  <a:lnTo>
                    <a:pt x="36" y="105"/>
                  </a:lnTo>
                  <a:lnTo>
                    <a:pt x="468" y="2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4" name="Freeform 16"/>
            <p:cNvSpPr>
              <a:spLocks/>
            </p:cNvSpPr>
            <p:nvPr/>
          </p:nvSpPr>
          <p:spPr bwMode="auto">
            <a:xfrm>
              <a:off x="5095" y="902"/>
              <a:ext cx="249" cy="125"/>
            </a:xfrm>
            <a:custGeom>
              <a:avLst/>
              <a:gdLst>
                <a:gd name="T0" fmla="*/ 21 w 542"/>
                <a:gd name="T1" fmla="*/ 13 h 269"/>
                <a:gd name="T2" fmla="*/ 22 w 542"/>
                <a:gd name="T3" fmla="*/ 13 h 269"/>
                <a:gd name="T4" fmla="*/ 22 w 542"/>
                <a:gd name="T5" fmla="*/ 13 h 269"/>
                <a:gd name="T6" fmla="*/ 23 w 542"/>
                <a:gd name="T7" fmla="*/ 13 h 269"/>
                <a:gd name="T8" fmla="*/ 23 w 542"/>
                <a:gd name="T9" fmla="*/ 12 h 269"/>
                <a:gd name="T10" fmla="*/ 23 w 542"/>
                <a:gd name="T11" fmla="*/ 12 h 269"/>
                <a:gd name="T12" fmla="*/ 23 w 542"/>
                <a:gd name="T13" fmla="*/ 12 h 269"/>
                <a:gd name="T14" fmla="*/ 24 w 542"/>
                <a:gd name="T15" fmla="*/ 12 h 269"/>
                <a:gd name="T16" fmla="*/ 24 w 542"/>
                <a:gd name="T17" fmla="*/ 11 h 269"/>
                <a:gd name="T18" fmla="*/ 24 w 542"/>
                <a:gd name="T19" fmla="*/ 11 h 269"/>
                <a:gd name="T20" fmla="*/ 24 w 542"/>
                <a:gd name="T21" fmla="*/ 10 h 269"/>
                <a:gd name="T22" fmla="*/ 24 w 542"/>
                <a:gd name="T23" fmla="*/ 9 h 269"/>
                <a:gd name="T24" fmla="*/ 23 w 542"/>
                <a:gd name="T25" fmla="*/ 8 h 269"/>
                <a:gd name="T26" fmla="*/ 23 w 542"/>
                <a:gd name="T27" fmla="*/ 7 h 269"/>
                <a:gd name="T28" fmla="*/ 3 w 542"/>
                <a:gd name="T29" fmla="*/ 0 h 269"/>
                <a:gd name="T30" fmla="*/ 3 w 542"/>
                <a:gd name="T31" fmla="*/ 0 h 269"/>
                <a:gd name="T32" fmla="*/ 2 w 542"/>
                <a:gd name="T33" fmla="*/ 0 h 269"/>
                <a:gd name="T34" fmla="*/ 2 w 542"/>
                <a:gd name="T35" fmla="*/ 0 h 269"/>
                <a:gd name="T36" fmla="*/ 1 w 542"/>
                <a:gd name="T37" fmla="*/ 0 h 269"/>
                <a:gd name="T38" fmla="*/ 1 w 542"/>
                <a:gd name="T39" fmla="*/ 0 h 269"/>
                <a:gd name="T40" fmla="*/ 0 w 542"/>
                <a:gd name="T41" fmla="*/ 1 h 269"/>
                <a:gd name="T42" fmla="*/ 0 w 542"/>
                <a:gd name="T43" fmla="*/ 1 h 269"/>
                <a:gd name="T44" fmla="*/ 0 w 542"/>
                <a:gd name="T45" fmla="*/ 2 h 269"/>
                <a:gd name="T46" fmla="*/ 0 w 542"/>
                <a:gd name="T47" fmla="*/ 2 h 269"/>
                <a:gd name="T48" fmla="*/ 0 w 542"/>
                <a:gd name="T49" fmla="*/ 3 h 269"/>
                <a:gd name="T50" fmla="*/ 0 w 542"/>
                <a:gd name="T51" fmla="*/ 4 h 269"/>
                <a:gd name="T52" fmla="*/ 1 w 542"/>
                <a:gd name="T53" fmla="*/ 4 h 269"/>
                <a:gd name="T54" fmla="*/ 2 w 542"/>
                <a:gd name="T55" fmla="*/ 5 h 269"/>
                <a:gd name="T56" fmla="*/ 21 w 542"/>
                <a:gd name="T57" fmla="*/ 13 h 26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2"/>
                <a:gd name="T88" fmla="*/ 0 h 269"/>
                <a:gd name="T89" fmla="*/ 542 w 542"/>
                <a:gd name="T90" fmla="*/ 269 h 26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2" h="269">
                  <a:moveTo>
                    <a:pt x="470" y="266"/>
                  </a:moveTo>
                  <a:lnTo>
                    <a:pt x="480" y="269"/>
                  </a:lnTo>
                  <a:lnTo>
                    <a:pt x="492" y="269"/>
                  </a:lnTo>
                  <a:lnTo>
                    <a:pt x="503" y="267"/>
                  </a:lnTo>
                  <a:lnTo>
                    <a:pt x="511" y="264"/>
                  </a:lnTo>
                  <a:lnTo>
                    <a:pt x="520" y="259"/>
                  </a:lnTo>
                  <a:lnTo>
                    <a:pt x="528" y="252"/>
                  </a:lnTo>
                  <a:lnTo>
                    <a:pt x="533" y="243"/>
                  </a:lnTo>
                  <a:lnTo>
                    <a:pt x="539" y="233"/>
                  </a:lnTo>
                  <a:lnTo>
                    <a:pt x="542" y="211"/>
                  </a:lnTo>
                  <a:lnTo>
                    <a:pt x="537" y="190"/>
                  </a:lnTo>
                  <a:lnTo>
                    <a:pt x="525" y="175"/>
                  </a:lnTo>
                  <a:lnTo>
                    <a:pt x="506" y="163"/>
                  </a:lnTo>
                  <a:lnTo>
                    <a:pt x="74" y="3"/>
                  </a:lnTo>
                  <a:lnTo>
                    <a:pt x="64" y="0"/>
                  </a:lnTo>
                  <a:lnTo>
                    <a:pt x="53" y="0"/>
                  </a:lnTo>
                  <a:lnTo>
                    <a:pt x="43" y="1"/>
                  </a:lnTo>
                  <a:lnTo>
                    <a:pt x="33" y="5"/>
                  </a:lnTo>
                  <a:lnTo>
                    <a:pt x="22" y="10"/>
                  </a:lnTo>
                  <a:lnTo>
                    <a:pt x="16" y="17"/>
                  </a:lnTo>
                  <a:lnTo>
                    <a:pt x="9" y="25"/>
                  </a:lnTo>
                  <a:lnTo>
                    <a:pt x="4" y="36"/>
                  </a:lnTo>
                  <a:lnTo>
                    <a:pt x="0" y="58"/>
                  </a:lnTo>
                  <a:lnTo>
                    <a:pt x="5" y="77"/>
                  </a:lnTo>
                  <a:lnTo>
                    <a:pt x="17" y="94"/>
                  </a:lnTo>
                  <a:lnTo>
                    <a:pt x="36" y="104"/>
                  </a:lnTo>
                  <a:lnTo>
                    <a:pt x="470" y="2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5" name="Freeform 17"/>
            <p:cNvSpPr>
              <a:spLocks/>
            </p:cNvSpPr>
            <p:nvPr/>
          </p:nvSpPr>
          <p:spPr bwMode="auto">
            <a:xfrm>
              <a:off x="5135" y="660"/>
              <a:ext cx="298" cy="299"/>
            </a:xfrm>
            <a:custGeom>
              <a:avLst/>
              <a:gdLst>
                <a:gd name="T0" fmla="*/ 20 w 650"/>
                <a:gd name="T1" fmla="*/ 29 h 650"/>
                <a:gd name="T2" fmla="*/ 21 w 650"/>
                <a:gd name="T3" fmla="*/ 29 h 650"/>
                <a:gd name="T4" fmla="*/ 21 w 650"/>
                <a:gd name="T5" fmla="*/ 29 h 650"/>
                <a:gd name="T6" fmla="*/ 21 w 650"/>
                <a:gd name="T7" fmla="*/ 29 h 650"/>
                <a:gd name="T8" fmla="*/ 21 w 650"/>
                <a:gd name="T9" fmla="*/ 29 h 650"/>
                <a:gd name="T10" fmla="*/ 29 w 650"/>
                <a:gd name="T11" fmla="*/ 8 h 650"/>
                <a:gd name="T12" fmla="*/ 29 w 650"/>
                <a:gd name="T13" fmla="*/ 8 h 650"/>
                <a:gd name="T14" fmla="*/ 28 w 650"/>
                <a:gd name="T15" fmla="*/ 8 h 650"/>
                <a:gd name="T16" fmla="*/ 28 w 650"/>
                <a:gd name="T17" fmla="*/ 8 h 650"/>
                <a:gd name="T18" fmla="*/ 28 w 650"/>
                <a:gd name="T19" fmla="*/ 7 h 650"/>
                <a:gd name="T20" fmla="*/ 8 w 650"/>
                <a:gd name="T21" fmla="*/ 0 h 650"/>
                <a:gd name="T22" fmla="*/ 8 w 650"/>
                <a:gd name="T23" fmla="*/ 0 h 650"/>
                <a:gd name="T24" fmla="*/ 8 w 650"/>
                <a:gd name="T25" fmla="*/ 0 h 650"/>
                <a:gd name="T26" fmla="*/ 8 w 650"/>
                <a:gd name="T27" fmla="*/ 0 h 650"/>
                <a:gd name="T28" fmla="*/ 7 w 650"/>
                <a:gd name="T29" fmla="*/ 0 h 650"/>
                <a:gd name="T30" fmla="*/ 0 w 650"/>
                <a:gd name="T31" fmla="*/ 21 h 650"/>
                <a:gd name="T32" fmla="*/ 0 w 650"/>
                <a:gd name="T33" fmla="*/ 21 h 650"/>
                <a:gd name="T34" fmla="*/ 0 w 650"/>
                <a:gd name="T35" fmla="*/ 21 h 650"/>
                <a:gd name="T36" fmla="*/ 0 w 650"/>
                <a:gd name="T37" fmla="*/ 22 h 650"/>
                <a:gd name="T38" fmla="*/ 0 w 650"/>
                <a:gd name="T39" fmla="*/ 22 h 650"/>
                <a:gd name="T40" fmla="*/ 20 w 650"/>
                <a:gd name="T41" fmla="*/ 29 h 6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50"/>
                <a:gd name="T64" fmla="*/ 0 h 650"/>
                <a:gd name="T65" fmla="*/ 650 w 650"/>
                <a:gd name="T66" fmla="*/ 650 h 65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50" h="650">
                  <a:moveTo>
                    <a:pt x="463" y="649"/>
                  </a:moveTo>
                  <a:lnTo>
                    <a:pt x="468" y="650"/>
                  </a:lnTo>
                  <a:lnTo>
                    <a:pt x="473" y="649"/>
                  </a:lnTo>
                  <a:lnTo>
                    <a:pt x="478" y="645"/>
                  </a:lnTo>
                  <a:lnTo>
                    <a:pt x="482" y="640"/>
                  </a:lnTo>
                  <a:lnTo>
                    <a:pt x="650" y="189"/>
                  </a:lnTo>
                  <a:lnTo>
                    <a:pt x="650" y="182"/>
                  </a:lnTo>
                  <a:lnTo>
                    <a:pt x="648" y="177"/>
                  </a:lnTo>
                  <a:lnTo>
                    <a:pt x="644" y="172"/>
                  </a:lnTo>
                  <a:lnTo>
                    <a:pt x="639" y="168"/>
                  </a:lnTo>
                  <a:lnTo>
                    <a:pt x="188" y="2"/>
                  </a:lnTo>
                  <a:lnTo>
                    <a:pt x="181" y="0"/>
                  </a:lnTo>
                  <a:lnTo>
                    <a:pt x="176" y="2"/>
                  </a:lnTo>
                  <a:lnTo>
                    <a:pt x="171" y="5"/>
                  </a:lnTo>
                  <a:lnTo>
                    <a:pt x="169" y="11"/>
                  </a:lnTo>
                  <a:lnTo>
                    <a:pt x="1" y="463"/>
                  </a:lnTo>
                  <a:lnTo>
                    <a:pt x="0" y="470"/>
                  </a:lnTo>
                  <a:lnTo>
                    <a:pt x="1" y="475"/>
                  </a:lnTo>
                  <a:lnTo>
                    <a:pt x="5" y="481"/>
                  </a:lnTo>
                  <a:lnTo>
                    <a:pt x="10" y="482"/>
                  </a:lnTo>
                  <a:lnTo>
                    <a:pt x="463" y="6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6" name="Freeform 18"/>
            <p:cNvSpPr>
              <a:spLocks/>
            </p:cNvSpPr>
            <p:nvPr/>
          </p:nvSpPr>
          <p:spPr bwMode="auto">
            <a:xfrm>
              <a:off x="5008" y="1134"/>
              <a:ext cx="554" cy="79"/>
            </a:xfrm>
            <a:custGeom>
              <a:avLst/>
              <a:gdLst>
                <a:gd name="T0" fmla="*/ 50 w 1206"/>
                <a:gd name="T1" fmla="*/ 8 h 172"/>
                <a:gd name="T2" fmla="*/ 51 w 1206"/>
                <a:gd name="T3" fmla="*/ 8 h 172"/>
                <a:gd name="T4" fmla="*/ 51 w 1206"/>
                <a:gd name="T5" fmla="*/ 7 h 172"/>
                <a:gd name="T6" fmla="*/ 52 w 1206"/>
                <a:gd name="T7" fmla="*/ 7 h 172"/>
                <a:gd name="T8" fmla="*/ 52 w 1206"/>
                <a:gd name="T9" fmla="*/ 6 h 172"/>
                <a:gd name="T10" fmla="*/ 53 w 1206"/>
                <a:gd name="T11" fmla="*/ 6 h 172"/>
                <a:gd name="T12" fmla="*/ 53 w 1206"/>
                <a:gd name="T13" fmla="*/ 5 h 172"/>
                <a:gd name="T14" fmla="*/ 54 w 1206"/>
                <a:gd name="T15" fmla="*/ 5 h 172"/>
                <a:gd name="T16" fmla="*/ 54 w 1206"/>
                <a:gd name="T17" fmla="*/ 4 h 172"/>
                <a:gd name="T18" fmla="*/ 54 w 1206"/>
                <a:gd name="T19" fmla="*/ 4 h 172"/>
                <a:gd name="T20" fmla="*/ 54 w 1206"/>
                <a:gd name="T21" fmla="*/ 3 h 172"/>
                <a:gd name="T22" fmla="*/ 53 w 1206"/>
                <a:gd name="T23" fmla="*/ 2 h 172"/>
                <a:gd name="T24" fmla="*/ 53 w 1206"/>
                <a:gd name="T25" fmla="*/ 2 h 172"/>
                <a:gd name="T26" fmla="*/ 52 w 1206"/>
                <a:gd name="T27" fmla="*/ 1 h 172"/>
                <a:gd name="T28" fmla="*/ 52 w 1206"/>
                <a:gd name="T29" fmla="*/ 0 h 172"/>
                <a:gd name="T30" fmla="*/ 51 w 1206"/>
                <a:gd name="T31" fmla="*/ 0 h 172"/>
                <a:gd name="T32" fmla="*/ 51 w 1206"/>
                <a:gd name="T33" fmla="*/ 0 h 172"/>
                <a:gd name="T34" fmla="*/ 50 w 1206"/>
                <a:gd name="T35" fmla="*/ 0 h 172"/>
                <a:gd name="T36" fmla="*/ 4 w 1206"/>
                <a:gd name="T37" fmla="*/ 0 h 172"/>
                <a:gd name="T38" fmla="*/ 3 w 1206"/>
                <a:gd name="T39" fmla="*/ 0 h 172"/>
                <a:gd name="T40" fmla="*/ 2 w 1206"/>
                <a:gd name="T41" fmla="*/ 0 h 172"/>
                <a:gd name="T42" fmla="*/ 2 w 1206"/>
                <a:gd name="T43" fmla="*/ 0 h 172"/>
                <a:gd name="T44" fmla="*/ 1 w 1206"/>
                <a:gd name="T45" fmla="*/ 1 h 172"/>
                <a:gd name="T46" fmla="*/ 0 w 1206"/>
                <a:gd name="T47" fmla="*/ 2 h 172"/>
                <a:gd name="T48" fmla="*/ 0 w 1206"/>
                <a:gd name="T49" fmla="*/ 2 h 172"/>
                <a:gd name="T50" fmla="*/ 0 w 1206"/>
                <a:gd name="T51" fmla="*/ 3 h 172"/>
                <a:gd name="T52" fmla="*/ 0 w 1206"/>
                <a:gd name="T53" fmla="*/ 4 h 172"/>
                <a:gd name="T54" fmla="*/ 0 w 1206"/>
                <a:gd name="T55" fmla="*/ 4 h 172"/>
                <a:gd name="T56" fmla="*/ 0 w 1206"/>
                <a:gd name="T57" fmla="*/ 5 h 172"/>
                <a:gd name="T58" fmla="*/ 0 w 1206"/>
                <a:gd name="T59" fmla="*/ 5 h 172"/>
                <a:gd name="T60" fmla="*/ 0 w 1206"/>
                <a:gd name="T61" fmla="*/ 6 h 172"/>
                <a:gd name="T62" fmla="*/ 1 w 1206"/>
                <a:gd name="T63" fmla="*/ 6 h 172"/>
                <a:gd name="T64" fmla="*/ 2 w 1206"/>
                <a:gd name="T65" fmla="*/ 7 h 172"/>
                <a:gd name="T66" fmla="*/ 2 w 1206"/>
                <a:gd name="T67" fmla="*/ 7 h 172"/>
                <a:gd name="T68" fmla="*/ 3 w 1206"/>
                <a:gd name="T69" fmla="*/ 8 h 172"/>
                <a:gd name="T70" fmla="*/ 4 w 1206"/>
                <a:gd name="T71" fmla="*/ 8 h 172"/>
                <a:gd name="T72" fmla="*/ 50 w 1206"/>
                <a:gd name="T73" fmla="*/ 8 h 17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06"/>
                <a:gd name="T112" fmla="*/ 0 h 172"/>
                <a:gd name="T113" fmla="*/ 1206 w 1206"/>
                <a:gd name="T114" fmla="*/ 172 h 17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06" h="172">
                  <a:moveTo>
                    <a:pt x="1120" y="172"/>
                  </a:moveTo>
                  <a:lnTo>
                    <a:pt x="1138" y="170"/>
                  </a:lnTo>
                  <a:lnTo>
                    <a:pt x="1155" y="165"/>
                  </a:lnTo>
                  <a:lnTo>
                    <a:pt x="1168" y="158"/>
                  </a:lnTo>
                  <a:lnTo>
                    <a:pt x="1182" y="146"/>
                  </a:lnTo>
                  <a:lnTo>
                    <a:pt x="1192" y="134"/>
                  </a:lnTo>
                  <a:lnTo>
                    <a:pt x="1199" y="120"/>
                  </a:lnTo>
                  <a:lnTo>
                    <a:pt x="1204" y="103"/>
                  </a:lnTo>
                  <a:lnTo>
                    <a:pt x="1206" y="86"/>
                  </a:lnTo>
                  <a:lnTo>
                    <a:pt x="1204" y="69"/>
                  </a:lnTo>
                  <a:lnTo>
                    <a:pt x="1199" y="52"/>
                  </a:lnTo>
                  <a:lnTo>
                    <a:pt x="1192" y="38"/>
                  </a:lnTo>
                  <a:lnTo>
                    <a:pt x="1182" y="24"/>
                  </a:lnTo>
                  <a:lnTo>
                    <a:pt x="1168" y="14"/>
                  </a:lnTo>
                  <a:lnTo>
                    <a:pt x="1155" y="7"/>
                  </a:lnTo>
                  <a:lnTo>
                    <a:pt x="1138" y="2"/>
                  </a:lnTo>
                  <a:lnTo>
                    <a:pt x="1120" y="0"/>
                  </a:lnTo>
                  <a:lnTo>
                    <a:pt x="86" y="0"/>
                  </a:lnTo>
                  <a:lnTo>
                    <a:pt x="69" y="2"/>
                  </a:lnTo>
                  <a:lnTo>
                    <a:pt x="52" y="7"/>
                  </a:lnTo>
                  <a:lnTo>
                    <a:pt x="38" y="14"/>
                  </a:lnTo>
                  <a:lnTo>
                    <a:pt x="26" y="24"/>
                  </a:lnTo>
                  <a:lnTo>
                    <a:pt x="14" y="38"/>
                  </a:lnTo>
                  <a:lnTo>
                    <a:pt x="7" y="52"/>
                  </a:lnTo>
                  <a:lnTo>
                    <a:pt x="2" y="69"/>
                  </a:lnTo>
                  <a:lnTo>
                    <a:pt x="0" y="86"/>
                  </a:lnTo>
                  <a:lnTo>
                    <a:pt x="2" y="103"/>
                  </a:lnTo>
                  <a:lnTo>
                    <a:pt x="7" y="120"/>
                  </a:lnTo>
                  <a:lnTo>
                    <a:pt x="14" y="134"/>
                  </a:lnTo>
                  <a:lnTo>
                    <a:pt x="26" y="146"/>
                  </a:lnTo>
                  <a:lnTo>
                    <a:pt x="38" y="158"/>
                  </a:lnTo>
                  <a:lnTo>
                    <a:pt x="52" y="165"/>
                  </a:lnTo>
                  <a:lnTo>
                    <a:pt x="69" y="170"/>
                  </a:lnTo>
                  <a:lnTo>
                    <a:pt x="86" y="172"/>
                  </a:lnTo>
                  <a:lnTo>
                    <a:pt x="1120" y="1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7" name="Freeform 19"/>
            <p:cNvSpPr>
              <a:spLocks/>
            </p:cNvSpPr>
            <p:nvPr/>
          </p:nvSpPr>
          <p:spPr bwMode="auto">
            <a:xfrm>
              <a:off x="5400" y="818"/>
              <a:ext cx="240" cy="149"/>
            </a:xfrm>
            <a:custGeom>
              <a:avLst/>
              <a:gdLst>
                <a:gd name="T0" fmla="*/ 23 w 522"/>
                <a:gd name="T1" fmla="*/ 8 h 324"/>
                <a:gd name="T2" fmla="*/ 2 w 522"/>
                <a:gd name="T3" fmla="*/ 0 h 324"/>
                <a:gd name="T4" fmla="*/ 0 w 522"/>
                <a:gd name="T5" fmla="*/ 6 h 324"/>
                <a:gd name="T6" fmla="*/ 23 w 522"/>
                <a:gd name="T7" fmla="*/ 15 h 324"/>
                <a:gd name="T8" fmla="*/ 23 w 522"/>
                <a:gd name="T9" fmla="*/ 8 h 324"/>
                <a:gd name="T10" fmla="*/ 0 60000 65536"/>
                <a:gd name="T11" fmla="*/ 0 60000 65536"/>
                <a:gd name="T12" fmla="*/ 0 60000 65536"/>
                <a:gd name="T13" fmla="*/ 0 60000 65536"/>
                <a:gd name="T14" fmla="*/ 0 60000 65536"/>
                <a:gd name="T15" fmla="*/ 0 w 522"/>
                <a:gd name="T16" fmla="*/ 0 h 324"/>
                <a:gd name="T17" fmla="*/ 522 w 522"/>
                <a:gd name="T18" fmla="*/ 324 h 324"/>
              </a:gdLst>
              <a:ahLst/>
              <a:cxnLst>
                <a:cxn ang="T10">
                  <a:pos x="T0" y="T1"/>
                </a:cxn>
                <a:cxn ang="T11">
                  <a:pos x="T2" y="T3"/>
                </a:cxn>
                <a:cxn ang="T12">
                  <a:pos x="T4" y="T5"/>
                </a:cxn>
                <a:cxn ang="T13">
                  <a:pos x="T6" y="T7"/>
                </a:cxn>
                <a:cxn ang="T14">
                  <a:pos x="T8" y="T9"/>
                </a:cxn>
              </a:cxnLst>
              <a:rect l="T15" t="T16" r="T17" b="T18"/>
              <a:pathLst>
                <a:path w="522" h="324">
                  <a:moveTo>
                    <a:pt x="522" y="173"/>
                  </a:moveTo>
                  <a:lnTo>
                    <a:pt x="50" y="0"/>
                  </a:lnTo>
                  <a:lnTo>
                    <a:pt x="0" y="134"/>
                  </a:lnTo>
                  <a:lnTo>
                    <a:pt x="522" y="324"/>
                  </a:lnTo>
                  <a:lnTo>
                    <a:pt x="522" y="1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8" name="Freeform 20"/>
            <p:cNvSpPr>
              <a:spLocks/>
            </p:cNvSpPr>
            <p:nvPr/>
          </p:nvSpPr>
          <p:spPr bwMode="auto">
            <a:xfrm>
              <a:off x="5062" y="1062"/>
              <a:ext cx="442" cy="47"/>
            </a:xfrm>
            <a:custGeom>
              <a:avLst/>
              <a:gdLst>
                <a:gd name="T0" fmla="*/ 40 w 964"/>
                <a:gd name="T1" fmla="*/ 5 h 101"/>
                <a:gd name="T2" fmla="*/ 41 w 964"/>
                <a:gd name="T3" fmla="*/ 5 h 101"/>
                <a:gd name="T4" fmla="*/ 41 w 964"/>
                <a:gd name="T5" fmla="*/ 5 h 101"/>
                <a:gd name="T6" fmla="*/ 42 w 964"/>
                <a:gd name="T7" fmla="*/ 4 h 101"/>
                <a:gd name="T8" fmla="*/ 42 w 964"/>
                <a:gd name="T9" fmla="*/ 4 h 101"/>
                <a:gd name="T10" fmla="*/ 42 w 964"/>
                <a:gd name="T11" fmla="*/ 4 h 101"/>
                <a:gd name="T12" fmla="*/ 43 w 964"/>
                <a:gd name="T13" fmla="*/ 3 h 101"/>
                <a:gd name="T14" fmla="*/ 43 w 964"/>
                <a:gd name="T15" fmla="*/ 3 h 101"/>
                <a:gd name="T16" fmla="*/ 43 w 964"/>
                <a:gd name="T17" fmla="*/ 2 h 101"/>
                <a:gd name="T18" fmla="*/ 43 w 964"/>
                <a:gd name="T19" fmla="*/ 2 h 101"/>
                <a:gd name="T20" fmla="*/ 43 w 964"/>
                <a:gd name="T21" fmla="*/ 2 h 101"/>
                <a:gd name="T22" fmla="*/ 43 w 964"/>
                <a:gd name="T23" fmla="*/ 1 h 101"/>
                <a:gd name="T24" fmla="*/ 42 w 964"/>
                <a:gd name="T25" fmla="*/ 1 h 101"/>
                <a:gd name="T26" fmla="*/ 42 w 964"/>
                <a:gd name="T27" fmla="*/ 0 h 101"/>
                <a:gd name="T28" fmla="*/ 42 w 964"/>
                <a:gd name="T29" fmla="*/ 0 h 101"/>
                <a:gd name="T30" fmla="*/ 41 w 964"/>
                <a:gd name="T31" fmla="*/ 0 h 101"/>
                <a:gd name="T32" fmla="*/ 41 w 964"/>
                <a:gd name="T33" fmla="*/ 0 h 101"/>
                <a:gd name="T34" fmla="*/ 40 w 964"/>
                <a:gd name="T35" fmla="*/ 0 h 101"/>
                <a:gd name="T36" fmla="*/ 2 w 964"/>
                <a:gd name="T37" fmla="*/ 0 h 101"/>
                <a:gd name="T38" fmla="*/ 2 w 964"/>
                <a:gd name="T39" fmla="*/ 0 h 101"/>
                <a:gd name="T40" fmla="*/ 1 w 964"/>
                <a:gd name="T41" fmla="*/ 0 h 101"/>
                <a:gd name="T42" fmla="*/ 1 w 964"/>
                <a:gd name="T43" fmla="*/ 0 h 101"/>
                <a:gd name="T44" fmla="*/ 0 w 964"/>
                <a:gd name="T45" fmla="*/ 0 h 101"/>
                <a:gd name="T46" fmla="*/ 0 w 964"/>
                <a:gd name="T47" fmla="*/ 1 h 101"/>
                <a:gd name="T48" fmla="*/ 0 w 964"/>
                <a:gd name="T49" fmla="*/ 1 h 101"/>
                <a:gd name="T50" fmla="*/ 0 w 964"/>
                <a:gd name="T51" fmla="*/ 2 h 101"/>
                <a:gd name="T52" fmla="*/ 0 w 964"/>
                <a:gd name="T53" fmla="*/ 2 h 101"/>
                <a:gd name="T54" fmla="*/ 0 w 964"/>
                <a:gd name="T55" fmla="*/ 2 h 101"/>
                <a:gd name="T56" fmla="*/ 0 w 964"/>
                <a:gd name="T57" fmla="*/ 3 h 101"/>
                <a:gd name="T58" fmla="*/ 0 w 964"/>
                <a:gd name="T59" fmla="*/ 3 h 101"/>
                <a:gd name="T60" fmla="*/ 0 w 964"/>
                <a:gd name="T61" fmla="*/ 4 h 101"/>
                <a:gd name="T62" fmla="*/ 0 w 964"/>
                <a:gd name="T63" fmla="*/ 4 h 101"/>
                <a:gd name="T64" fmla="*/ 1 w 964"/>
                <a:gd name="T65" fmla="*/ 4 h 101"/>
                <a:gd name="T66" fmla="*/ 1 w 964"/>
                <a:gd name="T67" fmla="*/ 5 h 101"/>
                <a:gd name="T68" fmla="*/ 2 w 964"/>
                <a:gd name="T69" fmla="*/ 5 h 101"/>
                <a:gd name="T70" fmla="*/ 2 w 964"/>
                <a:gd name="T71" fmla="*/ 5 h 101"/>
                <a:gd name="T72" fmla="*/ 40 w 964"/>
                <a:gd name="T73" fmla="*/ 5 h 10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64"/>
                <a:gd name="T112" fmla="*/ 0 h 101"/>
                <a:gd name="T113" fmla="*/ 964 w 964"/>
                <a:gd name="T114" fmla="*/ 101 h 10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64" h="101">
                  <a:moveTo>
                    <a:pt x="913" y="101"/>
                  </a:moveTo>
                  <a:lnTo>
                    <a:pt x="923" y="99"/>
                  </a:lnTo>
                  <a:lnTo>
                    <a:pt x="931" y="98"/>
                  </a:lnTo>
                  <a:lnTo>
                    <a:pt x="942" y="93"/>
                  </a:lnTo>
                  <a:lnTo>
                    <a:pt x="949" y="86"/>
                  </a:lnTo>
                  <a:lnTo>
                    <a:pt x="955" y="79"/>
                  </a:lnTo>
                  <a:lnTo>
                    <a:pt x="961" y="70"/>
                  </a:lnTo>
                  <a:lnTo>
                    <a:pt x="962" y="62"/>
                  </a:lnTo>
                  <a:lnTo>
                    <a:pt x="964" y="51"/>
                  </a:lnTo>
                  <a:lnTo>
                    <a:pt x="962" y="41"/>
                  </a:lnTo>
                  <a:lnTo>
                    <a:pt x="961" y="31"/>
                  </a:lnTo>
                  <a:lnTo>
                    <a:pt x="955" y="22"/>
                  </a:lnTo>
                  <a:lnTo>
                    <a:pt x="949" y="15"/>
                  </a:lnTo>
                  <a:lnTo>
                    <a:pt x="942" y="9"/>
                  </a:lnTo>
                  <a:lnTo>
                    <a:pt x="931" y="3"/>
                  </a:lnTo>
                  <a:lnTo>
                    <a:pt x="923" y="2"/>
                  </a:lnTo>
                  <a:lnTo>
                    <a:pt x="913" y="0"/>
                  </a:lnTo>
                  <a:lnTo>
                    <a:pt x="51" y="0"/>
                  </a:lnTo>
                  <a:lnTo>
                    <a:pt x="41" y="2"/>
                  </a:lnTo>
                  <a:lnTo>
                    <a:pt x="31" y="3"/>
                  </a:lnTo>
                  <a:lnTo>
                    <a:pt x="22" y="9"/>
                  </a:lnTo>
                  <a:lnTo>
                    <a:pt x="15" y="15"/>
                  </a:lnTo>
                  <a:lnTo>
                    <a:pt x="9" y="22"/>
                  </a:lnTo>
                  <a:lnTo>
                    <a:pt x="3" y="31"/>
                  </a:lnTo>
                  <a:lnTo>
                    <a:pt x="2" y="41"/>
                  </a:lnTo>
                  <a:lnTo>
                    <a:pt x="0" y="51"/>
                  </a:lnTo>
                  <a:lnTo>
                    <a:pt x="2" y="62"/>
                  </a:lnTo>
                  <a:lnTo>
                    <a:pt x="3" y="70"/>
                  </a:lnTo>
                  <a:lnTo>
                    <a:pt x="9" y="79"/>
                  </a:lnTo>
                  <a:lnTo>
                    <a:pt x="15" y="86"/>
                  </a:lnTo>
                  <a:lnTo>
                    <a:pt x="22" y="93"/>
                  </a:lnTo>
                  <a:lnTo>
                    <a:pt x="31" y="98"/>
                  </a:lnTo>
                  <a:lnTo>
                    <a:pt x="41" y="99"/>
                  </a:lnTo>
                  <a:lnTo>
                    <a:pt x="51" y="101"/>
                  </a:lnTo>
                  <a:lnTo>
                    <a:pt x="913"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9" name="Freeform 21"/>
            <p:cNvSpPr>
              <a:spLocks/>
            </p:cNvSpPr>
            <p:nvPr/>
          </p:nvSpPr>
          <p:spPr bwMode="auto">
            <a:xfrm>
              <a:off x="4999" y="766"/>
              <a:ext cx="64" cy="48"/>
            </a:xfrm>
            <a:custGeom>
              <a:avLst/>
              <a:gdLst>
                <a:gd name="T0" fmla="*/ 6 w 140"/>
                <a:gd name="T1" fmla="*/ 0 h 106"/>
                <a:gd name="T2" fmla="*/ 0 w 140"/>
                <a:gd name="T3" fmla="*/ 1 h 106"/>
                <a:gd name="T4" fmla="*/ 5 w 140"/>
                <a:gd name="T5" fmla="*/ 5 h 106"/>
                <a:gd name="T6" fmla="*/ 5 w 140"/>
                <a:gd name="T7" fmla="*/ 3 h 106"/>
                <a:gd name="T8" fmla="*/ 5 w 140"/>
                <a:gd name="T9" fmla="*/ 2 h 106"/>
                <a:gd name="T10" fmla="*/ 6 w 140"/>
                <a:gd name="T11" fmla="*/ 1 h 106"/>
                <a:gd name="T12" fmla="*/ 6 w 140"/>
                <a:gd name="T13" fmla="*/ 0 h 106"/>
                <a:gd name="T14" fmla="*/ 0 60000 65536"/>
                <a:gd name="T15" fmla="*/ 0 60000 65536"/>
                <a:gd name="T16" fmla="*/ 0 60000 65536"/>
                <a:gd name="T17" fmla="*/ 0 60000 65536"/>
                <a:gd name="T18" fmla="*/ 0 60000 65536"/>
                <a:gd name="T19" fmla="*/ 0 60000 65536"/>
                <a:gd name="T20" fmla="*/ 0 60000 65536"/>
                <a:gd name="T21" fmla="*/ 0 w 140"/>
                <a:gd name="T22" fmla="*/ 0 h 106"/>
                <a:gd name="T23" fmla="*/ 140 w 140"/>
                <a:gd name="T24" fmla="*/ 106 h 1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0" h="106">
                  <a:moveTo>
                    <a:pt x="140" y="0"/>
                  </a:moveTo>
                  <a:lnTo>
                    <a:pt x="0" y="34"/>
                  </a:lnTo>
                  <a:lnTo>
                    <a:pt x="122" y="106"/>
                  </a:lnTo>
                  <a:lnTo>
                    <a:pt x="125" y="79"/>
                  </a:lnTo>
                  <a:lnTo>
                    <a:pt x="128" y="53"/>
                  </a:lnTo>
                  <a:lnTo>
                    <a:pt x="134" y="26"/>
                  </a:lnTo>
                  <a:lnTo>
                    <a:pt x="1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 name="Freeform 22"/>
            <p:cNvSpPr>
              <a:spLocks/>
            </p:cNvSpPr>
            <p:nvPr/>
          </p:nvSpPr>
          <p:spPr bwMode="auto">
            <a:xfrm>
              <a:off x="5070" y="611"/>
              <a:ext cx="69" cy="60"/>
            </a:xfrm>
            <a:custGeom>
              <a:avLst/>
              <a:gdLst>
                <a:gd name="T0" fmla="*/ 7 w 149"/>
                <a:gd name="T1" fmla="*/ 2 h 130"/>
                <a:gd name="T2" fmla="*/ 0 w 149"/>
                <a:gd name="T3" fmla="*/ 0 h 130"/>
                <a:gd name="T4" fmla="*/ 4 w 149"/>
                <a:gd name="T5" fmla="*/ 6 h 130"/>
                <a:gd name="T6" fmla="*/ 4 w 149"/>
                <a:gd name="T7" fmla="*/ 6 h 130"/>
                <a:gd name="T8" fmla="*/ 4 w 149"/>
                <a:gd name="T9" fmla="*/ 5 h 130"/>
                <a:gd name="T10" fmla="*/ 5 w 149"/>
                <a:gd name="T11" fmla="*/ 4 h 130"/>
                <a:gd name="T12" fmla="*/ 5 w 149"/>
                <a:gd name="T13" fmla="*/ 4 h 130"/>
                <a:gd name="T14" fmla="*/ 6 w 149"/>
                <a:gd name="T15" fmla="*/ 3 h 130"/>
                <a:gd name="T16" fmla="*/ 6 w 149"/>
                <a:gd name="T17" fmla="*/ 3 h 130"/>
                <a:gd name="T18" fmla="*/ 6 w 149"/>
                <a:gd name="T19" fmla="*/ 2 h 130"/>
                <a:gd name="T20" fmla="*/ 7 w 149"/>
                <a:gd name="T21" fmla="*/ 2 h 1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9"/>
                <a:gd name="T34" fmla="*/ 0 h 130"/>
                <a:gd name="T35" fmla="*/ 149 w 149"/>
                <a:gd name="T36" fmla="*/ 130 h 13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9" h="130">
                  <a:moveTo>
                    <a:pt x="149" y="39"/>
                  </a:moveTo>
                  <a:lnTo>
                    <a:pt x="0" y="0"/>
                  </a:lnTo>
                  <a:lnTo>
                    <a:pt x="79" y="130"/>
                  </a:lnTo>
                  <a:lnTo>
                    <a:pt x="88" y="118"/>
                  </a:lnTo>
                  <a:lnTo>
                    <a:pt x="95" y="108"/>
                  </a:lnTo>
                  <a:lnTo>
                    <a:pt x="103" y="96"/>
                  </a:lnTo>
                  <a:lnTo>
                    <a:pt x="112" y="84"/>
                  </a:lnTo>
                  <a:lnTo>
                    <a:pt x="122" y="72"/>
                  </a:lnTo>
                  <a:lnTo>
                    <a:pt x="131" y="61"/>
                  </a:lnTo>
                  <a:lnTo>
                    <a:pt x="139" y="49"/>
                  </a:lnTo>
                  <a:lnTo>
                    <a:pt x="149"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1" name="Freeform 23"/>
            <p:cNvSpPr>
              <a:spLocks/>
            </p:cNvSpPr>
            <p:nvPr/>
          </p:nvSpPr>
          <p:spPr bwMode="auto">
            <a:xfrm>
              <a:off x="5024" y="692"/>
              <a:ext cx="70" cy="48"/>
            </a:xfrm>
            <a:custGeom>
              <a:avLst/>
              <a:gdLst>
                <a:gd name="T0" fmla="*/ 7 w 153"/>
                <a:gd name="T1" fmla="*/ 0 h 104"/>
                <a:gd name="T2" fmla="*/ 0 w 153"/>
                <a:gd name="T3" fmla="*/ 0 h 104"/>
                <a:gd name="T4" fmla="*/ 5 w 153"/>
                <a:gd name="T5" fmla="*/ 5 h 104"/>
                <a:gd name="T6" fmla="*/ 5 w 153"/>
                <a:gd name="T7" fmla="*/ 4 h 104"/>
                <a:gd name="T8" fmla="*/ 5 w 153"/>
                <a:gd name="T9" fmla="*/ 2 h 104"/>
                <a:gd name="T10" fmla="*/ 6 w 153"/>
                <a:gd name="T11" fmla="*/ 1 h 104"/>
                <a:gd name="T12" fmla="*/ 7 w 153"/>
                <a:gd name="T13" fmla="*/ 0 h 104"/>
                <a:gd name="T14" fmla="*/ 0 60000 65536"/>
                <a:gd name="T15" fmla="*/ 0 60000 65536"/>
                <a:gd name="T16" fmla="*/ 0 60000 65536"/>
                <a:gd name="T17" fmla="*/ 0 60000 65536"/>
                <a:gd name="T18" fmla="*/ 0 60000 65536"/>
                <a:gd name="T19" fmla="*/ 0 60000 65536"/>
                <a:gd name="T20" fmla="*/ 0 60000 65536"/>
                <a:gd name="T21" fmla="*/ 0 w 153"/>
                <a:gd name="T22" fmla="*/ 0 h 104"/>
                <a:gd name="T23" fmla="*/ 153 w 153"/>
                <a:gd name="T24" fmla="*/ 104 h 1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3" h="104">
                  <a:moveTo>
                    <a:pt x="153" y="1"/>
                  </a:moveTo>
                  <a:lnTo>
                    <a:pt x="0" y="0"/>
                  </a:lnTo>
                  <a:lnTo>
                    <a:pt x="106" y="104"/>
                  </a:lnTo>
                  <a:lnTo>
                    <a:pt x="117" y="77"/>
                  </a:lnTo>
                  <a:lnTo>
                    <a:pt x="127" y="51"/>
                  </a:lnTo>
                  <a:lnTo>
                    <a:pt x="139" y="25"/>
                  </a:lnTo>
                  <a:lnTo>
                    <a:pt x="15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402" name="Text Box 74"/>
          <p:cNvSpPr txBox="1">
            <a:spLocks noChangeArrowheads="1"/>
          </p:cNvSpPr>
          <p:nvPr/>
        </p:nvSpPr>
        <p:spPr bwMode="auto">
          <a:xfrm>
            <a:off x="7807325" y="3549650"/>
            <a:ext cx="1171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a:t>matter</a:t>
            </a:r>
          </a:p>
        </p:txBody>
      </p:sp>
      <p:sp>
        <p:nvSpPr>
          <p:cNvPr id="403" name="Line 93"/>
          <p:cNvSpPr>
            <a:spLocks noChangeShapeType="1"/>
          </p:cNvSpPr>
          <p:nvPr/>
        </p:nvSpPr>
        <p:spPr bwMode="auto">
          <a:xfrm>
            <a:off x="698500" y="3330575"/>
            <a:ext cx="7747000"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404" name="Line 95"/>
          <p:cNvSpPr>
            <a:spLocks noChangeShapeType="1"/>
          </p:cNvSpPr>
          <p:nvPr/>
        </p:nvSpPr>
        <p:spPr bwMode="auto">
          <a:xfrm>
            <a:off x="8455025" y="3313113"/>
            <a:ext cx="0" cy="2333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405" name="Text Box 53"/>
          <p:cNvSpPr txBox="1">
            <a:spLocks noChangeArrowheads="1"/>
          </p:cNvSpPr>
          <p:nvPr/>
        </p:nvSpPr>
        <p:spPr bwMode="auto">
          <a:xfrm>
            <a:off x="6680200" y="3549650"/>
            <a:ext cx="1171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a:t>note</a:t>
            </a:r>
          </a:p>
        </p:txBody>
      </p:sp>
      <p:sp>
        <p:nvSpPr>
          <p:cNvPr id="406" name="Line 73"/>
          <p:cNvSpPr>
            <a:spLocks noChangeShapeType="1"/>
          </p:cNvSpPr>
          <p:nvPr/>
        </p:nvSpPr>
        <p:spPr bwMode="auto">
          <a:xfrm>
            <a:off x="7224713" y="3313113"/>
            <a:ext cx="0" cy="2333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nvGrpSpPr>
          <p:cNvPr id="407" name="Group 92"/>
          <p:cNvGrpSpPr>
            <a:grpSpLocks/>
          </p:cNvGrpSpPr>
          <p:nvPr/>
        </p:nvGrpSpPr>
        <p:grpSpPr bwMode="auto">
          <a:xfrm>
            <a:off x="6844921" y="3868740"/>
            <a:ext cx="928687" cy="1354138"/>
            <a:chOff x="4279" y="2531"/>
            <a:chExt cx="585" cy="853"/>
          </a:xfrm>
        </p:grpSpPr>
        <p:grpSp>
          <p:nvGrpSpPr>
            <p:cNvPr id="408" name="Group 93"/>
            <p:cNvGrpSpPr>
              <a:grpSpLocks/>
            </p:cNvGrpSpPr>
            <p:nvPr/>
          </p:nvGrpSpPr>
          <p:grpSpPr bwMode="auto">
            <a:xfrm>
              <a:off x="4279" y="2531"/>
              <a:ext cx="585" cy="521"/>
              <a:chOff x="2322" y="507"/>
              <a:chExt cx="1203" cy="1071"/>
            </a:xfrm>
          </p:grpSpPr>
          <p:sp>
            <p:nvSpPr>
              <p:cNvPr id="419" name="Freeform 94"/>
              <p:cNvSpPr>
                <a:spLocks/>
              </p:cNvSpPr>
              <p:nvPr/>
            </p:nvSpPr>
            <p:spPr bwMode="auto">
              <a:xfrm>
                <a:off x="2322" y="600"/>
                <a:ext cx="1203" cy="978"/>
              </a:xfrm>
              <a:custGeom>
                <a:avLst/>
                <a:gdLst>
                  <a:gd name="T0" fmla="*/ 0 w 1203"/>
                  <a:gd name="T1" fmla="*/ 351 h 978"/>
                  <a:gd name="T2" fmla="*/ 474 w 1203"/>
                  <a:gd name="T3" fmla="*/ 168 h 978"/>
                  <a:gd name="T4" fmla="*/ 609 w 1203"/>
                  <a:gd name="T5" fmla="*/ 90 h 978"/>
                  <a:gd name="T6" fmla="*/ 723 w 1203"/>
                  <a:gd name="T7" fmla="*/ 0 h 978"/>
                  <a:gd name="T8" fmla="*/ 801 w 1203"/>
                  <a:gd name="T9" fmla="*/ 231 h 978"/>
                  <a:gd name="T10" fmla="*/ 882 w 1203"/>
                  <a:gd name="T11" fmla="*/ 405 h 978"/>
                  <a:gd name="T12" fmla="*/ 939 w 1203"/>
                  <a:gd name="T13" fmla="*/ 480 h 978"/>
                  <a:gd name="T14" fmla="*/ 1044 w 1203"/>
                  <a:gd name="T15" fmla="*/ 558 h 978"/>
                  <a:gd name="T16" fmla="*/ 1116 w 1203"/>
                  <a:gd name="T17" fmla="*/ 582 h 978"/>
                  <a:gd name="T18" fmla="*/ 1203 w 1203"/>
                  <a:gd name="T19" fmla="*/ 597 h 978"/>
                  <a:gd name="T20" fmla="*/ 1095 w 1203"/>
                  <a:gd name="T21" fmla="*/ 693 h 978"/>
                  <a:gd name="T22" fmla="*/ 957 w 1203"/>
                  <a:gd name="T23" fmla="*/ 810 h 978"/>
                  <a:gd name="T24" fmla="*/ 852 w 1203"/>
                  <a:gd name="T25" fmla="*/ 873 h 978"/>
                  <a:gd name="T26" fmla="*/ 756 w 1203"/>
                  <a:gd name="T27" fmla="*/ 918 h 978"/>
                  <a:gd name="T28" fmla="*/ 648 w 1203"/>
                  <a:gd name="T29" fmla="*/ 960 h 978"/>
                  <a:gd name="T30" fmla="*/ 555 w 1203"/>
                  <a:gd name="T31" fmla="*/ 978 h 978"/>
                  <a:gd name="T32" fmla="*/ 471 w 1203"/>
                  <a:gd name="T33" fmla="*/ 969 h 978"/>
                  <a:gd name="T34" fmla="*/ 402 w 1203"/>
                  <a:gd name="T35" fmla="*/ 927 h 978"/>
                  <a:gd name="T36" fmla="*/ 303 w 1203"/>
                  <a:gd name="T37" fmla="*/ 837 h 978"/>
                  <a:gd name="T38" fmla="*/ 213 w 1203"/>
                  <a:gd name="T39" fmla="*/ 702 h 978"/>
                  <a:gd name="T40" fmla="*/ 99 w 1203"/>
                  <a:gd name="T41" fmla="*/ 546 h 978"/>
                  <a:gd name="T42" fmla="*/ 36 w 1203"/>
                  <a:gd name="T43" fmla="*/ 435 h 978"/>
                  <a:gd name="T44" fmla="*/ 0 w 1203"/>
                  <a:gd name="T45" fmla="*/ 351 h 97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03"/>
                  <a:gd name="T70" fmla="*/ 0 h 978"/>
                  <a:gd name="T71" fmla="*/ 1203 w 1203"/>
                  <a:gd name="T72" fmla="*/ 978 h 97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03" h="978">
                    <a:moveTo>
                      <a:pt x="0" y="351"/>
                    </a:moveTo>
                    <a:lnTo>
                      <a:pt x="474" y="168"/>
                    </a:lnTo>
                    <a:lnTo>
                      <a:pt x="609" y="90"/>
                    </a:lnTo>
                    <a:lnTo>
                      <a:pt x="723" y="0"/>
                    </a:lnTo>
                    <a:lnTo>
                      <a:pt x="801" y="231"/>
                    </a:lnTo>
                    <a:lnTo>
                      <a:pt x="882" y="405"/>
                    </a:lnTo>
                    <a:lnTo>
                      <a:pt x="939" y="480"/>
                    </a:lnTo>
                    <a:lnTo>
                      <a:pt x="1044" y="558"/>
                    </a:lnTo>
                    <a:lnTo>
                      <a:pt x="1116" y="582"/>
                    </a:lnTo>
                    <a:lnTo>
                      <a:pt x="1203" y="597"/>
                    </a:lnTo>
                    <a:lnTo>
                      <a:pt x="1095" y="693"/>
                    </a:lnTo>
                    <a:lnTo>
                      <a:pt x="957" y="810"/>
                    </a:lnTo>
                    <a:lnTo>
                      <a:pt x="852" y="873"/>
                    </a:lnTo>
                    <a:lnTo>
                      <a:pt x="756" y="918"/>
                    </a:lnTo>
                    <a:lnTo>
                      <a:pt x="648" y="960"/>
                    </a:lnTo>
                    <a:lnTo>
                      <a:pt x="555" y="978"/>
                    </a:lnTo>
                    <a:lnTo>
                      <a:pt x="471" y="969"/>
                    </a:lnTo>
                    <a:lnTo>
                      <a:pt x="402" y="927"/>
                    </a:lnTo>
                    <a:lnTo>
                      <a:pt x="303" y="837"/>
                    </a:lnTo>
                    <a:lnTo>
                      <a:pt x="213" y="702"/>
                    </a:lnTo>
                    <a:lnTo>
                      <a:pt x="99" y="546"/>
                    </a:lnTo>
                    <a:lnTo>
                      <a:pt x="36" y="435"/>
                    </a:lnTo>
                    <a:lnTo>
                      <a:pt x="0" y="351"/>
                    </a:lnTo>
                    <a:close/>
                  </a:path>
                </a:pathLst>
              </a:custGeom>
              <a:solidFill>
                <a:srgbClr val="FFFFCC"/>
              </a:solidFill>
              <a:ln w="12700">
                <a:solidFill>
                  <a:schemeClr val="bg1"/>
                </a:solidFill>
                <a:round/>
                <a:headEnd/>
                <a:tailEnd/>
              </a:ln>
            </p:spPr>
            <p:txBody>
              <a:bodyPr wrap="none" lIns="0" tIns="0" rIns="0" bIns="0" anchor="ctr">
                <a:spAutoFit/>
              </a:bodyPr>
              <a:lstStyle/>
              <a:p>
                <a:endParaRPr lang="en-US"/>
              </a:p>
            </p:txBody>
          </p:sp>
          <p:sp>
            <p:nvSpPr>
              <p:cNvPr id="420" name="Oval 95"/>
              <p:cNvSpPr>
                <a:spLocks noChangeArrowheads="1"/>
              </p:cNvSpPr>
              <p:nvPr/>
            </p:nvSpPr>
            <p:spPr bwMode="auto">
              <a:xfrm>
                <a:off x="2448" y="699"/>
                <a:ext cx="375" cy="300"/>
              </a:xfrm>
              <a:prstGeom prst="ellipse">
                <a:avLst/>
              </a:prstGeom>
              <a:solidFill>
                <a:srgbClr val="FF0000"/>
              </a:solidFill>
              <a:ln w="12700" algn="ctr">
                <a:solidFill>
                  <a:schemeClr val="bg1"/>
                </a:solidFill>
                <a:round/>
                <a:headEnd/>
                <a:tailEnd/>
              </a:ln>
            </p:spPr>
            <p:txBody>
              <a:bodyPr lIns="0" tIns="0" rIns="0" bIns="0" anchor="ctr">
                <a:spAutoFit/>
              </a:bodyPr>
              <a:lstStyle/>
              <a:p>
                <a:endParaRPr lang="en-US"/>
              </a:p>
            </p:txBody>
          </p:sp>
          <p:sp>
            <p:nvSpPr>
              <p:cNvPr id="421" name="Freeform 96"/>
              <p:cNvSpPr>
                <a:spLocks/>
              </p:cNvSpPr>
              <p:nvPr/>
            </p:nvSpPr>
            <p:spPr bwMode="auto">
              <a:xfrm>
                <a:off x="2559" y="654"/>
                <a:ext cx="159" cy="216"/>
              </a:xfrm>
              <a:custGeom>
                <a:avLst/>
                <a:gdLst>
                  <a:gd name="T0" fmla="*/ 0 w 159"/>
                  <a:gd name="T1" fmla="*/ 18 h 216"/>
                  <a:gd name="T2" fmla="*/ 0 w 159"/>
                  <a:gd name="T3" fmla="*/ 180 h 216"/>
                  <a:gd name="T4" fmla="*/ 18 w 159"/>
                  <a:gd name="T5" fmla="*/ 204 h 216"/>
                  <a:gd name="T6" fmla="*/ 60 w 159"/>
                  <a:gd name="T7" fmla="*/ 216 h 216"/>
                  <a:gd name="T8" fmla="*/ 108 w 159"/>
                  <a:gd name="T9" fmla="*/ 210 h 216"/>
                  <a:gd name="T10" fmla="*/ 147 w 159"/>
                  <a:gd name="T11" fmla="*/ 189 h 216"/>
                  <a:gd name="T12" fmla="*/ 159 w 159"/>
                  <a:gd name="T13" fmla="*/ 165 h 216"/>
                  <a:gd name="T14" fmla="*/ 159 w 159"/>
                  <a:gd name="T15" fmla="*/ 0 h 216"/>
                  <a:gd name="T16" fmla="*/ 0 w 159"/>
                  <a:gd name="T17" fmla="*/ 18 h 2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9"/>
                  <a:gd name="T28" fmla="*/ 0 h 216"/>
                  <a:gd name="T29" fmla="*/ 159 w 159"/>
                  <a:gd name="T30" fmla="*/ 216 h 2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9" h="216">
                    <a:moveTo>
                      <a:pt x="0" y="18"/>
                    </a:moveTo>
                    <a:lnTo>
                      <a:pt x="0" y="180"/>
                    </a:lnTo>
                    <a:lnTo>
                      <a:pt x="18" y="204"/>
                    </a:lnTo>
                    <a:lnTo>
                      <a:pt x="60" y="216"/>
                    </a:lnTo>
                    <a:lnTo>
                      <a:pt x="108" y="210"/>
                    </a:lnTo>
                    <a:lnTo>
                      <a:pt x="147" y="189"/>
                    </a:lnTo>
                    <a:lnTo>
                      <a:pt x="159" y="165"/>
                    </a:lnTo>
                    <a:lnTo>
                      <a:pt x="159" y="0"/>
                    </a:lnTo>
                    <a:lnTo>
                      <a:pt x="0" y="18"/>
                    </a:lnTo>
                    <a:close/>
                  </a:path>
                </a:pathLst>
              </a:custGeom>
              <a:solidFill>
                <a:srgbClr val="FF0000"/>
              </a:solidFill>
              <a:ln w="12700">
                <a:solidFill>
                  <a:schemeClr val="bg1"/>
                </a:solidFill>
                <a:round/>
                <a:headEnd/>
                <a:tailEnd/>
              </a:ln>
            </p:spPr>
            <p:txBody>
              <a:bodyPr wrap="none" lIns="0" tIns="0" rIns="0" bIns="0" anchor="ctr">
                <a:spAutoFit/>
              </a:bodyPr>
              <a:lstStyle/>
              <a:p>
                <a:endParaRPr lang="en-US"/>
              </a:p>
            </p:txBody>
          </p:sp>
          <p:sp>
            <p:nvSpPr>
              <p:cNvPr id="422" name="Line 97"/>
              <p:cNvSpPr>
                <a:spLocks noChangeShapeType="1"/>
              </p:cNvSpPr>
              <p:nvPr/>
            </p:nvSpPr>
            <p:spPr bwMode="auto">
              <a:xfrm>
                <a:off x="2637" y="999"/>
                <a:ext cx="0" cy="9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423" name="Freeform 98"/>
              <p:cNvSpPr>
                <a:spLocks/>
              </p:cNvSpPr>
              <p:nvPr/>
            </p:nvSpPr>
            <p:spPr bwMode="auto">
              <a:xfrm>
                <a:off x="2622" y="1032"/>
                <a:ext cx="513" cy="249"/>
              </a:xfrm>
              <a:custGeom>
                <a:avLst/>
                <a:gdLst>
                  <a:gd name="T0" fmla="*/ 0 w 513"/>
                  <a:gd name="T1" fmla="*/ 249 h 249"/>
                  <a:gd name="T2" fmla="*/ 141 w 513"/>
                  <a:gd name="T3" fmla="*/ 216 h 249"/>
                  <a:gd name="T4" fmla="*/ 264 w 513"/>
                  <a:gd name="T5" fmla="*/ 165 h 249"/>
                  <a:gd name="T6" fmla="*/ 372 w 513"/>
                  <a:gd name="T7" fmla="*/ 99 h 249"/>
                  <a:gd name="T8" fmla="*/ 513 w 513"/>
                  <a:gd name="T9" fmla="*/ 0 h 249"/>
                  <a:gd name="T10" fmla="*/ 0 60000 65536"/>
                  <a:gd name="T11" fmla="*/ 0 60000 65536"/>
                  <a:gd name="T12" fmla="*/ 0 60000 65536"/>
                  <a:gd name="T13" fmla="*/ 0 60000 65536"/>
                  <a:gd name="T14" fmla="*/ 0 60000 65536"/>
                  <a:gd name="T15" fmla="*/ 0 w 513"/>
                  <a:gd name="T16" fmla="*/ 0 h 249"/>
                  <a:gd name="T17" fmla="*/ 513 w 513"/>
                  <a:gd name="T18" fmla="*/ 249 h 249"/>
                </a:gdLst>
                <a:ahLst/>
                <a:cxnLst>
                  <a:cxn ang="T10">
                    <a:pos x="T0" y="T1"/>
                  </a:cxn>
                  <a:cxn ang="T11">
                    <a:pos x="T2" y="T3"/>
                  </a:cxn>
                  <a:cxn ang="T12">
                    <a:pos x="T4" y="T5"/>
                  </a:cxn>
                  <a:cxn ang="T13">
                    <a:pos x="T6" y="T7"/>
                  </a:cxn>
                  <a:cxn ang="T14">
                    <a:pos x="T8" y="T9"/>
                  </a:cxn>
                </a:cxnLst>
                <a:rect l="T15" t="T16" r="T17" b="T18"/>
                <a:pathLst>
                  <a:path w="513" h="249">
                    <a:moveTo>
                      <a:pt x="0" y="249"/>
                    </a:moveTo>
                    <a:cubicBezTo>
                      <a:pt x="48" y="239"/>
                      <a:pt x="97" y="230"/>
                      <a:pt x="141" y="216"/>
                    </a:cubicBezTo>
                    <a:cubicBezTo>
                      <a:pt x="185" y="202"/>
                      <a:pt x="226" y="184"/>
                      <a:pt x="264" y="165"/>
                    </a:cubicBezTo>
                    <a:cubicBezTo>
                      <a:pt x="302" y="146"/>
                      <a:pt x="331" y="127"/>
                      <a:pt x="372" y="99"/>
                    </a:cubicBezTo>
                    <a:cubicBezTo>
                      <a:pt x="413" y="71"/>
                      <a:pt x="489" y="17"/>
                      <a:pt x="513" y="0"/>
                    </a:cubicBezTo>
                  </a:path>
                </a:pathLst>
              </a:custGeom>
              <a:noFill/>
              <a:ln w="285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424" name="Freeform 99"/>
              <p:cNvSpPr>
                <a:spLocks/>
              </p:cNvSpPr>
              <p:nvPr/>
            </p:nvSpPr>
            <p:spPr bwMode="auto">
              <a:xfrm>
                <a:off x="2685" y="1113"/>
                <a:ext cx="513" cy="249"/>
              </a:xfrm>
              <a:custGeom>
                <a:avLst/>
                <a:gdLst>
                  <a:gd name="T0" fmla="*/ 0 w 513"/>
                  <a:gd name="T1" fmla="*/ 249 h 249"/>
                  <a:gd name="T2" fmla="*/ 141 w 513"/>
                  <a:gd name="T3" fmla="*/ 216 h 249"/>
                  <a:gd name="T4" fmla="*/ 264 w 513"/>
                  <a:gd name="T5" fmla="*/ 165 h 249"/>
                  <a:gd name="T6" fmla="*/ 372 w 513"/>
                  <a:gd name="T7" fmla="*/ 99 h 249"/>
                  <a:gd name="T8" fmla="*/ 513 w 513"/>
                  <a:gd name="T9" fmla="*/ 0 h 249"/>
                  <a:gd name="T10" fmla="*/ 0 60000 65536"/>
                  <a:gd name="T11" fmla="*/ 0 60000 65536"/>
                  <a:gd name="T12" fmla="*/ 0 60000 65536"/>
                  <a:gd name="T13" fmla="*/ 0 60000 65536"/>
                  <a:gd name="T14" fmla="*/ 0 60000 65536"/>
                  <a:gd name="T15" fmla="*/ 0 w 513"/>
                  <a:gd name="T16" fmla="*/ 0 h 249"/>
                  <a:gd name="T17" fmla="*/ 513 w 513"/>
                  <a:gd name="T18" fmla="*/ 249 h 249"/>
                </a:gdLst>
                <a:ahLst/>
                <a:cxnLst>
                  <a:cxn ang="T10">
                    <a:pos x="T0" y="T1"/>
                  </a:cxn>
                  <a:cxn ang="T11">
                    <a:pos x="T2" y="T3"/>
                  </a:cxn>
                  <a:cxn ang="T12">
                    <a:pos x="T4" y="T5"/>
                  </a:cxn>
                  <a:cxn ang="T13">
                    <a:pos x="T6" y="T7"/>
                  </a:cxn>
                  <a:cxn ang="T14">
                    <a:pos x="T8" y="T9"/>
                  </a:cxn>
                </a:cxnLst>
                <a:rect l="T15" t="T16" r="T17" b="T18"/>
                <a:pathLst>
                  <a:path w="513" h="249">
                    <a:moveTo>
                      <a:pt x="0" y="249"/>
                    </a:moveTo>
                    <a:cubicBezTo>
                      <a:pt x="48" y="239"/>
                      <a:pt x="97" y="230"/>
                      <a:pt x="141" y="216"/>
                    </a:cubicBezTo>
                    <a:cubicBezTo>
                      <a:pt x="185" y="202"/>
                      <a:pt x="226" y="184"/>
                      <a:pt x="264" y="165"/>
                    </a:cubicBezTo>
                    <a:cubicBezTo>
                      <a:pt x="302" y="146"/>
                      <a:pt x="331" y="127"/>
                      <a:pt x="372" y="99"/>
                    </a:cubicBezTo>
                    <a:cubicBezTo>
                      <a:pt x="413" y="71"/>
                      <a:pt x="489" y="17"/>
                      <a:pt x="513" y="0"/>
                    </a:cubicBezTo>
                  </a:path>
                </a:pathLst>
              </a:custGeom>
              <a:noFill/>
              <a:ln w="285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425" name="Freeform 100"/>
              <p:cNvSpPr>
                <a:spLocks/>
              </p:cNvSpPr>
              <p:nvPr/>
            </p:nvSpPr>
            <p:spPr bwMode="auto">
              <a:xfrm>
                <a:off x="2679" y="1396"/>
                <a:ext cx="417" cy="110"/>
              </a:xfrm>
              <a:custGeom>
                <a:avLst/>
                <a:gdLst>
                  <a:gd name="T0" fmla="*/ 0 w 417"/>
                  <a:gd name="T1" fmla="*/ 89 h 110"/>
                  <a:gd name="T2" fmla="*/ 63 w 417"/>
                  <a:gd name="T3" fmla="*/ 95 h 110"/>
                  <a:gd name="T4" fmla="*/ 123 w 417"/>
                  <a:gd name="T5" fmla="*/ 80 h 110"/>
                  <a:gd name="T6" fmla="*/ 171 w 417"/>
                  <a:gd name="T7" fmla="*/ 47 h 110"/>
                  <a:gd name="T8" fmla="*/ 198 w 417"/>
                  <a:gd name="T9" fmla="*/ 2 h 110"/>
                  <a:gd name="T10" fmla="*/ 216 w 417"/>
                  <a:gd name="T11" fmla="*/ 32 h 110"/>
                  <a:gd name="T12" fmla="*/ 258 w 417"/>
                  <a:gd name="T13" fmla="*/ 65 h 110"/>
                  <a:gd name="T14" fmla="*/ 291 w 417"/>
                  <a:gd name="T15" fmla="*/ 89 h 110"/>
                  <a:gd name="T16" fmla="*/ 342 w 417"/>
                  <a:gd name="T17" fmla="*/ 104 h 110"/>
                  <a:gd name="T18" fmla="*/ 417 w 417"/>
                  <a:gd name="T19" fmla="*/ 11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7"/>
                  <a:gd name="T31" fmla="*/ 0 h 110"/>
                  <a:gd name="T32" fmla="*/ 417 w 417"/>
                  <a:gd name="T33" fmla="*/ 110 h 1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7" h="110">
                    <a:moveTo>
                      <a:pt x="0" y="89"/>
                    </a:moveTo>
                    <a:cubicBezTo>
                      <a:pt x="21" y="92"/>
                      <a:pt x="43" y="96"/>
                      <a:pt x="63" y="95"/>
                    </a:cubicBezTo>
                    <a:cubicBezTo>
                      <a:pt x="83" y="94"/>
                      <a:pt x="105" y="88"/>
                      <a:pt x="123" y="80"/>
                    </a:cubicBezTo>
                    <a:cubicBezTo>
                      <a:pt x="141" y="72"/>
                      <a:pt x="159" y="60"/>
                      <a:pt x="171" y="47"/>
                    </a:cubicBezTo>
                    <a:cubicBezTo>
                      <a:pt x="183" y="34"/>
                      <a:pt x="191" y="4"/>
                      <a:pt x="198" y="2"/>
                    </a:cubicBezTo>
                    <a:cubicBezTo>
                      <a:pt x="205" y="0"/>
                      <a:pt x="206" y="21"/>
                      <a:pt x="216" y="32"/>
                    </a:cubicBezTo>
                    <a:cubicBezTo>
                      <a:pt x="226" y="43"/>
                      <a:pt x="246" y="56"/>
                      <a:pt x="258" y="65"/>
                    </a:cubicBezTo>
                    <a:cubicBezTo>
                      <a:pt x="270" y="74"/>
                      <a:pt x="277" y="83"/>
                      <a:pt x="291" y="89"/>
                    </a:cubicBezTo>
                    <a:cubicBezTo>
                      <a:pt x="305" y="95"/>
                      <a:pt x="321" y="100"/>
                      <a:pt x="342" y="104"/>
                    </a:cubicBezTo>
                    <a:cubicBezTo>
                      <a:pt x="363" y="108"/>
                      <a:pt x="390" y="109"/>
                      <a:pt x="417" y="110"/>
                    </a:cubicBezTo>
                  </a:path>
                </a:pathLst>
              </a:cu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426" name="Freeform 101"/>
              <p:cNvSpPr>
                <a:spLocks/>
              </p:cNvSpPr>
              <p:nvPr/>
            </p:nvSpPr>
            <p:spPr bwMode="auto">
              <a:xfrm>
                <a:off x="2577" y="939"/>
                <a:ext cx="513" cy="249"/>
              </a:xfrm>
              <a:custGeom>
                <a:avLst/>
                <a:gdLst>
                  <a:gd name="T0" fmla="*/ 0 w 513"/>
                  <a:gd name="T1" fmla="*/ 249 h 249"/>
                  <a:gd name="T2" fmla="*/ 141 w 513"/>
                  <a:gd name="T3" fmla="*/ 216 h 249"/>
                  <a:gd name="T4" fmla="*/ 264 w 513"/>
                  <a:gd name="T5" fmla="*/ 165 h 249"/>
                  <a:gd name="T6" fmla="*/ 372 w 513"/>
                  <a:gd name="T7" fmla="*/ 99 h 249"/>
                  <a:gd name="T8" fmla="*/ 513 w 513"/>
                  <a:gd name="T9" fmla="*/ 0 h 249"/>
                  <a:gd name="T10" fmla="*/ 0 60000 65536"/>
                  <a:gd name="T11" fmla="*/ 0 60000 65536"/>
                  <a:gd name="T12" fmla="*/ 0 60000 65536"/>
                  <a:gd name="T13" fmla="*/ 0 60000 65536"/>
                  <a:gd name="T14" fmla="*/ 0 60000 65536"/>
                  <a:gd name="T15" fmla="*/ 0 w 513"/>
                  <a:gd name="T16" fmla="*/ 0 h 249"/>
                  <a:gd name="T17" fmla="*/ 513 w 513"/>
                  <a:gd name="T18" fmla="*/ 249 h 249"/>
                </a:gdLst>
                <a:ahLst/>
                <a:cxnLst>
                  <a:cxn ang="T10">
                    <a:pos x="T0" y="T1"/>
                  </a:cxn>
                  <a:cxn ang="T11">
                    <a:pos x="T2" y="T3"/>
                  </a:cxn>
                  <a:cxn ang="T12">
                    <a:pos x="T4" y="T5"/>
                  </a:cxn>
                  <a:cxn ang="T13">
                    <a:pos x="T6" y="T7"/>
                  </a:cxn>
                  <a:cxn ang="T14">
                    <a:pos x="T8" y="T9"/>
                  </a:cxn>
                </a:cxnLst>
                <a:rect l="T15" t="T16" r="T17" b="T18"/>
                <a:pathLst>
                  <a:path w="513" h="249">
                    <a:moveTo>
                      <a:pt x="0" y="249"/>
                    </a:moveTo>
                    <a:cubicBezTo>
                      <a:pt x="48" y="239"/>
                      <a:pt x="97" y="230"/>
                      <a:pt x="141" y="216"/>
                    </a:cubicBezTo>
                    <a:cubicBezTo>
                      <a:pt x="185" y="202"/>
                      <a:pt x="226" y="184"/>
                      <a:pt x="264" y="165"/>
                    </a:cubicBezTo>
                    <a:cubicBezTo>
                      <a:pt x="302" y="146"/>
                      <a:pt x="331" y="127"/>
                      <a:pt x="372" y="99"/>
                    </a:cubicBezTo>
                    <a:cubicBezTo>
                      <a:pt x="413" y="71"/>
                      <a:pt x="489" y="17"/>
                      <a:pt x="513" y="0"/>
                    </a:cubicBezTo>
                  </a:path>
                </a:pathLst>
              </a:custGeom>
              <a:noFill/>
              <a:ln w="285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427" name="Oval 102"/>
              <p:cNvSpPr>
                <a:spLocks noChangeArrowheads="1"/>
              </p:cNvSpPr>
              <p:nvPr/>
            </p:nvSpPr>
            <p:spPr bwMode="auto">
              <a:xfrm>
                <a:off x="2502" y="507"/>
                <a:ext cx="276" cy="222"/>
              </a:xfrm>
              <a:prstGeom prst="ellipse">
                <a:avLst/>
              </a:prstGeom>
              <a:solidFill>
                <a:srgbClr val="FF0000"/>
              </a:solidFill>
              <a:ln w="12700" algn="ctr">
                <a:solidFill>
                  <a:schemeClr val="bg1"/>
                </a:solidFill>
                <a:round/>
                <a:headEnd/>
                <a:tailEnd/>
              </a:ln>
            </p:spPr>
            <p:txBody>
              <a:bodyPr lIns="0" tIns="0" rIns="0" bIns="0" anchor="ctr">
                <a:spAutoFit/>
              </a:bodyPr>
              <a:lstStyle/>
              <a:p>
                <a:endParaRPr lang="en-US"/>
              </a:p>
            </p:txBody>
          </p:sp>
        </p:grpSp>
        <p:grpSp>
          <p:nvGrpSpPr>
            <p:cNvPr id="409" name="Group 103"/>
            <p:cNvGrpSpPr>
              <a:grpSpLocks/>
            </p:cNvGrpSpPr>
            <p:nvPr/>
          </p:nvGrpSpPr>
          <p:grpSpPr bwMode="auto">
            <a:xfrm>
              <a:off x="4279" y="2863"/>
              <a:ext cx="585" cy="521"/>
              <a:chOff x="2322" y="507"/>
              <a:chExt cx="1203" cy="1071"/>
            </a:xfrm>
          </p:grpSpPr>
          <p:sp>
            <p:nvSpPr>
              <p:cNvPr id="410" name="Freeform 104"/>
              <p:cNvSpPr>
                <a:spLocks/>
              </p:cNvSpPr>
              <p:nvPr/>
            </p:nvSpPr>
            <p:spPr bwMode="auto">
              <a:xfrm>
                <a:off x="2322" y="600"/>
                <a:ext cx="1203" cy="978"/>
              </a:xfrm>
              <a:custGeom>
                <a:avLst/>
                <a:gdLst>
                  <a:gd name="T0" fmla="*/ 0 w 1203"/>
                  <a:gd name="T1" fmla="*/ 351 h 978"/>
                  <a:gd name="T2" fmla="*/ 474 w 1203"/>
                  <a:gd name="T3" fmla="*/ 168 h 978"/>
                  <a:gd name="T4" fmla="*/ 609 w 1203"/>
                  <a:gd name="T5" fmla="*/ 90 h 978"/>
                  <a:gd name="T6" fmla="*/ 723 w 1203"/>
                  <a:gd name="T7" fmla="*/ 0 h 978"/>
                  <a:gd name="T8" fmla="*/ 801 w 1203"/>
                  <a:gd name="T9" fmla="*/ 231 h 978"/>
                  <a:gd name="T10" fmla="*/ 882 w 1203"/>
                  <a:gd name="T11" fmla="*/ 405 h 978"/>
                  <a:gd name="T12" fmla="*/ 939 w 1203"/>
                  <a:gd name="T13" fmla="*/ 480 h 978"/>
                  <a:gd name="T14" fmla="*/ 1044 w 1203"/>
                  <a:gd name="T15" fmla="*/ 558 h 978"/>
                  <a:gd name="T16" fmla="*/ 1116 w 1203"/>
                  <a:gd name="T17" fmla="*/ 582 h 978"/>
                  <a:gd name="T18" fmla="*/ 1203 w 1203"/>
                  <a:gd name="T19" fmla="*/ 597 h 978"/>
                  <a:gd name="T20" fmla="*/ 1095 w 1203"/>
                  <a:gd name="T21" fmla="*/ 693 h 978"/>
                  <a:gd name="T22" fmla="*/ 957 w 1203"/>
                  <a:gd name="T23" fmla="*/ 810 h 978"/>
                  <a:gd name="T24" fmla="*/ 852 w 1203"/>
                  <a:gd name="T25" fmla="*/ 873 h 978"/>
                  <a:gd name="T26" fmla="*/ 756 w 1203"/>
                  <a:gd name="T27" fmla="*/ 918 h 978"/>
                  <a:gd name="T28" fmla="*/ 648 w 1203"/>
                  <a:gd name="T29" fmla="*/ 960 h 978"/>
                  <a:gd name="T30" fmla="*/ 555 w 1203"/>
                  <a:gd name="T31" fmla="*/ 978 h 978"/>
                  <a:gd name="T32" fmla="*/ 471 w 1203"/>
                  <a:gd name="T33" fmla="*/ 969 h 978"/>
                  <a:gd name="T34" fmla="*/ 402 w 1203"/>
                  <a:gd name="T35" fmla="*/ 927 h 978"/>
                  <a:gd name="T36" fmla="*/ 303 w 1203"/>
                  <a:gd name="T37" fmla="*/ 837 h 978"/>
                  <a:gd name="T38" fmla="*/ 213 w 1203"/>
                  <a:gd name="T39" fmla="*/ 702 h 978"/>
                  <a:gd name="T40" fmla="*/ 99 w 1203"/>
                  <a:gd name="T41" fmla="*/ 546 h 978"/>
                  <a:gd name="T42" fmla="*/ 36 w 1203"/>
                  <a:gd name="T43" fmla="*/ 435 h 978"/>
                  <a:gd name="T44" fmla="*/ 0 w 1203"/>
                  <a:gd name="T45" fmla="*/ 351 h 97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03"/>
                  <a:gd name="T70" fmla="*/ 0 h 978"/>
                  <a:gd name="T71" fmla="*/ 1203 w 1203"/>
                  <a:gd name="T72" fmla="*/ 978 h 97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03" h="978">
                    <a:moveTo>
                      <a:pt x="0" y="351"/>
                    </a:moveTo>
                    <a:lnTo>
                      <a:pt x="474" y="168"/>
                    </a:lnTo>
                    <a:lnTo>
                      <a:pt x="609" y="90"/>
                    </a:lnTo>
                    <a:lnTo>
                      <a:pt x="723" y="0"/>
                    </a:lnTo>
                    <a:lnTo>
                      <a:pt x="801" y="231"/>
                    </a:lnTo>
                    <a:lnTo>
                      <a:pt x="882" y="405"/>
                    </a:lnTo>
                    <a:lnTo>
                      <a:pt x="939" y="480"/>
                    </a:lnTo>
                    <a:lnTo>
                      <a:pt x="1044" y="558"/>
                    </a:lnTo>
                    <a:lnTo>
                      <a:pt x="1116" y="582"/>
                    </a:lnTo>
                    <a:lnTo>
                      <a:pt x="1203" y="597"/>
                    </a:lnTo>
                    <a:lnTo>
                      <a:pt x="1095" y="693"/>
                    </a:lnTo>
                    <a:lnTo>
                      <a:pt x="957" y="810"/>
                    </a:lnTo>
                    <a:lnTo>
                      <a:pt x="852" y="873"/>
                    </a:lnTo>
                    <a:lnTo>
                      <a:pt x="756" y="918"/>
                    </a:lnTo>
                    <a:lnTo>
                      <a:pt x="648" y="960"/>
                    </a:lnTo>
                    <a:lnTo>
                      <a:pt x="555" y="978"/>
                    </a:lnTo>
                    <a:lnTo>
                      <a:pt x="471" y="969"/>
                    </a:lnTo>
                    <a:lnTo>
                      <a:pt x="402" y="927"/>
                    </a:lnTo>
                    <a:lnTo>
                      <a:pt x="303" y="837"/>
                    </a:lnTo>
                    <a:lnTo>
                      <a:pt x="213" y="702"/>
                    </a:lnTo>
                    <a:lnTo>
                      <a:pt x="99" y="546"/>
                    </a:lnTo>
                    <a:lnTo>
                      <a:pt x="36" y="435"/>
                    </a:lnTo>
                    <a:lnTo>
                      <a:pt x="0" y="351"/>
                    </a:lnTo>
                    <a:close/>
                  </a:path>
                </a:pathLst>
              </a:custGeom>
              <a:solidFill>
                <a:srgbClr val="FFFFCC"/>
              </a:solidFill>
              <a:ln w="12700">
                <a:solidFill>
                  <a:schemeClr val="bg1"/>
                </a:solidFill>
                <a:round/>
                <a:headEnd/>
                <a:tailEnd/>
              </a:ln>
            </p:spPr>
            <p:txBody>
              <a:bodyPr wrap="none" lIns="0" tIns="0" rIns="0" bIns="0" anchor="ctr">
                <a:spAutoFit/>
              </a:bodyPr>
              <a:lstStyle/>
              <a:p>
                <a:endParaRPr lang="en-US"/>
              </a:p>
            </p:txBody>
          </p:sp>
          <p:sp>
            <p:nvSpPr>
              <p:cNvPr id="411" name="Oval 105"/>
              <p:cNvSpPr>
                <a:spLocks noChangeArrowheads="1"/>
              </p:cNvSpPr>
              <p:nvPr/>
            </p:nvSpPr>
            <p:spPr bwMode="auto">
              <a:xfrm>
                <a:off x="2448" y="699"/>
                <a:ext cx="375" cy="300"/>
              </a:xfrm>
              <a:prstGeom prst="ellipse">
                <a:avLst/>
              </a:prstGeom>
              <a:solidFill>
                <a:srgbClr val="FF0000"/>
              </a:solidFill>
              <a:ln w="12700" algn="ctr">
                <a:solidFill>
                  <a:schemeClr val="bg1"/>
                </a:solidFill>
                <a:round/>
                <a:headEnd/>
                <a:tailEnd/>
              </a:ln>
            </p:spPr>
            <p:txBody>
              <a:bodyPr lIns="0" tIns="0" rIns="0" bIns="0" anchor="ctr">
                <a:spAutoFit/>
              </a:bodyPr>
              <a:lstStyle/>
              <a:p>
                <a:endParaRPr lang="en-US"/>
              </a:p>
            </p:txBody>
          </p:sp>
          <p:sp>
            <p:nvSpPr>
              <p:cNvPr id="412" name="Freeform 106"/>
              <p:cNvSpPr>
                <a:spLocks/>
              </p:cNvSpPr>
              <p:nvPr/>
            </p:nvSpPr>
            <p:spPr bwMode="auto">
              <a:xfrm>
                <a:off x="2559" y="654"/>
                <a:ext cx="159" cy="216"/>
              </a:xfrm>
              <a:custGeom>
                <a:avLst/>
                <a:gdLst>
                  <a:gd name="T0" fmla="*/ 0 w 159"/>
                  <a:gd name="T1" fmla="*/ 18 h 216"/>
                  <a:gd name="T2" fmla="*/ 0 w 159"/>
                  <a:gd name="T3" fmla="*/ 180 h 216"/>
                  <a:gd name="T4" fmla="*/ 18 w 159"/>
                  <a:gd name="T5" fmla="*/ 204 h 216"/>
                  <a:gd name="T6" fmla="*/ 60 w 159"/>
                  <a:gd name="T7" fmla="*/ 216 h 216"/>
                  <a:gd name="T8" fmla="*/ 108 w 159"/>
                  <a:gd name="T9" fmla="*/ 210 h 216"/>
                  <a:gd name="T10" fmla="*/ 147 w 159"/>
                  <a:gd name="T11" fmla="*/ 189 h 216"/>
                  <a:gd name="T12" fmla="*/ 159 w 159"/>
                  <a:gd name="T13" fmla="*/ 165 h 216"/>
                  <a:gd name="T14" fmla="*/ 159 w 159"/>
                  <a:gd name="T15" fmla="*/ 0 h 216"/>
                  <a:gd name="T16" fmla="*/ 0 w 159"/>
                  <a:gd name="T17" fmla="*/ 18 h 2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9"/>
                  <a:gd name="T28" fmla="*/ 0 h 216"/>
                  <a:gd name="T29" fmla="*/ 159 w 159"/>
                  <a:gd name="T30" fmla="*/ 216 h 2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9" h="216">
                    <a:moveTo>
                      <a:pt x="0" y="18"/>
                    </a:moveTo>
                    <a:lnTo>
                      <a:pt x="0" y="180"/>
                    </a:lnTo>
                    <a:lnTo>
                      <a:pt x="18" y="204"/>
                    </a:lnTo>
                    <a:lnTo>
                      <a:pt x="60" y="216"/>
                    </a:lnTo>
                    <a:lnTo>
                      <a:pt x="108" y="210"/>
                    </a:lnTo>
                    <a:lnTo>
                      <a:pt x="147" y="189"/>
                    </a:lnTo>
                    <a:lnTo>
                      <a:pt x="159" y="165"/>
                    </a:lnTo>
                    <a:lnTo>
                      <a:pt x="159" y="0"/>
                    </a:lnTo>
                    <a:lnTo>
                      <a:pt x="0" y="18"/>
                    </a:lnTo>
                    <a:close/>
                  </a:path>
                </a:pathLst>
              </a:custGeom>
              <a:solidFill>
                <a:srgbClr val="FF0000"/>
              </a:solidFill>
              <a:ln w="12700">
                <a:solidFill>
                  <a:schemeClr val="bg1"/>
                </a:solidFill>
                <a:round/>
                <a:headEnd/>
                <a:tailEnd/>
              </a:ln>
            </p:spPr>
            <p:txBody>
              <a:bodyPr wrap="none" lIns="0" tIns="0" rIns="0" bIns="0" anchor="ctr">
                <a:spAutoFit/>
              </a:bodyPr>
              <a:lstStyle/>
              <a:p>
                <a:endParaRPr lang="en-US"/>
              </a:p>
            </p:txBody>
          </p:sp>
          <p:sp>
            <p:nvSpPr>
              <p:cNvPr id="413" name="Line 107"/>
              <p:cNvSpPr>
                <a:spLocks noChangeShapeType="1"/>
              </p:cNvSpPr>
              <p:nvPr/>
            </p:nvSpPr>
            <p:spPr bwMode="auto">
              <a:xfrm>
                <a:off x="2637" y="999"/>
                <a:ext cx="0" cy="9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414" name="Freeform 108"/>
              <p:cNvSpPr>
                <a:spLocks/>
              </p:cNvSpPr>
              <p:nvPr/>
            </p:nvSpPr>
            <p:spPr bwMode="auto">
              <a:xfrm>
                <a:off x="2622" y="1032"/>
                <a:ext cx="513" cy="249"/>
              </a:xfrm>
              <a:custGeom>
                <a:avLst/>
                <a:gdLst>
                  <a:gd name="T0" fmla="*/ 0 w 513"/>
                  <a:gd name="T1" fmla="*/ 249 h 249"/>
                  <a:gd name="T2" fmla="*/ 141 w 513"/>
                  <a:gd name="T3" fmla="*/ 216 h 249"/>
                  <a:gd name="T4" fmla="*/ 264 w 513"/>
                  <a:gd name="T5" fmla="*/ 165 h 249"/>
                  <a:gd name="T6" fmla="*/ 372 w 513"/>
                  <a:gd name="T7" fmla="*/ 99 h 249"/>
                  <a:gd name="T8" fmla="*/ 513 w 513"/>
                  <a:gd name="T9" fmla="*/ 0 h 249"/>
                  <a:gd name="T10" fmla="*/ 0 60000 65536"/>
                  <a:gd name="T11" fmla="*/ 0 60000 65536"/>
                  <a:gd name="T12" fmla="*/ 0 60000 65536"/>
                  <a:gd name="T13" fmla="*/ 0 60000 65536"/>
                  <a:gd name="T14" fmla="*/ 0 60000 65536"/>
                  <a:gd name="T15" fmla="*/ 0 w 513"/>
                  <a:gd name="T16" fmla="*/ 0 h 249"/>
                  <a:gd name="T17" fmla="*/ 513 w 513"/>
                  <a:gd name="T18" fmla="*/ 249 h 249"/>
                </a:gdLst>
                <a:ahLst/>
                <a:cxnLst>
                  <a:cxn ang="T10">
                    <a:pos x="T0" y="T1"/>
                  </a:cxn>
                  <a:cxn ang="T11">
                    <a:pos x="T2" y="T3"/>
                  </a:cxn>
                  <a:cxn ang="T12">
                    <a:pos x="T4" y="T5"/>
                  </a:cxn>
                  <a:cxn ang="T13">
                    <a:pos x="T6" y="T7"/>
                  </a:cxn>
                  <a:cxn ang="T14">
                    <a:pos x="T8" y="T9"/>
                  </a:cxn>
                </a:cxnLst>
                <a:rect l="T15" t="T16" r="T17" b="T18"/>
                <a:pathLst>
                  <a:path w="513" h="249">
                    <a:moveTo>
                      <a:pt x="0" y="249"/>
                    </a:moveTo>
                    <a:cubicBezTo>
                      <a:pt x="48" y="239"/>
                      <a:pt x="97" y="230"/>
                      <a:pt x="141" y="216"/>
                    </a:cubicBezTo>
                    <a:cubicBezTo>
                      <a:pt x="185" y="202"/>
                      <a:pt x="226" y="184"/>
                      <a:pt x="264" y="165"/>
                    </a:cubicBezTo>
                    <a:cubicBezTo>
                      <a:pt x="302" y="146"/>
                      <a:pt x="331" y="127"/>
                      <a:pt x="372" y="99"/>
                    </a:cubicBezTo>
                    <a:cubicBezTo>
                      <a:pt x="413" y="71"/>
                      <a:pt x="489" y="17"/>
                      <a:pt x="513" y="0"/>
                    </a:cubicBezTo>
                  </a:path>
                </a:pathLst>
              </a:custGeom>
              <a:noFill/>
              <a:ln w="285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415" name="Freeform 109"/>
              <p:cNvSpPr>
                <a:spLocks/>
              </p:cNvSpPr>
              <p:nvPr/>
            </p:nvSpPr>
            <p:spPr bwMode="auto">
              <a:xfrm>
                <a:off x="2685" y="1113"/>
                <a:ext cx="513" cy="249"/>
              </a:xfrm>
              <a:custGeom>
                <a:avLst/>
                <a:gdLst>
                  <a:gd name="T0" fmla="*/ 0 w 513"/>
                  <a:gd name="T1" fmla="*/ 249 h 249"/>
                  <a:gd name="T2" fmla="*/ 141 w 513"/>
                  <a:gd name="T3" fmla="*/ 216 h 249"/>
                  <a:gd name="T4" fmla="*/ 264 w 513"/>
                  <a:gd name="T5" fmla="*/ 165 h 249"/>
                  <a:gd name="T6" fmla="*/ 372 w 513"/>
                  <a:gd name="T7" fmla="*/ 99 h 249"/>
                  <a:gd name="T8" fmla="*/ 513 w 513"/>
                  <a:gd name="T9" fmla="*/ 0 h 249"/>
                  <a:gd name="T10" fmla="*/ 0 60000 65536"/>
                  <a:gd name="T11" fmla="*/ 0 60000 65536"/>
                  <a:gd name="T12" fmla="*/ 0 60000 65536"/>
                  <a:gd name="T13" fmla="*/ 0 60000 65536"/>
                  <a:gd name="T14" fmla="*/ 0 60000 65536"/>
                  <a:gd name="T15" fmla="*/ 0 w 513"/>
                  <a:gd name="T16" fmla="*/ 0 h 249"/>
                  <a:gd name="T17" fmla="*/ 513 w 513"/>
                  <a:gd name="T18" fmla="*/ 249 h 249"/>
                </a:gdLst>
                <a:ahLst/>
                <a:cxnLst>
                  <a:cxn ang="T10">
                    <a:pos x="T0" y="T1"/>
                  </a:cxn>
                  <a:cxn ang="T11">
                    <a:pos x="T2" y="T3"/>
                  </a:cxn>
                  <a:cxn ang="T12">
                    <a:pos x="T4" y="T5"/>
                  </a:cxn>
                  <a:cxn ang="T13">
                    <a:pos x="T6" y="T7"/>
                  </a:cxn>
                  <a:cxn ang="T14">
                    <a:pos x="T8" y="T9"/>
                  </a:cxn>
                </a:cxnLst>
                <a:rect l="T15" t="T16" r="T17" b="T18"/>
                <a:pathLst>
                  <a:path w="513" h="249">
                    <a:moveTo>
                      <a:pt x="0" y="249"/>
                    </a:moveTo>
                    <a:cubicBezTo>
                      <a:pt x="48" y="239"/>
                      <a:pt x="97" y="230"/>
                      <a:pt x="141" y="216"/>
                    </a:cubicBezTo>
                    <a:cubicBezTo>
                      <a:pt x="185" y="202"/>
                      <a:pt x="226" y="184"/>
                      <a:pt x="264" y="165"/>
                    </a:cubicBezTo>
                    <a:cubicBezTo>
                      <a:pt x="302" y="146"/>
                      <a:pt x="331" y="127"/>
                      <a:pt x="372" y="99"/>
                    </a:cubicBezTo>
                    <a:cubicBezTo>
                      <a:pt x="413" y="71"/>
                      <a:pt x="489" y="17"/>
                      <a:pt x="513" y="0"/>
                    </a:cubicBezTo>
                  </a:path>
                </a:pathLst>
              </a:custGeom>
              <a:noFill/>
              <a:ln w="285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416" name="Freeform 110"/>
              <p:cNvSpPr>
                <a:spLocks/>
              </p:cNvSpPr>
              <p:nvPr/>
            </p:nvSpPr>
            <p:spPr bwMode="auto">
              <a:xfrm>
                <a:off x="2679" y="1396"/>
                <a:ext cx="417" cy="110"/>
              </a:xfrm>
              <a:custGeom>
                <a:avLst/>
                <a:gdLst>
                  <a:gd name="T0" fmla="*/ 0 w 417"/>
                  <a:gd name="T1" fmla="*/ 89 h 110"/>
                  <a:gd name="T2" fmla="*/ 63 w 417"/>
                  <a:gd name="T3" fmla="*/ 95 h 110"/>
                  <a:gd name="T4" fmla="*/ 123 w 417"/>
                  <a:gd name="T5" fmla="*/ 80 h 110"/>
                  <a:gd name="T6" fmla="*/ 171 w 417"/>
                  <a:gd name="T7" fmla="*/ 47 h 110"/>
                  <a:gd name="T8" fmla="*/ 198 w 417"/>
                  <a:gd name="T9" fmla="*/ 2 h 110"/>
                  <a:gd name="T10" fmla="*/ 216 w 417"/>
                  <a:gd name="T11" fmla="*/ 32 h 110"/>
                  <a:gd name="T12" fmla="*/ 258 w 417"/>
                  <a:gd name="T13" fmla="*/ 65 h 110"/>
                  <a:gd name="T14" fmla="*/ 291 w 417"/>
                  <a:gd name="T15" fmla="*/ 89 h 110"/>
                  <a:gd name="T16" fmla="*/ 342 w 417"/>
                  <a:gd name="T17" fmla="*/ 104 h 110"/>
                  <a:gd name="T18" fmla="*/ 417 w 417"/>
                  <a:gd name="T19" fmla="*/ 11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7"/>
                  <a:gd name="T31" fmla="*/ 0 h 110"/>
                  <a:gd name="T32" fmla="*/ 417 w 417"/>
                  <a:gd name="T33" fmla="*/ 110 h 1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7" h="110">
                    <a:moveTo>
                      <a:pt x="0" y="89"/>
                    </a:moveTo>
                    <a:cubicBezTo>
                      <a:pt x="21" y="92"/>
                      <a:pt x="43" y="96"/>
                      <a:pt x="63" y="95"/>
                    </a:cubicBezTo>
                    <a:cubicBezTo>
                      <a:pt x="83" y="94"/>
                      <a:pt x="105" y="88"/>
                      <a:pt x="123" y="80"/>
                    </a:cubicBezTo>
                    <a:cubicBezTo>
                      <a:pt x="141" y="72"/>
                      <a:pt x="159" y="60"/>
                      <a:pt x="171" y="47"/>
                    </a:cubicBezTo>
                    <a:cubicBezTo>
                      <a:pt x="183" y="34"/>
                      <a:pt x="191" y="4"/>
                      <a:pt x="198" y="2"/>
                    </a:cubicBezTo>
                    <a:cubicBezTo>
                      <a:pt x="205" y="0"/>
                      <a:pt x="206" y="21"/>
                      <a:pt x="216" y="32"/>
                    </a:cubicBezTo>
                    <a:cubicBezTo>
                      <a:pt x="226" y="43"/>
                      <a:pt x="246" y="56"/>
                      <a:pt x="258" y="65"/>
                    </a:cubicBezTo>
                    <a:cubicBezTo>
                      <a:pt x="270" y="74"/>
                      <a:pt x="277" y="83"/>
                      <a:pt x="291" y="89"/>
                    </a:cubicBezTo>
                    <a:cubicBezTo>
                      <a:pt x="305" y="95"/>
                      <a:pt x="321" y="100"/>
                      <a:pt x="342" y="104"/>
                    </a:cubicBezTo>
                    <a:cubicBezTo>
                      <a:pt x="363" y="108"/>
                      <a:pt x="390" y="109"/>
                      <a:pt x="417" y="110"/>
                    </a:cubicBezTo>
                  </a:path>
                </a:pathLst>
              </a:cu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417" name="Freeform 111"/>
              <p:cNvSpPr>
                <a:spLocks/>
              </p:cNvSpPr>
              <p:nvPr/>
            </p:nvSpPr>
            <p:spPr bwMode="auto">
              <a:xfrm>
                <a:off x="2577" y="939"/>
                <a:ext cx="513" cy="249"/>
              </a:xfrm>
              <a:custGeom>
                <a:avLst/>
                <a:gdLst>
                  <a:gd name="T0" fmla="*/ 0 w 513"/>
                  <a:gd name="T1" fmla="*/ 249 h 249"/>
                  <a:gd name="T2" fmla="*/ 141 w 513"/>
                  <a:gd name="T3" fmla="*/ 216 h 249"/>
                  <a:gd name="T4" fmla="*/ 264 w 513"/>
                  <a:gd name="T5" fmla="*/ 165 h 249"/>
                  <a:gd name="T6" fmla="*/ 372 w 513"/>
                  <a:gd name="T7" fmla="*/ 99 h 249"/>
                  <a:gd name="T8" fmla="*/ 513 w 513"/>
                  <a:gd name="T9" fmla="*/ 0 h 249"/>
                  <a:gd name="T10" fmla="*/ 0 60000 65536"/>
                  <a:gd name="T11" fmla="*/ 0 60000 65536"/>
                  <a:gd name="T12" fmla="*/ 0 60000 65536"/>
                  <a:gd name="T13" fmla="*/ 0 60000 65536"/>
                  <a:gd name="T14" fmla="*/ 0 60000 65536"/>
                  <a:gd name="T15" fmla="*/ 0 w 513"/>
                  <a:gd name="T16" fmla="*/ 0 h 249"/>
                  <a:gd name="T17" fmla="*/ 513 w 513"/>
                  <a:gd name="T18" fmla="*/ 249 h 249"/>
                </a:gdLst>
                <a:ahLst/>
                <a:cxnLst>
                  <a:cxn ang="T10">
                    <a:pos x="T0" y="T1"/>
                  </a:cxn>
                  <a:cxn ang="T11">
                    <a:pos x="T2" y="T3"/>
                  </a:cxn>
                  <a:cxn ang="T12">
                    <a:pos x="T4" y="T5"/>
                  </a:cxn>
                  <a:cxn ang="T13">
                    <a:pos x="T6" y="T7"/>
                  </a:cxn>
                  <a:cxn ang="T14">
                    <a:pos x="T8" y="T9"/>
                  </a:cxn>
                </a:cxnLst>
                <a:rect l="T15" t="T16" r="T17" b="T18"/>
                <a:pathLst>
                  <a:path w="513" h="249">
                    <a:moveTo>
                      <a:pt x="0" y="249"/>
                    </a:moveTo>
                    <a:cubicBezTo>
                      <a:pt x="48" y="239"/>
                      <a:pt x="97" y="230"/>
                      <a:pt x="141" y="216"/>
                    </a:cubicBezTo>
                    <a:cubicBezTo>
                      <a:pt x="185" y="202"/>
                      <a:pt x="226" y="184"/>
                      <a:pt x="264" y="165"/>
                    </a:cubicBezTo>
                    <a:cubicBezTo>
                      <a:pt x="302" y="146"/>
                      <a:pt x="331" y="127"/>
                      <a:pt x="372" y="99"/>
                    </a:cubicBezTo>
                    <a:cubicBezTo>
                      <a:pt x="413" y="71"/>
                      <a:pt x="489" y="17"/>
                      <a:pt x="513" y="0"/>
                    </a:cubicBezTo>
                  </a:path>
                </a:pathLst>
              </a:custGeom>
              <a:noFill/>
              <a:ln w="285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418" name="Oval 112"/>
              <p:cNvSpPr>
                <a:spLocks noChangeArrowheads="1"/>
              </p:cNvSpPr>
              <p:nvPr/>
            </p:nvSpPr>
            <p:spPr bwMode="auto">
              <a:xfrm>
                <a:off x="2502" y="507"/>
                <a:ext cx="276" cy="222"/>
              </a:xfrm>
              <a:prstGeom prst="ellipse">
                <a:avLst/>
              </a:prstGeom>
              <a:solidFill>
                <a:srgbClr val="FF0000"/>
              </a:solidFill>
              <a:ln w="12700" algn="ctr">
                <a:solidFill>
                  <a:schemeClr val="bg1"/>
                </a:solidFill>
                <a:round/>
                <a:headEnd/>
                <a:tailEnd/>
              </a:ln>
            </p:spPr>
            <p:txBody>
              <a:bodyPr lIns="0" tIns="0" rIns="0" bIns="0" anchor="ctr">
                <a:spAutoFit/>
              </a:bodyPr>
              <a:lstStyle/>
              <a:p>
                <a:endParaRPr lang="en-US"/>
              </a:p>
            </p:txBody>
          </p:sp>
        </p:grpSp>
      </p:grpSp>
      <p:sp>
        <p:nvSpPr>
          <p:cNvPr id="428" name="Line 3"/>
          <p:cNvSpPr>
            <a:spLocks noChangeShapeType="1"/>
          </p:cNvSpPr>
          <p:nvPr/>
        </p:nvSpPr>
        <p:spPr bwMode="auto">
          <a:xfrm>
            <a:off x="698499" y="3330575"/>
            <a:ext cx="6530966"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grpSp>
        <p:nvGrpSpPr>
          <p:cNvPr id="429" name="Group 2"/>
          <p:cNvGrpSpPr>
            <a:grpSpLocks/>
          </p:cNvGrpSpPr>
          <p:nvPr/>
        </p:nvGrpSpPr>
        <p:grpSpPr bwMode="auto">
          <a:xfrm>
            <a:off x="5942013" y="3887788"/>
            <a:ext cx="644525" cy="727075"/>
            <a:chOff x="3445" y="2543"/>
            <a:chExt cx="406" cy="458"/>
          </a:xfrm>
        </p:grpSpPr>
        <p:sp>
          <p:nvSpPr>
            <p:cNvPr id="430" name="AutoShape 3"/>
            <p:cNvSpPr>
              <a:spLocks noChangeArrowheads="1"/>
            </p:cNvSpPr>
            <p:nvPr/>
          </p:nvSpPr>
          <p:spPr bwMode="auto">
            <a:xfrm rot="10800000" flipH="1">
              <a:off x="3445" y="2543"/>
              <a:ext cx="406" cy="458"/>
            </a:xfrm>
            <a:prstGeom prst="foldedCorner">
              <a:avLst>
                <a:gd name="adj" fmla="val 26509"/>
              </a:avLst>
            </a:prstGeom>
            <a:solidFill>
              <a:srgbClr val="FFFFCC"/>
            </a:solidFill>
            <a:ln w="12700">
              <a:solidFill>
                <a:schemeClr val="bg1"/>
              </a:solidFill>
              <a:round/>
              <a:headEnd/>
              <a:tailEnd/>
            </a:ln>
          </p:spPr>
          <p:txBody>
            <a:bodyPr lIns="0" tIns="0" rIns="0" bIns="0" anchor="ctr">
              <a:spAutoFit/>
            </a:bodyPr>
            <a:lstStyle/>
            <a:p>
              <a:endParaRPr lang="en-US"/>
            </a:p>
          </p:txBody>
        </p:sp>
        <p:sp>
          <p:nvSpPr>
            <p:cNvPr id="431" name="Line 4"/>
            <p:cNvSpPr>
              <a:spLocks noChangeShapeType="1"/>
            </p:cNvSpPr>
            <p:nvPr/>
          </p:nvSpPr>
          <p:spPr bwMode="auto">
            <a:xfrm>
              <a:off x="3502" y="2736"/>
              <a:ext cx="29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432" name="Line 5"/>
            <p:cNvSpPr>
              <a:spLocks noChangeShapeType="1"/>
            </p:cNvSpPr>
            <p:nvPr/>
          </p:nvSpPr>
          <p:spPr bwMode="auto">
            <a:xfrm>
              <a:off x="3502" y="2804"/>
              <a:ext cx="29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433" name="Line 6"/>
            <p:cNvSpPr>
              <a:spLocks noChangeShapeType="1"/>
            </p:cNvSpPr>
            <p:nvPr/>
          </p:nvSpPr>
          <p:spPr bwMode="auto">
            <a:xfrm>
              <a:off x="3502" y="2871"/>
              <a:ext cx="29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434" name="Line 7"/>
            <p:cNvSpPr>
              <a:spLocks noChangeShapeType="1"/>
            </p:cNvSpPr>
            <p:nvPr/>
          </p:nvSpPr>
          <p:spPr bwMode="auto">
            <a:xfrm>
              <a:off x="3502" y="2937"/>
              <a:ext cx="29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435" name="Freeform 8"/>
            <p:cNvSpPr>
              <a:spLocks/>
            </p:cNvSpPr>
            <p:nvPr/>
          </p:nvSpPr>
          <p:spPr bwMode="auto">
            <a:xfrm>
              <a:off x="3498" y="2568"/>
              <a:ext cx="293" cy="132"/>
            </a:xfrm>
            <a:custGeom>
              <a:avLst/>
              <a:gdLst>
                <a:gd name="T0" fmla="*/ 0 w 609"/>
                <a:gd name="T1" fmla="*/ 11 h 275"/>
                <a:gd name="T2" fmla="*/ 3 w 609"/>
                <a:gd name="T3" fmla="*/ 4 h 275"/>
                <a:gd name="T4" fmla="*/ 4 w 609"/>
                <a:gd name="T5" fmla="*/ 14 h 275"/>
                <a:gd name="T6" fmla="*/ 5 w 609"/>
                <a:gd name="T7" fmla="*/ 7 h 275"/>
                <a:gd name="T8" fmla="*/ 8 w 609"/>
                <a:gd name="T9" fmla="*/ 13 h 275"/>
                <a:gd name="T10" fmla="*/ 9 w 609"/>
                <a:gd name="T11" fmla="*/ 0 h 275"/>
                <a:gd name="T12" fmla="*/ 11 w 609"/>
                <a:gd name="T13" fmla="*/ 8 h 275"/>
                <a:gd name="T14" fmla="*/ 16 w 609"/>
                <a:gd name="T15" fmla="*/ 7 h 275"/>
                <a:gd name="T16" fmla="*/ 17 w 609"/>
                <a:gd name="T17" fmla="*/ 12 h 275"/>
                <a:gd name="T18" fmla="*/ 20 w 609"/>
                <a:gd name="T19" fmla="*/ 10 h 275"/>
                <a:gd name="T20" fmla="*/ 25 w 609"/>
                <a:gd name="T21" fmla="*/ 9 h 275"/>
                <a:gd name="T22" fmla="*/ 29 w 609"/>
                <a:gd name="T23" fmla="*/ 12 h 275"/>
                <a:gd name="T24" fmla="*/ 33 w 609"/>
                <a:gd name="T25" fmla="*/ 11 h 2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09"/>
                <a:gd name="T40" fmla="*/ 0 h 275"/>
                <a:gd name="T41" fmla="*/ 609 w 609"/>
                <a:gd name="T42" fmla="*/ 275 h 27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09" h="275">
                  <a:moveTo>
                    <a:pt x="0" y="207"/>
                  </a:moveTo>
                  <a:cubicBezTo>
                    <a:pt x="26" y="135"/>
                    <a:pt x="52" y="63"/>
                    <a:pt x="66" y="73"/>
                  </a:cubicBezTo>
                  <a:cubicBezTo>
                    <a:pt x="80" y="83"/>
                    <a:pt x="77" y="255"/>
                    <a:pt x="83" y="265"/>
                  </a:cubicBezTo>
                  <a:cubicBezTo>
                    <a:pt x="89" y="275"/>
                    <a:pt x="90" y="135"/>
                    <a:pt x="100" y="132"/>
                  </a:cubicBezTo>
                  <a:cubicBezTo>
                    <a:pt x="110" y="129"/>
                    <a:pt x="131" y="267"/>
                    <a:pt x="141" y="248"/>
                  </a:cubicBezTo>
                  <a:cubicBezTo>
                    <a:pt x="151" y="229"/>
                    <a:pt x="148" y="30"/>
                    <a:pt x="158" y="15"/>
                  </a:cubicBezTo>
                  <a:cubicBezTo>
                    <a:pt x="168" y="0"/>
                    <a:pt x="176" y="137"/>
                    <a:pt x="200" y="157"/>
                  </a:cubicBezTo>
                  <a:cubicBezTo>
                    <a:pt x="224" y="177"/>
                    <a:pt x="279" y="121"/>
                    <a:pt x="300" y="132"/>
                  </a:cubicBezTo>
                  <a:cubicBezTo>
                    <a:pt x="321" y="143"/>
                    <a:pt x="312" y="213"/>
                    <a:pt x="325" y="223"/>
                  </a:cubicBezTo>
                  <a:cubicBezTo>
                    <a:pt x="338" y="233"/>
                    <a:pt x="353" y="200"/>
                    <a:pt x="375" y="190"/>
                  </a:cubicBezTo>
                  <a:cubicBezTo>
                    <a:pt x="397" y="180"/>
                    <a:pt x="431" y="158"/>
                    <a:pt x="459" y="165"/>
                  </a:cubicBezTo>
                  <a:cubicBezTo>
                    <a:pt x="487" y="172"/>
                    <a:pt x="517" y="227"/>
                    <a:pt x="542" y="232"/>
                  </a:cubicBezTo>
                  <a:cubicBezTo>
                    <a:pt x="567" y="237"/>
                    <a:pt x="598" y="204"/>
                    <a:pt x="609" y="198"/>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grpSp>
      <p:grpSp>
        <p:nvGrpSpPr>
          <p:cNvPr id="436" name="Group 9"/>
          <p:cNvGrpSpPr>
            <a:grpSpLocks/>
          </p:cNvGrpSpPr>
          <p:nvPr/>
        </p:nvGrpSpPr>
        <p:grpSpPr bwMode="auto">
          <a:xfrm>
            <a:off x="6132513" y="4268788"/>
            <a:ext cx="644525" cy="727075"/>
            <a:chOff x="3541" y="2795"/>
            <a:chExt cx="406" cy="458"/>
          </a:xfrm>
        </p:grpSpPr>
        <p:sp>
          <p:nvSpPr>
            <p:cNvPr id="437" name="AutoShape 10"/>
            <p:cNvSpPr>
              <a:spLocks noChangeArrowheads="1"/>
            </p:cNvSpPr>
            <p:nvPr/>
          </p:nvSpPr>
          <p:spPr bwMode="auto">
            <a:xfrm rot="10800000" flipH="1">
              <a:off x="3541" y="2795"/>
              <a:ext cx="406" cy="458"/>
            </a:xfrm>
            <a:prstGeom prst="foldedCorner">
              <a:avLst>
                <a:gd name="adj" fmla="val 26509"/>
              </a:avLst>
            </a:prstGeom>
            <a:solidFill>
              <a:srgbClr val="FFFFCC"/>
            </a:solidFill>
            <a:ln w="12700">
              <a:solidFill>
                <a:schemeClr val="bg1"/>
              </a:solidFill>
              <a:round/>
              <a:headEnd/>
              <a:tailEnd/>
            </a:ln>
          </p:spPr>
          <p:txBody>
            <a:bodyPr lIns="0" tIns="0" rIns="0" bIns="0" anchor="ctr">
              <a:spAutoFit/>
            </a:bodyPr>
            <a:lstStyle/>
            <a:p>
              <a:endParaRPr lang="en-US"/>
            </a:p>
          </p:txBody>
        </p:sp>
        <p:sp>
          <p:nvSpPr>
            <p:cNvPr id="438" name="Line 11"/>
            <p:cNvSpPr>
              <a:spLocks noChangeShapeType="1"/>
            </p:cNvSpPr>
            <p:nvPr/>
          </p:nvSpPr>
          <p:spPr bwMode="auto">
            <a:xfrm>
              <a:off x="3598" y="2988"/>
              <a:ext cx="29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439" name="Line 12"/>
            <p:cNvSpPr>
              <a:spLocks noChangeShapeType="1"/>
            </p:cNvSpPr>
            <p:nvPr/>
          </p:nvSpPr>
          <p:spPr bwMode="auto">
            <a:xfrm>
              <a:off x="3598" y="3056"/>
              <a:ext cx="29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440" name="Line 13"/>
            <p:cNvSpPr>
              <a:spLocks noChangeShapeType="1"/>
            </p:cNvSpPr>
            <p:nvPr/>
          </p:nvSpPr>
          <p:spPr bwMode="auto">
            <a:xfrm>
              <a:off x="3598" y="3123"/>
              <a:ext cx="29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441" name="Line 14"/>
            <p:cNvSpPr>
              <a:spLocks noChangeShapeType="1"/>
            </p:cNvSpPr>
            <p:nvPr/>
          </p:nvSpPr>
          <p:spPr bwMode="auto">
            <a:xfrm>
              <a:off x="3598" y="3189"/>
              <a:ext cx="29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442" name="Freeform 15"/>
            <p:cNvSpPr>
              <a:spLocks/>
            </p:cNvSpPr>
            <p:nvPr/>
          </p:nvSpPr>
          <p:spPr bwMode="auto">
            <a:xfrm>
              <a:off x="3594" y="2820"/>
              <a:ext cx="293" cy="132"/>
            </a:xfrm>
            <a:custGeom>
              <a:avLst/>
              <a:gdLst>
                <a:gd name="T0" fmla="*/ 0 w 609"/>
                <a:gd name="T1" fmla="*/ 11 h 275"/>
                <a:gd name="T2" fmla="*/ 3 w 609"/>
                <a:gd name="T3" fmla="*/ 4 h 275"/>
                <a:gd name="T4" fmla="*/ 4 w 609"/>
                <a:gd name="T5" fmla="*/ 14 h 275"/>
                <a:gd name="T6" fmla="*/ 5 w 609"/>
                <a:gd name="T7" fmla="*/ 7 h 275"/>
                <a:gd name="T8" fmla="*/ 8 w 609"/>
                <a:gd name="T9" fmla="*/ 13 h 275"/>
                <a:gd name="T10" fmla="*/ 9 w 609"/>
                <a:gd name="T11" fmla="*/ 0 h 275"/>
                <a:gd name="T12" fmla="*/ 11 w 609"/>
                <a:gd name="T13" fmla="*/ 8 h 275"/>
                <a:gd name="T14" fmla="*/ 16 w 609"/>
                <a:gd name="T15" fmla="*/ 7 h 275"/>
                <a:gd name="T16" fmla="*/ 17 w 609"/>
                <a:gd name="T17" fmla="*/ 12 h 275"/>
                <a:gd name="T18" fmla="*/ 20 w 609"/>
                <a:gd name="T19" fmla="*/ 10 h 275"/>
                <a:gd name="T20" fmla="*/ 25 w 609"/>
                <a:gd name="T21" fmla="*/ 9 h 275"/>
                <a:gd name="T22" fmla="*/ 29 w 609"/>
                <a:gd name="T23" fmla="*/ 12 h 275"/>
                <a:gd name="T24" fmla="*/ 33 w 609"/>
                <a:gd name="T25" fmla="*/ 11 h 2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09"/>
                <a:gd name="T40" fmla="*/ 0 h 275"/>
                <a:gd name="T41" fmla="*/ 609 w 609"/>
                <a:gd name="T42" fmla="*/ 275 h 27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09" h="275">
                  <a:moveTo>
                    <a:pt x="0" y="207"/>
                  </a:moveTo>
                  <a:cubicBezTo>
                    <a:pt x="26" y="135"/>
                    <a:pt x="52" y="63"/>
                    <a:pt x="66" y="73"/>
                  </a:cubicBezTo>
                  <a:cubicBezTo>
                    <a:pt x="80" y="83"/>
                    <a:pt x="77" y="255"/>
                    <a:pt x="83" y="265"/>
                  </a:cubicBezTo>
                  <a:cubicBezTo>
                    <a:pt x="89" y="275"/>
                    <a:pt x="90" y="135"/>
                    <a:pt x="100" y="132"/>
                  </a:cubicBezTo>
                  <a:cubicBezTo>
                    <a:pt x="110" y="129"/>
                    <a:pt x="131" y="267"/>
                    <a:pt x="141" y="248"/>
                  </a:cubicBezTo>
                  <a:cubicBezTo>
                    <a:pt x="151" y="229"/>
                    <a:pt x="148" y="30"/>
                    <a:pt x="158" y="15"/>
                  </a:cubicBezTo>
                  <a:cubicBezTo>
                    <a:pt x="168" y="0"/>
                    <a:pt x="176" y="137"/>
                    <a:pt x="200" y="157"/>
                  </a:cubicBezTo>
                  <a:cubicBezTo>
                    <a:pt x="224" y="177"/>
                    <a:pt x="279" y="121"/>
                    <a:pt x="300" y="132"/>
                  </a:cubicBezTo>
                  <a:cubicBezTo>
                    <a:pt x="321" y="143"/>
                    <a:pt x="312" y="213"/>
                    <a:pt x="325" y="223"/>
                  </a:cubicBezTo>
                  <a:cubicBezTo>
                    <a:pt x="338" y="233"/>
                    <a:pt x="353" y="200"/>
                    <a:pt x="375" y="190"/>
                  </a:cubicBezTo>
                  <a:cubicBezTo>
                    <a:pt x="397" y="180"/>
                    <a:pt x="431" y="158"/>
                    <a:pt x="459" y="165"/>
                  </a:cubicBezTo>
                  <a:cubicBezTo>
                    <a:pt x="487" y="172"/>
                    <a:pt x="517" y="227"/>
                    <a:pt x="542" y="232"/>
                  </a:cubicBezTo>
                  <a:cubicBezTo>
                    <a:pt x="567" y="237"/>
                    <a:pt x="598" y="204"/>
                    <a:pt x="609" y="198"/>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grpSp>
      <p:sp>
        <p:nvSpPr>
          <p:cNvPr id="443" name="Text Box 67"/>
          <p:cNvSpPr txBox="1">
            <a:spLocks noChangeArrowheads="1"/>
          </p:cNvSpPr>
          <p:nvPr/>
        </p:nvSpPr>
        <p:spPr bwMode="auto">
          <a:xfrm>
            <a:off x="5745163" y="3549650"/>
            <a:ext cx="1171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dirty="0"/>
              <a:t>document</a:t>
            </a:r>
          </a:p>
        </p:txBody>
      </p:sp>
      <p:sp>
        <p:nvSpPr>
          <p:cNvPr id="444" name="Line 85"/>
          <p:cNvSpPr>
            <a:spLocks noChangeShapeType="1"/>
          </p:cNvSpPr>
          <p:nvPr/>
        </p:nvSpPr>
        <p:spPr bwMode="auto">
          <a:xfrm>
            <a:off x="6065838" y="3313113"/>
            <a:ext cx="0" cy="2333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445" name="Line 3"/>
          <p:cNvSpPr>
            <a:spLocks noChangeShapeType="1"/>
          </p:cNvSpPr>
          <p:nvPr/>
        </p:nvSpPr>
        <p:spPr bwMode="auto">
          <a:xfrm>
            <a:off x="698499" y="3330575"/>
            <a:ext cx="5367339"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grpSp>
        <p:nvGrpSpPr>
          <p:cNvPr id="446" name="Group 39"/>
          <p:cNvGrpSpPr>
            <a:grpSpLocks/>
          </p:cNvGrpSpPr>
          <p:nvPr/>
        </p:nvGrpSpPr>
        <p:grpSpPr bwMode="auto">
          <a:xfrm>
            <a:off x="4759325" y="3887788"/>
            <a:ext cx="620713" cy="788987"/>
            <a:chOff x="2401" y="425"/>
            <a:chExt cx="907" cy="1154"/>
          </a:xfrm>
        </p:grpSpPr>
        <p:sp>
          <p:nvSpPr>
            <p:cNvPr id="447" name="Rectangle 40"/>
            <p:cNvSpPr>
              <a:spLocks noChangeArrowheads="1"/>
            </p:cNvSpPr>
            <p:nvPr/>
          </p:nvSpPr>
          <p:spPr bwMode="auto">
            <a:xfrm>
              <a:off x="2401" y="591"/>
              <a:ext cx="907" cy="988"/>
            </a:xfrm>
            <a:prstGeom prst="rect">
              <a:avLst/>
            </a:prstGeom>
            <a:solidFill>
              <a:srgbClr val="FFFFCC"/>
            </a:solidFill>
            <a:ln w="12700">
              <a:solidFill>
                <a:schemeClr val="bg1"/>
              </a:solidFill>
              <a:miter lim="800000"/>
              <a:headEnd/>
              <a:tailEnd/>
            </a:ln>
          </p:spPr>
          <p:txBody>
            <a:bodyPr wrap="none" anchor="ctr"/>
            <a:lstStyle/>
            <a:p>
              <a:endParaRPr lang="en-US"/>
            </a:p>
          </p:txBody>
        </p:sp>
        <p:sp>
          <p:nvSpPr>
            <p:cNvPr id="448" name="Line 41"/>
            <p:cNvSpPr>
              <a:spLocks noChangeShapeType="1"/>
            </p:cNvSpPr>
            <p:nvPr/>
          </p:nvSpPr>
          <p:spPr bwMode="auto">
            <a:xfrm>
              <a:off x="2582" y="1384"/>
              <a:ext cx="550"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9" name="Line 42"/>
            <p:cNvSpPr>
              <a:spLocks noChangeShapeType="1"/>
            </p:cNvSpPr>
            <p:nvPr/>
          </p:nvSpPr>
          <p:spPr bwMode="auto">
            <a:xfrm>
              <a:off x="2577" y="1154"/>
              <a:ext cx="550"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50" name="Rectangle 43"/>
            <p:cNvSpPr>
              <a:spLocks noChangeArrowheads="1"/>
            </p:cNvSpPr>
            <p:nvPr/>
          </p:nvSpPr>
          <p:spPr bwMode="auto">
            <a:xfrm rot="2658430">
              <a:off x="2944" y="425"/>
              <a:ext cx="225" cy="506"/>
            </a:xfrm>
            <a:prstGeom prst="rect">
              <a:avLst/>
            </a:prstGeom>
            <a:solidFill>
              <a:srgbClr val="FF0000"/>
            </a:solidFill>
            <a:ln w="28575" algn="ctr">
              <a:solidFill>
                <a:srgbClr val="969696"/>
              </a:solidFill>
              <a:miter lim="800000"/>
              <a:headEnd/>
              <a:tailEnd/>
            </a:ln>
          </p:spPr>
          <p:txBody>
            <a:bodyPr wrap="none" lIns="0" tIns="0" rIns="0" bIns="0" anchor="ctr">
              <a:spAutoFit/>
            </a:bodyPr>
            <a:lstStyle/>
            <a:p>
              <a:endParaRPr lang="en-US"/>
            </a:p>
          </p:txBody>
        </p:sp>
        <p:sp>
          <p:nvSpPr>
            <p:cNvPr id="451" name="Freeform 44"/>
            <p:cNvSpPr>
              <a:spLocks/>
            </p:cNvSpPr>
            <p:nvPr/>
          </p:nvSpPr>
          <p:spPr bwMode="auto">
            <a:xfrm>
              <a:off x="2643" y="789"/>
              <a:ext cx="309" cy="257"/>
            </a:xfrm>
            <a:custGeom>
              <a:avLst/>
              <a:gdLst>
                <a:gd name="T0" fmla="*/ 374 w 234"/>
                <a:gd name="T1" fmla="*/ 0 h 195"/>
                <a:gd name="T2" fmla="*/ 83 w 234"/>
                <a:gd name="T3" fmla="*/ 125 h 195"/>
                <a:gd name="T4" fmla="*/ 0 w 234"/>
                <a:gd name="T5" fmla="*/ 589 h 195"/>
                <a:gd name="T6" fmla="*/ 548 w 234"/>
                <a:gd name="T7" fmla="*/ 589 h 195"/>
                <a:gd name="T8" fmla="*/ 712 w 234"/>
                <a:gd name="T9" fmla="*/ 333 h 195"/>
                <a:gd name="T10" fmla="*/ 374 w 234"/>
                <a:gd name="T11" fmla="*/ 0 h 195"/>
                <a:gd name="T12" fmla="*/ 0 60000 65536"/>
                <a:gd name="T13" fmla="*/ 0 60000 65536"/>
                <a:gd name="T14" fmla="*/ 0 60000 65536"/>
                <a:gd name="T15" fmla="*/ 0 60000 65536"/>
                <a:gd name="T16" fmla="*/ 0 60000 65536"/>
                <a:gd name="T17" fmla="*/ 0 60000 65536"/>
                <a:gd name="T18" fmla="*/ 0 w 234"/>
                <a:gd name="T19" fmla="*/ 0 h 195"/>
                <a:gd name="T20" fmla="*/ 234 w 234"/>
                <a:gd name="T21" fmla="*/ 195 h 195"/>
              </a:gdLst>
              <a:ahLst/>
              <a:cxnLst>
                <a:cxn ang="T12">
                  <a:pos x="T0" y="T1"/>
                </a:cxn>
                <a:cxn ang="T13">
                  <a:pos x="T2" y="T3"/>
                </a:cxn>
                <a:cxn ang="T14">
                  <a:pos x="T4" y="T5"/>
                </a:cxn>
                <a:cxn ang="T15">
                  <a:pos x="T6" y="T7"/>
                </a:cxn>
                <a:cxn ang="T16">
                  <a:pos x="T8" y="T9"/>
                </a:cxn>
                <a:cxn ang="T17">
                  <a:pos x="T10" y="T11"/>
                </a:cxn>
              </a:cxnLst>
              <a:rect l="T18" t="T19" r="T20" b="T21"/>
              <a:pathLst>
                <a:path w="234" h="195">
                  <a:moveTo>
                    <a:pt x="123" y="0"/>
                  </a:moveTo>
                  <a:lnTo>
                    <a:pt x="27" y="42"/>
                  </a:lnTo>
                  <a:lnTo>
                    <a:pt x="0" y="195"/>
                  </a:lnTo>
                  <a:lnTo>
                    <a:pt x="180" y="195"/>
                  </a:lnTo>
                  <a:lnTo>
                    <a:pt x="234" y="111"/>
                  </a:lnTo>
                  <a:lnTo>
                    <a:pt x="123" y="0"/>
                  </a:lnTo>
                  <a:close/>
                </a:path>
              </a:pathLst>
            </a:custGeom>
            <a:solidFill>
              <a:srgbClr val="FFFFFF"/>
            </a:solidFill>
            <a:ln w="28575">
              <a:solidFill>
                <a:srgbClr val="969696"/>
              </a:solidFill>
              <a:round/>
              <a:headEnd/>
              <a:tailEnd/>
            </a:ln>
          </p:spPr>
          <p:txBody>
            <a:bodyPr wrap="none" lIns="0" tIns="0" rIns="0" bIns="0" anchor="ctr">
              <a:spAutoFit/>
            </a:bodyPr>
            <a:lstStyle/>
            <a:p>
              <a:endParaRPr lang="en-US"/>
            </a:p>
          </p:txBody>
        </p:sp>
        <p:sp>
          <p:nvSpPr>
            <p:cNvPr id="452" name="Line 45"/>
            <p:cNvSpPr>
              <a:spLocks noChangeShapeType="1"/>
            </p:cNvSpPr>
            <p:nvPr/>
          </p:nvSpPr>
          <p:spPr bwMode="auto">
            <a:xfrm flipH="1">
              <a:off x="2703" y="891"/>
              <a:ext cx="147" cy="106"/>
            </a:xfrm>
            <a:prstGeom prst="line">
              <a:avLst/>
            </a:prstGeom>
            <a:noFill/>
            <a:ln w="2857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sp>
        <p:nvSpPr>
          <p:cNvPr id="453" name="Text Box 61"/>
          <p:cNvSpPr txBox="1">
            <a:spLocks noChangeArrowheads="1"/>
          </p:cNvSpPr>
          <p:nvPr/>
        </p:nvSpPr>
        <p:spPr bwMode="auto">
          <a:xfrm>
            <a:off x="4664075" y="3549650"/>
            <a:ext cx="1171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dirty="0"/>
              <a:t>activity</a:t>
            </a:r>
          </a:p>
        </p:txBody>
      </p:sp>
      <p:grpSp>
        <p:nvGrpSpPr>
          <p:cNvPr id="454" name="Group 63"/>
          <p:cNvGrpSpPr>
            <a:grpSpLocks/>
          </p:cNvGrpSpPr>
          <p:nvPr/>
        </p:nvGrpSpPr>
        <p:grpSpPr bwMode="auto">
          <a:xfrm>
            <a:off x="4918075" y="4289425"/>
            <a:ext cx="620713" cy="788988"/>
            <a:chOff x="2401" y="425"/>
            <a:chExt cx="907" cy="1154"/>
          </a:xfrm>
        </p:grpSpPr>
        <p:sp>
          <p:nvSpPr>
            <p:cNvPr id="455" name="Rectangle 64"/>
            <p:cNvSpPr>
              <a:spLocks noChangeArrowheads="1"/>
            </p:cNvSpPr>
            <p:nvPr/>
          </p:nvSpPr>
          <p:spPr bwMode="auto">
            <a:xfrm>
              <a:off x="2401" y="591"/>
              <a:ext cx="907" cy="988"/>
            </a:xfrm>
            <a:prstGeom prst="rect">
              <a:avLst/>
            </a:prstGeom>
            <a:solidFill>
              <a:srgbClr val="FFFFCC"/>
            </a:solidFill>
            <a:ln w="12700">
              <a:solidFill>
                <a:schemeClr val="bg1"/>
              </a:solidFill>
              <a:miter lim="800000"/>
              <a:headEnd/>
              <a:tailEnd/>
            </a:ln>
          </p:spPr>
          <p:txBody>
            <a:bodyPr wrap="none" anchor="ctr"/>
            <a:lstStyle/>
            <a:p>
              <a:endParaRPr lang="en-US"/>
            </a:p>
          </p:txBody>
        </p:sp>
        <p:sp>
          <p:nvSpPr>
            <p:cNvPr id="456" name="Line 65"/>
            <p:cNvSpPr>
              <a:spLocks noChangeShapeType="1"/>
            </p:cNvSpPr>
            <p:nvPr/>
          </p:nvSpPr>
          <p:spPr bwMode="auto">
            <a:xfrm>
              <a:off x="2582" y="1384"/>
              <a:ext cx="550"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57" name="Line 66"/>
            <p:cNvSpPr>
              <a:spLocks noChangeShapeType="1"/>
            </p:cNvSpPr>
            <p:nvPr/>
          </p:nvSpPr>
          <p:spPr bwMode="auto">
            <a:xfrm>
              <a:off x="2577" y="1154"/>
              <a:ext cx="550"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58" name="Rectangle 67"/>
            <p:cNvSpPr>
              <a:spLocks noChangeArrowheads="1"/>
            </p:cNvSpPr>
            <p:nvPr/>
          </p:nvSpPr>
          <p:spPr bwMode="auto">
            <a:xfrm rot="2658430">
              <a:off x="2944" y="425"/>
              <a:ext cx="225" cy="506"/>
            </a:xfrm>
            <a:prstGeom prst="rect">
              <a:avLst/>
            </a:prstGeom>
            <a:solidFill>
              <a:srgbClr val="FF0000"/>
            </a:solidFill>
            <a:ln w="28575" algn="ctr">
              <a:solidFill>
                <a:srgbClr val="969696"/>
              </a:solidFill>
              <a:miter lim="800000"/>
              <a:headEnd/>
              <a:tailEnd/>
            </a:ln>
          </p:spPr>
          <p:txBody>
            <a:bodyPr wrap="none" lIns="0" tIns="0" rIns="0" bIns="0" anchor="ctr">
              <a:spAutoFit/>
            </a:bodyPr>
            <a:lstStyle/>
            <a:p>
              <a:endParaRPr lang="en-US"/>
            </a:p>
          </p:txBody>
        </p:sp>
        <p:sp>
          <p:nvSpPr>
            <p:cNvPr id="459" name="Freeform 68"/>
            <p:cNvSpPr>
              <a:spLocks/>
            </p:cNvSpPr>
            <p:nvPr/>
          </p:nvSpPr>
          <p:spPr bwMode="auto">
            <a:xfrm>
              <a:off x="2643" y="789"/>
              <a:ext cx="309" cy="257"/>
            </a:xfrm>
            <a:custGeom>
              <a:avLst/>
              <a:gdLst>
                <a:gd name="T0" fmla="*/ 374 w 234"/>
                <a:gd name="T1" fmla="*/ 0 h 195"/>
                <a:gd name="T2" fmla="*/ 83 w 234"/>
                <a:gd name="T3" fmla="*/ 125 h 195"/>
                <a:gd name="T4" fmla="*/ 0 w 234"/>
                <a:gd name="T5" fmla="*/ 589 h 195"/>
                <a:gd name="T6" fmla="*/ 548 w 234"/>
                <a:gd name="T7" fmla="*/ 589 h 195"/>
                <a:gd name="T8" fmla="*/ 712 w 234"/>
                <a:gd name="T9" fmla="*/ 333 h 195"/>
                <a:gd name="T10" fmla="*/ 374 w 234"/>
                <a:gd name="T11" fmla="*/ 0 h 195"/>
                <a:gd name="T12" fmla="*/ 0 60000 65536"/>
                <a:gd name="T13" fmla="*/ 0 60000 65536"/>
                <a:gd name="T14" fmla="*/ 0 60000 65536"/>
                <a:gd name="T15" fmla="*/ 0 60000 65536"/>
                <a:gd name="T16" fmla="*/ 0 60000 65536"/>
                <a:gd name="T17" fmla="*/ 0 60000 65536"/>
                <a:gd name="T18" fmla="*/ 0 w 234"/>
                <a:gd name="T19" fmla="*/ 0 h 195"/>
                <a:gd name="T20" fmla="*/ 234 w 234"/>
                <a:gd name="T21" fmla="*/ 195 h 195"/>
              </a:gdLst>
              <a:ahLst/>
              <a:cxnLst>
                <a:cxn ang="T12">
                  <a:pos x="T0" y="T1"/>
                </a:cxn>
                <a:cxn ang="T13">
                  <a:pos x="T2" y="T3"/>
                </a:cxn>
                <a:cxn ang="T14">
                  <a:pos x="T4" y="T5"/>
                </a:cxn>
                <a:cxn ang="T15">
                  <a:pos x="T6" y="T7"/>
                </a:cxn>
                <a:cxn ang="T16">
                  <a:pos x="T8" y="T9"/>
                </a:cxn>
                <a:cxn ang="T17">
                  <a:pos x="T10" y="T11"/>
                </a:cxn>
              </a:cxnLst>
              <a:rect l="T18" t="T19" r="T20" b="T21"/>
              <a:pathLst>
                <a:path w="234" h="195">
                  <a:moveTo>
                    <a:pt x="123" y="0"/>
                  </a:moveTo>
                  <a:lnTo>
                    <a:pt x="27" y="42"/>
                  </a:lnTo>
                  <a:lnTo>
                    <a:pt x="0" y="195"/>
                  </a:lnTo>
                  <a:lnTo>
                    <a:pt x="180" y="195"/>
                  </a:lnTo>
                  <a:lnTo>
                    <a:pt x="234" y="111"/>
                  </a:lnTo>
                  <a:lnTo>
                    <a:pt x="123" y="0"/>
                  </a:lnTo>
                  <a:close/>
                </a:path>
              </a:pathLst>
            </a:custGeom>
            <a:solidFill>
              <a:srgbClr val="FFFFFF"/>
            </a:solidFill>
            <a:ln w="28575">
              <a:solidFill>
                <a:srgbClr val="969696"/>
              </a:solidFill>
              <a:round/>
              <a:headEnd/>
              <a:tailEnd/>
            </a:ln>
          </p:spPr>
          <p:txBody>
            <a:bodyPr wrap="none" lIns="0" tIns="0" rIns="0" bIns="0" anchor="ctr">
              <a:spAutoFit/>
            </a:bodyPr>
            <a:lstStyle/>
            <a:p>
              <a:endParaRPr lang="en-US"/>
            </a:p>
          </p:txBody>
        </p:sp>
        <p:sp>
          <p:nvSpPr>
            <p:cNvPr id="460" name="Line 69"/>
            <p:cNvSpPr>
              <a:spLocks noChangeShapeType="1"/>
            </p:cNvSpPr>
            <p:nvPr/>
          </p:nvSpPr>
          <p:spPr bwMode="auto">
            <a:xfrm flipH="1">
              <a:off x="2703" y="891"/>
              <a:ext cx="147" cy="106"/>
            </a:xfrm>
            <a:prstGeom prst="line">
              <a:avLst/>
            </a:prstGeom>
            <a:noFill/>
            <a:ln w="2857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nvGrpSpPr>
          <p:cNvPr id="461" name="Group 73"/>
          <p:cNvGrpSpPr>
            <a:grpSpLocks/>
          </p:cNvGrpSpPr>
          <p:nvPr/>
        </p:nvGrpSpPr>
        <p:grpSpPr bwMode="auto">
          <a:xfrm>
            <a:off x="3851275" y="3895725"/>
            <a:ext cx="781050" cy="776288"/>
            <a:chOff x="3360" y="800"/>
            <a:chExt cx="620" cy="616"/>
          </a:xfrm>
        </p:grpSpPr>
        <p:sp>
          <p:nvSpPr>
            <p:cNvPr id="462" name="AutoShape 74"/>
            <p:cNvSpPr>
              <a:spLocks noChangeArrowheads="1"/>
            </p:cNvSpPr>
            <p:nvPr/>
          </p:nvSpPr>
          <p:spPr bwMode="auto">
            <a:xfrm>
              <a:off x="3360" y="800"/>
              <a:ext cx="620" cy="616"/>
            </a:xfrm>
            <a:prstGeom prst="roundRect">
              <a:avLst>
                <a:gd name="adj" fmla="val 16667"/>
              </a:avLst>
            </a:prstGeom>
            <a:solidFill>
              <a:srgbClr val="CCFFCC"/>
            </a:solidFill>
            <a:ln w="12700" algn="ctr">
              <a:solidFill>
                <a:schemeClr val="bg1"/>
              </a:solidFill>
              <a:round/>
              <a:headEnd/>
              <a:tailEnd/>
            </a:ln>
          </p:spPr>
          <p:txBody>
            <a:bodyPr lIns="0" tIns="0" rIns="0" bIns="0" anchor="ctr">
              <a:spAutoFit/>
            </a:bodyPr>
            <a:lstStyle/>
            <a:p>
              <a:endParaRPr lang="en-US"/>
            </a:p>
          </p:txBody>
        </p:sp>
        <p:sp>
          <p:nvSpPr>
            <p:cNvPr id="463" name="Freeform 75"/>
            <p:cNvSpPr>
              <a:spLocks/>
            </p:cNvSpPr>
            <p:nvPr/>
          </p:nvSpPr>
          <p:spPr bwMode="auto">
            <a:xfrm>
              <a:off x="3403" y="830"/>
              <a:ext cx="212" cy="274"/>
            </a:xfrm>
            <a:custGeom>
              <a:avLst/>
              <a:gdLst>
                <a:gd name="T0" fmla="*/ 1 w 1052"/>
                <a:gd name="T1" fmla="*/ 2 h 1352"/>
                <a:gd name="T2" fmla="*/ 0 w 1052"/>
                <a:gd name="T3" fmla="*/ 2 h 1352"/>
                <a:gd name="T4" fmla="*/ 0 w 1052"/>
                <a:gd name="T5" fmla="*/ 1 h 1352"/>
                <a:gd name="T6" fmla="*/ 0 w 1052"/>
                <a:gd name="T7" fmla="*/ 1 h 1352"/>
                <a:gd name="T8" fmla="*/ 0 w 1052"/>
                <a:gd name="T9" fmla="*/ 1 h 1352"/>
                <a:gd name="T10" fmla="*/ 0 w 1052"/>
                <a:gd name="T11" fmla="*/ 0 h 1352"/>
                <a:gd name="T12" fmla="*/ 0 w 1052"/>
                <a:gd name="T13" fmla="*/ 0 h 1352"/>
                <a:gd name="T14" fmla="*/ 0 w 1052"/>
                <a:gd name="T15" fmla="*/ 0 h 1352"/>
                <a:gd name="T16" fmla="*/ 1 w 1052"/>
                <a:gd name="T17" fmla="*/ 0 h 1352"/>
                <a:gd name="T18" fmla="*/ 1 w 1052"/>
                <a:gd name="T19" fmla="*/ 0 h 1352"/>
                <a:gd name="T20" fmla="*/ 1 w 1052"/>
                <a:gd name="T21" fmla="*/ 0 h 1352"/>
                <a:gd name="T22" fmla="*/ 1 w 1052"/>
                <a:gd name="T23" fmla="*/ 0 h 1352"/>
                <a:gd name="T24" fmla="*/ 2 w 1052"/>
                <a:gd name="T25" fmla="*/ 0 h 1352"/>
                <a:gd name="T26" fmla="*/ 2 w 1052"/>
                <a:gd name="T27" fmla="*/ 1 h 1352"/>
                <a:gd name="T28" fmla="*/ 2 w 1052"/>
                <a:gd name="T29" fmla="*/ 1 h 1352"/>
                <a:gd name="T30" fmla="*/ 1 w 1052"/>
                <a:gd name="T31" fmla="*/ 2 h 1352"/>
                <a:gd name="T32" fmla="*/ 1 w 1052"/>
                <a:gd name="T33" fmla="*/ 2 h 1352"/>
                <a:gd name="T34" fmla="*/ 1 w 1052"/>
                <a:gd name="T35" fmla="*/ 2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grpSp>
          <p:nvGrpSpPr>
            <p:cNvPr id="464" name="Group 76"/>
            <p:cNvGrpSpPr>
              <a:grpSpLocks/>
            </p:cNvGrpSpPr>
            <p:nvPr/>
          </p:nvGrpSpPr>
          <p:grpSpPr bwMode="auto">
            <a:xfrm flipH="1">
              <a:off x="3749" y="1171"/>
              <a:ext cx="212" cy="213"/>
              <a:chOff x="1350" y="686"/>
              <a:chExt cx="1132" cy="1132"/>
            </a:xfrm>
          </p:grpSpPr>
          <p:sp>
            <p:nvSpPr>
              <p:cNvPr id="466" name="AutoShape 77"/>
              <p:cNvSpPr>
                <a:spLocks noChangeArrowheads="1"/>
              </p:cNvSpPr>
              <p:nvPr/>
            </p:nvSpPr>
            <p:spPr bwMode="auto">
              <a:xfrm>
                <a:off x="1350" y="686"/>
                <a:ext cx="1132" cy="1132"/>
              </a:xfrm>
              <a:prstGeom prst="smileyFace">
                <a:avLst>
                  <a:gd name="adj" fmla="val -4653"/>
                </a:avLst>
              </a:prstGeom>
              <a:solidFill>
                <a:srgbClr val="FFCC99"/>
              </a:solidFill>
              <a:ln w="12700">
                <a:solidFill>
                  <a:srgbClr val="000000"/>
                </a:solidFill>
                <a:round/>
                <a:headEnd/>
                <a:tailEnd/>
              </a:ln>
            </p:spPr>
            <p:txBody>
              <a:bodyPr wrap="none" anchor="ctr"/>
              <a:lstStyle/>
              <a:p>
                <a:endParaRPr lang="en-US"/>
              </a:p>
            </p:txBody>
          </p:sp>
          <p:pic>
            <p:nvPicPr>
              <p:cNvPr id="467" name="Picture 78" descr="j015193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33" y="783"/>
                <a:ext cx="38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65" name="Picture 79" descr="BS01887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1" y="829"/>
              <a:ext cx="382"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68" name="Text Box 80"/>
          <p:cNvSpPr txBox="1">
            <a:spLocks noChangeArrowheads="1"/>
          </p:cNvSpPr>
          <p:nvPr/>
        </p:nvSpPr>
        <p:spPr bwMode="auto">
          <a:xfrm>
            <a:off x="3650082" y="3549650"/>
            <a:ext cx="1171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dirty="0"/>
              <a:t>exposure</a:t>
            </a:r>
          </a:p>
        </p:txBody>
      </p:sp>
      <p:grpSp>
        <p:nvGrpSpPr>
          <p:cNvPr id="469" name="Group 81"/>
          <p:cNvGrpSpPr>
            <a:grpSpLocks/>
          </p:cNvGrpSpPr>
          <p:nvPr/>
        </p:nvGrpSpPr>
        <p:grpSpPr bwMode="auto">
          <a:xfrm>
            <a:off x="3851275" y="4764088"/>
            <a:ext cx="781050" cy="776287"/>
            <a:chOff x="3360" y="800"/>
            <a:chExt cx="620" cy="616"/>
          </a:xfrm>
        </p:grpSpPr>
        <p:sp>
          <p:nvSpPr>
            <p:cNvPr id="470" name="AutoShape 82"/>
            <p:cNvSpPr>
              <a:spLocks noChangeArrowheads="1"/>
            </p:cNvSpPr>
            <p:nvPr/>
          </p:nvSpPr>
          <p:spPr bwMode="auto">
            <a:xfrm>
              <a:off x="3360" y="800"/>
              <a:ext cx="620" cy="616"/>
            </a:xfrm>
            <a:prstGeom prst="roundRect">
              <a:avLst>
                <a:gd name="adj" fmla="val 16667"/>
              </a:avLst>
            </a:prstGeom>
            <a:solidFill>
              <a:srgbClr val="CCFFCC"/>
            </a:solidFill>
            <a:ln w="12700" algn="ctr">
              <a:solidFill>
                <a:schemeClr val="bg1"/>
              </a:solidFill>
              <a:round/>
              <a:headEnd/>
              <a:tailEnd/>
            </a:ln>
          </p:spPr>
          <p:txBody>
            <a:bodyPr lIns="0" tIns="0" rIns="0" bIns="0" anchor="ctr">
              <a:spAutoFit/>
            </a:bodyPr>
            <a:lstStyle/>
            <a:p>
              <a:endParaRPr lang="en-US"/>
            </a:p>
          </p:txBody>
        </p:sp>
        <p:sp>
          <p:nvSpPr>
            <p:cNvPr id="471" name="Freeform 83"/>
            <p:cNvSpPr>
              <a:spLocks/>
            </p:cNvSpPr>
            <p:nvPr/>
          </p:nvSpPr>
          <p:spPr bwMode="auto">
            <a:xfrm>
              <a:off x="3403" y="830"/>
              <a:ext cx="212" cy="274"/>
            </a:xfrm>
            <a:custGeom>
              <a:avLst/>
              <a:gdLst>
                <a:gd name="T0" fmla="*/ 1 w 1052"/>
                <a:gd name="T1" fmla="*/ 2 h 1352"/>
                <a:gd name="T2" fmla="*/ 0 w 1052"/>
                <a:gd name="T3" fmla="*/ 2 h 1352"/>
                <a:gd name="T4" fmla="*/ 0 w 1052"/>
                <a:gd name="T5" fmla="*/ 1 h 1352"/>
                <a:gd name="T6" fmla="*/ 0 w 1052"/>
                <a:gd name="T7" fmla="*/ 1 h 1352"/>
                <a:gd name="T8" fmla="*/ 0 w 1052"/>
                <a:gd name="T9" fmla="*/ 1 h 1352"/>
                <a:gd name="T10" fmla="*/ 0 w 1052"/>
                <a:gd name="T11" fmla="*/ 0 h 1352"/>
                <a:gd name="T12" fmla="*/ 0 w 1052"/>
                <a:gd name="T13" fmla="*/ 0 h 1352"/>
                <a:gd name="T14" fmla="*/ 0 w 1052"/>
                <a:gd name="T15" fmla="*/ 0 h 1352"/>
                <a:gd name="T16" fmla="*/ 1 w 1052"/>
                <a:gd name="T17" fmla="*/ 0 h 1352"/>
                <a:gd name="T18" fmla="*/ 1 w 1052"/>
                <a:gd name="T19" fmla="*/ 0 h 1352"/>
                <a:gd name="T20" fmla="*/ 1 w 1052"/>
                <a:gd name="T21" fmla="*/ 0 h 1352"/>
                <a:gd name="T22" fmla="*/ 1 w 1052"/>
                <a:gd name="T23" fmla="*/ 0 h 1352"/>
                <a:gd name="T24" fmla="*/ 2 w 1052"/>
                <a:gd name="T25" fmla="*/ 0 h 1352"/>
                <a:gd name="T26" fmla="*/ 2 w 1052"/>
                <a:gd name="T27" fmla="*/ 1 h 1352"/>
                <a:gd name="T28" fmla="*/ 2 w 1052"/>
                <a:gd name="T29" fmla="*/ 1 h 1352"/>
                <a:gd name="T30" fmla="*/ 1 w 1052"/>
                <a:gd name="T31" fmla="*/ 2 h 1352"/>
                <a:gd name="T32" fmla="*/ 1 w 1052"/>
                <a:gd name="T33" fmla="*/ 2 h 1352"/>
                <a:gd name="T34" fmla="*/ 1 w 1052"/>
                <a:gd name="T35" fmla="*/ 2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grpSp>
          <p:nvGrpSpPr>
            <p:cNvPr id="472" name="Group 84"/>
            <p:cNvGrpSpPr>
              <a:grpSpLocks/>
            </p:cNvGrpSpPr>
            <p:nvPr/>
          </p:nvGrpSpPr>
          <p:grpSpPr bwMode="auto">
            <a:xfrm flipH="1">
              <a:off x="3749" y="1171"/>
              <a:ext cx="212" cy="213"/>
              <a:chOff x="1350" y="686"/>
              <a:chExt cx="1132" cy="1132"/>
            </a:xfrm>
          </p:grpSpPr>
          <p:sp>
            <p:nvSpPr>
              <p:cNvPr id="474" name="AutoShape 85"/>
              <p:cNvSpPr>
                <a:spLocks noChangeArrowheads="1"/>
              </p:cNvSpPr>
              <p:nvPr/>
            </p:nvSpPr>
            <p:spPr bwMode="auto">
              <a:xfrm>
                <a:off x="1350" y="686"/>
                <a:ext cx="1132" cy="1132"/>
              </a:xfrm>
              <a:prstGeom prst="smileyFace">
                <a:avLst>
                  <a:gd name="adj" fmla="val -4653"/>
                </a:avLst>
              </a:prstGeom>
              <a:solidFill>
                <a:srgbClr val="FFCC99"/>
              </a:solidFill>
              <a:ln w="12700">
                <a:solidFill>
                  <a:srgbClr val="000000"/>
                </a:solidFill>
                <a:round/>
                <a:headEnd/>
                <a:tailEnd/>
              </a:ln>
            </p:spPr>
            <p:txBody>
              <a:bodyPr wrap="none" anchor="ctr"/>
              <a:lstStyle/>
              <a:p>
                <a:endParaRPr lang="en-US"/>
              </a:p>
            </p:txBody>
          </p:sp>
          <p:pic>
            <p:nvPicPr>
              <p:cNvPr id="475" name="Picture 86" descr="j015193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33" y="783"/>
                <a:ext cx="38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73" name="Picture 87" descr="BS01887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1" y="829"/>
              <a:ext cx="382"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76" name="Group 88"/>
          <p:cNvGrpSpPr>
            <a:grpSpLocks/>
          </p:cNvGrpSpPr>
          <p:nvPr/>
        </p:nvGrpSpPr>
        <p:grpSpPr bwMode="auto">
          <a:xfrm>
            <a:off x="3851275" y="5634038"/>
            <a:ext cx="781050" cy="776287"/>
            <a:chOff x="3360" y="800"/>
            <a:chExt cx="620" cy="616"/>
          </a:xfrm>
        </p:grpSpPr>
        <p:sp>
          <p:nvSpPr>
            <p:cNvPr id="477" name="AutoShape 89"/>
            <p:cNvSpPr>
              <a:spLocks noChangeArrowheads="1"/>
            </p:cNvSpPr>
            <p:nvPr/>
          </p:nvSpPr>
          <p:spPr bwMode="auto">
            <a:xfrm>
              <a:off x="3360" y="800"/>
              <a:ext cx="620" cy="616"/>
            </a:xfrm>
            <a:prstGeom prst="roundRect">
              <a:avLst>
                <a:gd name="adj" fmla="val 16667"/>
              </a:avLst>
            </a:prstGeom>
            <a:solidFill>
              <a:srgbClr val="CCFFCC"/>
            </a:solidFill>
            <a:ln w="12700" algn="ctr">
              <a:solidFill>
                <a:schemeClr val="bg1"/>
              </a:solidFill>
              <a:round/>
              <a:headEnd/>
              <a:tailEnd/>
            </a:ln>
          </p:spPr>
          <p:txBody>
            <a:bodyPr lIns="0" tIns="0" rIns="0" bIns="0" anchor="ctr">
              <a:spAutoFit/>
            </a:bodyPr>
            <a:lstStyle/>
            <a:p>
              <a:endParaRPr lang="en-US"/>
            </a:p>
          </p:txBody>
        </p:sp>
        <p:sp>
          <p:nvSpPr>
            <p:cNvPr id="478" name="Freeform 90"/>
            <p:cNvSpPr>
              <a:spLocks/>
            </p:cNvSpPr>
            <p:nvPr/>
          </p:nvSpPr>
          <p:spPr bwMode="auto">
            <a:xfrm>
              <a:off x="3403" y="830"/>
              <a:ext cx="212" cy="274"/>
            </a:xfrm>
            <a:custGeom>
              <a:avLst/>
              <a:gdLst>
                <a:gd name="T0" fmla="*/ 1 w 1052"/>
                <a:gd name="T1" fmla="*/ 2 h 1352"/>
                <a:gd name="T2" fmla="*/ 0 w 1052"/>
                <a:gd name="T3" fmla="*/ 2 h 1352"/>
                <a:gd name="T4" fmla="*/ 0 w 1052"/>
                <a:gd name="T5" fmla="*/ 1 h 1352"/>
                <a:gd name="T6" fmla="*/ 0 w 1052"/>
                <a:gd name="T7" fmla="*/ 1 h 1352"/>
                <a:gd name="T8" fmla="*/ 0 w 1052"/>
                <a:gd name="T9" fmla="*/ 1 h 1352"/>
                <a:gd name="T10" fmla="*/ 0 w 1052"/>
                <a:gd name="T11" fmla="*/ 0 h 1352"/>
                <a:gd name="T12" fmla="*/ 0 w 1052"/>
                <a:gd name="T13" fmla="*/ 0 h 1352"/>
                <a:gd name="T14" fmla="*/ 0 w 1052"/>
                <a:gd name="T15" fmla="*/ 0 h 1352"/>
                <a:gd name="T16" fmla="*/ 1 w 1052"/>
                <a:gd name="T17" fmla="*/ 0 h 1352"/>
                <a:gd name="T18" fmla="*/ 1 w 1052"/>
                <a:gd name="T19" fmla="*/ 0 h 1352"/>
                <a:gd name="T20" fmla="*/ 1 w 1052"/>
                <a:gd name="T21" fmla="*/ 0 h 1352"/>
                <a:gd name="T22" fmla="*/ 1 w 1052"/>
                <a:gd name="T23" fmla="*/ 0 h 1352"/>
                <a:gd name="T24" fmla="*/ 2 w 1052"/>
                <a:gd name="T25" fmla="*/ 0 h 1352"/>
                <a:gd name="T26" fmla="*/ 2 w 1052"/>
                <a:gd name="T27" fmla="*/ 1 h 1352"/>
                <a:gd name="T28" fmla="*/ 2 w 1052"/>
                <a:gd name="T29" fmla="*/ 1 h 1352"/>
                <a:gd name="T30" fmla="*/ 1 w 1052"/>
                <a:gd name="T31" fmla="*/ 2 h 1352"/>
                <a:gd name="T32" fmla="*/ 1 w 1052"/>
                <a:gd name="T33" fmla="*/ 2 h 1352"/>
                <a:gd name="T34" fmla="*/ 1 w 1052"/>
                <a:gd name="T35" fmla="*/ 2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grpSp>
          <p:nvGrpSpPr>
            <p:cNvPr id="479" name="Group 91"/>
            <p:cNvGrpSpPr>
              <a:grpSpLocks/>
            </p:cNvGrpSpPr>
            <p:nvPr/>
          </p:nvGrpSpPr>
          <p:grpSpPr bwMode="auto">
            <a:xfrm flipH="1">
              <a:off x="3749" y="1171"/>
              <a:ext cx="212" cy="213"/>
              <a:chOff x="1350" y="686"/>
              <a:chExt cx="1132" cy="1132"/>
            </a:xfrm>
          </p:grpSpPr>
          <p:sp>
            <p:nvSpPr>
              <p:cNvPr id="481" name="AutoShape 92"/>
              <p:cNvSpPr>
                <a:spLocks noChangeArrowheads="1"/>
              </p:cNvSpPr>
              <p:nvPr/>
            </p:nvSpPr>
            <p:spPr bwMode="auto">
              <a:xfrm>
                <a:off x="1350" y="686"/>
                <a:ext cx="1132" cy="1132"/>
              </a:xfrm>
              <a:prstGeom prst="smileyFace">
                <a:avLst>
                  <a:gd name="adj" fmla="val -4653"/>
                </a:avLst>
              </a:prstGeom>
              <a:solidFill>
                <a:srgbClr val="FFCC99"/>
              </a:solidFill>
              <a:ln w="12700">
                <a:solidFill>
                  <a:srgbClr val="000000"/>
                </a:solidFill>
                <a:round/>
                <a:headEnd/>
                <a:tailEnd/>
              </a:ln>
            </p:spPr>
            <p:txBody>
              <a:bodyPr wrap="none" anchor="ctr"/>
              <a:lstStyle/>
              <a:p>
                <a:endParaRPr lang="en-US"/>
              </a:p>
            </p:txBody>
          </p:sp>
          <p:pic>
            <p:nvPicPr>
              <p:cNvPr id="482" name="Picture 93" descr="j015193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33" y="783"/>
                <a:ext cx="38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80" name="Picture 94" descr="BS01887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1" y="829"/>
              <a:ext cx="382"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83" name="Line 70"/>
          <p:cNvSpPr>
            <a:spLocks noChangeShapeType="1"/>
          </p:cNvSpPr>
          <p:nvPr/>
        </p:nvSpPr>
        <p:spPr bwMode="auto">
          <a:xfrm flipH="1" flipV="1">
            <a:off x="2499095" y="6116531"/>
            <a:ext cx="213571" cy="0"/>
          </a:xfrm>
          <a:prstGeom prst="line">
            <a:avLst/>
          </a:prstGeom>
          <a:noFill/>
          <a:ln w="28575">
            <a:solidFill>
              <a:srgbClr val="777777"/>
            </a:solidFill>
            <a:prstDash val="sysDash"/>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484" name="Line 70"/>
          <p:cNvSpPr>
            <a:spLocks noChangeShapeType="1"/>
          </p:cNvSpPr>
          <p:nvPr/>
        </p:nvSpPr>
        <p:spPr bwMode="auto">
          <a:xfrm flipH="1" flipV="1">
            <a:off x="2499095" y="5256206"/>
            <a:ext cx="213571" cy="0"/>
          </a:xfrm>
          <a:prstGeom prst="line">
            <a:avLst/>
          </a:prstGeom>
          <a:noFill/>
          <a:ln w="28575">
            <a:solidFill>
              <a:srgbClr val="777777"/>
            </a:solidFill>
            <a:prstDash val="sysDash"/>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485" name="Text Box 52"/>
          <p:cNvSpPr txBox="1">
            <a:spLocks noChangeArrowheads="1"/>
          </p:cNvSpPr>
          <p:nvPr/>
        </p:nvSpPr>
        <p:spPr bwMode="auto">
          <a:xfrm>
            <a:off x="247650" y="3549650"/>
            <a:ext cx="9588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a:t>contact</a:t>
            </a:r>
          </a:p>
        </p:txBody>
      </p:sp>
      <p:sp>
        <p:nvSpPr>
          <p:cNvPr id="486" name="Text Box 80"/>
          <p:cNvSpPr txBox="1">
            <a:spLocks noChangeArrowheads="1"/>
          </p:cNvSpPr>
          <p:nvPr/>
        </p:nvSpPr>
        <p:spPr bwMode="auto">
          <a:xfrm>
            <a:off x="2553361" y="3549650"/>
            <a:ext cx="1171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dirty="0"/>
              <a:t>service</a:t>
            </a:r>
          </a:p>
        </p:txBody>
      </p:sp>
      <p:grpSp>
        <p:nvGrpSpPr>
          <p:cNvPr id="487" name="Group 48"/>
          <p:cNvGrpSpPr>
            <a:grpSpLocks/>
          </p:cNvGrpSpPr>
          <p:nvPr/>
        </p:nvGrpSpPr>
        <p:grpSpPr bwMode="auto">
          <a:xfrm>
            <a:off x="346123" y="3807029"/>
            <a:ext cx="651326" cy="651327"/>
            <a:chOff x="1350" y="686"/>
            <a:chExt cx="1132" cy="1132"/>
          </a:xfrm>
        </p:grpSpPr>
        <p:sp>
          <p:nvSpPr>
            <p:cNvPr id="488" name="AutoShape 49"/>
            <p:cNvSpPr>
              <a:spLocks noChangeArrowheads="1"/>
            </p:cNvSpPr>
            <p:nvPr/>
          </p:nvSpPr>
          <p:spPr bwMode="auto">
            <a:xfrm>
              <a:off x="1350" y="686"/>
              <a:ext cx="1132" cy="1132"/>
            </a:xfrm>
            <a:prstGeom prst="smileyFace">
              <a:avLst>
                <a:gd name="adj" fmla="val -4653"/>
              </a:avLst>
            </a:prstGeom>
            <a:solidFill>
              <a:srgbClr val="FFCC99"/>
            </a:solidFill>
            <a:ln w="12700">
              <a:solidFill>
                <a:srgbClr val="000000"/>
              </a:solidFill>
              <a:round/>
              <a:headEnd/>
              <a:tailEnd/>
            </a:ln>
          </p:spPr>
          <p:txBody>
            <a:bodyPr wrap="none" anchor="ctr"/>
            <a:lstStyle/>
            <a:p>
              <a:endParaRPr lang="en-US"/>
            </a:p>
          </p:txBody>
        </p:sp>
        <p:pic>
          <p:nvPicPr>
            <p:cNvPr id="489" name="Picture 50" descr="j015193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33" y="783"/>
              <a:ext cx="38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0" name="Group 53"/>
          <p:cNvGrpSpPr>
            <a:grpSpLocks/>
          </p:cNvGrpSpPr>
          <p:nvPr/>
        </p:nvGrpSpPr>
        <p:grpSpPr bwMode="auto">
          <a:xfrm>
            <a:off x="333569" y="4346247"/>
            <a:ext cx="805498" cy="730318"/>
            <a:chOff x="2780" y="1585"/>
            <a:chExt cx="668" cy="605"/>
          </a:xfrm>
        </p:grpSpPr>
        <p:sp>
          <p:nvSpPr>
            <p:cNvPr id="491" name="AutoShape 54"/>
            <p:cNvSpPr>
              <a:spLocks noChangeArrowheads="1"/>
            </p:cNvSpPr>
            <p:nvPr/>
          </p:nvSpPr>
          <p:spPr bwMode="auto">
            <a:xfrm>
              <a:off x="2780" y="1585"/>
              <a:ext cx="558" cy="558"/>
            </a:xfrm>
            <a:prstGeom prst="smileyFace">
              <a:avLst>
                <a:gd name="adj" fmla="val 602"/>
              </a:avLst>
            </a:prstGeom>
            <a:solidFill>
              <a:srgbClr val="FFCC99"/>
            </a:solidFill>
            <a:ln w="12700">
              <a:solidFill>
                <a:srgbClr val="000000"/>
              </a:solidFill>
              <a:round/>
              <a:headEnd/>
              <a:tailEnd/>
            </a:ln>
          </p:spPr>
          <p:txBody>
            <a:bodyPr wrap="none" anchor="ctr"/>
            <a:lstStyle/>
            <a:p>
              <a:endParaRPr lang="en-US"/>
            </a:p>
          </p:txBody>
        </p:sp>
        <p:grpSp>
          <p:nvGrpSpPr>
            <p:cNvPr id="492" name="Group 55"/>
            <p:cNvGrpSpPr>
              <a:grpSpLocks/>
            </p:cNvGrpSpPr>
            <p:nvPr/>
          </p:nvGrpSpPr>
          <p:grpSpPr bwMode="auto">
            <a:xfrm flipH="1">
              <a:off x="3089" y="1738"/>
              <a:ext cx="359" cy="452"/>
              <a:chOff x="4325" y="1984"/>
              <a:chExt cx="359" cy="452"/>
            </a:xfrm>
          </p:grpSpPr>
          <p:sp>
            <p:nvSpPr>
              <p:cNvPr id="493" name="Freeform 56"/>
              <p:cNvSpPr>
                <a:spLocks/>
              </p:cNvSpPr>
              <p:nvPr/>
            </p:nvSpPr>
            <p:spPr bwMode="auto">
              <a:xfrm>
                <a:off x="4325" y="1984"/>
                <a:ext cx="359" cy="452"/>
              </a:xfrm>
              <a:custGeom>
                <a:avLst/>
                <a:gdLst>
                  <a:gd name="T0" fmla="*/ 36 w 717"/>
                  <a:gd name="T1" fmla="*/ 37 h 906"/>
                  <a:gd name="T2" fmla="*/ 31 w 717"/>
                  <a:gd name="T3" fmla="*/ 41 h 906"/>
                  <a:gd name="T4" fmla="*/ 19 w 717"/>
                  <a:gd name="T5" fmla="*/ 25 h 906"/>
                  <a:gd name="T6" fmla="*/ 23 w 717"/>
                  <a:gd name="T7" fmla="*/ 22 h 906"/>
                  <a:gd name="T8" fmla="*/ 12 w 717"/>
                  <a:gd name="T9" fmla="*/ 8 h 906"/>
                  <a:gd name="T10" fmla="*/ 10 w 717"/>
                  <a:gd name="T11" fmla="*/ 10 h 906"/>
                  <a:gd name="T12" fmla="*/ 3 w 717"/>
                  <a:gd name="T13" fmla="*/ 0 h 906"/>
                  <a:gd name="T14" fmla="*/ 2 w 717"/>
                  <a:gd name="T15" fmla="*/ 0 h 906"/>
                  <a:gd name="T16" fmla="*/ 2 w 717"/>
                  <a:gd name="T17" fmla="*/ 0 h 906"/>
                  <a:gd name="T18" fmla="*/ 1 w 717"/>
                  <a:gd name="T19" fmla="*/ 0 h 906"/>
                  <a:gd name="T20" fmla="*/ 1 w 717"/>
                  <a:gd name="T21" fmla="*/ 0 h 906"/>
                  <a:gd name="T22" fmla="*/ 1 w 717"/>
                  <a:gd name="T23" fmla="*/ 0 h 906"/>
                  <a:gd name="T24" fmla="*/ 0 w 717"/>
                  <a:gd name="T25" fmla="*/ 0 h 906"/>
                  <a:gd name="T26" fmla="*/ 0 w 717"/>
                  <a:gd name="T27" fmla="*/ 1 h 906"/>
                  <a:gd name="T28" fmla="*/ 1 w 717"/>
                  <a:gd name="T29" fmla="*/ 1 h 906"/>
                  <a:gd name="T30" fmla="*/ 8 w 717"/>
                  <a:gd name="T31" fmla="*/ 11 h 906"/>
                  <a:gd name="T32" fmla="*/ 5 w 717"/>
                  <a:gd name="T33" fmla="*/ 13 h 906"/>
                  <a:gd name="T34" fmla="*/ 5 w 717"/>
                  <a:gd name="T35" fmla="*/ 14 h 906"/>
                  <a:gd name="T36" fmla="*/ 5 w 717"/>
                  <a:gd name="T37" fmla="*/ 14 h 906"/>
                  <a:gd name="T38" fmla="*/ 5 w 717"/>
                  <a:gd name="T39" fmla="*/ 15 h 906"/>
                  <a:gd name="T40" fmla="*/ 5 w 717"/>
                  <a:gd name="T41" fmla="*/ 16 h 906"/>
                  <a:gd name="T42" fmla="*/ 5 w 717"/>
                  <a:gd name="T43" fmla="*/ 18 h 906"/>
                  <a:gd name="T44" fmla="*/ 6 w 717"/>
                  <a:gd name="T45" fmla="*/ 20 h 906"/>
                  <a:gd name="T46" fmla="*/ 6 w 717"/>
                  <a:gd name="T47" fmla="*/ 23 h 906"/>
                  <a:gd name="T48" fmla="*/ 7 w 717"/>
                  <a:gd name="T49" fmla="*/ 26 h 906"/>
                  <a:gd name="T50" fmla="*/ 9 w 717"/>
                  <a:gd name="T51" fmla="*/ 29 h 906"/>
                  <a:gd name="T52" fmla="*/ 10 w 717"/>
                  <a:gd name="T53" fmla="*/ 32 h 906"/>
                  <a:gd name="T54" fmla="*/ 12 w 717"/>
                  <a:gd name="T55" fmla="*/ 35 h 906"/>
                  <a:gd name="T56" fmla="*/ 15 w 717"/>
                  <a:gd name="T57" fmla="*/ 39 h 906"/>
                  <a:gd name="T58" fmla="*/ 18 w 717"/>
                  <a:gd name="T59" fmla="*/ 42 h 906"/>
                  <a:gd name="T60" fmla="*/ 22 w 717"/>
                  <a:gd name="T61" fmla="*/ 46 h 906"/>
                  <a:gd name="T62" fmla="*/ 26 w 717"/>
                  <a:gd name="T63" fmla="*/ 49 h 906"/>
                  <a:gd name="T64" fmla="*/ 31 w 717"/>
                  <a:gd name="T65" fmla="*/ 53 h 906"/>
                  <a:gd name="T66" fmla="*/ 36 w 717"/>
                  <a:gd name="T67" fmla="*/ 56 h 906"/>
                  <a:gd name="T68" fmla="*/ 37 w 717"/>
                  <a:gd name="T69" fmla="*/ 56 h 906"/>
                  <a:gd name="T70" fmla="*/ 45 w 717"/>
                  <a:gd name="T71" fmla="*/ 50 h 906"/>
                  <a:gd name="T72" fmla="*/ 36 w 717"/>
                  <a:gd name="T73" fmla="*/ 37 h 90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17"/>
                  <a:gd name="T112" fmla="*/ 0 h 906"/>
                  <a:gd name="T113" fmla="*/ 717 w 717"/>
                  <a:gd name="T114" fmla="*/ 906 h 90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17" h="906">
                    <a:moveTo>
                      <a:pt x="568" y="604"/>
                    </a:moveTo>
                    <a:lnTo>
                      <a:pt x="488" y="663"/>
                    </a:lnTo>
                    <a:lnTo>
                      <a:pt x="302" y="411"/>
                    </a:lnTo>
                    <a:lnTo>
                      <a:pt x="362" y="367"/>
                    </a:lnTo>
                    <a:lnTo>
                      <a:pt x="189" y="133"/>
                    </a:lnTo>
                    <a:lnTo>
                      <a:pt x="148" y="164"/>
                    </a:lnTo>
                    <a:lnTo>
                      <a:pt x="33" y="7"/>
                    </a:lnTo>
                    <a:lnTo>
                      <a:pt x="27" y="3"/>
                    </a:lnTo>
                    <a:lnTo>
                      <a:pt x="21" y="0"/>
                    </a:lnTo>
                    <a:lnTo>
                      <a:pt x="14" y="0"/>
                    </a:lnTo>
                    <a:lnTo>
                      <a:pt x="7" y="4"/>
                    </a:lnTo>
                    <a:lnTo>
                      <a:pt x="3" y="10"/>
                    </a:lnTo>
                    <a:lnTo>
                      <a:pt x="0" y="15"/>
                    </a:lnTo>
                    <a:lnTo>
                      <a:pt x="0" y="22"/>
                    </a:lnTo>
                    <a:lnTo>
                      <a:pt x="4" y="29"/>
                    </a:lnTo>
                    <a:lnTo>
                      <a:pt x="119" y="185"/>
                    </a:lnTo>
                    <a:lnTo>
                      <a:pt x="71" y="220"/>
                    </a:lnTo>
                    <a:lnTo>
                      <a:pt x="71" y="229"/>
                    </a:lnTo>
                    <a:lnTo>
                      <a:pt x="71" y="234"/>
                    </a:lnTo>
                    <a:lnTo>
                      <a:pt x="72" y="248"/>
                    </a:lnTo>
                    <a:lnTo>
                      <a:pt x="74" y="270"/>
                    </a:lnTo>
                    <a:lnTo>
                      <a:pt x="79" y="299"/>
                    </a:lnTo>
                    <a:lnTo>
                      <a:pt x="86" y="335"/>
                    </a:lnTo>
                    <a:lnTo>
                      <a:pt x="96" y="375"/>
                    </a:lnTo>
                    <a:lnTo>
                      <a:pt x="112" y="420"/>
                    </a:lnTo>
                    <a:lnTo>
                      <a:pt x="133" y="468"/>
                    </a:lnTo>
                    <a:lnTo>
                      <a:pt x="158" y="520"/>
                    </a:lnTo>
                    <a:lnTo>
                      <a:pt x="192" y="575"/>
                    </a:lnTo>
                    <a:lnTo>
                      <a:pt x="232" y="631"/>
                    </a:lnTo>
                    <a:lnTo>
                      <a:pt x="280" y="687"/>
                    </a:lnTo>
                    <a:lnTo>
                      <a:pt x="338" y="742"/>
                    </a:lnTo>
                    <a:lnTo>
                      <a:pt x="405" y="798"/>
                    </a:lnTo>
                    <a:lnTo>
                      <a:pt x="482" y="851"/>
                    </a:lnTo>
                    <a:lnTo>
                      <a:pt x="571" y="901"/>
                    </a:lnTo>
                    <a:lnTo>
                      <a:pt x="580" y="906"/>
                    </a:lnTo>
                    <a:lnTo>
                      <a:pt x="717" y="806"/>
                    </a:lnTo>
                    <a:lnTo>
                      <a:pt x="568" y="6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4" name="Freeform 57"/>
              <p:cNvSpPr>
                <a:spLocks/>
              </p:cNvSpPr>
              <p:nvPr/>
            </p:nvSpPr>
            <p:spPr bwMode="auto">
              <a:xfrm>
                <a:off x="4378" y="2075"/>
                <a:ext cx="281" cy="341"/>
              </a:xfrm>
              <a:custGeom>
                <a:avLst/>
                <a:gdLst>
                  <a:gd name="T0" fmla="*/ 29 w 562"/>
                  <a:gd name="T1" fmla="*/ 43 h 682"/>
                  <a:gd name="T2" fmla="*/ 24 w 562"/>
                  <a:gd name="T3" fmla="*/ 40 h 682"/>
                  <a:gd name="T4" fmla="*/ 20 w 562"/>
                  <a:gd name="T5" fmla="*/ 37 h 682"/>
                  <a:gd name="T6" fmla="*/ 17 w 562"/>
                  <a:gd name="T7" fmla="*/ 34 h 682"/>
                  <a:gd name="T8" fmla="*/ 13 w 562"/>
                  <a:gd name="T9" fmla="*/ 31 h 682"/>
                  <a:gd name="T10" fmla="*/ 10 w 562"/>
                  <a:gd name="T11" fmla="*/ 27 h 682"/>
                  <a:gd name="T12" fmla="*/ 9 w 562"/>
                  <a:gd name="T13" fmla="*/ 24 h 682"/>
                  <a:gd name="T14" fmla="*/ 6 w 562"/>
                  <a:gd name="T15" fmla="*/ 21 h 682"/>
                  <a:gd name="T16" fmla="*/ 4 w 562"/>
                  <a:gd name="T17" fmla="*/ 20 h 682"/>
                  <a:gd name="T18" fmla="*/ 3 w 562"/>
                  <a:gd name="T19" fmla="*/ 17 h 682"/>
                  <a:gd name="T20" fmla="*/ 2 w 562"/>
                  <a:gd name="T21" fmla="*/ 13 h 682"/>
                  <a:gd name="T22" fmla="*/ 1 w 562"/>
                  <a:gd name="T23" fmla="*/ 11 h 682"/>
                  <a:gd name="T24" fmla="*/ 1 w 562"/>
                  <a:gd name="T25" fmla="*/ 10 h 682"/>
                  <a:gd name="T26" fmla="*/ 1 w 562"/>
                  <a:gd name="T27" fmla="*/ 7 h 682"/>
                  <a:gd name="T28" fmla="*/ 1 w 562"/>
                  <a:gd name="T29" fmla="*/ 5 h 682"/>
                  <a:gd name="T30" fmla="*/ 1 w 562"/>
                  <a:gd name="T31" fmla="*/ 5 h 682"/>
                  <a:gd name="T32" fmla="*/ 0 w 562"/>
                  <a:gd name="T33" fmla="*/ 3 h 682"/>
                  <a:gd name="T34" fmla="*/ 4 w 562"/>
                  <a:gd name="T35" fmla="*/ 0 h 682"/>
                  <a:gd name="T36" fmla="*/ 12 w 562"/>
                  <a:gd name="T37" fmla="*/ 11 h 682"/>
                  <a:gd name="T38" fmla="*/ 9 w 562"/>
                  <a:gd name="T39" fmla="*/ 13 h 682"/>
                  <a:gd name="T40" fmla="*/ 23 w 562"/>
                  <a:gd name="T41" fmla="*/ 34 h 682"/>
                  <a:gd name="T42" fmla="*/ 28 w 562"/>
                  <a:gd name="T43" fmla="*/ 29 h 682"/>
                  <a:gd name="T44" fmla="*/ 35 w 562"/>
                  <a:gd name="T45" fmla="*/ 39 h 682"/>
                  <a:gd name="T46" fmla="*/ 29 w 562"/>
                  <a:gd name="T47" fmla="*/ 43 h 68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62"/>
                  <a:gd name="T73" fmla="*/ 0 h 682"/>
                  <a:gd name="T74" fmla="*/ 562 w 562"/>
                  <a:gd name="T75" fmla="*/ 682 h 68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62" h="682">
                    <a:moveTo>
                      <a:pt x="472" y="682"/>
                    </a:moveTo>
                    <a:lnTo>
                      <a:pt x="394" y="637"/>
                    </a:lnTo>
                    <a:lnTo>
                      <a:pt x="328" y="591"/>
                    </a:lnTo>
                    <a:lnTo>
                      <a:pt x="268" y="544"/>
                    </a:lnTo>
                    <a:lnTo>
                      <a:pt x="216" y="496"/>
                    </a:lnTo>
                    <a:lnTo>
                      <a:pt x="171" y="446"/>
                    </a:lnTo>
                    <a:lnTo>
                      <a:pt x="133" y="398"/>
                    </a:lnTo>
                    <a:lnTo>
                      <a:pt x="101" y="351"/>
                    </a:lnTo>
                    <a:lnTo>
                      <a:pt x="75" y="305"/>
                    </a:lnTo>
                    <a:lnTo>
                      <a:pt x="53" y="260"/>
                    </a:lnTo>
                    <a:lnTo>
                      <a:pt x="37" y="218"/>
                    </a:lnTo>
                    <a:lnTo>
                      <a:pt x="23" y="180"/>
                    </a:lnTo>
                    <a:lnTo>
                      <a:pt x="14" y="146"/>
                    </a:lnTo>
                    <a:lnTo>
                      <a:pt x="8" y="116"/>
                    </a:lnTo>
                    <a:lnTo>
                      <a:pt x="4" y="90"/>
                    </a:lnTo>
                    <a:lnTo>
                      <a:pt x="1" y="70"/>
                    </a:lnTo>
                    <a:lnTo>
                      <a:pt x="0" y="56"/>
                    </a:lnTo>
                    <a:lnTo>
                      <a:pt x="76" y="0"/>
                    </a:lnTo>
                    <a:lnTo>
                      <a:pt x="205" y="178"/>
                    </a:lnTo>
                    <a:lnTo>
                      <a:pt x="147" y="222"/>
                    </a:lnTo>
                    <a:lnTo>
                      <a:pt x="374" y="532"/>
                    </a:lnTo>
                    <a:lnTo>
                      <a:pt x="456" y="472"/>
                    </a:lnTo>
                    <a:lnTo>
                      <a:pt x="562" y="616"/>
                    </a:lnTo>
                    <a:lnTo>
                      <a:pt x="472" y="682"/>
                    </a:lnTo>
                    <a:close/>
                  </a:path>
                </a:pathLst>
              </a:custGeom>
              <a:solidFill>
                <a:srgbClr val="D39E5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nvGrpSpPr>
          <p:cNvPr id="495" name="Group 58"/>
          <p:cNvGrpSpPr>
            <a:grpSpLocks/>
          </p:cNvGrpSpPr>
          <p:nvPr/>
        </p:nvGrpSpPr>
        <p:grpSpPr bwMode="auto">
          <a:xfrm>
            <a:off x="239790" y="4869645"/>
            <a:ext cx="782501" cy="775661"/>
            <a:chOff x="2461" y="1618"/>
            <a:chExt cx="635" cy="629"/>
          </a:xfrm>
        </p:grpSpPr>
        <p:sp>
          <p:nvSpPr>
            <p:cNvPr id="496" name="AutoShape 59"/>
            <p:cNvSpPr>
              <a:spLocks noChangeArrowheads="1"/>
            </p:cNvSpPr>
            <p:nvPr/>
          </p:nvSpPr>
          <p:spPr bwMode="auto">
            <a:xfrm>
              <a:off x="2538" y="1689"/>
              <a:ext cx="558" cy="558"/>
            </a:xfrm>
            <a:prstGeom prst="smileyFace">
              <a:avLst>
                <a:gd name="adj" fmla="val 602"/>
              </a:avLst>
            </a:prstGeom>
            <a:solidFill>
              <a:srgbClr val="FFCC99"/>
            </a:solidFill>
            <a:ln w="12700">
              <a:solidFill>
                <a:srgbClr val="000000"/>
              </a:solidFill>
              <a:round/>
              <a:headEnd/>
              <a:tailEnd/>
            </a:ln>
          </p:spPr>
          <p:txBody>
            <a:bodyPr wrap="none" anchor="ctr"/>
            <a:lstStyle/>
            <a:p>
              <a:endParaRPr lang="en-US"/>
            </a:p>
          </p:txBody>
        </p:sp>
        <p:sp>
          <p:nvSpPr>
            <p:cNvPr id="497" name="Freeform 60"/>
            <p:cNvSpPr>
              <a:spLocks/>
            </p:cNvSpPr>
            <p:nvPr/>
          </p:nvSpPr>
          <p:spPr bwMode="auto">
            <a:xfrm>
              <a:off x="2676" y="1758"/>
              <a:ext cx="381" cy="69"/>
            </a:xfrm>
            <a:custGeom>
              <a:avLst/>
              <a:gdLst>
                <a:gd name="T0" fmla="*/ 18 w 381"/>
                <a:gd name="T1" fmla="*/ 0 h 69"/>
                <a:gd name="T2" fmla="*/ 327 w 381"/>
                <a:gd name="T3" fmla="*/ 0 h 69"/>
                <a:gd name="T4" fmla="*/ 381 w 381"/>
                <a:gd name="T5" fmla="*/ 69 h 69"/>
                <a:gd name="T6" fmla="*/ 0 w 381"/>
                <a:gd name="T7" fmla="*/ 69 h 69"/>
                <a:gd name="T8" fmla="*/ 18 w 381"/>
                <a:gd name="T9" fmla="*/ 0 h 69"/>
                <a:gd name="T10" fmla="*/ 0 60000 65536"/>
                <a:gd name="T11" fmla="*/ 0 60000 65536"/>
                <a:gd name="T12" fmla="*/ 0 60000 65536"/>
                <a:gd name="T13" fmla="*/ 0 60000 65536"/>
                <a:gd name="T14" fmla="*/ 0 60000 65536"/>
                <a:gd name="T15" fmla="*/ 0 w 381"/>
                <a:gd name="T16" fmla="*/ 0 h 69"/>
                <a:gd name="T17" fmla="*/ 381 w 381"/>
                <a:gd name="T18" fmla="*/ 69 h 69"/>
              </a:gdLst>
              <a:ahLst/>
              <a:cxnLst>
                <a:cxn ang="T10">
                  <a:pos x="T0" y="T1"/>
                </a:cxn>
                <a:cxn ang="T11">
                  <a:pos x="T2" y="T3"/>
                </a:cxn>
                <a:cxn ang="T12">
                  <a:pos x="T4" y="T5"/>
                </a:cxn>
                <a:cxn ang="T13">
                  <a:pos x="T6" y="T7"/>
                </a:cxn>
                <a:cxn ang="T14">
                  <a:pos x="T8" y="T9"/>
                </a:cxn>
              </a:cxnLst>
              <a:rect l="T15" t="T16" r="T17" b="T18"/>
              <a:pathLst>
                <a:path w="381" h="69">
                  <a:moveTo>
                    <a:pt x="18" y="0"/>
                  </a:moveTo>
                  <a:lnTo>
                    <a:pt x="327" y="0"/>
                  </a:lnTo>
                  <a:lnTo>
                    <a:pt x="381" y="69"/>
                  </a:lnTo>
                  <a:lnTo>
                    <a:pt x="0" y="69"/>
                  </a:lnTo>
                  <a:lnTo>
                    <a:pt x="18" y="0"/>
                  </a:lnTo>
                  <a:close/>
                </a:path>
              </a:pathLst>
            </a:custGeom>
            <a:solidFill>
              <a:schemeClr val="tx1"/>
            </a:solidFill>
            <a:ln w="28575">
              <a:solidFill>
                <a:schemeClr val="bg1"/>
              </a:solidFill>
              <a:round/>
              <a:headEnd/>
              <a:tailEnd/>
            </a:ln>
          </p:spPr>
          <p:txBody>
            <a:bodyPr wrap="none" lIns="0" tIns="0" rIns="0" bIns="0" anchor="ctr">
              <a:spAutoFit/>
            </a:bodyPr>
            <a:lstStyle/>
            <a:p>
              <a:endParaRPr lang="en-US"/>
            </a:p>
          </p:txBody>
        </p:sp>
        <p:grpSp>
          <p:nvGrpSpPr>
            <p:cNvPr id="498" name="Group 61"/>
            <p:cNvGrpSpPr>
              <a:grpSpLocks/>
            </p:cNvGrpSpPr>
            <p:nvPr/>
          </p:nvGrpSpPr>
          <p:grpSpPr bwMode="auto">
            <a:xfrm>
              <a:off x="2461" y="1618"/>
              <a:ext cx="275" cy="318"/>
              <a:chOff x="2983" y="1384"/>
              <a:chExt cx="275" cy="318"/>
            </a:xfrm>
          </p:grpSpPr>
          <p:sp>
            <p:nvSpPr>
              <p:cNvPr id="499" name="Freeform 62"/>
              <p:cNvSpPr>
                <a:spLocks/>
              </p:cNvSpPr>
              <p:nvPr/>
            </p:nvSpPr>
            <p:spPr bwMode="auto">
              <a:xfrm>
                <a:off x="2983" y="1384"/>
                <a:ext cx="275" cy="318"/>
              </a:xfrm>
              <a:custGeom>
                <a:avLst/>
                <a:gdLst>
                  <a:gd name="T0" fmla="*/ 0 w 343"/>
                  <a:gd name="T1" fmla="*/ 82 h 396"/>
                  <a:gd name="T2" fmla="*/ 2 w 343"/>
                  <a:gd name="T3" fmla="*/ 99 h 396"/>
                  <a:gd name="T4" fmla="*/ 5 w 343"/>
                  <a:gd name="T5" fmla="*/ 114 h 396"/>
                  <a:gd name="T6" fmla="*/ 11 w 343"/>
                  <a:gd name="T7" fmla="*/ 128 h 396"/>
                  <a:gd name="T8" fmla="*/ 21 w 343"/>
                  <a:gd name="T9" fmla="*/ 141 h 396"/>
                  <a:gd name="T10" fmla="*/ 31 w 343"/>
                  <a:gd name="T11" fmla="*/ 151 h 396"/>
                  <a:gd name="T12" fmla="*/ 43 w 343"/>
                  <a:gd name="T13" fmla="*/ 158 h 396"/>
                  <a:gd name="T14" fmla="*/ 57 w 343"/>
                  <a:gd name="T15" fmla="*/ 163 h 396"/>
                  <a:gd name="T16" fmla="*/ 71 w 343"/>
                  <a:gd name="T17" fmla="*/ 165 h 396"/>
                  <a:gd name="T18" fmla="*/ 85 w 343"/>
                  <a:gd name="T19" fmla="*/ 163 h 396"/>
                  <a:gd name="T20" fmla="*/ 99 w 343"/>
                  <a:gd name="T21" fmla="*/ 158 h 396"/>
                  <a:gd name="T22" fmla="*/ 111 w 343"/>
                  <a:gd name="T23" fmla="*/ 151 h 396"/>
                  <a:gd name="T24" fmla="*/ 121 w 343"/>
                  <a:gd name="T25" fmla="*/ 141 h 396"/>
                  <a:gd name="T26" fmla="*/ 130 w 343"/>
                  <a:gd name="T27" fmla="*/ 128 h 396"/>
                  <a:gd name="T28" fmla="*/ 136 w 343"/>
                  <a:gd name="T29" fmla="*/ 114 h 396"/>
                  <a:gd name="T30" fmla="*/ 141 w 343"/>
                  <a:gd name="T31" fmla="*/ 99 h 396"/>
                  <a:gd name="T32" fmla="*/ 141 w 343"/>
                  <a:gd name="T33" fmla="*/ 82 h 396"/>
                  <a:gd name="T34" fmla="*/ 141 w 343"/>
                  <a:gd name="T35" fmla="*/ 66 h 396"/>
                  <a:gd name="T36" fmla="*/ 136 w 343"/>
                  <a:gd name="T37" fmla="*/ 50 h 396"/>
                  <a:gd name="T38" fmla="*/ 130 w 343"/>
                  <a:gd name="T39" fmla="*/ 36 h 396"/>
                  <a:gd name="T40" fmla="*/ 121 w 343"/>
                  <a:gd name="T41" fmla="*/ 25 h 396"/>
                  <a:gd name="T42" fmla="*/ 111 w 343"/>
                  <a:gd name="T43" fmla="*/ 14 h 396"/>
                  <a:gd name="T44" fmla="*/ 99 w 343"/>
                  <a:gd name="T45" fmla="*/ 6 h 396"/>
                  <a:gd name="T46" fmla="*/ 85 w 343"/>
                  <a:gd name="T47" fmla="*/ 2 h 396"/>
                  <a:gd name="T48" fmla="*/ 71 w 343"/>
                  <a:gd name="T49" fmla="*/ 0 h 396"/>
                  <a:gd name="T50" fmla="*/ 57 w 343"/>
                  <a:gd name="T51" fmla="*/ 2 h 396"/>
                  <a:gd name="T52" fmla="*/ 43 w 343"/>
                  <a:gd name="T53" fmla="*/ 6 h 396"/>
                  <a:gd name="T54" fmla="*/ 31 w 343"/>
                  <a:gd name="T55" fmla="*/ 14 h 396"/>
                  <a:gd name="T56" fmla="*/ 21 w 343"/>
                  <a:gd name="T57" fmla="*/ 25 h 396"/>
                  <a:gd name="T58" fmla="*/ 11 w 343"/>
                  <a:gd name="T59" fmla="*/ 36 h 396"/>
                  <a:gd name="T60" fmla="*/ 5 w 343"/>
                  <a:gd name="T61" fmla="*/ 50 h 396"/>
                  <a:gd name="T62" fmla="*/ 2 w 343"/>
                  <a:gd name="T63" fmla="*/ 66 h 396"/>
                  <a:gd name="T64" fmla="*/ 0 w 343"/>
                  <a:gd name="T65" fmla="*/ 82 h 3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43"/>
                  <a:gd name="T100" fmla="*/ 0 h 396"/>
                  <a:gd name="T101" fmla="*/ 343 w 343"/>
                  <a:gd name="T102" fmla="*/ 396 h 3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43" h="396">
                    <a:moveTo>
                      <a:pt x="0" y="197"/>
                    </a:moveTo>
                    <a:lnTo>
                      <a:pt x="3" y="238"/>
                    </a:lnTo>
                    <a:lnTo>
                      <a:pt x="13" y="274"/>
                    </a:lnTo>
                    <a:lnTo>
                      <a:pt x="29" y="309"/>
                    </a:lnTo>
                    <a:lnTo>
                      <a:pt x="51" y="338"/>
                    </a:lnTo>
                    <a:lnTo>
                      <a:pt x="76" y="363"/>
                    </a:lnTo>
                    <a:lnTo>
                      <a:pt x="105" y="380"/>
                    </a:lnTo>
                    <a:lnTo>
                      <a:pt x="137" y="392"/>
                    </a:lnTo>
                    <a:lnTo>
                      <a:pt x="171" y="396"/>
                    </a:lnTo>
                    <a:lnTo>
                      <a:pt x="206" y="392"/>
                    </a:lnTo>
                    <a:lnTo>
                      <a:pt x="238" y="380"/>
                    </a:lnTo>
                    <a:lnTo>
                      <a:pt x="267" y="363"/>
                    </a:lnTo>
                    <a:lnTo>
                      <a:pt x="292" y="338"/>
                    </a:lnTo>
                    <a:lnTo>
                      <a:pt x="314" y="309"/>
                    </a:lnTo>
                    <a:lnTo>
                      <a:pt x="330" y="274"/>
                    </a:lnTo>
                    <a:lnTo>
                      <a:pt x="340" y="238"/>
                    </a:lnTo>
                    <a:lnTo>
                      <a:pt x="343" y="197"/>
                    </a:lnTo>
                    <a:lnTo>
                      <a:pt x="340" y="158"/>
                    </a:lnTo>
                    <a:lnTo>
                      <a:pt x="330" y="120"/>
                    </a:lnTo>
                    <a:lnTo>
                      <a:pt x="314" y="87"/>
                    </a:lnTo>
                    <a:lnTo>
                      <a:pt x="292" y="58"/>
                    </a:lnTo>
                    <a:lnTo>
                      <a:pt x="267" y="33"/>
                    </a:lnTo>
                    <a:lnTo>
                      <a:pt x="238" y="16"/>
                    </a:lnTo>
                    <a:lnTo>
                      <a:pt x="206" y="4"/>
                    </a:lnTo>
                    <a:lnTo>
                      <a:pt x="171" y="0"/>
                    </a:lnTo>
                    <a:lnTo>
                      <a:pt x="137" y="4"/>
                    </a:lnTo>
                    <a:lnTo>
                      <a:pt x="105" y="16"/>
                    </a:lnTo>
                    <a:lnTo>
                      <a:pt x="76" y="33"/>
                    </a:lnTo>
                    <a:lnTo>
                      <a:pt x="51" y="58"/>
                    </a:lnTo>
                    <a:lnTo>
                      <a:pt x="29" y="87"/>
                    </a:lnTo>
                    <a:lnTo>
                      <a:pt x="13" y="120"/>
                    </a:lnTo>
                    <a:lnTo>
                      <a:pt x="3" y="158"/>
                    </a:lnTo>
                    <a:lnTo>
                      <a:pt x="0" y="1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 name="Freeform 63"/>
              <p:cNvSpPr>
                <a:spLocks/>
              </p:cNvSpPr>
              <p:nvPr/>
            </p:nvSpPr>
            <p:spPr bwMode="auto">
              <a:xfrm>
                <a:off x="2999" y="1400"/>
                <a:ext cx="243" cy="286"/>
              </a:xfrm>
              <a:custGeom>
                <a:avLst/>
                <a:gdLst>
                  <a:gd name="T0" fmla="*/ 0 w 303"/>
                  <a:gd name="T1" fmla="*/ 74 h 356"/>
                  <a:gd name="T2" fmla="*/ 2 w 303"/>
                  <a:gd name="T3" fmla="*/ 59 h 356"/>
                  <a:gd name="T4" fmla="*/ 5 w 303"/>
                  <a:gd name="T5" fmla="*/ 46 h 356"/>
                  <a:gd name="T6" fmla="*/ 11 w 303"/>
                  <a:gd name="T7" fmla="*/ 33 h 356"/>
                  <a:gd name="T8" fmla="*/ 18 w 303"/>
                  <a:gd name="T9" fmla="*/ 22 h 356"/>
                  <a:gd name="T10" fmla="*/ 27 w 303"/>
                  <a:gd name="T11" fmla="*/ 13 h 356"/>
                  <a:gd name="T12" fmla="*/ 38 w 303"/>
                  <a:gd name="T13" fmla="*/ 6 h 356"/>
                  <a:gd name="T14" fmla="*/ 51 w 303"/>
                  <a:gd name="T15" fmla="*/ 2 h 356"/>
                  <a:gd name="T16" fmla="*/ 63 w 303"/>
                  <a:gd name="T17" fmla="*/ 0 h 356"/>
                  <a:gd name="T18" fmla="*/ 75 w 303"/>
                  <a:gd name="T19" fmla="*/ 2 h 356"/>
                  <a:gd name="T20" fmla="*/ 87 w 303"/>
                  <a:gd name="T21" fmla="*/ 6 h 356"/>
                  <a:gd name="T22" fmla="*/ 98 w 303"/>
                  <a:gd name="T23" fmla="*/ 13 h 356"/>
                  <a:gd name="T24" fmla="*/ 107 w 303"/>
                  <a:gd name="T25" fmla="*/ 22 h 356"/>
                  <a:gd name="T26" fmla="*/ 114 w 303"/>
                  <a:gd name="T27" fmla="*/ 33 h 356"/>
                  <a:gd name="T28" fmla="*/ 120 w 303"/>
                  <a:gd name="T29" fmla="*/ 46 h 356"/>
                  <a:gd name="T30" fmla="*/ 124 w 303"/>
                  <a:gd name="T31" fmla="*/ 59 h 356"/>
                  <a:gd name="T32" fmla="*/ 125 w 303"/>
                  <a:gd name="T33" fmla="*/ 74 h 356"/>
                  <a:gd name="T34" fmla="*/ 124 w 303"/>
                  <a:gd name="T35" fmla="*/ 89 h 356"/>
                  <a:gd name="T36" fmla="*/ 120 w 303"/>
                  <a:gd name="T37" fmla="*/ 103 h 356"/>
                  <a:gd name="T38" fmla="*/ 114 w 303"/>
                  <a:gd name="T39" fmla="*/ 116 h 356"/>
                  <a:gd name="T40" fmla="*/ 107 w 303"/>
                  <a:gd name="T41" fmla="*/ 126 h 356"/>
                  <a:gd name="T42" fmla="*/ 98 w 303"/>
                  <a:gd name="T43" fmla="*/ 136 h 356"/>
                  <a:gd name="T44" fmla="*/ 87 w 303"/>
                  <a:gd name="T45" fmla="*/ 143 h 356"/>
                  <a:gd name="T46" fmla="*/ 75 w 303"/>
                  <a:gd name="T47" fmla="*/ 147 h 356"/>
                  <a:gd name="T48" fmla="*/ 63 w 303"/>
                  <a:gd name="T49" fmla="*/ 149 h 356"/>
                  <a:gd name="T50" fmla="*/ 51 w 303"/>
                  <a:gd name="T51" fmla="*/ 147 h 356"/>
                  <a:gd name="T52" fmla="*/ 38 w 303"/>
                  <a:gd name="T53" fmla="*/ 143 h 356"/>
                  <a:gd name="T54" fmla="*/ 27 w 303"/>
                  <a:gd name="T55" fmla="*/ 136 h 356"/>
                  <a:gd name="T56" fmla="*/ 18 w 303"/>
                  <a:gd name="T57" fmla="*/ 126 h 356"/>
                  <a:gd name="T58" fmla="*/ 11 w 303"/>
                  <a:gd name="T59" fmla="*/ 116 h 356"/>
                  <a:gd name="T60" fmla="*/ 5 w 303"/>
                  <a:gd name="T61" fmla="*/ 103 h 356"/>
                  <a:gd name="T62" fmla="*/ 2 w 303"/>
                  <a:gd name="T63" fmla="*/ 89 h 356"/>
                  <a:gd name="T64" fmla="*/ 0 w 303"/>
                  <a:gd name="T65" fmla="*/ 74 h 3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03"/>
                  <a:gd name="T100" fmla="*/ 0 h 356"/>
                  <a:gd name="T101" fmla="*/ 303 w 303"/>
                  <a:gd name="T102" fmla="*/ 356 h 35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03" h="356">
                    <a:moveTo>
                      <a:pt x="0" y="177"/>
                    </a:moveTo>
                    <a:lnTo>
                      <a:pt x="3" y="142"/>
                    </a:lnTo>
                    <a:lnTo>
                      <a:pt x="12" y="109"/>
                    </a:lnTo>
                    <a:lnTo>
                      <a:pt x="26" y="79"/>
                    </a:lnTo>
                    <a:lnTo>
                      <a:pt x="45" y="52"/>
                    </a:lnTo>
                    <a:lnTo>
                      <a:pt x="67" y="31"/>
                    </a:lnTo>
                    <a:lnTo>
                      <a:pt x="93" y="15"/>
                    </a:lnTo>
                    <a:lnTo>
                      <a:pt x="121" y="3"/>
                    </a:lnTo>
                    <a:lnTo>
                      <a:pt x="151" y="0"/>
                    </a:lnTo>
                    <a:lnTo>
                      <a:pt x="182" y="3"/>
                    </a:lnTo>
                    <a:lnTo>
                      <a:pt x="211" y="15"/>
                    </a:lnTo>
                    <a:lnTo>
                      <a:pt x="236" y="31"/>
                    </a:lnTo>
                    <a:lnTo>
                      <a:pt x="259" y="52"/>
                    </a:lnTo>
                    <a:lnTo>
                      <a:pt x="276" y="79"/>
                    </a:lnTo>
                    <a:lnTo>
                      <a:pt x="291" y="109"/>
                    </a:lnTo>
                    <a:lnTo>
                      <a:pt x="300" y="142"/>
                    </a:lnTo>
                    <a:lnTo>
                      <a:pt x="303" y="177"/>
                    </a:lnTo>
                    <a:lnTo>
                      <a:pt x="300" y="214"/>
                    </a:lnTo>
                    <a:lnTo>
                      <a:pt x="291" y="247"/>
                    </a:lnTo>
                    <a:lnTo>
                      <a:pt x="276" y="278"/>
                    </a:lnTo>
                    <a:lnTo>
                      <a:pt x="259" y="304"/>
                    </a:lnTo>
                    <a:lnTo>
                      <a:pt x="236" y="326"/>
                    </a:lnTo>
                    <a:lnTo>
                      <a:pt x="211" y="342"/>
                    </a:lnTo>
                    <a:lnTo>
                      <a:pt x="182" y="353"/>
                    </a:lnTo>
                    <a:lnTo>
                      <a:pt x="151" y="356"/>
                    </a:lnTo>
                    <a:lnTo>
                      <a:pt x="121" y="353"/>
                    </a:lnTo>
                    <a:lnTo>
                      <a:pt x="93" y="342"/>
                    </a:lnTo>
                    <a:lnTo>
                      <a:pt x="67" y="326"/>
                    </a:lnTo>
                    <a:lnTo>
                      <a:pt x="45" y="304"/>
                    </a:lnTo>
                    <a:lnTo>
                      <a:pt x="26" y="278"/>
                    </a:lnTo>
                    <a:lnTo>
                      <a:pt x="12" y="247"/>
                    </a:lnTo>
                    <a:lnTo>
                      <a:pt x="3" y="214"/>
                    </a:lnTo>
                    <a:lnTo>
                      <a:pt x="0" y="177"/>
                    </a:lnTo>
                    <a:close/>
                  </a:path>
                </a:pathLst>
              </a:custGeom>
              <a:solidFill>
                <a:srgbClr val="FF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 name="Freeform 64"/>
              <p:cNvSpPr>
                <a:spLocks/>
              </p:cNvSpPr>
              <p:nvPr/>
            </p:nvSpPr>
            <p:spPr bwMode="auto">
              <a:xfrm>
                <a:off x="3127" y="1444"/>
                <a:ext cx="77" cy="167"/>
              </a:xfrm>
              <a:custGeom>
                <a:avLst/>
                <a:gdLst>
                  <a:gd name="T0" fmla="*/ 0 w 95"/>
                  <a:gd name="T1" fmla="*/ 8 h 208"/>
                  <a:gd name="T2" fmla="*/ 2 w 95"/>
                  <a:gd name="T3" fmla="*/ 8 h 208"/>
                  <a:gd name="T4" fmla="*/ 3 w 95"/>
                  <a:gd name="T5" fmla="*/ 9 h 208"/>
                  <a:gd name="T6" fmla="*/ 7 w 95"/>
                  <a:gd name="T7" fmla="*/ 10 h 208"/>
                  <a:gd name="T8" fmla="*/ 11 w 95"/>
                  <a:gd name="T9" fmla="*/ 11 h 208"/>
                  <a:gd name="T10" fmla="*/ 15 w 95"/>
                  <a:gd name="T11" fmla="*/ 14 h 208"/>
                  <a:gd name="T12" fmla="*/ 20 w 95"/>
                  <a:gd name="T13" fmla="*/ 18 h 208"/>
                  <a:gd name="T14" fmla="*/ 24 w 95"/>
                  <a:gd name="T15" fmla="*/ 21 h 208"/>
                  <a:gd name="T16" fmla="*/ 28 w 95"/>
                  <a:gd name="T17" fmla="*/ 26 h 208"/>
                  <a:gd name="T18" fmla="*/ 32 w 95"/>
                  <a:gd name="T19" fmla="*/ 38 h 208"/>
                  <a:gd name="T20" fmla="*/ 32 w 95"/>
                  <a:gd name="T21" fmla="*/ 51 h 208"/>
                  <a:gd name="T22" fmla="*/ 28 w 95"/>
                  <a:gd name="T23" fmla="*/ 67 h 208"/>
                  <a:gd name="T24" fmla="*/ 20 w 95"/>
                  <a:gd name="T25" fmla="*/ 83 h 208"/>
                  <a:gd name="T26" fmla="*/ 28 w 95"/>
                  <a:gd name="T27" fmla="*/ 87 h 208"/>
                  <a:gd name="T28" fmla="*/ 36 w 95"/>
                  <a:gd name="T29" fmla="*/ 67 h 208"/>
                  <a:gd name="T30" fmla="*/ 41 w 95"/>
                  <a:gd name="T31" fmla="*/ 51 h 208"/>
                  <a:gd name="T32" fmla="*/ 40 w 95"/>
                  <a:gd name="T33" fmla="*/ 35 h 208"/>
                  <a:gd name="T34" fmla="*/ 36 w 95"/>
                  <a:gd name="T35" fmla="*/ 23 h 208"/>
                  <a:gd name="T36" fmla="*/ 32 w 95"/>
                  <a:gd name="T37" fmla="*/ 17 h 208"/>
                  <a:gd name="T38" fmla="*/ 26 w 95"/>
                  <a:gd name="T39" fmla="*/ 11 h 208"/>
                  <a:gd name="T40" fmla="*/ 21 w 95"/>
                  <a:gd name="T41" fmla="*/ 7 h 208"/>
                  <a:gd name="T42" fmla="*/ 15 w 95"/>
                  <a:gd name="T43" fmla="*/ 4 h 208"/>
                  <a:gd name="T44" fmla="*/ 10 w 95"/>
                  <a:gd name="T45" fmla="*/ 2 h 208"/>
                  <a:gd name="T46" fmla="*/ 6 w 95"/>
                  <a:gd name="T47" fmla="*/ 2 h 208"/>
                  <a:gd name="T48" fmla="*/ 3 w 95"/>
                  <a:gd name="T49" fmla="*/ 0 h 208"/>
                  <a:gd name="T50" fmla="*/ 2 w 95"/>
                  <a:gd name="T51" fmla="*/ 0 h 208"/>
                  <a:gd name="T52" fmla="*/ 0 w 95"/>
                  <a:gd name="T53" fmla="*/ 8 h 20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5"/>
                  <a:gd name="T82" fmla="*/ 0 h 208"/>
                  <a:gd name="T83" fmla="*/ 95 w 95"/>
                  <a:gd name="T84" fmla="*/ 208 h 20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5" h="208">
                    <a:moveTo>
                      <a:pt x="0" y="19"/>
                    </a:moveTo>
                    <a:lnTo>
                      <a:pt x="3" y="19"/>
                    </a:lnTo>
                    <a:lnTo>
                      <a:pt x="7" y="21"/>
                    </a:lnTo>
                    <a:lnTo>
                      <a:pt x="16" y="24"/>
                    </a:lnTo>
                    <a:lnTo>
                      <a:pt x="26" y="28"/>
                    </a:lnTo>
                    <a:lnTo>
                      <a:pt x="36" y="34"/>
                    </a:lnTo>
                    <a:lnTo>
                      <a:pt x="47" y="42"/>
                    </a:lnTo>
                    <a:lnTo>
                      <a:pt x="57" y="51"/>
                    </a:lnTo>
                    <a:lnTo>
                      <a:pt x="66" y="64"/>
                    </a:lnTo>
                    <a:lnTo>
                      <a:pt x="73" y="92"/>
                    </a:lnTo>
                    <a:lnTo>
                      <a:pt x="73" y="122"/>
                    </a:lnTo>
                    <a:lnTo>
                      <a:pt x="64" y="159"/>
                    </a:lnTo>
                    <a:lnTo>
                      <a:pt x="47" y="199"/>
                    </a:lnTo>
                    <a:lnTo>
                      <a:pt x="66" y="208"/>
                    </a:lnTo>
                    <a:lnTo>
                      <a:pt x="84" y="163"/>
                    </a:lnTo>
                    <a:lnTo>
                      <a:pt x="95" y="122"/>
                    </a:lnTo>
                    <a:lnTo>
                      <a:pt x="93" y="86"/>
                    </a:lnTo>
                    <a:lnTo>
                      <a:pt x="83" y="56"/>
                    </a:lnTo>
                    <a:lnTo>
                      <a:pt x="73" y="40"/>
                    </a:lnTo>
                    <a:lnTo>
                      <a:pt x="61" y="28"/>
                    </a:lnTo>
                    <a:lnTo>
                      <a:pt x="48" y="18"/>
                    </a:lnTo>
                    <a:lnTo>
                      <a:pt x="35" y="10"/>
                    </a:lnTo>
                    <a:lnTo>
                      <a:pt x="23" y="6"/>
                    </a:lnTo>
                    <a:lnTo>
                      <a:pt x="13" y="2"/>
                    </a:lnTo>
                    <a:lnTo>
                      <a:pt x="7" y="0"/>
                    </a:lnTo>
                    <a:lnTo>
                      <a:pt x="4" y="0"/>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 name="Freeform 65"/>
              <p:cNvSpPr>
                <a:spLocks/>
              </p:cNvSpPr>
              <p:nvPr/>
            </p:nvSpPr>
            <p:spPr bwMode="auto">
              <a:xfrm>
                <a:off x="3074" y="1506"/>
                <a:ext cx="72" cy="95"/>
              </a:xfrm>
              <a:custGeom>
                <a:avLst/>
                <a:gdLst>
                  <a:gd name="T0" fmla="*/ 0 w 90"/>
                  <a:gd name="T1" fmla="*/ 25 h 118"/>
                  <a:gd name="T2" fmla="*/ 2 w 90"/>
                  <a:gd name="T3" fmla="*/ 30 h 118"/>
                  <a:gd name="T4" fmla="*/ 2 w 90"/>
                  <a:gd name="T5" fmla="*/ 35 h 118"/>
                  <a:gd name="T6" fmla="*/ 3 w 90"/>
                  <a:gd name="T7" fmla="*/ 39 h 118"/>
                  <a:gd name="T8" fmla="*/ 5 w 90"/>
                  <a:gd name="T9" fmla="*/ 42 h 118"/>
                  <a:gd name="T10" fmla="*/ 9 w 90"/>
                  <a:gd name="T11" fmla="*/ 45 h 118"/>
                  <a:gd name="T12" fmla="*/ 11 w 90"/>
                  <a:gd name="T13" fmla="*/ 48 h 118"/>
                  <a:gd name="T14" fmla="*/ 15 w 90"/>
                  <a:gd name="T15" fmla="*/ 49 h 118"/>
                  <a:gd name="T16" fmla="*/ 18 w 90"/>
                  <a:gd name="T17" fmla="*/ 49 h 118"/>
                  <a:gd name="T18" fmla="*/ 22 w 90"/>
                  <a:gd name="T19" fmla="*/ 49 h 118"/>
                  <a:gd name="T20" fmla="*/ 26 w 90"/>
                  <a:gd name="T21" fmla="*/ 48 h 118"/>
                  <a:gd name="T22" fmla="*/ 29 w 90"/>
                  <a:gd name="T23" fmla="*/ 45 h 118"/>
                  <a:gd name="T24" fmla="*/ 32 w 90"/>
                  <a:gd name="T25" fmla="*/ 42 h 118"/>
                  <a:gd name="T26" fmla="*/ 34 w 90"/>
                  <a:gd name="T27" fmla="*/ 39 h 118"/>
                  <a:gd name="T28" fmla="*/ 36 w 90"/>
                  <a:gd name="T29" fmla="*/ 35 h 118"/>
                  <a:gd name="T30" fmla="*/ 37 w 90"/>
                  <a:gd name="T31" fmla="*/ 30 h 118"/>
                  <a:gd name="T32" fmla="*/ 37 w 90"/>
                  <a:gd name="T33" fmla="*/ 25 h 118"/>
                  <a:gd name="T34" fmla="*/ 37 w 90"/>
                  <a:gd name="T35" fmla="*/ 20 h 118"/>
                  <a:gd name="T36" fmla="*/ 36 w 90"/>
                  <a:gd name="T37" fmla="*/ 15 h 118"/>
                  <a:gd name="T38" fmla="*/ 34 w 90"/>
                  <a:gd name="T39" fmla="*/ 11 h 118"/>
                  <a:gd name="T40" fmla="*/ 32 w 90"/>
                  <a:gd name="T41" fmla="*/ 7 h 118"/>
                  <a:gd name="T42" fmla="*/ 29 w 90"/>
                  <a:gd name="T43" fmla="*/ 4 h 118"/>
                  <a:gd name="T44" fmla="*/ 26 w 90"/>
                  <a:gd name="T45" fmla="*/ 2 h 118"/>
                  <a:gd name="T46" fmla="*/ 22 w 90"/>
                  <a:gd name="T47" fmla="*/ 2 h 118"/>
                  <a:gd name="T48" fmla="*/ 18 w 90"/>
                  <a:gd name="T49" fmla="*/ 0 h 118"/>
                  <a:gd name="T50" fmla="*/ 15 w 90"/>
                  <a:gd name="T51" fmla="*/ 2 h 118"/>
                  <a:gd name="T52" fmla="*/ 11 w 90"/>
                  <a:gd name="T53" fmla="*/ 2 h 118"/>
                  <a:gd name="T54" fmla="*/ 9 w 90"/>
                  <a:gd name="T55" fmla="*/ 4 h 118"/>
                  <a:gd name="T56" fmla="*/ 5 w 90"/>
                  <a:gd name="T57" fmla="*/ 7 h 118"/>
                  <a:gd name="T58" fmla="*/ 3 w 90"/>
                  <a:gd name="T59" fmla="*/ 11 h 118"/>
                  <a:gd name="T60" fmla="*/ 2 w 90"/>
                  <a:gd name="T61" fmla="*/ 15 h 118"/>
                  <a:gd name="T62" fmla="*/ 2 w 90"/>
                  <a:gd name="T63" fmla="*/ 20 h 118"/>
                  <a:gd name="T64" fmla="*/ 0 w 90"/>
                  <a:gd name="T65" fmla="*/ 25 h 1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0"/>
                  <a:gd name="T100" fmla="*/ 0 h 118"/>
                  <a:gd name="T101" fmla="*/ 90 w 90"/>
                  <a:gd name="T102" fmla="*/ 118 h 11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0" h="118">
                    <a:moveTo>
                      <a:pt x="0" y="60"/>
                    </a:moveTo>
                    <a:lnTo>
                      <a:pt x="2" y="71"/>
                    </a:lnTo>
                    <a:lnTo>
                      <a:pt x="3" y="83"/>
                    </a:lnTo>
                    <a:lnTo>
                      <a:pt x="8" y="92"/>
                    </a:lnTo>
                    <a:lnTo>
                      <a:pt x="13" y="101"/>
                    </a:lnTo>
                    <a:lnTo>
                      <a:pt x="21" y="108"/>
                    </a:lnTo>
                    <a:lnTo>
                      <a:pt x="28" y="114"/>
                    </a:lnTo>
                    <a:lnTo>
                      <a:pt x="37" y="117"/>
                    </a:lnTo>
                    <a:lnTo>
                      <a:pt x="45" y="118"/>
                    </a:lnTo>
                    <a:lnTo>
                      <a:pt x="54" y="117"/>
                    </a:lnTo>
                    <a:lnTo>
                      <a:pt x="63" y="114"/>
                    </a:lnTo>
                    <a:lnTo>
                      <a:pt x="70" y="108"/>
                    </a:lnTo>
                    <a:lnTo>
                      <a:pt x="77" y="101"/>
                    </a:lnTo>
                    <a:lnTo>
                      <a:pt x="83" y="92"/>
                    </a:lnTo>
                    <a:lnTo>
                      <a:pt x="87" y="83"/>
                    </a:lnTo>
                    <a:lnTo>
                      <a:pt x="89" y="71"/>
                    </a:lnTo>
                    <a:lnTo>
                      <a:pt x="90" y="60"/>
                    </a:lnTo>
                    <a:lnTo>
                      <a:pt x="89" y="48"/>
                    </a:lnTo>
                    <a:lnTo>
                      <a:pt x="87" y="37"/>
                    </a:lnTo>
                    <a:lnTo>
                      <a:pt x="83" y="26"/>
                    </a:lnTo>
                    <a:lnTo>
                      <a:pt x="77" y="18"/>
                    </a:lnTo>
                    <a:lnTo>
                      <a:pt x="70" y="10"/>
                    </a:lnTo>
                    <a:lnTo>
                      <a:pt x="63" y="5"/>
                    </a:lnTo>
                    <a:lnTo>
                      <a:pt x="54" y="2"/>
                    </a:lnTo>
                    <a:lnTo>
                      <a:pt x="45" y="0"/>
                    </a:lnTo>
                    <a:lnTo>
                      <a:pt x="37" y="2"/>
                    </a:lnTo>
                    <a:lnTo>
                      <a:pt x="28" y="5"/>
                    </a:lnTo>
                    <a:lnTo>
                      <a:pt x="21" y="10"/>
                    </a:lnTo>
                    <a:lnTo>
                      <a:pt x="13" y="18"/>
                    </a:lnTo>
                    <a:lnTo>
                      <a:pt x="8" y="26"/>
                    </a:lnTo>
                    <a:lnTo>
                      <a:pt x="3" y="37"/>
                    </a:lnTo>
                    <a:lnTo>
                      <a:pt x="2" y="48"/>
                    </a:ln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 name="Freeform 66"/>
              <p:cNvSpPr>
                <a:spLocks/>
              </p:cNvSpPr>
              <p:nvPr/>
            </p:nvSpPr>
            <p:spPr bwMode="auto">
              <a:xfrm>
                <a:off x="3082" y="1514"/>
                <a:ext cx="56" cy="79"/>
              </a:xfrm>
              <a:custGeom>
                <a:avLst/>
                <a:gdLst>
                  <a:gd name="T0" fmla="*/ 0 w 70"/>
                  <a:gd name="T1" fmla="*/ 21 h 98"/>
                  <a:gd name="T2" fmla="*/ 2 w 70"/>
                  <a:gd name="T3" fmla="*/ 13 h 98"/>
                  <a:gd name="T4" fmla="*/ 5 w 70"/>
                  <a:gd name="T5" fmla="*/ 6 h 98"/>
                  <a:gd name="T6" fmla="*/ 9 w 70"/>
                  <a:gd name="T7" fmla="*/ 2 h 98"/>
                  <a:gd name="T8" fmla="*/ 14 w 70"/>
                  <a:gd name="T9" fmla="*/ 0 h 98"/>
                  <a:gd name="T10" fmla="*/ 19 w 70"/>
                  <a:gd name="T11" fmla="*/ 2 h 98"/>
                  <a:gd name="T12" fmla="*/ 24 w 70"/>
                  <a:gd name="T13" fmla="*/ 6 h 98"/>
                  <a:gd name="T14" fmla="*/ 27 w 70"/>
                  <a:gd name="T15" fmla="*/ 13 h 98"/>
                  <a:gd name="T16" fmla="*/ 29 w 70"/>
                  <a:gd name="T17" fmla="*/ 21 h 98"/>
                  <a:gd name="T18" fmla="*/ 27 w 70"/>
                  <a:gd name="T19" fmla="*/ 29 h 98"/>
                  <a:gd name="T20" fmla="*/ 24 w 70"/>
                  <a:gd name="T21" fmla="*/ 35 h 98"/>
                  <a:gd name="T22" fmla="*/ 19 w 70"/>
                  <a:gd name="T23" fmla="*/ 39 h 98"/>
                  <a:gd name="T24" fmla="*/ 14 w 70"/>
                  <a:gd name="T25" fmla="*/ 42 h 98"/>
                  <a:gd name="T26" fmla="*/ 9 w 70"/>
                  <a:gd name="T27" fmla="*/ 39 h 98"/>
                  <a:gd name="T28" fmla="*/ 5 w 70"/>
                  <a:gd name="T29" fmla="*/ 35 h 98"/>
                  <a:gd name="T30" fmla="*/ 2 w 70"/>
                  <a:gd name="T31" fmla="*/ 29 h 98"/>
                  <a:gd name="T32" fmla="*/ 0 w 70"/>
                  <a:gd name="T33" fmla="*/ 21 h 9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0"/>
                  <a:gd name="T52" fmla="*/ 0 h 98"/>
                  <a:gd name="T53" fmla="*/ 70 w 70"/>
                  <a:gd name="T54" fmla="*/ 98 h 9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0" h="98">
                    <a:moveTo>
                      <a:pt x="0" y="50"/>
                    </a:moveTo>
                    <a:lnTo>
                      <a:pt x="3" y="31"/>
                    </a:lnTo>
                    <a:lnTo>
                      <a:pt x="11" y="15"/>
                    </a:lnTo>
                    <a:lnTo>
                      <a:pt x="21" y="5"/>
                    </a:lnTo>
                    <a:lnTo>
                      <a:pt x="35" y="0"/>
                    </a:lnTo>
                    <a:lnTo>
                      <a:pt x="48" y="5"/>
                    </a:lnTo>
                    <a:lnTo>
                      <a:pt x="60" y="15"/>
                    </a:lnTo>
                    <a:lnTo>
                      <a:pt x="67" y="31"/>
                    </a:lnTo>
                    <a:lnTo>
                      <a:pt x="70" y="50"/>
                    </a:lnTo>
                    <a:lnTo>
                      <a:pt x="67" y="69"/>
                    </a:lnTo>
                    <a:lnTo>
                      <a:pt x="60" y="83"/>
                    </a:lnTo>
                    <a:lnTo>
                      <a:pt x="48" y="93"/>
                    </a:lnTo>
                    <a:lnTo>
                      <a:pt x="35" y="98"/>
                    </a:lnTo>
                    <a:lnTo>
                      <a:pt x="21" y="93"/>
                    </a:lnTo>
                    <a:lnTo>
                      <a:pt x="11" y="83"/>
                    </a:lnTo>
                    <a:lnTo>
                      <a:pt x="3" y="69"/>
                    </a:lnTo>
                    <a:lnTo>
                      <a:pt x="0"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nvGrpSpPr>
          <p:cNvPr id="504" name="Group 503"/>
          <p:cNvGrpSpPr/>
          <p:nvPr/>
        </p:nvGrpSpPr>
        <p:grpSpPr>
          <a:xfrm>
            <a:off x="314349" y="5604315"/>
            <a:ext cx="927168" cy="676638"/>
            <a:chOff x="346122" y="5885642"/>
            <a:chExt cx="1049373" cy="765822"/>
          </a:xfrm>
        </p:grpSpPr>
        <p:grpSp>
          <p:nvGrpSpPr>
            <p:cNvPr id="505" name="Group 18"/>
            <p:cNvGrpSpPr>
              <a:grpSpLocks/>
            </p:cNvGrpSpPr>
            <p:nvPr/>
          </p:nvGrpSpPr>
          <p:grpSpPr bwMode="auto">
            <a:xfrm>
              <a:off x="346122" y="5885642"/>
              <a:ext cx="859923" cy="571787"/>
              <a:chOff x="2496" y="1641"/>
              <a:chExt cx="767" cy="510"/>
            </a:xfrm>
          </p:grpSpPr>
          <p:sp>
            <p:nvSpPr>
              <p:cNvPr id="525" name="AutoShape 19"/>
              <p:cNvSpPr>
                <a:spLocks noChangeArrowheads="1"/>
              </p:cNvSpPr>
              <p:nvPr/>
            </p:nvSpPr>
            <p:spPr bwMode="auto">
              <a:xfrm>
                <a:off x="2496" y="1641"/>
                <a:ext cx="767" cy="510"/>
              </a:xfrm>
              <a:prstGeom prst="cube">
                <a:avLst>
                  <a:gd name="adj" fmla="val 18921"/>
                </a:avLst>
              </a:prstGeom>
              <a:solidFill>
                <a:srgbClr val="FFCC99"/>
              </a:solidFill>
              <a:ln w="12700">
                <a:solidFill>
                  <a:schemeClr val="bg1"/>
                </a:solidFill>
                <a:miter lim="800000"/>
                <a:headEnd/>
                <a:tailEnd/>
              </a:ln>
            </p:spPr>
            <p:txBody>
              <a:bodyPr wrap="none" anchor="ctr"/>
              <a:lstStyle/>
              <a:p>
                <a:endParaRPr lang="en-US"/>
              </a:p>
            </p:txBody>
          </p:sp>
          <p:sp>
            <p:nvSpPr>
              <p:cNvPr id="526" name="Rectangle 20"/>
              <p:cNvSpPr>
                <a:spLocks noChangeArrowheads="1"/>
              </p:cNvSpPr>
              <p:nvPr/>
            </p:nvSpPr>
            <p:spPr bwMode="auto">
              <a:xfrm>
                <a:off x="2718" y="1797"/>
                <a:ext cx="221" cy="354"/>
              </a:xfrm>
              <a:prstGeom prst="rect">
                <a:avLst/>
              </a:prstGeom>
              <a:solidFill>
                <a:srgbClr val="CC9900"/>
              </a:solidFill>
              <a:ln w="12700">
                <a:solidFill>
                  <a:schemeClr val="bg1"/>
                </a:solidFill>
                <a:miter lim="800000"/>
                <a:headEnd/>
                <a:tailEnd/>
              </a:ln>
            </p:spPr>
            <p:txBody>
              <a:bodyPr wrap="none" anchor="ctr"/>
              <a:lstStyle/>
              <a:p>
                <a:endParaRPr lang="en-US"/>
              </a:p>
            </p:txBody>
          </p:sp>
          <p:sp>
            <p:nvSpPr>
              <p:cNvPr id="527" name="Rectangle 21"/>
              <p:cNvSpPr>
                <a:spLocks noChangeArrowheads="1"/>
              </p:cNvSpPr>
              <p:nvPr/>
            </p:nvSpPr>
            <p:spPr bwMode="auto">
              <a:xfrm>
                <a:off x="2543" y="1797"/>
                <a:ext cx="112" cy="165"/>
              </a:xfrm>
              <a:prstGeom prst="rect">
                <a:avLst/>
              </a:prstGeom>
              <a:solidFill>
                <a:srgbClr val="FFFFCC"/>
              </a:solidFill>
              <a:ln w="12700">
                <a:solidFill>
                  <a:schemeClr val="bg1"/>
                </a:solidFill>
                <a:miter lim="800000"/>
                <a:headEnd/>
                <a:tailEnd/>
              </a:ln>
            </p:spPr>
            <p:txBody>
              <a:bodyPr wrap="none" anchor="ctr"/>
              <a:lstStyle/>
              <a:p>
                <a:endParaRPr lang="en-US"/>
              </a:p>
            </p:txBody>
          </p:sp>
          <p:sp>
            <p:nvSpPr>
              <p:cNvPr id="528" name="Rectangle 22"/>
              <p:cNvSpPr>
                <a:spLocks noChangeArrowheads="1"/>
              </p:cNvSpPr>
              <p:nvPr/>
            </p:nvSpPr>
            <p:spPr bwMode="auto">
              <a:xfrm>
                <a:off x="2987" y="1797"/>
                <a:ext cx="112" cy="165"/>
              </a:xfrm>
              <a:prstGeom prst="rect">
                <a:avLst/>
              </a:prstGeom>
              <a:solidFill>
                <a:srgbClr val="FFFFCC"/>
              </a:solidFill>
              <a:ln w="12700">
                <a:solidFill>
                  <a:schemeClr val="bg1"/>
                </a:solidFill>
                <a:miter lim="800000"/>
                <a:headEnd/>
                <a:tailEnd/>
              </a:ln>
            </p:spPr>
            <p:txBody>
              <a:bodyPr wrap="none" anchor="ctr"/>
              <a:lstStyle/>
              <a:p>
                <a:endParaRPr lang="en-US"/>
              </a:p>
            </p:txBody>
          </p:sp>
        </p:grpSp>
        <p:grpSp>
          <p:nvGrpSpPr>
            <p:cNvPr id="506" name="Group 29"/>
            <p:cNvGrpSpPr>
              <a:grpSpLocks/>
            </p:cNvGrpSpPr>
            <p:nvPr/>
          </p:nvGrpSpPr>
          <p:grpSpPr bwMode="auto">
            <a:xfrm>
              <a:off x="582661" y="6151431"/>
              <a:ext cx="812834" cy="500033"/>
              <a:chOff x="2943" y="3239"/>
              <a:chExt cx="725" cy="446"/>
            </a:xfrm>
          </p:grpSpPr>
          <p:sp>
            <p:nvSpPr>
              <p:cNvPr id="507" name="Freeform 30"/>
              <p:cNvSpPr>
                <a:spLocks/>
              </p:cNvSpPr>
              <p:nvPr/>
            </p:nvSpPr>
            <p:spPr bwMode="auto">
              <a:xfrm>
                <a:off x="3485" y="3548"/>
                <a:ext cx="87" cy="137"/>
              </a:xfrm>
              <a:custGeom>
                <a:avLst/>
                <a:gdLst>
                  <a:gd name="T0" fmla="*/ 0 w 530"/>
                  <a:gd name="T1" fmla="*/ 0 h 849"/>
                  <a:gd name="T2" fmla="*/ 0 w 530"/>
                  <a:gd name="T3" fmla="*/ 0 h 849"/>
                  <a:gd name="T4" fmla="*/ 0 w 530"/>
                  <a:gd name="T5" fmla="*/ 0 h 849"/>
                  <a:gd name="T6" fmla="*/ 0 w 530"/>
                  <a:gd name="T7" fmla="*/ 0 h 849"/>
                  <a:gd name="T8" fmla="*/ 0 w 530"/>
                  <a:gd name="T9" fmla="*/ 0 h 849"/>
                  <a:gd name="T10" fmla="*/ 0 w 530"/>
                  <a:gd name="T11" fmla="*/ 0 h 849"/>
                  <a:gd name="T12" fmla="*/ 0 w 530"/>
                  <a:gd name="T13" fmla="*/ 0 h 849"/>
                  <a:gd name="T14" fmla="*/ 0 w 530"/>
                  <a:gd name="T15" fmla="*/ 0 h 849"/>
                  <a:gd name="T16" fmla="*/ 0 w 530"/>
                  <a:gd name="T17" fmla="*/ 0 h 849"/>
                  <a:gd name="T18" fmla="*/ 0 w 530"/>
                  <a:gd name="T19" fmla="*/ 0 h 849"/>
                  <a:gd name="T20" fmla="*/ 0 w 530"/>
                  <a:gd name="T21" fmla="*/ 0 h 849"/>
                  <a:gd name="T22" fmla="*/ 0 w 530"/>
                  <a:gd name="T23" fmla="*/ 0 h 849"/>
                  <a:gd name="T24" fmla="*/ 0 w 530"/>
                  <a:gd name="T25" fmla="*/ 0 h 849"/>
                  <a:gd name="T26" fmla="*/ 0 w 530"/>
                  <a:gd name="T27" fmla="*/ 0 h 849"/>
                  <a:gd name="T28" fmla="*/ 0 w 530"/>
                  <a:gd name="T29" fmla="*/ 0 h 849"/>
                  <a:gd name="T30" fmla="*/ 0 w 530"/>
                  <a:gd name="T31" fmla="*/ 0 h 849"/>
                  <a:gd name="T32" fmla="*/ 0 w 530"/>
                  <a:gd name="T33" fmla="*/ 0 h 849"/>
                  <a:gd name="T34" fmla="*/ 0 w 530"/>
                  <a:gd name="T35" fmla="*/ 0 h 849"/>
                  <a:gd name="T36" fmla="*/ 0 w 530"/>
                  <a:gd name="T37" fmla="*/ 0 h 849"/>
                  <a:gd name="T38" fmla="*/ 0 w 530"/>
                  <a:gd name="T39" fmla="*/ 0 h 849"/>
                  <a:gd name="T40" fmla="*/ 0 w 530"/>
                  <a:gd name="T41" fmla="*/ 0 h 849"/>
                  <a:gd name="T42" fmla="*/ 0 w 530"/>
                  <a:gd name="T43" fmla="*/ 0 h 849"/>
                  <a:gd name="T44" fmla="*/ 0 w 530"/>
                  <a:gd name="T45" fmla="*/ 0 h 8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30"/>
                  <a:gd name="T70" fmla="*/ 0 h 849"/>
                  <a:gd name="T71" fmla="*/ 530 w 530"/>
                  <a:gd name="T72" fmla="*/ 849 h 8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30" h="849">
                    <a:moveTo>
                      <a:pt x="302" y="838"/>
                    </a:moveTo>
                    <a:lnTo>
                      <a:pt x="222" y="849"/>
                    </a:lnTo>
                    <a:lnTo>
                      <a:pt x="148" y="821"/>
                    </a:lnTo>
                    <a:lnTo>
                      <a:pt x="81" y="756"/>
                    </a:lnTo>
                    <a:lnTo>
                      <a:pt x="34" y="665"/>
                    </a:lnTo>
                    <a:lnTo>
                      <a:pt x="5" y="551"/>
                    </a:lnTo>
                    <a:lnTo>
                      <a:pt x="0" y="425"/>
                    </a:lnTo>
                    <a:lnTo>
                      <a:pt x="19" y="300"/>
                    </a:lnTo>
                    <a:lnTo>
                      <a:pt x="59" y="184"/>
                    </a:lnTo>
                    <a:lnTo>
                      <a:pt x="118" y="93"/>
                    </a:lnTo>
                    <a:lnTo>
                      <a:pt x="190" y="28"/>
                    </a:lnTo>
                    <a:lnTo>
                      <a:pt x="268" y="0"/>
                    </a:lnTo>
                    <a:lnTo>
                      <a:pt x="346" y="9"/>
                    </a:lnTo>
                    <a:lnTo>
                      <a:pt x="416" y="55"/>
                    </a:lnTo>
                    <a:lnTo>
                      <a:pt x="473" y="133"/>
                    </a:lnTo>
                    <a:lnTo>
                      <a:pt x="513" y="237"/>
                    </a:lnTo>
                    <a:lnTo>
                      <a:pt x="530" y="359"/>
                    </a:lnTo>
                    <a:lnTo>
                      <a:pt x="522" y="484"/>
                    </a:lnTo>
                    <a:lnTo>
                      <a:pt x="494" y="606"/>
                    </a:lnTo>
                    <a:lnTo>
                      <a:pt x="445" y="712"/>
                    </a:lnTo>
                    <a:lnTo>
                      <a:pt x="378" y="790"/>
                    </a:lnTo>
                    <a:lnTo>
                      <a:pt x="302" y="8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8" name="Freeform 31"/>
              <p:cNvSpPr>
                <a:spLocks/>
              </p:cNvSpPr>
              <p:nvPr/>
            </p:nvSpPr>
            <p:spPr bwMode="auto">
              <a:xfrm>
                <a:off x="3357" y="3450"/>
                <a:ext cx="9" cy="7"/>
              </a:xfrm>
              <a:custGeom>
                <a:avLst/>
                <a:gdLst>
                  <a:gd name="T0" fmla="*/ 0 w 53"/>
                  <a:gd name="T1" fmla="*/ 0 h 43"/>
                  <a:gd name="T2" fmla="*/ 0 w 53"/>
                  <a:gd name="T3" fmla="*/ 0 h 43"/>
                  <a:gd name="T4" fmla="*/ 0 w 53"/>
                  <a:gd name="T5" fmla="*/ 0 h 43"/>
                  <a:gd name="T6" fmla="*/ 0 w 53"/>
                  <a:gd name="T7" fmla="*/ 0 h 43"/>
                  <a:gd name="T8" fmla="*/ 0 w 53"/>
                  <a:gd name="T9" fmla="*/ 0 h 43"/>
                  <a:gd name="T10" fmla="*/ 0 w 53"/>
                  <a:gd name="T11" fmla="*/ 0 h 43"/>
                  <a:gd name="T12" fmla="*/ 0 60000 65536"/>
                  <a:gd name="T13" fmla="*/ 0 60000 65536"/>
                  <a:gd name="T14" fmla="*/ 0 60000 65536"/>
                  <a:gd name="T15" fmla="*/ 0 60000 65536"/>
                  <a:gd name="T16" fmla="*/ 0 60000 65536"/>
                  <a:gd name="T17" fmla="*/ 0 60000 65536"/>
                  <a:gd name="T18" fmla="*/ 0 w 53"/>
                  <a:gd name="T19" fmla="*/ 0 h 43"/>
                  <a:gd name="T20" fmla="*/ 53 w 5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3" h="43">
                    <a:moveTo>
                      <a:pt x="53" y="28"/>
                    </a:moveTo>
                    <a:lnTo>
                      <a:pt x="30" y="0"/>
                    </a:lnTo>
                    <a:lnTo>
                      <a:pt x="0" y="26"/>
                    </a:lnTo>
                    <a:lnTo>
                      <a:pt x="9" y="43"/>
                    </a:lnTo>
                    <a:lnTo>
                      <a:pt x="5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9" name="Freeform 32"/>
              <p:cNvSpPr>
                <a:spLocks/>
              </p:cNvSpPr>
              <p:nvPr/>
            </p:nvSpPr>
            <p:spPr bwMode="auto">
              <a:xfrm>
                <a:off x="2943" y="3288"/>
                <a:ext cx="725" cy="336"/>
              </a:xfrm>
              <a:custGeom>
                <a:avLst/>
                <a:gdLst>
                  <a:gd name="T0" fmla="*/ 1 w 1140"/>
                  <a:gd name="T1" fmla="*/ 1 h 526"/>
                  <a:gd name="T2" fmla="*/ 1 w 1140"/>
                  <a:gd name="T3" fmla="*/ 1 h 526"/>
                  <a:gd name="T4" fmla="*/ 0 w 1140"/>
                  <a:gd name="T5" fmla="*/ 1 h 526"/>
                  <a:gd name="T6" fmla="*/ 1 w 1140"/>
                  <a:gd name="T7" fmla="*/ 1 h 526"/>
                  <a:gd name="T8" fmla="*/ 1 w 1140"/>
                  <a:gd name="T9" fmla="*/ 1 h 526"/>
                  <a:gd name="T10" fmla="*/ 1 w 1140"/>
                  <a:gd name="T11" fmla="*/ 1 h 526"/>
                  <a:gd name="T12" fmla="*/ 1 w 1140"/>
                  <a:gd name="T13" fmla="*/ 1 h 526"/>
                  <a:gd name="T14" fmla="*/ 1 w 1140"/>
                  <a:gd name="T15" fmla="*/ 1 h 526"/>
                  <a:gd name="T16" fmla="*/ 1 w 1140"/>
                  <a:gd name="T17" fmla="*/ 1 h 526"/>
                  <a:gd name="T18" fmla="*/ 1 w 1140"/>
                  <a:gd name="T19" fmla="*/ 1 h 526"/>
                  <a:gd name="T20" fmla="*/ 1 w 1140"/>
                  <a:gd name="T21" fmla="*/ 1 h 526"/>
                  <a:gd name="T22" fmla="*/ 1 w 1140"/>
                  <a:gd name="T23" fmla="*/ 1 h 526"/>
                  <a:gd name="T24" fmla="*/ 1 w 1140"/>
                  <a:gd name="T25" fmla="*/ 1 h 526"/>
                  <a:gd name="T26" fmla="*/ 1 w 1140"/>
                  <a:gd name="T27" fmla="*/ 0 h 526"/>
                  <a:gd name="T28" fmla="*/ 1 w 1140"/>
                  <a:gd name="T29" fmla="*/ 0 h 526"/>
                  <a:gd name="T30" fmla="*/ 1 w 1140"/>
                  <a:gd name="T31" fmla="*/ 1 h 526"/>
                  <a:gd name="T32" fmla="*/ 1 w 1140"/>
                  <a:gd name="T33" fmla="*/ 1 h 526"/>
                  <a:gd name="T34" fmla="*/ 1 w 1140"/>
                  <a:gd name="T35" fmla="*/ 1 h 526"/>
                  <a:gd name="T36" fmla="*/ 2 w 1140"/>
                  <a:gd name="T37" fmla="*/ 1 h 526"/>
                  <a:gd name="T38" fmla="*/ 2 w 1140"/>
                  <a:gd name="T39" fmla="*/ 1 h 526"/>
                  <a:gd name="T40" fmla="*/ 2 w 1140"/>
                  <a:gd name="T41" fmla="*/ 1 h 526"/>
                  <a:gd name="T42" fmla="*/ 2 w 1140"/>
                  <a:gd name="T43" fmla="*/ 1 h 526"/>
                  <a:gd name="T44" fmla="*/ 2 w 1140"/>
                  <a:gd name="T45" fmla="*/ 1 h 526"/>
                  <a:gd name="T46" fmla="*/ 2 w 1140"/>
                  <a:gd name="T47" fmla="*/ 1 h 526"/>
                  <a:gd name="T48" fmla="*/ 2 w 1140"/>
                  <a:gd name="T49" fmla="*/ 1 h 526"/>
                  <a:gd name="T50" fmla="*/ 2 w 1140"/>
                  <a:gd name="T51" fmla="*/ 1 h 526"/>
                  <a:gd name="T52" fmla="*/ 2 w 1140"/>
                  <a:gd name="T53" fmla="*/ 1 h 526"/>
                  <a:gd name="T54" fmla="*/ 2 w 1140"/>
                  <a:gd name="T55" fmla="*/ 1 h 526"/>
                  <a:gd name="T56" fmla="*/ 2 w 1140"/>
                  <a:gd name="T57" fmla="*/ 1 h 526"/>
                  <a:gd name="T58" fmla="*/ 2 w 1140"/>
                  <a:gd name="T59" fmla="*/ 1 h 526"/>
                  <a:gd name="T60" fmla="*/ 2 w 1140"/>
                  <a:gd name="T61" fmla="*/ 1 h 526"/>
                  <a:gd name="T62" fmla="*/ 2 w 1140"/>
                  <a:gd name="T63" fmla="*/ 1 h 526"/>
                  <a:gd name="T64" fmla="*/ 2 w 1140"/>
                  <a:gd name="T65" fmla="*/ 1 h 526"/>
                  <a:gd name="T66" fmla="*/ 2 w 1140"/>
                  <a:gd name="T67" fmla="*/ 1 h 526"/>
                  <a:gd name="T68" fmla="*/ 2 w 1140"/>
                  <a:gd name="T69" fmla="*/ 1 h 526"/>
                  <a:gd name="T70" fmla="*/ 2 w 1140"/>
                  <a:gd name="T71" fmla="*/ 1 h 526"/>
                  <a:gd name="T72" fmla="*/ 2 w 1140"/>
                  <a:gd name="T73" fmla="*/ 1 h 526"/>
                  <a:gd name="T74" fmla="*/ 2 w 1140"/>
                  <a:gd name="T75" fmla="*/ 1 h 526"/>
                  <a:gd name="T76" fmla="*/ 2 w 1140"/>
                  <a:gd name="T77" fmla="*/ 1 h 526"/>
                  <a:gd name="T78" fmla="*/ 2 w 1140"/>
                  <a:gd name="T79" fmla="*/ 1 h 526"/>
                  <a:gd name="T80" fmla="*/ 2 w 1140"/>
                  <a:gd name="T81" fmla="*/ 1 h 526"/>
                  <a:gd name="T82" fmla="*/ 1 w 1140"/>
                  <a:gd name="T83" fmla="*/ 1 h 526"/>
                  <a:gd name="T84" fmla="*/ 1 w 1140"/>
                  <a:gd name="T85" fmla="*/ 1 h 526"/>
                  <a:gd name="T86" fmla="*/ 1 w 1140"/>
                  <a:gd name="T87" fmla="*/ 1 h 526"/>
                  <a:gd name="T88" fmla="*/ 1 w 1140"/>
                  <a:gd name="T89" fmla="*/ 1 h 526"/>
                  <a:gd name="T90" fmla="*/ 1 w 1140"/>
                  <a:gd name="T91" fmla="*/ 1 h 526"/>
                  <a:gd name="T92" fmla="*/ 1 w 1140"/>
                  <a:gd name="T93" fmla="*/ 1 h 526"/>
                  <a:gd name="T94" fmla="*/ 1 w 1140"/>
                  <a:gd name="T95" fmla="*/ 1 h 526"/>
                  <a:gd name="T96" fmla="*/ 1 w 1140"/>
                  <a:gd name="T97" fmla="*/ 1 h 526"/>
                  <a:gd name="T98" fmla="*/ 1 w 1140"/>
                  <a:gd name="T99" fmla="*/ 1 h 52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40"/>
                  <a:gd name="T151" fmla="*/ 0 h 526"/>
                  <a:gd name="T152" fmla="*/ 1140 w 1140"/>
                  <a:gd name="T153" fmla="*/ 526 h 52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40" h="526">
                    <a:moveTo>
                      <a:pt x="90" y="501"/>
                    </a:moveTo>
                    <a:lnTo>
                      <a:pt x="19" y="463"/>
                    </a:lnTo>
                    <a:lnTo>
                      <a:pt x="0" y="379"/>
                    </a:lnTo>
                    <a:lnTo>
                      <a:pt x="33" y="286"/>
                    </a:lnTo>
                    <a:lnTo>
                      <a:pt x="121" y="219"/>
                    </a:lnTo>
                    <a:lnTo>
                      <a:pt x="213" y="187"/>
                    </a:lnTo>
                    <a:lnTo>
                      <a:pt x="231" y="85"/>
                    </a:lnTo>
                    <a:lnTo>
                      <a:pt x="244" y="55"/>
                    </a:lnTo>
                    <a:lnTo>
                      <a:pt x="261" y="36"/>
                    </a:lnTo>
                    <a:lnTo>
                      <a:pt x="289" y="21"/>
                    </a:lnTo>
                    <a:lnTo>
                      <a:pt x="321" y="12"/>
                    </a:lnTo>
                    <a:lnTo>
                      <a:pt x="402" y="6"/>
                    </a:lnTo>
                    <a:lnTo>
                      <a:pt x="492" y="3"/>
                    </a:lnTo>
                    <a:lnTo>
                      <a:pt x="579" y="0"/>
                    </a:lnTo>
                    <a:lnTo>
                      <a:pt x="652" y="0"/>
                    </a:lnTo>
                    <a:lnTo>
                      <a:pt x="685" y="7"/>
                    </a:lnTo>
                    <a:lnTo>
                      <a:pt x="720" y="22"/>
                    </a:lnTo>
                    <a:lnTo>
                      <a:pt x="774" y="192"/>
                    </a:lnTo>
                    <a:lnTo>
                      <a:pt x="822" y="204"/>
                    </a:lnTo>
                    <a:lnTo>
                      <a:pt x="873" y="181"/>
                    </a:lnTo>
                    <a:lnTo>
                      <a:pt x="886" y="256"/>
                    </a:lnTo>
                    <a:lnTo>
                      <a:pt x="928" y="180"/>
                    </a:lnTo>
                    <a:lnTo>
                      <a:pt x="946" y="252"/>
                    </a:lnTo>
                    <a:lnTo>
                      <a:pt x="988" y="187"/>
                    </a:lnTo>
                    <a:lnTo>
                      <a:pt x="1000" y="252"/>
                    </a:lnTo>
                    <a:lnTo>
                      <a:pt x="1056" y="195"/>
                    </a:lnTo>
                    <a:lnTo>
                      <a:pt x="1077" y="262"/>
                    </a:lnTo>
                    <a:lnTo>
                      <a:pt x="1140" y="327"/>
                    </a:lnTo>
                    <a:lnTo>
                      <a:pt x="1134" y="429"/>
                    </a:lnTo>
                    <a:lnTo>
                      <a:pt x="1078" y="513"/>
                    </a:lnTo>
                    <a:lnTo>
                      <a:pt x="1021" y="519"/>
                    </a:lnTo>
                    <a:lnTo>
                      <a:pt x="1008" y="384"/>
                    </a:lnTo>
                    <a:lnTo>
                      <a:pt x="996" y="364"/>
                    </a:lnTo>
                    <a:lnTo>
                      <a:pt x="982" y="351"/>
                    </a:lnTo>
                    <a:lnTo>
                      <a:pt x="937" y="336"/>
                    </a:lnTo>
                    <a:lnTo>
                      <a:pt x="901" y="340"/>
                    </a:lnTo>
                    <a:lnTo>
                      <a:pt x="882" y="352"/>
                    </a:lnTo>
                    <a:lnTo>
                      <a:pt x="858" y="381"/>
                    </a:lnTo>
                    <a:lnTo>
                      <a:pt x="847" y="418"/>
                    </a:lnTo>
                    <a:lnTo>
                      <a:pt x="841" y="463"/>
                    </a:lnTo>
                    <a:lnTo>
                      <a:pt x="843" y="523"/>
                    </a:lnTo>
                    <a:lnTo>
                      <a:pt x="354" y="526"/>
                    </a:lnTo>
                    <a:lnTo>
                      <a:pt x="346" y="477"/>
                    </a:lnTo>
                    <a:lnTo>
                      <a:pt x="324" y="430"/>
                    </a:lnTo>
                    <a:lnTo>
                      <a:pt x="289" y="405"/>
                    </a:lnTo>
                    <a:lnTo>
                      <a:pt x="238" y="388"/>
                    </a:lnTo>
                    <a:lnTo>
                      <a:pt x="184" y="391"/>
                    </a:lnTo>
                    <a:lnTo>
                      <a:pt x="136" y="412"/>
                    </a:lnTo>
                    <a:lnTo>
                      <a:pt x="100" y="456"/>
                    </a:lnTo>
                    <a:lnTo>
                      <a:pt x="90" y="501"/>
                    </a:lnTo>
                    <a:close/>
                  </a:path>
                </a:pathLst>
              </a:custGeom>
              <a:solidFill>
                <a:schemeClr val="folHlink"/>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510" name="Freeform 33"/>
              <p:cNvSpPr>
                <a:spLocks/>
              </p:cNvSpPr>
              <p:nvPr/>
            </p:nvSpPr>
            <p:spPr bwMode="auto">
              <a:xfrm>
                <a:off x="3113" y="3325"/>
                <a:ext cx="121" cy="130"/>
              </a:xfrm>
              <a:custGeom>
                <a:avLst/>
                <a:gdLst>
                  <a:gd name="T0" fmla="*/ 0 w 189"/>
                  <a:gd name="T1" fmla="*/ 1 h 204"/>
                  <a:gd name="T2" fmla="*/ 1 w 189"/>
                  <a:gd name="T3" fmla="*/ 1 h 204"/>
                  <a:gd name="T4" fmla="*/ 1 w 189"/>
                  <a:gd name="T5" fmla="*/ 1 h 204"/>
                  <a:gd name="T6" fmla="*/ 1 w 189"/>
                  <a:gd name="T7" fmla="*/ 1 h 204"/>
                  <a:gd name="T8" fmla="*/ 1 w 189"/>
                  <a:gd name="T9" fmla="*/ 1 h 204"/>
                  <a:gd name="T10" fmla="*/ 1 w 189"/>
                  <a:gd name="T11" fmla="*/ 1 h 204"/>
                  <a:gd name="T12" fmla="*/ 1 w 189"/>
                  <a:gd name="T13" fmla="*/ 0 h 204"/>
                  <a:gd name="T14" fmla="*/ 1 w 189"/>
                  <a:gd name="T15" fmla="*/ 1 h 204"/>
                  <a:gd name="T16" fmla="*/ 0 w 189"/>
                  <a:gd name="T17" fmla="*/ 1 h 2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9"/>
                  <a:gd name="T28" fmla="*/ 0 h 204"/>
                  <a:gd name="T29" fmla="*/ 189 w 189"/>
                  <a:gd name="T30" fmla="*/ 204 h 20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9" h="204">
                    <a:moveTo>
                      <a:pt x="0" y="195"/>
                    </a:moveTo>
                    <a:lnTo>
                      <a:pt x="15" y="69"/>
                    </a:lnTo>
                    <a:lnTo>
                      <a:pt x="29" y="45"/>
                    </a:lnTo>
                    <a:lnTo>
                      <a:pt x="41" y="30"/>
                    </a:lnTo>
                    <a:lnTo>
                      <a:pt x="63" y="16"/>
                    </a:lnTo>
                    <a:lnTo>
                      <a:pt x="89" y="9"/>
                    </a:lnTo>
                    <a:lnTo>
                      <a:pt x="189" y="0"/>
                    </a:lnTo>
                    <a:lnTo>
                      <a:pt x="189" y="204"/>
                    </a:lnTo>
                    <a:lnTo>
                      <a:pt x="0" y="195"/>
                    </a:lnTo>
                    <a:close/>
                  </a:path>
                </a:pathLst>
              </a:custGeom>
              <a:solidFill>
                <a:schemeClr val="tx1"/>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511" name="Freeform 34"/>
              <p:cNvSpPr>
                <a:spLocks/>
              </p:cNvSpPr>
              <p:nvPr/>
            </p:nvSpPr>
            <p:spPr bwMode="auto">
              <a:xfrm>
                <a:off x="3255" y="3322"/>
                <a:ext cx="160" cy="135"/>
              </a:xfrm>
              <a:custGeom>
                <a:avLst/>
                <a:gdLst>
                  <a:gd name="T0" fmla="*/ 1 w 252"/>
                  <a:gd name="T1" fmla="*/ 1 h 213"/>
                  <a:gd name="T2" fmla="*/ 0 w 252"/>
                  <a:gd name="T3" fmla="*/ 0 h 213"/>
                  <a:gd name="T4" fmla="*/ 1 w 252"/>
                  <a:gd name="T5" fmla="*/ 0 h 213"/>
                  <a:gd name="T6" fmla="*/ 1 w 252"/>
                  <a:gd name="T7" fmla="*/ 1 h 213"/>
                  <a:gd name="T8" fmla="*/ 1 w 252"/>
                  <a:gd name="T9" fmla="*/ 1 h 213"/>
                  <a:gd name="T10" fmla="*/ 1 w 252"/>
                  <a:gd name="T11" fmla="*/ 1 h 213"/>
                  <a:gd name="T12" fmla="*/ 1 w 252"/>
                  <a:gd name="T13" fmla="*/ 1 h 213"/>
                  <a:gd name="T14" fmla="*/ 0 60000 65536"/>
                  <a:gd name="T15" fmla="*/ 0 60000 65536"/>
                  <a:gd name="T16" fmla="*/ 0 60000 65536"/>
                  <a:gd name="T17" fmla="*/ 0 60000 65536"/>
                  <a:gd name="T18" fmla="*/ 0 60000 65536"/>
                  <a:gd name="T19" fmla="*/ 0 60000 65536"/>
                  <a:gd name="T20" fmla="*/ 0 60000 65536"/>
                  <a:gd name="T21" fmla="*/ 0 w 252"/>
                  <a:gd name="T22" fmla="*/ 0 h 213"/>
                  <a:gd name="T23" fmla="*/ 252 w 252"/>
                  <a:gd name="T24" fmla="*/ 213 h 2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2" h="213">
                    <a:moveTo>
                      <a:pt x="3" y="207"/>
                    </a:moveTo>
                    <a:lnTo>
                      <a:pt x="0" y="0"/>
                    </a:lnTo>
                    <a:lnTo>
                      <a:pt x="210" y="0"/>
                    </a:lnTo>
                    <a:lnTo>
                      <a:pt x="252" y="149"/>
                    </a:lnTo>
                    <a:lnTo>
                      <a:pt x="215" y="191"/>
                    </a:lnTo>
                    <a:lnTo>
                      <a:pt x="99" y="213"/>
                    </a:lnTo>
                    <a:lnTo>
                      <a:pt x="3" y="207"/>
                    </a:lnTo>
                    <a:close/>
                  </a:path>
                </a:pathLst>
              </a:custGeom>
              <a:solidFill>
                <a:schemeClr val="tx1"/>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512" name="Freeform 35"/>
              <p:cNvSpPr>
                <a:spLocks/>
              </p:cNvSpPr>
              <p:nvPr/>
            </p:nvSpPr>
            <p:spPr bwMode="auto">
              <a:xfrm>
                <a:off x="3360" y="3383"/>
                <a:ext cx="45" cy="63"/>
              </a:xfrm>
              <a:custGeom>
                <a:avLst/>
                <a:gdLst>
                  <a:gd name="T0" fmla="*/ 0 w 276"/>
                  <a:gd name="T1" fmla="*/ 0 h 388"/>
                  <a:gd name="T2" fmla="*/ 0 w 276"/>
                  <a:gd name="T3" fmla="*/ 0 h 388"/>
                  <a:gd name="T4" fmla="*/ 0 w 276"/>
                  <a:gd name="T5" fmla="*/ 0 h 388"/>
                  <a:gd name="T6" fmla="*/ 0 w 276"/>
                  <a:gd name="T7" fmla="*/ 0 h 388"/>
                  <a:gd name="T8" fmla="*/ 0 w 276"/>
                  <a:gd name="T9" fmla="*/ 0 h 388"/>
                  <a:gd name="T10" fmla="*/ 0 w 276"/>
                  <a:gd name="T11" fmla="*/ 0 h 388"/>
                  <a:gd name="T12" fmla="*/ 0 w 276"/>
                  <a:gd name="T13" fmla="*/ 0 h 388"/>
                  <a:gd name="T14" fmla="*/ 0 w 276"/>
                  <a:gd name="T15" fmla="*/ 0 h 388"/>
                  <a:gd name="T16" fmla="*/ 0 w 276"/>
                  <a:gd name="T17" fmla="*/ 0 h 388"/>
                  <a:gd name="T18" fmla="*/ 0 w 276"/>
                  <a:gd name="T19" fmla="*/ 0 h 388"/>
                  <a:gd name="T20" fmla="*/ 0 w 276"/>
                  <a:gd name="T21" fmla="*/ 0 h 388"/>
                  <a:gd name="T22" fmla="*/ 0 w 276"/>
                  <a:gd name="T23" fmla="*/ 0 h 388"/>
                  <a:gd name="T24" fmla="*/ 0 w 276"/>
                  <a:gd name="T25" fmla="*/ 0 h 388"/>
                  <a:gd name="T26" fmla="*/ 0 w 276"/>
                  <a:gd name="T27" fmla="*/ 0 h 388"/>
                  <a:gd name="T28" fmla="*/ 0 w 276"/>
                  <a:gd name="T29" fmla="*/ 0 h 388"/>
                  <a:gd name="T30" fmla="*/ 0 w 276"/>
                  <a:gd name="T31" fmla="*/ 0 h 388"/>
                  <a:gd name="T32" fmla="*/ 0 w 276"/>
                  <a:gd name="T33" fmla="*/ 0 h 388"/>
                  <a:gd name="T34" fmla="*/ 0 w 276"/>
                  <a:gd name="T35" fmla="*/ 0 h 388"/>
                  <a:gd name="T36" fmla="*/ 0 w 276"/>
                  <a:gd name="T37" fmla="*/ 0 h 388"/>
                  <a:gd name="T38" fmla="*/ 0 w 276"/>
                  <a:gd name="T39" fmla="*/ 0 h 388"/>
                  <a:gd name="T40" fmla="*/ 0 w 276"/>
                  <a:gd name="T41" fmla="*/ 0 h 388"/>
                  <a:gd name="T42" fmla="*/ 0 w 276"/>
                  <a:gd name="T43" fmla="*/ 0 h 388"/>
                  <a:gd name="T44" fmla="*/ 0 w 276"/>
                  <a:gd name="T45" fmla="*/ 0 h 388"/>
                  <a:gd name="T46" fmla="*/ 0 w 276"/>
                  <a:gd name="T47" fmla="*/ 0 h 388"/>
                  <a:gd name="T48" fmla="*/ 0 w 276"/>
                  <a:gd name="T49" fmla="*/ 0 h 388"/>
                  <a:gd name="T50" fmla="*/ 0 w 276"/>
                  <a:gd name="T51" fmla="*/ 0 h 388"/>
                  <a:gd name="T52" fmla="*/ 0 w 276"/>
                  <a:gd name="T53" fmla="*/ 0 h 388"/>
                  <a:gd name="T54" fmla="*/ 0 w 276"/>
                  <a:gd name="T55" fmla="*/ 0 h 388"/>
                  <a:gd name="T56" fmla="*/ 0 w 276"/>
                  <a:gd name="T57" fmla="*/ 0 h 388"/>
                  <a:gd name="T58" fmla="*/ 0 w 276"/>
                  <a:gd name="T59" fmla="*/ 0 h 388"/>
                  <a:gd name="T60" fmla="*/ 0 w 276"/>
                  <a:gd name="T61" fmla="*/ 0 h 388"/>
                  <a:gd name="T62" fmla="*/ 0 w 276"/>
                  <a:gd name="T63" fmla="*/ 0 h 388"/>
                  <a:gd name="T64" fmla="*/ 0 w 276"/>
                  <a:gd name="T65" fmla="*/ 0 h 388"/>
                  <a:gd name="T66" fmla="*/ 0 w 276"/>
                  <a:gd name="T67" fmla="*/ 0 h 388"/>
                  <a:gd name="T68" fmla="*/ 0 w 276"/>
                  <a:gd name="T69" fmla="*/ 0 h 388"/>
                  <a:gd name="T70" fmla="*/ 0 w 276"/>
                  <a:gd name="T71" fmla="*/ 0 h 388"/>
                  <a:gd name="T72" fmla="*/ 0 w 276"/>
                  <a:gd name="T73" fmla="*/ 0 h 388"/>
                  <a:gd name="T74" fmla="*/ 0 w 276"/>
                  <a:gd name="T75" fmla="*/ 0 h 388"/>
                  <a:gd name="T76" fmla="*/ 0 w 276"/>
                  <a:gd name="T77" fmla="*/ 0 h 388"/>
                  <a:gd name="T78" fmla="*/ 0 w 276"/>
                  <a:gd name="T79" fmla="*/ 0 h 388"/>
                  <a:gd name="T80" fmla="*/ 0 w 276"/>
                  <a:gd name="T81" fmla="*/ 0 h 388"/>
                  <a:gd name="T82" fmla="*/ 0 w 276"/>
                  <a:gd name="T83" fmla="*/ 0 h 388"/>
                  <a:gd name="T84" fmla="*/ 0 w 276"/>
                  <a:gd name="T85" fmla="*/ 0 h 388"/>
                  <a:gd name="T86" fmla="*/ 0 w 276"/>
                  <a:gd name="T87" fmla="*/ 0 h 388"/>
                  <a:gd name="T88" fmla="*/ 0 w 276"/>
                  <a:gd name="T89" fmla="*/ 0 h 388"/>
                  <a:gd name="T90" fmla="*/ 0 w 276"/>
                  <a:gd name="T91" fmla="*/ 0 h 388"/>
                  <a:gd name="T92" fmla="*/ 0 w 276"/>
                  <a:gd name="T93" fmla="*/ 0 h 388"/>
                  <a:gd name="T94" fmla="*/ 0 w 276"/>
                  <a:gd name="T95" fmla="*/ 0 h 388"/>
                  <a:gd name="T96" fmla="*/ 0 w 276"/>
                  <a:gd name="T97" fmla="*/ 0 h 388"/>
                  <a:gd name="T98" fmla="*/ 0 w 276"/>
                  <a:gd name="T99" fmla="*/ 0 h 388"/>
                  <a:gd name="T100" fmla="*/ 0 w 276"/>
                  <a:gd name="T101" fmla="*/ 0 h 388"/>
                  <a:gd name="T102" fmla="*/ 0 w 276"/>
                  <a:gd name="T103" fmla="*/ 0 h 388"/>
                  <a:gd name="T104" fmla="*/ 0 w 276"/>
                  <a:gd name="T105" fmla="*/ 0 h 388"/>
                  <a:gd name="T106" fmla="*/ 0 w 276"/>
                  <a:gd name="T107" fmla="*/ 0 h 388"/>
                  <a:gd name="T108" fmla="*/ 0 w 276"/>
                  <a:gd name="T109" fmla="*/ 0 h 38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76"/>
                  <a:gd name="T166" fmla="*/ 0 h 388"/>
                  <a:gd name="T167" fmla="*/ 276 w 276"/>
                  <a:gd name="T168" fmla="*/ 388 h 38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76" h="388">
                    <a:moveTo>
                      <a:pt x="14" y="325"/>
                    </a:moveTo>
                    <a:lnTo>
                      <a:pt x="6" y="304"/>
                    </a:lnTo>
                    <a:lnTo>
                      <a:pt x="0" y="262"/>
                    </a:lnTo>
                    <a:lnTo>
                      <a:pt x="2" y="217"/>
                    </a:lnTo>
                    <a:lnTo>
                      <a:pt x="12" y="171"/>
                    </a:lnTo>
                    <a:lnTo>
                      <a:pt x="29" y="125"/>
                    </a:lnTo>
                    <a:lnTo>
                      <a:pt x="52" y="84"/>
                    </a:lnTo>
                    <a:lnTo>
                      <a:pt x="80" y="49"/>
                    </a:lnTo>
                    <a:lnTo>
                      <a:pt x="113" y="23"/>
                    </a:lnTo>
                    <a:lnTo>
                      <a:pt x="145" y="6"/>
                    </a:lnTo>
                    <a:lnTo>
                      <a:pt x="179" y="0"/>
                    </a:lnTo>
                    <a:lnTo>
                      <a:pt x="208" y="6"/>
                    </a:lnTo>
                    <a:lnTo>
                      <a:pt x="236" y="23"/>
                    </a:lnTo>
                    <a:lnTo>
                      <a:pt x="255" y="49"/>
                    </a:lnTo>
                    <a:lnTo>
                      <a:pt x="268" y="84"/>
                    </a:lnTo>
                    <a:lnTo>
                      <a:pt x="276" y="125"/>
                    </a:lnTo>
                    <a:lnTo>
                      <a:pt x="274" y="171"/>
                    </a:lnTo>
                    <a:lnTo>
                      <a:pt x="265" y="219"/>
                    </a:lnTo>
                    <a:lnTo>
                      <a:pt x="248" y="264"/>
                    </a:lnTo>
                    <a:lnTo>
                      <a:pt x="225" y="304"/>
                    </a:lnTo>
                    <a:lnTo>
                      <a:pt x="196" y="340"/>
                    </a:lnTo>
                    <a:lnTo>
                      <a:pt x="164" y="367"/>
                    </a:lnTo>
                    <a:lnTo>
                      <a:pt x="130" y="382"/>
                    </a:lnTo>
                    <a:lnTo>
                      <a:pt x="97" y="388"/>
                    </a:lnTo>
                    <a:lnTo>
                      <a:pt x="67" y="382"/>
                    </a:lnTo>
                    <a:lnTo>
                      <a:pt x="40" y="365"/>
                    </a:lnTo>
                    <a:lnTo>
                      <a:pt x="19" y="340"/>
                    </a:lnTo>
                    <a:lnTo>
                      <a:pt x="57" y="319"/>
                    </a:lnTo>
                    <a:lnTo>
                      <a:pt x="80" y="335"/>
                    </a:lnTo>
                    <a:lnTo>
                      <a:pt x="103" y="340"/>
                    </a:lnTo>
                    <a:lnTo>
                      <a:pt x="128" y="338"/>
                    </a:lnTo>
                    <a:lnTo>
                      <a:pt x="152" y="327"/>
                    </a:lnTo>
                    <a:lnTo>
                      <a:pt x="177" y="308"/>
                    </a:lnTo>
                    <a:lnTo>
                      <a:pt x="200" y="283"/>
                    </a:lnTo>
                    <a:lnTo>
                      <a:pt x="217" y="253"/>
                    </a:lnTo>
                    <a:lnTo>
                      <a:pt x="232" y="219"/>
                    </a:lnTo>
                    <a:lnTo>
                      <a:pt x="240" y="183"/>
                    </a:lnTo>
                    <a:lnTo>
                      <a:pt x="242" y="148"/>
                    </a:lnTo>
                    <a:lnTo>
                      <a:pt x="238" y="116"/>
                    </a:lnTo>
                    <a:lnTo>
                      <a:pt x="229" y="89"/>
                    </a:lnTo>
                    <a:lnTo>
                      <a:pt x="213" y="68"/>
                    </a:lnTo>
                    <a:lnTo>
                      <a:pt x="194" y="53"/>
                    </a:lnTo>
                    <a:lnTo>
                      <a:pt x="173" y="49"/>
                    </a:lnTo>
                    <a:lnTo>
                      <a:pt x="147" y="51"/>
                    </a:lnTo>
                    <a:lnTo>
                      <a:pt x="122" y="63"/>
                    </a:lnTo>
                    <a:lnTo>
                      <a:pt x="99" y="82"/>
                    </a:lnTo>
                    <a:lnTo>
                      <a:pt x="76" y="106"/>
                    </a:lnTo>
                    <a:lnTo>
                      <a:pt x="59" y="137"/>
                    </a:lnTo>
                    <a:lnTo>
                      <a:pt x="44" y="171"/>
                    </a:lnTo>
                    <a:lnTo>
                      <a:pt x="35" y="205"/>
                    </a:lnTo>
                    <a:lnTo>
                      <a:pt x="33" y="240"/>
                    </a:lnTo>
                    <a:lnTo>
                      <a:pt x="37" y="272"/>
                    </a:lnTo>
                    <a:lnTo>
                      <a:pt x="48" y="304"/>
                    </a:lnTo>
                    <a:lnTo>
                      <a:pt x="1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3" name="Freeform 36"/>
              <p:cNvSpPr>
                <a:spLocks/>
              </p:cNvSpPr>
              <p:nvPr/>
            </p:nvSpPr>
            <p:spPr bwMode="auto">
              <a:xfrm>
                <a:off x="3362" y="3431"/>
                <a:ext cx="9" cy="7"/>
              </a:xfrm>
              <a:custGeom>
                <a:avLst/>
                <a:gdLst>
                  <a:gd name="T0" fmla="*/ 0 w 53"/>
                  <a:gd name="T1" fmla="*/ 0 h 43"/>
                  <a:gd name="T2" fmla="*/ 0 w 53"/>
                  <a:gd name="T3" fmla="*/ 0 h 43"/>
                  <a:gd name="T4" fmla="*/ 0 w 53"/>
                  <a:gd name="T5" fmla="*/ 0 h 43"/>
                  <a:gd name="T6" fmla="*/ 0 w 53"/>
                  <a:gd name="T7" fmla="*/ 0 h 43"/>
                  <a:gd name="T8" fmla="*/ 0 w 53"/>
                  <a:gd name="T9" fmla="*/ 0 h 43"/>
                  <a:gd name="T10" fmla="*/ 0 w 53"/>
                  <a:gd name="T11" fmla="*/ 0 h 43"/>
                  <a:gd name="T12" fmla="*/ 0 60000 65536"/>
                  <a:gd name="T13" fmla="*/ 0 60000 65536"/>
                  <a:gd name="T14" fmla="*/ 0 60000 65536"/>
                  <a:gd name="T15" fmla="*/ 0 60000 65536"/>
                  <a:gd name="T16" fmla="*/ 0 60000 65536"/>
                  <a:gd name="T17" fmla="*/ 0 60000 65536"/>
                  <a:gd name="T18" fmla="*/ 0 w 53"/>
                  <a:gd name="T19" fmla="*/ 0 h 43"/>
                  <a:gd name="T20" fmla="*/ 53 w 5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3" h="43">
                    <a:moveTo>
                      <a:pt x="53" y="28"/>
                    </a:moveTo>
                    <a:lnTo>
                      <a:pt x="30" y="0"/>
                    </a:lnTo>
                    <a:lnTo>
                      <a:pt x="0" y="26"/>
                    </a:lnTo>
                    <a:lnTo>
                      <a:pt x="9" y="43"/>
                    </a:lnTo>
                    <a:lnTo>
                      <a:pt x="5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4" name="Freeform 37"/>
              <p:cNvSpPr>
                <a:spLocks/>
              </p:cNvSpPr>
              <p:nvPr/>
            </p:nvSpPr>
            <p:spPr bwMode="auto">
              <a:xfrm>
                <a:off x="3367" y="3401"/>
                <a:ext cx="33" cy="23"/>
              </a:xfrm>
              <a:custGeom>
                <a:avLst/>
                <a:gdLst>
                  <a:gd name="T0" fmla="*/ 0 w 202"/>
                  <a:gd name="T1" fmla="*/ 0 h 141"/>
                  <a:gd name="T2" fmla="*/ 0 w 202"/>
                  <a:gd name="T3" fmla="*/ 0 h 141"/>
                  <a:gd name="T4" fmla="*/ 0 w 202"/>
                  <a:gd name="T5" fmla="*/ 0 h 141"/>
                  <a:gd name="T6" fmla="*/ 0 w 202"/>
                  <a:gd name="T7" fmla="*/ 0 h 141"/>
                  <a:gd name="T8" fmla="*/ 0 w 202"/>
                  <a:gd name="T9" fmla="*/ 0 h 141"/>
                  <a:gd name="T10" fmla="*/ 0 w 202"/>
                  <a:gd name="T11" fmla="*/ 0 h 141"/>
                  <a:gd name="T12" fmla="*/ 0 w 202"/>
                  <a:gd name="T13" fmla="*/ 0 h 141"/>
                  <a:gd name="T14" fmla="*/ 0 60000 65536"/>
                  <a:gd name="T15" fmla="*/ 0 60000 65536"/>
                  <a:gd name="T16" fmla="*/ 0 60000 65536"/>
                  <a:gd name="T17" fmla="*/ 0 60000 65536"/>
                  <a:gd name="T18" fmla="*/ 0 60000 65536"/>
                  <a:gd name="T19" fmla="*/ 0 60000 65536"/>
                  <a:gd name="T20" fmla="*/ 0 60000 65536"/>
                  <a:gd name="T21" fmla="*/ 0 w 202"/>
                  <a:gd name="T22" fmla="*/ 0 h 141"/>
                  <a:gd name="T23" fmla="*/ 202 w 202"/>
                  <a:gd name="T24" fmla="*/ 141 h 1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2" h="141">
                    <a:moveTo>
                      <a:pt x="202" y="78"/>
                    </a:moveTo>
                    <a:lnTo>
                      <a:pt x="23" y="0"/>
                    </a:lnTo>
                    <a:lnTo>
                      <a:pt x="0" y="38"/>
                    </a:lnTo>
                    <a:lnTo>
                      <a:pt x="71" y="141"/>
                    </a:lnTo>
                    <a:lnTo>
                      <a:pt x="202" y="122"/>
                    </a:lnTo>
                    <a:lnTo>
                      <a:pt x="202"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5" name="Freeform 38"/>
              <p:cNvSpPr>
                <a:spLocks/>
              </p:cNvSpPr>
              <p:nvPr/>
            </p:nvSpPr>
            <p:spPr bwMode="auto">
              <a:xfrm>
                <a:off x="3245" y="3415"/>
                <a:ext cx="195" cy="185"/>
              </a:xfrm>
              <a:custGeom>
                <a:avLst/>
                <a:gdLst>
                  <a:gd name="T0" fmla="*/ 0 w 306"/>
                  <a:gd name="T1" fmla="*/ 1 h 290"/>
                  <a:gd name="T2" fmla="*/ 1 w 306"/>
                  <a:gd name="T3" fmla="*/ 1 h 290"/>
                  <a:gd name="T4" fmla="*/ 1 w 306"/>
                  <a:gd name="T5" fmla="*/ 1 h 290"/>
                  <a:gd name="T6" fmla="*/ 1 w 306"/>
                  <a:gd name="T7" fmla="*/ 1 h 290"/>
                  <a:gd name="T8" fmla="*/ 1 w 306"/>
                  <a:gd name="T9" fmla="*/ 1 h 290"/>
                  <a:gd name="T10" fmla="*/ 1 w 306"/>
                  <a:gd name="T11" fmla="*/ 1 h 290"/>
                  <a:gd name="T12" fmla="*/ 1 w 306"/>
                  <a:gd name="T13" fmla="*/ 0 h 290"/>
                  <a:gd name="T14" fmla="*/ 0 60000 65536"/>
                  <a:gd name="T15" fmla="*/ 0 60000 65536"/>
                  <a:gd name="T16" fmla="*/ 0 60000 65536"/>
                  <a:gd name="T17" fmla="*/ 0 60000 65536"/>
                  <a:gd name="T18" fmla="*/ 0 60000 65536"/>
                  <a:gd name="T19" fmla="*/ 0 60000 65536"/>
                  <a:gd name="T20" fmla="*/ 0 60000 65536"/>
                  <a:gd name="T21" fmla="*/ 0 w 306"/>
                  <a:gd name="T22" fmla="*/ 0 h 290"/>
                  <a:gd name="T23" fmla="*/ 306 w 306"/>
                  <a:gd name="T24" fmla="*/ 290 h 2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6" h="290">
                    <a:moveTo>
                      <a:pt x="0" y="71"/>
                    </a:moveTo>
                    <a:lnTo>
                      <a:pt x="3" y="290"/>
                    </a:lnTo>
                    <a:lnTo>
                      <a:pt x="279" y="287"/>
                    </a:lnTo>
                    <a:lnTo>
                      <a:pt x="299" y="272"/>
                    </a:lnTo>
                    <a:lnTo>
                      <a:pt x="306" y="248"/>
                    </a:lnTo>
                    <a:lnTo>
                      <a:pt x="299" y="48"/>
                    </a:lnTo>
                    <a:lnTo>
                      <a:pt x="284" y="0"/>
                    </a:lnTo>
                  </a:path>
                </a:pathLst>
              </a:custGeom>
              <a:noFill/>
              <a:ln w="12700" cap="flat" cmpd="sng">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516" name="Freeform 39"/>
              <p:cNvSpPr>
                <a:spLocks/>
              </p:cNvSpPr>
              <p:nvPr/>
            </p:nvSpPr>
            <p:spPr bwMode="auto">
              <a:xfrm rot="1661969">
                <a:off x="3494" y="3239"/>
                <a:ext cx="130" cy="102"/>
              </a:xfrm>
              <a:custGeom>
                <a:avLst/>
                <a:gdLst>
                  <a:gd name="T0" fmla="*/ 0 w 530"/>
                  <a:gd name="T1" fmla="*/ 0 h 342"/>
                  <a:gd name="T2" fmla="*/ 0 w 530"/>
                  <a:gd name="T3" fmla="*/ 0 h 342"/>
                  <a:gd name="T4" fmla="*/ 0 w 530"/>
                  <a:gd name="T5" fmla="*/ 0 h 342"/>
                  <a:gd name="T6" fmla="*/ 0 w 530"/>
                  <a:gd name="T7" fmla="*/ 0 h 342"/>
                  <a:gd name="T8" fmla="*/ 0 w 530"/>
                  <a:gd name="T9" fmla="*/ 0 h 342"/>
                  <a:gd name="T10" fmla="*/ 0 w 530"/>
                  <a:gd name="T11" fmla="*/ 0 h 342"/>
                  <a:gd name="T12" fmla="*/ 0 w 530"/>
                  <a:gd name="T13" fmla="*/ 0 h 342"/>
                  <a:gd name="T14" fmla="*/ 0 w 530"/>
                  <a:gd name="T15" fmla="*/ 0 h 342"/>
                  <a:gd name="T16" fmla="*/ 0 w 530"/>
                  <a:gd name="T17" fmla="*/ 0 h 342"/>
                  <a:gd name="T18" fmla="*/ 0 w 530"/>
                  <a:gd name="T19" fmla="*/ 0 h 342"/>
                  <a:gd name="T20" fmla="*/ 0 w 530"/>
                  <a:gd name="T21" fmla="*/ 0 h 342"/>
                  <a:gd name="T22" fmla="*/ 0 w 530"/>
                  <a:gd name="T23" fmla="*/ 0 h 342"/>
                  <a:gd name="T24" fmla="*/ 0 w 530"/>
                  <a:gd name="T25" fmla="*/ 0 h 342"/>
                  <a:gd name="T26" fmla="*/ 0 w 530"/>
                  <a:gd name="T27" fmla="*/ 0 h 342"/>
                  <a:gd name="T28" fmla="*/ 0 w 530"/>
                  <a:gd name="T29" fmla="*/ 0 h 342"/>
                  <a:gd name="T30" fmla="*/ 0 w 530"/>
                  <a:gd name="T31" fmla="*/ 0 h 342"/>
                  <a:gd name="T32" fmla="*/ 0 w 530"/>
                  <a:gd name="T33" fmla="*/ 0 h 342"/>
                  <a:gd name="T34" fmla="*/ 0 w 530"/>
                  <a:gd name="T35" fmla="*/ 0 h 342"/>
                  <a:gd name="T36" fmla="*/ 0 w 530"/>
                  <a:gd name="T37" fmla="*/ 0 h 342"/>
                  <a:gd name="T38" fmla="*/ 0 w 530"/>
                  <a:gd name="T39" fmla="*/ 0 h 342"/>
                  <a:gd name="T40" fmla="*/ 0 w 530"/>
                  <a:gd name="T41" fmla="*/ 0 h 342"/>
                  <a:gd name="T42" fmla="*/ 0 w 530"/>
                  <a:gd name="T43" fmla="*/ 0 h 342"/>
                  <a:gd name="T44" fmla="*/ 0 w 530"/>
                  <a:gd name="T45" fmla="*/ 0 h 342"/>
                  <a:gd name="T46" fmla="*/ 0 w 530"/>
                  <a:gd name="T47" fmla="*/ 0 h 342"/>
                  <a:gd name="T48" fmla="*/ 0 w 530"/>
                  <a:gd name="T49" fmla="*/ 0 h 342"/>
                  <a:gd name="T50" fmla="*/ 0 w 530"/>
                  <a:gd name="T51" fmla="*/ 0 h 342"/>
                  <a:gd name="T52" fmla="*/ 0 w 530"/>
                  <a:gd name="T53" fmla="*/ 0 h 342"/>
                  <a:gd name="T54" fmla="*/ 0 w 530"/>
                  <a:gd name="T55" fmla="*/ 0 h 342"/>
                  <a:gd name="T56" fmla="*/ 0 w 530"/>
                  <a:gd name="T57" fmla="*/ 0 h 342"/>
                  <a:gd name="T58" fmla="*/ 0 w 530"/>
                  <a:gd name="T59" fmla="*/ 0 h 342"/>
                  <a:gd name="T60" fmla="*/ 0 w 530"/>
                  <a:gd name="T61" fmla="*/ 0 h 342"/>
                  <a:gd name="T62" fmla="*/ 0 w 530"/>
                  <a:gd name="T63" fmla="*/ 0 h 342"/>
                  <a:gd name="T64" fmla="*/ 0 w 530"/>
                  <a:gd name="T65" fmla="*/ 0 h 342"/>
                  <a:gd name="T66" fmla="*/ 0 w 530"/>
                  <a:gd name="T67" fmla="*/ 0 h 342"/>
                  <a:gd name="T68" fmla="*/ 0 w 530"/>
                  <a:gd name="T69" fmla="*/ 0 h 342"/>
                  <a:gd name="T70" fmla="*/ 0 w 530"/>
                  <a:gd name="T71" fmla="*/ 0 h 342"/>
                  <a:gd name="T72" fmla="*/ 0 w 530"/>
                  <a:gd name="T73" fmla="*/ 0 h 342"/>
                  <a:gd name="T74" fmla="*/ 0 w 530"/>
                  <a:gd name="T75" fmla="*/ 0 h 342"/>
                  <a:gd name="T76" fmla="*/ 0 w 530"/>
                  <a:gd name="T77" fmla="*/ 0 h 342"/>
                  <a:gd name="T78" fmla="*/ 0 w 530"/>
                  <a:gd name="T79" fmla="*/ 0 h 342"/>
                  <a:gd name="T80" fmla="*/ 0 w 530"/>
                  <a:gd name="T81" fmla="*/ 0 h 342"/>
                  <a:gd name="T82" fmla="*/ 0 w 530"/>
                  <a:gd name="T83" fmla="*/ 0 h 342"/>
                  <a:gd name="T84" fmla="*/ 0 w 530"/>
                  <a:gd name="T85" fmla="*/ 0 h 342"/>
                  <a:gd name="T86" fmla="*/ 0 w 530"/>
                  <a:gd name="T87" fmla="*/ 0 h 342"/>
                  <a:gd name="T88" fmla="*/ 0 w 530"/>
                  <a:gd name="T89" fmla="*/ 0 h 342"/>
                  <a:gd name="T90" fmla="*/ 0 w 530"/>
                  <a:gd name="T91" fmla="*/ 0 h 342"/>
                  <a:gd name="T92" fmla="*/ 0 w 530"/>
                  <a:gd name="T93" fmla="*/ 0 h 342"/>
                  <a:gd name="T94" fmla="*/ 0 w 530"/>
                  <a:gd name="T95" fmla="*/ 0 h 342"/>
                  <a:gd name="T96" fmla="*/ 0 w 530"/>
                  <a:gd name="T97" fmla="*/ 0 h 342"/>
                  <a:gd name="T98" fmla="*/ 0 w 530"/>
                  <a:gd name="T99" fmla="*/ 0 h 342"/>
                  <a:gd name="T100" fmla="*/ 0 w 530"/>
                  <a:gd name="T101" fmla="*/ 0 h 3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30"/>
                  <a:gd name="T154" fmla="*/ 0 h 342"/>
                  <a:gd name="T155" fmla="*/ 530 w 530"/>
                  <a:gd name="T156" fmla="*/ 342 h 3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30" h="342">
                    <a:moveTo>
                      <a:pt x="101" y="183"/>
                    </a:moveTo>
                    <a:lnTo>
                      <a:pt x="99" y="183"/>
                    </a:lnTo>
                    <a:lnTo>
                      <a:pt x="91" y="184"/>
                    </a:lnTo>
                    <a:lnTo>
                      <a:pt x="86" y="184"/>
                    </a:lnTo>
                    <a:lnTo>
                      <a:pt x="82" y="186"/>
                    </a:lnTo>
                    <a:lnTo>
                      <a:pt x="76" y="188"/>
                    </a:lnTo>
                    <a:lnTo>
                      <a:pt x="70" y="192"/>
                    </a:lnTo>
                    <a:lnTo>
                      <a:pt x="63" y="194"/>
                    </a:lnTo>
                    <a:lnTo>
                      <a:pt x="55" y="198"/>
                    </a:lnTo>
                    <a:lnTo>
                      <a:pt x="49" y="200"/>
                    </a:lnTo>
                    <a:lnTo>
                      <a:pt x="44" y="203"/>
                    </a:lnTo>
                    <a:lnTo>
                      <a:pt x="36" y="205"/>
                    </a:lnTo>
                    <a:lnTo>
                      <a:pt x="30" y="211"/>
                    </a:lnTo>
                    <a:lnTo>
                      <a:pt x="23" y="215"/>
                    </a:lnTo>
                    <a:lnTo>
                      <a:pt x="19" y="221"/>
                    </a:lnTo>
                    <a:lnTo>
                      <a:pt x="13" y="224"/>
                    </a:lnTo>
                    <a:lnTo>
                      <a:pt x="8" y="230"/>
                    </a:lnTo>
                    <a:lnTo>
                      <a:pt x="4" y="236"/>
                    </a:lnTo>
                    <a:lnTo>
                      <a:pt x="2" y="241"/>
                    </a:lnTo>
                    <a:lnTo>
                      <a:pt x="0" y="249"/>
                    </a:lnTo>
                    <a:lnTo>
                      <a:pt x="0" y="255"/>
                    </a:lnTo>
                    <a:lnTo>
                      <a:pt x="0" y="262"/>
                    </a:lnTo>
                    <a:lnTo>
                      <a:pt x="4" y="270"/>
                    </a:lnTo>
                    <a:lnTo>
                      <a:pt x="6" y="278"/>
                    </a:lnTo>
                    <a:lnTo>
                      <a:pt x="11" y="285"/>
                    </a:lnTo>
                    <a:lnTo>
                      <a:pt x="17" y="295"/>
                    </a:lnTo>
                    <a:lnTo>
                      <a:pt x="29" y="304"/>
                    </a:lnTo>
                    <a:lnTo>
                      <a:pt x="32" y="308"/>
                    </a:lnTo>
                    <a:lnTo>
                      <a:pt x="38" y="314"/>
                    </a:lnTo>
                    <a:lnTo>
                      <a:pt x="44" y="318"/>
                    </a:lnTo>
                    <a:lnTo>
                      <a:pt x="51" y="321"/>
                    </a:lnTo>
                    <a:lnTo>
                      <a:pt x="59" y="327"/>
                    </a:lnTo>
                    <a:lnTo>
                      <a:pt x="67" y="333"/>
                    </a:lnTo>
                    <a:lnTo>
                      <a:pt x="76" y="337"/>
                    </a:lnTo>
                    <a:lnTo>
                      <a:pt x="86" y="342"/>
                    </a:lnTo>
                    <a:lnTo>
                      <a:pt x="89" y="342"/>
                    </a:lnTo>
                    <a:lnTo>
                      <a:pt x="97" y="342"/>
                    </a:lnTo>
                    <a:lnTo>
                      <a:pt x="105" y="342"/>
                    </a:lnTo>
                    <a:lnTo>
                      <a:pt x="108" y="340"/>
                    </a:lnTo>
                    <a:lnTo>
                      <a:pt x="116" y="340"/>
                    </a:lnTo>
                    <a:lnTo>
                      <a:pt x="122" y="338"/>
                    </a:lnTo>
                    <a:lnTo>
                      <a:pt x="127" y="338"/>
                    </a:lnTo>
                    <a:lnTo>
                      <a:pt x="133" y="337"/>
                    </a:lnTo>
                    <a:lnTo>
                      <a:pt x="139" y="337"/>
                    </a:lnTo>
                    <a:lnTo>
                      <a:pt x="146" y="335"/>
                    </a:lnTo>
                    <a:lnTo>
                      <a:pt x="154" y="333"/>
                    </a:lnTo>
                    <a:lnTo>
                      <a:pt x="162" y="331"/>
                    </a:lnTo>
                    <a:lnTo>
                      <a:pt x="167" y="327"/>
                    </a:lnTo>
                    <a:lnTo>
                      <a:pt x="175" y="323"/>
                    </a:lnTo>
                    <a:lnTo>
                      <a:pt x="183" y="321"/>
                    </a:lnTo>
                    <a:lnTo>
                      <a:pt x="188" y="316"/>
                    </a:lnTo>
                    <a:lnTo>
                      <a:pt x="194" y="312"/>
                    </a:lnTo>
                    <a:lnTo>
                      <a:pt x="202" y="306"/>
                    </a:lnTo>
                    <a:lnTo>
                      <a:pt x="209" y="302"/>
                    </a:lnTo>
                    <a:lnTo>
                      <a:pt x="215" y="297"/>
                    </a:lnTo>
                    <a:lnTo>
                      <a:pt x="221" y="289"/>
                    </a:lnTo>
                    <a:lnTo>
                      <a:pt x="226" y="283"/>
                    </a:lnTo>
                    <a:lnTo>
                      <a:pt x="232" y="276"/>
                    </a:lnTo>
                    <a:lnTo>
                      <a:pt x="236" y="266"/>
                    </a:lnTo>
                    <a:lnTo>
                      <a:pt x="240" y="259"/>
                    </a:lnTo>
                    <a:lnTo>
                      <a:pt x="245" y="249"/>
                    </a:lnTo>
                    <a:lnTo>
                      <a:pt x="249" y="240"/>
                    </a:lnTo>
                    <a:lnTo>
                      <a:pt x="251" y="241"/>
                    </a:lnTo>
                    <a:lnTo>
                      <a:pt x="255" y="245"/>
                    </a:lnTo>
                    <a:lnTo>
                      <a:pt x="259" y="251"/>
                    </a:lnTo>
                    <a:lnTo>
                      <a:pt x="268" y="259"/>
                    </a:lnTo>
                    <a:lnTo>
                      <a:pt x="278" y="266"/>
                    </a:lnTo>
                    <a:lnTo>
                      <a:pt x="289" y="274"/>
                    </a:lnTo>
                    <a:lnTo>
                      <a:pt x="295" y="278"/>
                    </a:lnTo>
                    <a:lnTo>
                      <a:pt x="300" y="281"/>
                    </a:lnTo>
                    <a:lnTo>
                      <a:pt x="306" y="283"/>
                    </a:lnTo>
                    <a:lnTo>
                      <a:pt x="314" y="287"/>
                    </a:lnTo>
                    <a:lnTo>
                      <a:pt x="319" y="287"/>
                    </a:lnTo>
                    <a:lnTo>
                      <a:pt x="325" y="289"/>
                    </a:lnTo>
                    <a:lnTo>
                      <a:pt x="331" y="289"/>
                    </a:lnTo>
                    <a:lnTo>
                      <a:pt x="337" y="289"/>
                    </a:lnTo>
                    <a:lnTo>
                      <a:pt x="342" y="287"/>
                    </a:lnTo>
                    <a:lnTo>
                      <a:pt x="348" y="285"/>
                    </a:lnTo>
                    <a:lnTo>
                      <a:pt x="354" y="283"/>
                    </a:lnTo>
                    <a:lnTo>
                      <a:pt x="359" y="280"/>
                    </a:lnTo>
                    <a:lnTo>
                      <a:pt x="365" y="274"/>
                    </a:lnTo>
                    <a:lnTo>
                      <a:pt x="369" y="268"/>
                    </a:lnTo>
                    <a:lnTo>
                      <a:pt x="373" y="259"/>
                    </a:lnTo>
                    <a:lnTo>
                      <a:pt x="376" y="251"/>
                    </a:lnTo>
                    <a:lnTo>
                      <a:pt x="378" y="245"/>
                    </a:lnTo>
                    <a:lnTo>
                      <a:pt x="380" y="240"/>
                    </a:lnTo>
                    <a:lnTo>
                      <a:pt x="380" y="234"/>
                    </a:lnTo>
                    <a:lnTo>
                      <a:pt x="384" y="228"/>
                    </a:lnTo>
                    <a:lnTo>
                      <a:pt x="384" y="221"/>
                    </a:lnTo>
                    <a:lnTo>
                      <a:pt x="386" y="213"/>
                    </a:lnTo>
                    <a:lnTo>
                      <a:pt x="386" y="205"/>
                    </a:lnTo>
                    <a:lnTo>
                      <a:pt x="388" y="198"/>
                    </a:lnTo>
                    <a:lnTo>
                      <a:pt x="390" y="198"/>
                    </a:lnTo>
                    <a:lnTo>
                      <a:pt x="394" y="200"/>
                    </a:lnTo>
                    <a:lnTo>
                      <a:pt x="399" y="200"/>
                    </a:lnTo>
                    <a:lnTo>
                      <a:pt x="409" y="203"/>
                    </a:lnTo>
                    <a:lnTo>
                      <a:pt x="413" y="203"/>
                    </a:lnTo>
                    <a:lnTo>
                      <a:pt x="418" y="205"/>
                    </a:lnTo>
                    <a:lnTo>
                      <a:pt x="424" y="205"/>
                    </a:lnTo>
                    <a:lnTo>
                      <a:pt x="432" y="207"/>
                    </a:lnTo>
                    <a:lnTo>
                      <a:pt x="437" y="207"/>
                    </a:lnTo>
                    <a:lnTo>
                      <a:pt x="443" y="209"/>
                    </a:lnTo>
                    <a:lnTo>
                      <a:pt x="449" y="209"/>
                    </a:lnTo>
                    <a:lnTo>
                      <a:pt x="456" y="211"/>
                    </a:lnTo>
                    <a:lnTo>
                      <a:pt x="462" y="209"/>
                    </a:lnTo>
                    <a:lnTo>
                      <a:pt x="468" y="209"/>
                    </a:lnTo>
                    <a:lnTo>
                      <a:pt x="473" y="209"/>
                    </a:lnTo>
                    <a:lnTo>
                      <a:pt x="481" y="209"/>
                    </a:lnTo>
                    <a:lnTo>
                      <a:pt x="487" y="207"/>
                    </a:lnTo>
                    <a:lnTo>
                      <a:pt x="492" y="207"/>
                    </a:lnTo>
                    <a:lnTo>
                      <a:pt x="498" y="205"/>
                    </a:lnTo>
                    <a:lnTo>
                      <a:pt x="504" y="203"/>
                    </a:lnTo>
                    <a:lnTo>
                      <a:pt x="513" y="198"/>
                    </a:lnTo>
                    <a:lnTo>
                      <a:pt x="521" y="190"/>
                    </a:lnTo>
                    <a:lnTo>
                      <a:pt x="525" y="184"/>
                    </a:lnTo>
                    <a:lnTo>
                      <a:pt x="527" y="181"/>
                    </a:lnTo>
                    <a:lnTo>
                      <a:pt x="529" y="173"/>
                    </a:lnTo>
                    <a:lnTo>
                      <a:pt x="530" y="167"/>
                    </a:lnTo>
                    <a:lnTo>
                      <a:pt x="530" y="158"/>
                    </a:lnTo>
                    <a:lnTo>
                      <a:pt x="530" y="150"/>
                    </a:lnTo>
                    <a:lnTo>
                      <a:pt x="530" y="141"/>
                    </a:lnTo>
                    <a:lnTo>
                      <a:pt x="530" y="133"/>
                    </a:lnTo>
                    <a:lnTo>
                      <a:pt x="529" y="124"/>
                    </a:lnTo>
                    <a:lnTo>
                      <a:pt x="529" y="116"/>
                    </a:lnTo>
                    <a:lnTo>
                      <a:pt x="527" y="106"/>
                    </a:lnTo>
                    <a:lnTo>
                      <a:pt x="527" y="97"/>
                    </a:lnTo>
                    <a:lnTo>
                      <a:pt x="525" y="87"/>
                    </a:lnTo>
                    <a:lnTo>
                      <a:pt x="523" y="78"/>
                    </a:lnTo>
                    <a:lnTo>
                      <a:pt x="519" y="68"/>
                    </a:lnTo>
                    <a:lnTo>
                      <a:pt x="517" y="59"/>
                    </a:lnTo>
                    <a:lnTo>
                      <a:pt x="513" y="51"/>
                    </a:lnTo>
                    <a:lnTo>
                      <a:pt x="510" y="44"/>
                    </a:lnTo>
                    <a:lnTo>
                      <a:pt x="506" y="36"/>
                    </a:lnTo>
                    <a:lnTo>
                      <a:pt x="504" y="30"/>
                    </a:lnTo>
                    <a:lnTo>
                      <a:pt x="498" y="23"/>
                    </a:lnTo>
                    <a:lnTo>
                      <a:pt x="492" y="17"/>
                    </a:lnTo>
                    <a:lnTo>
                      <a:pt x="487" y="10"/>
                    </a:lnTo>
                    <a:lnTo>
                      <a:pt x="481" y="8"/>
                    </a:lnTo>
                    <a:lnTo>
                      <a:pt x="475" y="4"/>
                    </a:lnTo>
                    <a:lnTo>
                      <a:pt x="470" y="2"/>
                    </a:lnTo>
                    <a:lnTo>
                      <a:pt x="462" y="0"/>
                    </a:lnTo>
                    <a:lnTo>
                      <a:pt x="454" y="0"/>
                    </a:lnTo>
                    <a:lnTo>
                      <a:pt x="445" y="0"/>
                    </a:lnTo>
                    <a:lnTo>
                      <a:pt x="437" y="4"/>
                    </a:lnTo>
                    <a:lnTo>
                      <a:pt x="428" y="6"/>
                    </a:lnTo>
                    <a:lnTo>
                      <a:pt x="420" y="13"/>
                    </a:lnTo>
                    <a:lnTo>
                      <a:pt x="411" y="17"/>
                    </a:lnTo>
                    <a:lnTo>
                      <a:pt x="401" y="27"/>
                    </a:lnTo>
                    <a:lnTo>
                      <a:pt x="395" y="30"/>
                    </a:lnTo>
                    <a:lnTo>
                      <a:pt x="390" y="36"/>
                    </a:lnTo>
                    <a:lnTo>
                      <a:pt x="386" y="42"/>
                    </a:lnTo>
                    <a:lnTo>
                      <a:pt x="380" y="49"/>
                    </a:lnTo>
                    <a:lnTo>
                      <a:pt x="378" y="48"/>
                    </a:lnTo>
                    <a:lnTo>
                      <a:pt x="373" y="46"/>
                    </a:lnTo>
                    <a:lnTo>
                      <a:pt x="367" y="42"/>
                    </a:lnTo>
                    <a:lnTo>
                      <a:pt x="357" y="40"/>
                    </a:lnTo>
                    <a:lnTo>
                      <a:pt x="352" y="38"/>
                    </a:lnTo>
                    <a:lnTo>
                      <a:pt x="346" y="36"/>
                    </a:lnTo>
                    <a:lnTo>
                      <a:pt x="338" y="34"/>
                    </a:lnTo>
                    <a:lnTo>
                      <a:pt x="333" y="34"/>
                    </a:lnTo>
                    <a:lnTo>
                      <a:pt x="325" y="32"/>
                    </a:lnTo>
                    <a:lnTo>
                      <a:pt x="319" y="30"/>
                    </a:lnTo>
                    <a:lnTo>
                      <a:pt x="314" y="30"/>
                    </a:lnTo>
                    <a:lnTo>
                      <a:pt x="306" y="30"/>
                    </a:lnTo>
                    <a:lnTo>
                      <a:pt x="298" y="29"/>
                    </a:lnTo>
                    <a:lnTo>
                      <a:pt x="291" y="27"/>
                    </a:lnTo>
                    <a:lnTo>
                      <a:pt x="285" y="27"/>
                    </a:lnTo>
                    <a:lnTo>
                      <a:pt x="278" y="29"/>
                    </a:lnTo>
                    <a:lnTo>
                      <a:pt x="272" y="29"/>
                    </a:lnTo>
                    <a:lnTo>
                      <a:pt x="266" y="30"/>
                    </a:lnTo>
                    <a:lnTo>
                      <a:pt x="259" y="30"/>
                    </a:lnTo>
                    <a:lnTo>
                      <a:pt x="255" y="34"/>
                    </a:lnTo>
                    <a:lnTo>
                      <a:pt x="249" y="34"/>
                    </a:lnTo>
                    <a:lnTo>
                      <a:pt x="243" y="38"/>
                    </a:lnTo>
                    <a:lnTo>
                      <a:pt x="238" y="40"/>
                    </a:lnTo>
                    <a:lnTo>
                      <a:pt x="236" y="46"/>
                    </a:lnTo>
                    <a:lnTo>
                      <a:pt x="232" y="51"/>
                    </a:lnTo>
                    <a:lnTo>
                      <a:pt x="230" y="57"/>
                    </a:lnTo>
                    <a:lnTo>
                      <a:pt x="226" y="63"/>
                    </a:lnTo>
                    <a:lnTo>
                      <a:pt x="226" y="70"/>
                    </a:lnTo>
                    <a:lnTo>
                      <a:pt x="224" y="78"/>
                    </a:lnTo>
                    <a:lnTo>
                      <a:pt x="224" y="86"/>
                    </a:lnTo>
                    <a:lnTo>
                      <a:pt x="221" y="91"/>
                    </a:lnTo>
                    <a:lnTo>
                      <a:pt x="219" y="99"/>
                    </a:lnTo>
                    <a:lnTo>
                      <a:pt x="215" y="105"/>
                    </a:lnTo>
                    <a:lnTo>
                      <a:pt x="211" y="110"/>
                    </a:lnTo>
                    <a:lnTo>
                      <a:pt x="207" y="116"/>
                    </a:lnTo>
                    <a:lnTo>
                      <a:pt x="203" y="122"/>
                    </a:lnTo>
                    <a:lnTo>
                      <a:pt x="192" y="131"/>
                    </a:lnTo>
                    <a:lnTo>
                      <a:pt x="183" y="141"/>
                    </a:lnTo>
                    <a:lnTo>
                      <a:pt x="177" y="145"/>
                    </a:lnTo>
                    <a:lnTo>
                      <a:pt x="171" y="148"/>
                    </a:lnTo>
                    <a:lnTo>
                      <a:pt x="165" y="152"/>
                    </a:lnTo>
                    <a:lnTo>
                      <a:pt x="162" y="156"/>
                    </a:lnTo>
                    <a:lnTo>
                      <a:pt x="154" y="158"/>
                    </a:lnTo>
                    <a:lnTo>
                      <a:pt x="148" y="162"/>
                    </a:lnTo>
                    <a:lnTo>
                      <a:pt x="145" y="165"/>
                    </a:lnTo>
                    <a:lnTo>
                      <a:pt x="139" y="167"/>
                    </a:lnTo>
                    <a:lnTo>
                      <a:pt x="127" y="171"/>
                    </a:lnTo>
                    <a:lnTo>
                      <a:pt x="120" y="175"/>
                    </a:lnTo>
                    <a:lnTo>
                      <a:pt x="112" y="177"/>
                    </a:lnTo>
                    <a:lnTo>
                      <a:pt x="105" y="181"/>
                    </a:lnTo>
                    <a:lnTo>
                      <a:pt x="101" y="183"/>
                    </a:lnTo>
                    <a:close/>
                  </a:path>
                </a:pathLst>
              </a:custGeom>
              <a:solidFill>
                <a:schemeClr val="hlink"/>
              </a:solidFill>
              <a:ln w="12700" cmpd="sng">
                <a:solidFill>
                  <a:schemeClr val="bg1"/>
                </a:solidFill>
                <a:round/>
                <a:headEnd/>
                <a:tailEnd/>
              </a:ln>
            </p:spPr>
            <p:txBody>
              <a:bodyPr/>
              <a:lstStyle/>
              <a:p>
                <a:endParaRPr lang="en-US"/>
              </a:p>
            </p:txBody>
          </p:sp>
          <p:sp>
            <p:nvSpPr>
              <p:cNvPr id="517" name="Line 40"/>
              <p:cNvSpPr>
                <a:spLocks noChangeShapeType="1"/>
              </p:cNvSpPr>
              <p:nvPr/>
            </p:nvSpPr>
            <p:spPr bwMode="auto">
              <a:xfrm flipH="1" flipV="1">
                <a:off x="3544" y="3332"/>
                <a:ext cx="5" cy="7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518" name="Line 41"/>
              <p:cNvSpPr>
                <a:spLocks noChangeShapeType="1"/>
              </p:cNvSpPr>
              <p:nvPr/>
            </p:nvSpPr>
            <p:spPr bwMode="auto">
              <a:xfrm flipV="1">
                <a:off x="3565" y="3332"/>
                <a:ext cx="22" cy="76"/>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519" name="Oval 42"/>
              <p:cNvSpPr>
                <a:spLocks noChangeArrowheads="1"/>
              </p:cNvSpPr>
              <p:nvPr/>
            </p:nvSpPr>
            <p:spPr bwMode="auto">
              <a:xfrm>
                <a:off x="3034" y="3568"/>
                <a:ext cx="103" cy="101"/>
              </a:xfrm>
              <a:prstGeom prst="ellipse">
                <a:avLst/>
              </a:prstGeom>
              <a:solidFill>
                <a:schemeClr val="folHlink"/>
              </a:solidFill>
              <a:ln>
                <a:noFill/>
              </a:ln>
              <a:extLst>
                <a:ext uri="{91240B29-F687-4F45-9708-019B960494DF}">
                  <a14:hiddenLine xmlns:a14="http://schemas.microsoft.com/office/drawing/2010/main" w="28575" algn="ctr">
                    <a:solidFill>
                      <a:srgbClr val="000000"/>
                    </a:solidFill>
                    <a:round/>
                    <a:headEnd/>
                    <a:tailEnd/>
                  </a14:hiddenLine>
                </a:ext>
              </a:extLst>
            </p:spPr>
            <p:txBody>
              <a:bodyPr lIns="0" tIns="0" rIns="0" bIns="0" anchor="ctr">
                <a:spAutoFit/>
              </a:bodyPr>
              <a:lstStyle/>
              <a:p>
                <a:endParaRPr lang="en-US"/>
              </a:p>
            </p:txBody>
          </p:sp>
          <p:sp>
            <p:nvSpPr>
              <p:cNvPr id="520" name="Freeform 43"/>
              <p:cNvSpPr>
                <a:spLocks/>
              </p:cNvSpPr>
              <p:nvPr/>
            </p:nvSpPr>
            <p:spPr bwMode="auto">
              <a:xfrm>
                <a:off x="3022" y="3556"/>
                <a:ext cx="126" cy="126"/>
              </a:xfrm>
              <a:custGeom>
                <a:avLst/>
                <a:gdLst>
                  <a:gd name="T0" fmla="*/ 0 w 770"/>
                  <a:gd name="T1" fmla="*/ 0 h 778"/>
                  <a:gd name="T2" fmla="*/ 0 w 770"/>
                  <a:gd name="T3" fmla="*/ 0 h 778"/>
                  <a:gd name="T4" fmla="*/ 0 w 770"/>
                  <a:gd name="T5" fmla="*/ 0 h 778"/>
                  <a:gd name="T6" fmla="*/ 0 w 770"/>
                  <a:gd name="T7" fmla="*/ 0 h 778"/>
                  <a:gd name="T8" fmla="*/ 0 w 770"/>
                  <a:gd name="T9" fmla="*/ 0 h 778"/>
                  <a:gd name="T10" fmla="*/ 0 w 770"/>
                  <a:gd name="T11" fmla="*/ 0 h 778"/>
                  <a:gd name="T12" fmla="*/ 0 w 770"/>
                  <a:gd name="T13" fmla="*/ 0 h 778"/>
                  <a:gd name="T14" fmla="*/ 0 w 770"/>
                  <a:gd name="T15" fmla="*/ 0 h 778"/>
                  <a:gd name="T16" fmla="*/ 0 w 770"/>
                  <a:gd name="T17" fmla="*/ 0 h 778"/>
                  <a:gd name="T18" fmla="*/ 0 w 770"/>
                  <a:gd name="T19" fmla="*/ 0 h 778"/>
                  <a:gd name="T20" fmla="*/ 0 w 770"/>
                  <a:gd name="T21" fmla="*/ 0 h 778"/>
                  <a:gd name="T22" fmla="*/ 0 w 770"/>
                  <a:gd name="T23" fmla="*/ 0 h 778"/>
                  <a:gd name="T24" fmla="*/ 0 w 770"/>
                  <a:gd name="T25" fmla="*/ 0 h 778"/>
                  <a:gd name="T26" fmla="*/ 0 w 770"/>
                  <a:gd name="T27" fmla="*/ 0 h 778"/>
                  <a:gd name="T28" fmla="*/ 0 w 770"/>
                  <a:gd name="T29" fmla="*/ 0 h 778"/>
                  <a:gd name="T30" fmla="*/ 0 w 770"/>
                  <a:gd name="T31" fmla="*/ 0 h 778"/>
                  <a:gd name="T32" fmla="*/ 0 w 770"/>
                  <a:gd name="T33" fmla="*/ 0 h 778"/>
                  <a:gd name="T34" fmla="*/ 0 w 770"/>
                  <a:gd name="T35" fmla="*/ 0 h 778"/>
                  <a:gd name="T36" fmla="*/ 0 w 770"/>
                  <a:gd name="T37" fmla="*/ 0 h 778"/>
                  <a:gd name="T38" fmla="*/ 0 w 770"/>
                  <a:gd name="T39" fmla="*/ 0 h 778"/>
                  <a:gd name="T40" fmla="*/ 0 w 770"/>
                  <a:gd name="T41" fmla="*/ 0 h 778"/>
                  <a:gd name="T42" fmla="*/ 0 w 770"/>
                  <a:gd name="T43" fmla="*/ 0 h 778"/>
                  <a:gd name="T44" fmla="*/ 0 w 770"/>
                  <a:gd name="T45" fmla="*/ 0 h 778"/>
                  <a:gd name="T46" fmla="*/ 0 w 770"/>
                  <a:gd name="T47" fmla="*/ 0 h 778"/>
                  <a:gd name="T48" fmla="*/ 0 w 770"/>
                  <a:gd name="T49" fmla="*/ 0 h 778"/>
                  <a:gd name="T50" fmla="*/ 0 w 770"/>
                  <a:gd name="T51" fmla="*/ 0 h 778"/>
                  <a:gd name="T52" fmla="*/ 0 w 770"/>
                  <a:gd name="T53" fmla="*/ 0 h 778"/>
                  <a:gd name="T54" fmla="*/ 0 w 770"/>
                  <a:gd name="T55" fmla="*/ 0 h 778"/>
                  <a:gd name="T56" fmla="*/ 0 w 770"/>
                  <a:gd name="T57" fmla="*/ 0 h 778"/>
                  <a:gd name="T58" fmla="*/ 0 w 770"/>
                  <a:gd name="T59" fmla="*/ 0 h 778"/>
                  <a:gd name="T60" fmla="*/ 0 w 770"/>
                  <a:gd name="T61" fmla="*/ 0 h 778"/>
                  <a:gd name="T62" fmla="*/ 0 w 770"/>
                  <a:gd name="T63" fmla="*/ 0 h 778"/>
                  <a:gd name="T64" fmla="*/ 0 w 770"/>
                  <a:gd name="T65" fmla="*/ 0 h 778"/>
                  <a:gd name="T66" fmla="*/ 0 w 770"/>
                  <a:gd name="T67" fmla="*/ 0 h 778"/>
                  <a:gd name="T68" fmla="*/ 0 w 770"/>
                  <a:gd name="T69" fmla="*/ 0 h 778"/>
                  <a:gd name="T70" fmla="*/ 0 w 770"/>
                  <a:gd name="T71" fmla="*/ 0 h 778"/>
                  <a:gd name="T72" fmla="*/ 0 w 770"/>
                  <a:gd name="T73" fmla="*/ 0 h 778"/>
                  <a:gd name="T74" fmla="*/ 0 w 770"/>
                  <a:gd name="T75" fmla="*/ 0 h 778"/>
                  <a:gd name="T76" fmla="*/ 0 w 770"/>
                  <a:gd name="T77" fmla="*/ 0 h 778"/>
                  <a:gd name="T78" fmla="*/ 0 w 770"/>
                  <a:gd name="T79" fmla="*/ 0 h 778"/>
                  <a:gd name="T80" fmla="*/ 0 w 770"/>
                  <a:gd name="T81" fmla="*/ 0 h 778"/>
                  <a:gd name="T82" fmla="*/ 0 w 770"/>
                  <a:gd name="T83" fmla="*/ 0 h 778"/>
                  <a:gd name="T84" fmla="*/ 0 w 770"/>
                  <a:gd name="T85" fmla="*/ 0 h 778"/>
                  <a:gd name="T86" fmla="*/ 0 w 770"/>
                  <a:gd name="T87" fmla="*/ 0 h 778"/>
                  <a:gd name="T88" fmla="*/ 0 w 770"/>
                  <a:gd name="T89" fmla="*/ 0 h 778"/>
                  <a:gd name="T90" fmla="*/ 0 w 770"/>
                  <a:gd name="T91" fmla="*/ 0 h 778"/>
                  <a:gd name="T92" fmla="*/ 0 w 770"/>
                  <a:gd name="T93" fmla="*/ 0 h 778"/>
                  <a:gd name="T94" fmla="*/ 0 w 770"/>
                  <a:gd name="T95" fmla="*/ 0 h 778"/>
                  <a:gd name="T96" fmla="*/ 0 w 770"/>
                  <a:gd name="T97" fmla="*/ 0 h 778"/>
                  <a:gd name="T98" fmla="*/ 0 w 770"/>
                  <a:gd name="T99" fmla="*/ 0 h 778"/>
                  <a:gd name="T100" fmla="*/ 0 w 770"/>
                  <a:gd name="T101" fmla="*/ 0 h 778"/>
                  <a:gd name="T102" fmla="*/ 0 w 770"/>
                  <a:gd name="T103" fmla="*/ 0 h 778"/>
                  <a:gd name="T104" fmla="*/ 0 w 770"/>
                  <a:gd name="T105" fmla="*/ 0 h 778"/>
                  <a:gd name="T106" fmla="*/ 0 w 770"/>
                  <a:gd name="T107" fmla="*/ 0 h 778"/>
                  <a:gd name="T108" fmla="*/ 0 w 770"/>
                  <a:gd name="T109" fmla="*/ 0 h 77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70"/>
                  <a:gd name="T166" fmla="*/ 0 h 778"/>
                  <a:gd name="T167" fmla="*/ 770 w 770"/>
                  <a:gd name="T168" fmla="*/ 778 h 77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70" h="778">
                    <a:moveTo>
                      <a:pt x="165" y="708"/>
                    </a:moveTo>
                    <a:lnTo>
                      <a:pt x="123" y="675"/>
                    </a:lnTo>
                    <a:lnTo>
                      <a:pt x="60" y="605"/>
                    </a:lnTo>
                    <a:lnTo>
                      <a:pt x="20" y="521"/>
                    </a:lnTo>
                    <a:lnTo>
                      <a:pt x="0" y="430"/>
                    </a:lnTo>
                    <a:lnTo>
                      <a:pt x="0" y="337"/>
                    </a:lnTo>
                    <a:lnTo>
                      <a:pt x="24" y="246"/>
                    </a:lnTo>
                    <a:lnTo>
                      <a:pt x="68" y="164"/>
                    </a:lnTo>
                    <a:lnTo>
                      <a:pt x="131" y="96"/>
                    </a:lnTo>
                    <a:lnTo>
                      <a:pt x="209" y="42"/>
                    </a:lnTo>
                    <a:lnTo>
                      <a:pt x="296" y="10"/>
                    </a:lnTo>
                    <a:lnTo>
                      <a:pt x="389" y="0"/>
                    </a:lnTo>
                    <a:lnTo>
                      <a:pt x="482" y="14"/>
                    </a:lnTo>
                    <a:lnTo>
                      <a:pt x="570" y="48"/>
                    </a:lnTo>
                    <a:lnTo>
                      <a:pt x="644" y="103"/>
                    </a:lnTo>
                    <a:lnTo>
                      <a:pt x="707" y="173"/>
                    </a:lnTo>
                    <a:lnTo>
                      <a:pt x="749" y="255"/>
                    </a:lnTo>
                    <a:lnTo>
                      <a:pt x="770" y="346"/>
                    </a:lnTo>
                    <a:lnTo>
                      <a:pt x="768" y="441"/>
                    </a:lnTo>
                    <a:lnTo>
                      <a:pt x="745" y="531"/>
                    </a:lnTo>
                    <a:lnTo>
                      <a:pt x="699" y="614"/>
                    </a:lnTo>
                    <a:lnTo>
                      <a:pt x="636" y="683"/>
                    </a:lnTo>
                    <a:lnTo>
                      <a:pt x="559" y="736"/>
                    </a:lnTo>
                    <a:lnTo>
                      <a:pt x="471" y="767"/>
                    </a:lnTo>
                    <a:lnTo>
                      <a:pt x="378" y="778"/>
                    </a:lnTo>
                    <a:lnTo>
                      <a:pt x="287" y="765"/>
                    </a:lnTo>
                    <a:lnTo>
                      <a:pt x="199" y="732"/>
                    </a:lnTo>
                    <a:lnTo>
                      <a:pt x="287" y="668"/>
                    </a:lnTo>
                    <a:lnTo>
                      <a:pt x="366" y="681"/>
                    </a:lnTo>
                    <a:lnTo>
                      <a:pt x="437" y="677"/>
                    </a:lnTo>
                    <a:lnTo>
                      <a:pt x="505" y="656"/>
                    </a:lnTo>
                    <a:lnTo>
                      <a:pt x="564" y="618"/>
                    </a:lnTo>
                    <a:lnTo>
                      <a:pt x="614" y="569"/>
                    </a:lnTo>
                    <a:lnTo>
                      <a:pt x="652" y="508"/>
                    </a:lnTo>
                    <a:lnTo>
                      <a:pt x="671" y="441"/>
                    </a:lnTo>
                    <a:lnTo>
                      <a:pt x="676" y="371"/>
                    </a:lnTo>
                    <a:lnTo>
                      <a:pt x="663" y="301"/>
                    </a:lnTo>
                    <a:lnTo>
                      <a:pt x="635" y="236"/>
                    </a:lnTo>
                    <a:lnTo>
                      <a:pt x="591" y="181"/>
                    </a:lnTo>
                    <a:lnTo>
                      <a:pt x="534" y="137"/>
                    </a:lnTo>
                    <a:lnTo>
                      <a:pt x="471" y="109"/>
                    </a:lnTo>
                    <a:lnTo>
                      <a:pt x="401" y="97"/>
                    </a:lnTo>
                    <a:lnTo>
                      <a:pt x="330" y="101"/>
                    </a:lnTo>
                    <a:lnTo>
                      <a:pt x="264" y="122"/>
                    </a:lnTo>
                    <a:lnTo>
                      <a:pt x="203" y="160"/>
                    </a:lnTo>
                    <a:lnTo>
                      <a:pt x="154" y="210"/>
                    </a:lnTo>
                    <a:lnTo>
                      <a:pt x="116" y="269"/>
                    </a:lnTo>
                    <a:lnTo>
                      <a:pt x="97" y="337"/>
                    </a:lnTo>
                    <a:lnTo>
                      <a:pt x="91" y="407"/>
                    </a:lnTo>
                    <a:lnTo>
                      <a:pt x="104" y="478"/>
                    </a:lnTo>
                    <a:lnTo>
                      <a:pt x="135" y="540"/>
                    </a:lnTo>
                    <a:lnTo>
                      <a:pt x="176" y="597"/>
                    </a:lnTo>
                    <a:lnTo>
                      <a:pt x="243" y="647"/>
                    </a:lnTo>
                    <a:lnTo>
                      <a:pt x="165" y="7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1" name="Freeform 44"/>
              <p:cNvSpPr>
                <a:spLocks/>
              </p:cNvSpPr>
              <p:nvPr/>
            </p:nvSpPr>
            <p:spPr bwMode="auto">
              <a:xfrm>
                <a:off x="3049" y="3661"/>
                <a:ext cx="24" cy="15"/>
              </a:xfrm>
              <a:custGeom>
                <a:avLst/>
                <a:gdLst>
                  <a:gd name="T0" fmla="*/ 0 w 150"/>
                  <a:gd name="T1" fmla="*/ 0 h 93"/>
                  <a:gd name="T2" fmla="*/ 0 w 150"/>
                  <a:gd name="T3" fmla="*/ 0 h 93"/>
                  <a:gd name="T4" fmla="*/ 0 w 150"/>
                  <a:gd name="T5" fmla="*/ 0 h 93"/>
                  <a:gd name="T6" fmla="*/ 0 w 150"/>
                  <a:gd name="T7" fmla="*/ 0 h 93"/>
                  <a:gd name="T8" fmla="*/ 0 w 150"/>
                  <a:gd name="T9" fmla="*/ 0 h 93"/>
                  <a:gd name="T10" fmla="*/ 0 w 150"/>
                  <a:gd name="T11" fmla="*/ 0 h 93"/>
                  <a:gd name="T12" fmla="*/ 0 60000 65536"/>
                  <a:gd name="T13" fmla="*/ 0 60000 65536"/>
                  <a:gd name="T14" fmla="*/ 0 60000 65536"/>
                  <a:gd name="T15" fmla="*/ 0 60000 65536"/>
                  <a:gd name="T16" fmla="*/ 0 60000 65536"/>
                  <a:gd name="T17" fmla="*/ 0 60000 65536"/>
                  <a:gd name="T18" fmla="*/ 0 w 150"/>
                  <a:gd name="T19" fmla="*/ 0 h 93"/>
                  <a:gd name="T20" fmla="*/ 150 w 150"/>
                  <a:gd name="T21" fmla="*/ 93 h 93"/>
                </a:gdLst>
                <a:ahLst/>
                <a:cxnLst>
                  <a:cxn ang="T12">
                    <a:pos x="T0" y="T1"/>
                  </a:cxn>
                  <a:cxn ang="T13">
                    <a:pos x="T2" y="T3"/>
                  </a:cxn>
                  <a:cxn ang="T14">
                    <a:pos x="T4" y="T5"/>
                  </a:cxn>
                  <a:cxn ang="T15">
                    <a:pos x="T6" y="T7"/>
                  </a:cxn>
                  <a:cxn ang="T16">
                    <a:pos x="T8" y="T9"/>
                  </a:cxn>
                  <a:cxn ang="T17">
                    <a:pos x="T10" y="T11"/>
                  </a:cxn>
                </a:cxnLst>
                <a:rect l="T18" t="T19" r="T20" b="T21"/>
                <a:pathLst>
                  <a:path w="150" h="93">
                    <a:moveTo>
                      <a:pt x="150" y="36"/>
                    </a:moveTo>
                    <a:lnTo>
                      <a:pt x="59" y="0"/>
                    </a:lnTo>
                    <a:lnTo>
                      <a:pt x="0" y="67"/>
                    </a:lnTo>
                    <a:lnTo>
                      <a:pt x="42" y="93"/>
                    </a:lnTo>
                    <a:lnTo>
                      <a:pt x="15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2" name="Oval 45"/>
              <p:cNvSpPr>
                <a:spLocks noChangeArrowheads="1"/>
              </p:cNvSpPr>
              <p:nvPr/>
            </p:nvSpPr>
            <p:spPr bwMode="auto">
              <a:xfrm>
                <a:off x="3492" y="3528"/>
                <a:ext cx="80" cy="138"/>
              </a:xfrm>
              <a:prstGeom prst="ellipse">
                <a:avLst/>
              </a:prstGeom>
              <a:solidFill>
                <a:schemeClr val="folHlink"/>
              </a:solidFill>
              <a:ln>
                <a:noFill/>
              </a:ln>
              <a:extLs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endParaRPr lang="en-US"/>
              </a:p>
            </p:txBody>
          </p:sp>
          <p:sp>
            <p:nvSpPr>
              <p:cNvPr id="523" name="Freeform 46"/>
              <p:cNvSpPr>
                <a:spLocks/>
              </p:cNvSpPr>
              <p:nvPr/>
            </p:nvSpPr>
            <p:spPr bwMode="auto">
              <a:xfrm>
                <a:off x="3484" y="3518"/>
                <a:ext cx="99" cy="158"/>
              </a:xfrm>
              <a:custGeom>
                <a:avLst/>
                <a:gdLst>
                  <a:gd name="T0" fmla="*/ 0 w 606"/>
                  <a:gd name="T1" fmla="*/ 0 h 969"/>
                  <a:gd name="T2" fmla="*/ 0 w 606"/>
                  <a:gd name="T3" fmla="*/ 0 h 969"/>
                  <a:gd name="T4" fmla="*/ 0 w 606"/>
                  <a:gd name="T5" fmla="*/ 0 h 969"/>
                  <a:gd name="T6" fmla="*/ 0 w 606"/>
                  <a:gd name="T7" fmla="*/ 0 h 969"/>
                  <a:gd name="T8" fmla="*/ 0 w 606"/>
                  <a:gd name="T9" fmla="*/ 0 h 969"/>
                  <a:gd name="T10" fmla="*/ 0 w 606"/>
                  <a:gd name="T11" fmla="*/ 0 h 969"/>
                  <a:gd name="T12" fmla="*/ 0 w 606"/>
                  <a:gd name="T13" fmla="*/ 0 h 969"/>
                  <a:gd name="T14" fmla="*/ 0 w 606"/>
                  <a:gd name="T15" fmla="*/ 0 h 969"/>
                  <a:gd name="T16" fmla="*/ 0 w 606"/>
                  <a:gd name="T17" fmla="*/ 0 h 969"/>
                  <a:gd name="T18" fmla="*/ 0 w 606"/>
                  <a:gd name="T19" fmla="*/ 0 h 969"/>
                  <a:gd name="T20" fmla="*/ 0 w 606"/>
                  <a:gd name="T21" fmla="*/ 0 h 969"/>
                  <a:gd name="T22" fmla="*/ 0 w 606"/>
                  <a:gd name="T23" fmla="*/ 0 h 969"/>
                  <a:gd name="T24" fmla="*/ 0 w 606"/>
                  <a:gd name="T25" fmla="*/ 0 h 969"/>
                  <a:gd name="T26" fmla="*/ 0 w 606"/>
                  <a:gd name="T27" fmla="*/ 0 h 969"/>
                  <a:gd name="T28" fmla="*/ 0 w 606"/>
                  <a:gd name="T29" fmla="*/ 0 h 969"/>
                  <a:gd name="T30" fmla="*/ 0 w 606"/>
                  <a:gd name="T31" fmla="*/ 0 h 969"/>
                  <a:gd name="T32" fmla="*/ 0 w 606"/>
                  <a:gd name="T33" fmla="*/ 0 h 969"/>
                  <a:gd name="T34" fmla="*/ 0 w 606"/>
                  <a:gd name="T35" fmla="*/ 0 h 969"/>
                  <a:gd name="T36" fmla="*/ 0 w 606"/>
                  <a:gd name="T37" fmla="*/ 0 h 969"/>
                  <a:gd name="T38" fmla="*/ 0 w 606"/>
                  <a:gd name="T39" fmla="*/ 0 h 969"/>
                  <a:gd name="T40" fmla="*/ 0 w 606"/>
                  <a:gd name="T41" fmla="*/ 0 h 969"/>
                  <a:gd name="T42" fmla="*/ 0 w 606"/>
                  <a:gd name="T43" fmla="*/ 0 h 969"/>
                  <a:gd name="T44" fmla="*/ 0 w 606"/>
                  <a:gd name="T45" fmla="*/ 0 h 969"/>
                  <a:gd name="T46" fmla="*/ 0 w 606"/>
                  <a:gd name="T47" fmla="*/ 0 h 969"/>
                  <a:gd name="T48" fmla="*/ 0 w 606"/>
                  <a:gd name="T49" fmla="*/ 0 h 969"/>
                  <a:gd name="T50" fmla="*/ 0 w 606"/>
                  <a:gd name="T51" fmla="*/ 0 h 969"/>
                  <a:gd name="T52" fmla="*/ 0 w 606"/>
                  <a:gd name="T53" fmla="*/ 0 h 969"/>
                  <a:gd name="T54" fmla="*/ 0 w 606"/>
                  <a:gd name="T55" fmla="*/ 0 h 969"/>
                  <a:gd name="T56" fmla="*/ 0 w 606"/>
                  <a:gd name="T57" fmla="*/ 0 h 969"/>
                  <a:gd name="T58" fmla="*/ 0 w 606"/>
                  <a:gd name="T59" fmla="*/ 0 h 969"/>
                  <a:gd name="T60" fmla="*/ 0 w 606"/>
                  <a:gd name="T61" fmla="*/ 0 h 969"/>
                  <a:gd name="T62" fmla="*/ 0 w 606"/>
                  <a:gd name="T63" fmla="*/ 0 h 969"/>
                  <a:gd name="T64" fmla="*/ 0 w 606"/>
                  <a:gd name="T65" fmla="*/ 0 h 969"/>
                  <a:gd name="T66" fmla="*/ 0 w 606"/>
                  <a:gd name="T67" fmla="*/ 0 h 969"/>
                  <a:gd name="T68" fmla="*/ 0 w 606"/>
                  <a:gd name="T69" fmla="*/ 0 h 969"/>
                  <a:gd name="T70" fmla="*/ 0 w 606"/>
                  <a:gd name="T71" fmla="*/ 0 h 969"/>
                  <a:gd name="T72" fmla="*/ 0 w 606"/>
                  <a:gd name="T73" fmla="*/ 0 h 969"/>
                  <a:gd name="T74" fmla="*/ 0 w 606"/>
                  <a:gd name="T75" fmla="*/ 0 h 969"/>
                  <a:gd name="T76" fmla="*/ 0 w 606"/>
                  <a:gd name="T77" fmla="*/ 0 h 969"/>
                  <a:gd name="T78" fmla="*/ 0 w 606"/>
                  <a:gd name="T79" fmla="*/ 0 h 969"/>
                  <a:gd name="T80" fmla="*/ 0 w 606"/>
                  <a:gd name="T81" fmla="*/ 0 h 969"/>
                  <a:gd name="T82" fmla="*/ 0 w 606"/>
                  <a:gd name="T83" fmla="*/ 0 h 969"/>
                  <a:gd name="T84" fmla="*/ 0 w 606"/>
                  <a:gd name="T85" fmla="*/ 0 h 969"/>
                  <a:gd name="T86" fmla="*/ 0 w 606"/>
                  <a:gd name="T87" fmla="*/ 0 h 969"/>
                  <a:gd name="T88" fmla="*/ 0 w 606"/>
                  <a:gd name="T89" fmla="*/ 0 h 969"/>
                  <a:gd name="T90" fmla="*/ 0 w 606"/>
                  <a:gd name="T91" fmla="*/ 0 h 969"/>
                  <a:gd name="T92" fmla="*/ 0 w 606"/>
                  <a:gd name="T93" fmla="*/ 0 h 969"/>
                  <a:gd name="T94" fmla="*/ 0 w 606"/>
                  <a:gd name="T95" fmla="*/ 0 h 969"/>
                  <a:gd name="T96" fmla="*/ 0 w 606"/>
                  <a:gd name="T97" fmla="*/ 0 h 969"/>
                  <a:gd name="T98" fmla="*/ 0 w 606"/>
                  <a:gd name="T99" fmla="*/ 0 h 969"/>
                  <a:gd name="T100" fmla="*/ 0 w 606"/>
                  <a:gd name="T101" fmla="*/ 0 h 969"/>
                  <a:gd name="T102" fmla="*/ 0 w 606"/>
                  <a:gd name="T103" fmla="*/ 0 h 969"/>
                  <a:gd name="T104" fmla="*/ 0 w 606"/>
                  <a:gd name="T105" fmla="*/ 0 h 969"/>
                  <a:gd name="T106" fmla="*/ 0 w 606"/>
                  <a:gd name="T107" fmla="*/ 0 h 969"/>
                  <a:gd name="T108" fmla="*/ 0 w 606"/>
                  <a:gd name="T109" fmla="*/ 0 h 96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06"/>
                  <a:gd name="T166" fmla="*/ 0 h 969"/>
                  <a:gd name="T167" fmla="*/ 606 w 606"/>
                  <a:gd name="T168" fmla="*/ 969 h 96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06" h="969">
                    <a:moveTo>
                      <a:pt x="99" y="866"/>
                    </a:moveTo>
                    <a:lnTo>
                      <a:pt x="70" y="825"/>
                    </a:lnTo>
                    <a:lnTo>
                      <a:pt x="30" y="732"/>
                    </a:lnTo>
                    <a:lnTo>
                      <a:pt x="7" y="625"/>
                    </a:lnTo>
                    <a:lnTo>
                      <a:pt x="0" y="509"/>
                    </a:lnTo>
                    <a:lnTo>
                      <a:pt x="13" y="393"/>
                    </a:lnTo>
                    <a:lnTo>
                      <a:pt x="42" y="279"/>
                    </a:lnTo>
                    <a:lnTo>
                      <a:pt x="83" y="180"/>
                    </a:lnTo>
                    <a:lnTo>
                      <a:pt x="141" y="99"/>
                    </a:lnTo>
                    <a:lnTo>
                      <a:pt x="207" y="38"/>
                    </a:lnTo>
                    <a:lnTo>
                      <a:pt x="279" y="5"/>
                    </a:lnTo>
                    <a:lnTo>
                      <a:pt x="352" y="0"/>
                    </a:lnTo>
                    <a:lnTo>
                      <a:pt x="422" y="21"/>
                    </a:lnTo>
                    <a:lnTo>
                      <a:pt x="487" y="70"/>
                    </a:lnTo>
                    <a:lnTo>
                      <a:pt x="540" y="144"/>
                    </a:lnTo>
                    <a:lnTo>
                      <a:pt x="578" y="237"/>
                    </a:lnTo>
                    <a:lnTo>
                      <a:pt x="601" y="344"/>
                    </a:lnTo>
                    <a:lnTo>
                      <a:pt x="606" y="460"/>
                    </a:lnTo>
                    <a:lnTo>
                      <a:pt x="595" y="576"/>
                    </a:lnTo>
                    <a:lnTo>
                      <a:pt x="566" y="688"/>
                    </a:lnTo>
                    <a:lnTo>
                      <a:pt x="523" y="787"/>
                    </a:lnTo>
                    <a:lnTo>
                      <a:pt x="466" y="870"/>
                    </a:lnTo>
                    <a:lnTo>
                      <a:pt x="401" y="929"/>
                    </a:lnTo>
                    <a:lnTo>
                      <a:pt x="329" y="963"/>
                    </a:lnTo>
                    <a:lnTo>
                      <a:pt x="256" y="969"/>
                    </a:lnTo>
                    <a:lnTo>
                      <a:pt x="186" y="946"/>
                    </a:lnTo>
                    <a:lnTo>
                      <a:pt x="123" y="901"/>
                    </a:lnTo>
                    <a:lnTo>
                      <a:pt x="198" y="825"/>
                    </a:lnTo>
                    <a:lnTo>
                      <a:pt x="258" y="849"/>
                    </a:lnTo>
                    <a:lnTo>
                      <a:pt x="314" y="847"/>
                    </a:lnTo>
                    <a:lnTo>
                      <a:pt x="367" y="827"/>
                    </a:lnTo>
                    <a:lnTo>
                      <a:pt x="418" y="785"/>
                    </a:lnTo>
                    <a:lnTo>
                      <a:pt x="462" y="726"/>
                    </a:lnTo>
                    <a:lnTo>
                      <a:pt x="498" y="654"/>
                    </a:lnTo>
                    <a:lnTo>
                      <a:pt x="521" y="570"/>
                    </a:lnTo>
                    <a:lnTo>
                      <a:pt x="532" y="483"/>
                    </a:lnTo>
                    <a:lnTo>
                      <a:pt x="530" y="393"/>
                    </a:lnTo>
                    <a:lnTo>
                      <a:pt x="515" y="311"/>
                    </a:lnTo>
                    <a:lnTo>
                      <a:pt x="487" y="239"/>
                    </a:lnTo>
                    <a:lnTo>
                      <a:pt x="448" y="180"/>
                    </a:lnTo>
                    <a:lnTo>
                      <a:pt x="403" y="140"/>
                    </a:lnTo>
                    <a:lnTo>
                      <a:pt x="350" y="119"/>
                    </a:lnTo>
                    <a:lnTo>
                      <a:pt x="294" y="121"/>
                    </a:lnTo>
                    <a:lnTo>
                      <a:pt x="241" y="142"/>
                    </a:lnTo>
                    <a:lnTo>
                      <a:pt x="190" y="184"/>
                    </a:lnTo>
                    <a:lnTo>
                      <a:pt x="146" y="243"/>
                    </a:lnTo>
                    <a:lnTo>
                      <a:pt x="112" y="315"/>
                    </a:lnTo>
                    <a:lnTo>
                      <a:pt x="87" y="399"/>
                    </a:lnTo>
                    <a:lnTo>
                      <a:pt x="76" y="486"/>
                    </a:lnTo>
                    <a:lnTo>
                      <a:pt x="78" y="576"/>
                    </a:lnTo>
                    <a:lnTo>
                      <a:pt x="93" y="657"/>
                    </a:lnTo>
                    <a:lnTo>
                      <a:pt x="120" y="730"/>
                    </a:lnTo>
                    <a:lnTo>
                      <a:pt x="165" y="796"/>
                    </a:lnTo>
                    <a:lnTo>
                      <a:pt x="99" y="8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4" name="Freeform 47"/>
              <p:cNvSpPr>
                <a:spLocks/>
              </p:cNvSpPr>
              <p:nvPr/>
            </p:nvSpPr>
            <p:spPr bwMode="auto">
              <a:xfrm>
                <a:off x="3499" y="3646"/>
                <a:ext cx="21" cy="19"/>
              </a:xfrm>
              <a:custGeom>
                <a:avLst/>
                <a:gdLst>
                  <a:gd name="T0" fmla="*/ 0 w 122"/>
                  <a:gd name="T1" fmla="*/ 0 h 116"/>
                  <a:gd name="T2" fmla="*/ 0 w 122"/>
                  <a:gd name="T3" fmla="*/ 0 h 116"/>
                  <a:gd name="T4" fmla="*/ 0 w 122"/>
                  <a:gd name="T5" fmla="*/ 0 h 116"/>
                  <a:gd name="T6" fmla="*/ 0 w 122"/>
                  <a:gd name="T7" fmla="*/ 0 h 116"/>
                  <a:gd name="T8" fmla="*/ 0 w 122"/>
                  <a:gd name="T9" fmla="*/ 0 h 116"/>
                  <a:gd name="T10" fmla="*/ 0 w 122"/>
                  <a:gd name="T11" fmla="*/ 0 h 116"/>
                  <a:gd name="T12" fmla="*/ 0 60000 65536"/>
                  <a:gd name="T13" fmla="*/ 0 60000 65536"/>
                  <a:gd name="T14" fmla="*/ 0 60000 65536"/>
                  <a:gd name="T15" fmla="*/ 0 60000 65536"/>
                  <a:gd name="T16" fmla="*/ 0 60000 65536"/>
                  <a:gd name="T17" fmla="*/ 0 60000 65536"/>
                  <a:gd name="T18" fmla="*/ 0 w 122"/>
                  <a:gd name="T19" fmla="*/ 0 h 116"/>
                  <a:gd name="T20" fmla="*/ 122 w 122"/>
                  <a:gd name="T21" fmla="*/ 116 h 116"/>
                </a:gdLst>
                <a:ahLst/>
                <a:cxnLst>
                  <a:cxn ang="T12">
                    <a:pos x="T0" y="T1"/>
                  </a:cxn>
                  <a:cxn ang="T13">
                    <a:pos x="T2" y="T3"/>
                  </a:cxn>
                  <a:cxn ang="T14">
                    <a:pos x="T4" y="T5"/>
                  </a:cxn>
                  <a:cxn ang="T15">
                    <a:pos x="T6" y="T7"/>
                  </a:cxn>
                  <a:cxn ang="T16">
                    <a:pos x="T8" y="T9"/>
                  </a:cxn>
                  <a:cxn ang="T17">
                    <a:pos x="T10" y="T11"/>
                  </a:cxn>
                </a:cxnLst>
                <a:rect l="T18" t="T19" r="T20" b="T21"/>
                <a:pathLst>
                  <a:path w="122" h="116">
                    <a:moveTo>
                      <a:pt x="122" y="53"/>
                    </a:moveTo>
                    <a:lnTo>
                      <a:pt x="55" y="0"/>
                    </a:lnTo>
                    <a:lnTo>
                      <a:pt x="0" y="80"/>
                    </a:lnTo>
                    <a:lnTo>
                      <a:pt x="30" y="116"/>
                    </a:lnTo>
                    <a:lnTo>
                      <a:pt x="122"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529" name="Line 70"/>
          <p:cNvSpPr>
            <a:spLocks noChangeShapeType="1"/>
          </p:cNvSpPr>
          <p:nvPr/>
        </p:nvSpPr>
        <p:spPr bwMode="auto">
          <a:xfrm flipH="1" flipV="1">
            <a:off x="2499095" y="4362591"/>
            <a:ext cx="213571" cy="0"/>
          </a:xfrm>
          <a:prstGeom prst="line">
            <a:avLst/>
          </a:prstGeom>
          <a:noFill/>
          <a:ln w="28575">
            <a:solidFill>
              <a:srgbClr val="777777"/>
            </a:solidFill>
            <a:prstDash val="sysDash"/>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grpSp>
        <p:nvGrpSpPr>
          <p:cNvPr id="530" name="Group 2"/>
          <p:cNvGrpSpPr>
            <a:grpSpLocks/>
          </p:cNvGrpSpPr>
          <p:nvPr/>
        </p:nvGrpSpPr>
        <p:grpSpPr bwMode="auto">
          <a:xfrm>
            <a:off x="1308100" y="4756150"/>
            <a:ext cx="1216025" cy="833438"/>
            <a:chOff x="3182" y="2642"/>
            <a:chExt cx="1186" cy="813"/>
          </a:xfrm>
        </p:grpSpPr>
        <p:grpSp>
          <p:nvGrpSpPr>
            <p:cNvPr id="531" name="Group 3"/>
            <p:cNvGrpSpPr>
              <a:grpSpLocks/>
            </p:cNvGrpSpPr>
            <p:nvPr/>
          </p:nvGrpSpPr>
          <p:grpSpPr bwMode="auto">
            <a:xfrm>
              <a:off x="3182" y="2642"/>
              <a:ext cx="1186" cy="813"/>
              <a:chOff x="1732" y="3507"/>
              <a:chExt cx="1186" cy="813"/>
            </a:xfrm>
          </p:grpSpPr>
          <p:sp>
            <p:nvSpPr>
              <p:cNvPr id="543" name="AutoShape 4"/>
              <p:cNvSpPr>
                <a:spLocks noChangeArrowheads="1"/>
              </p:cNvSpPr>
              <p:nvPr/>
            </p:nvSpPr>
            <p:spPr bwMode="auto">
              <a:xfrm>
                <a:off x="1732" y="3507"/>
                <a:ext cx="1186" cy="813"/>
              </a:xfrm>
              <a:prstGeom prst="roundRect">
                <a:avLst>
                  <a:gd name="adj" fmla="val 16667"/>
                </a:avLst>
              </a:prstGeom>
              <a:solidFill>
                <a:schemeClr val="folHlink"/>
              </a:solidFill>
              <a:ln w="28575" algn="ctr">
                <a:solidFill>
                  <a:schemeClr val="folHlink"/>
                </a:solidFill>
                <a:round/>
                <a:headEnd/>
                <a:tailEnd/>
              </a:ln>
            </p:spPr>
            <p:txBody>
              <a:bodyPr lIns="0" tIns="0" rIns="0" bIns="0" anchor="ctr">
                <a:spAutoFit/>
              </a:bodyPr>
              <a:lstStyle/>
              <a:p>
                <a:endParaRPr lang="en-US"/>
              </a:p>
            </p:txBody>
          </p:sp>
          <p:sp>
            <p:nvSpPr>
              <p:cNvPr id="544" name="AutoShape 5"/>
              <p:cNvSpPr>
                <a:spLocks noChangeArrowheads="1"/>
              </p:cNvSpPr>
              <p:nvPr/>
            </p:nvSpPr>
            <p:spPr bwMode="auto">
              <a:xfrm>
                <a:off x="1762" y="3537"/>
                <a:ext cx="1127" cy="754"/>
              </a:xfrm>
              <a:prstGeom prst="roundRect">
                <a:avLst>
                  <a:gd name="adj" fmla="val 16667"/>
                </a:avLst>
              </a:prstGeom>
              <a:solidFill>
                <a:srgbClr val="FFFFFF"/>
              </a:solidFill>
              <a:ln w="28575" algn="ctr">
                <a:solidFill>
                  <a:schemeClr val="folHlink"/>
                </a:solidFill>
                <a:round/>
                <a:headEnd/>
                <a:tailEnd/>
              </a:ln>
            </p:spPr>
            <p:txBody>
              <a:bodyPr lIns="0" tIns="0" rIns="0" bIns="0" anchor="ctr">
                <a:spAutoFit/>
              </a:bodyPr>
              <a:lstStyle/>
              <a:p>
                <a:endParaRPr lang="en-US"/>
              </a:p>
            </p:txBody>
          </p:sp>
        </p:grpSp>
        <p:grpSp>
          <p:nvGrpSpPr>
            <p:cNvPr id="532" name="Group 6"/>
            <p:cNvGrpSpPr>
              <a:grpSpLocks/>
            </p:cNvGrpSpPr>
            <p:nvPr/>
          </p:nvGrpSpPr>
          <p:grpSpPr bwMode="auto">
            <a:xfrm>
              <a:off x="3309" y="2668"/>
              <a:ext cx="876" cy="739"/>
              <a:chOff x="3309" y="2668"/>
              <a:chExt cx="876" cy="739"/>
            </a:xfrm>
          </p:grpSpPr>
          <p:sp>
            <p:nvSpPr>
              <p:cNvPr id="533" name="Freeform 7"/>
              <p:cNvSpPr>
                <a:spLocks/>
              </p:cNvSpPr>
              <p:nvPr/>
            </p:nvSpPr>
            <p:spPr bwMode="auto">
              <a:xfrm>
                <a:off x="3344" y="2668"/>
                <a:ext cx="841" cy="739"/>
              </a:xfrm>
              <a:custGeom>
                <a:avLst/>
                <a:gdLst>
                  <a:gd name="T0" fmla="*/ 50 w 638"/>
                  <a:gd name="T1" fmla="*/ 1680 h 561"/>
                  <a:gd name="T2" fmla="*/ 50 w 638"/>
                  <a:gd name="T3" fmla="*/ 967 h 561"/>
                  <a:gd name="T4" fmla="*/ 0 w 638"/>
                  <a:gd name="T5" fmla="*/ 876 h 561"/>
                  <a:gd name="T6" fmla="*/ 1003 w 638"/>
                  <a:gd name="T7" fmla="*/ 18 h 561"/>
                  <a:gd name="T8" fmla="*/ 1366 w 638"/>
                  <a:gd name="T9" fmla="*/ 361 h 561"/>
                  <a:gd name="T10" fmla="*/ 1366 w 638"/>
                  <a:gd name="T11" fmla="*/ 0 h 561"/>
                  <a:gd name="T12" fmla="*/ 1654 w 638"/>
                  <a:gd name="T13" fmla="*/ 0 h 561"/>
                  <a:gd name="T14" fmla="*/ 1654 w 638"/>
                  <a:gd name="T15" fmla="*/ 642 h 561"/>
                  <a:gd name="T16" fmla="*/ 1927 w 638"/>
                  <a:gd name="T17" fmla="*/ 865 h 561"/>
                  <a:gd name="T18" fmla="*/ 1828 w 638"/>
                  <a:gd name="T19" fmla="*/ 958 h 561"/>
                  <a:gd name="T20" fmla="*/ 1828 w 638"/>
                  <a:gd name="T21" fmla="*/ 1689 h 561"/>
                  <a:gd name="T22" fmla="*/ 50 w 638"/>
                  <a:gd name="T23" fmla="*/ 1680 h 56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38"/>
                  <a:gd name="T37" fmla="*/ 0 h 561"/>
                  <a:gd name="T38" fmla="*/ 638 w 638"/>
                  <a:gd name="T39" fmla="*/ 561 h 56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38" h="561">
                    <a:moveTo>
                      <a:pt x="17" y="558"/>
                    </a:moveTo>
                    <a:lnTo>
                      <a:pt x="17" y="321"/>
                    </a:lnTo>
                    <a:lnTo>
                      <a:pt x="0" y="291"/>
                    </a:lnTo>
                    <a:lnTo>
                      <a:pt x="332" y="6"/>
                    </a:lnTo>
                    <a:lnTo>
                      <a:pt x="452" y="120"/>
                    </a:lnTo>
                    <a:lnTo>
                      <a:pt x="452" y="0"/>
                    </a:lnTo>
                    <a:lnTo>
                      <a:pt x="548" y="0"/>
                    </a:lnTo>
                    <a:lnTo>
                      <a:pt x="548" y="213"/>
                    </a:lnTo>
                    <a:lnTo>
                      <a:pt x="638" y="288"/>
                    </a:lnTo>
                    <a:lnTo>
                      <a:pt x="605" y="318"/>
                    </a:lnTo>
                    <a:lnTo>
                      <a:pt x="605" y="561"/>
                    </a:lnTo>
                    <a:lnTo>
                      <a:pt x="17" y="558"/>
                    </a:lnTo>
                    <a:close/>
                  </a:path>
                </a:pathLst>
              </a:custGeom>
              <a:solidFill>
                <a:schemeClr val="folHlink"/>
              </a:solidFill>
              <a:ln w="12700">
                <a:solidFill>
                  <a:schemeClr val="bg1"/>
                </a:solidFill>
                <a:round/>
                <a:headEnd/>
                <a:tailEnd/>
              </a:ln>
            </p:spPr>
            <p:txBody>
              <a:bodyPr wrap="none" lIns="0" tIns="0" rIns="0" bIns="0" anchor="ctr">
                <a:spAutoFit/>
              </a:bodyPr>
              <a:lstStyle/>
              <a:p>
                <a:endParaRPr lang="en-US"/>
              </a:p>
            </p:txBody>
          </p:sp>
          <p:sp>
            <p:nvSpPr>
              <p:cNvPr id="534" name="Rectangle 8"/>
              <p:cNvSpPr>
                <a:spLocks noChangeArrowheads="1"/>
              </p:cNvSpPr>
              <p:nvPr/>
            </p:nvSpPr>
            <p:spPr bwMode="auto">
              <a:xfrm>
                <a:off x="3695" y="3136"/>
                <a:ext cx="174" cy="268"/>
              </a:xfrm>
              <a:prstGeom prst="rect">
                <a:avLst/>
              </a:prstGeom>
              <a:solidFill>
                <a:schemeClr val="folHlink"/>
              </a:solidFill>
              <a:ln w="12700" algn="ctr">
                <a:solidFill>
                  <a:schemeClr val="bg1"/>
                </a:solidFill>
                <a:miter lim="800000"/>
                <a:headEnd/>
                <a:tailEnd/>
              </a:ln>
            </p:spPr>
            <p:txBody>
              <a:bodyPr lIns="0" tIns="0" rIns="0" bIns="0" anchor="ctr">
                <a:spAutoFit/>
              </a:bodyPr>
              <a:lstStyle/>
              <a:p>
                <a:endParaRPr lang="en-US"/>
              </a:p>
            </p:txBody>
          </p:sp>
          <p:sp>
            <p:nvSpPr>
              <p:cNvPr id="535" name="Rectangle 9"/>
              <p:cNvSpPr>
                <a:spLocks noChangeArrowheads="1"/>
              </p:cNvSpPr>
              <p:nvPr/>
            </p:nvSpPr>
            <p:spPr bwMode="auto">
              <a:xfrm>
                <a:off x="3928" y="3140"/>
                <a:ext cx="174" cy="154"/>
              </a:xfrm>
              <a:prstGeom prst="rect">
                <a:avLst/>
              </a:prstGeom>
              <a:solidFill>
                <a:schemeClr val="folHlink"/>
              </a:solidFill>
              <a:ln w="12700" algn="ctr">
                <a:solidFill>
                  <a:schemeClr val="bg1"/>
                </a:solidFill>
                <a:miter lim="800000"/>
                <a:headEnd/>
                <a:tailEnd/>
              </a:ln>
            </p:spPr>
            <p:txBody>
              <a:bodyPr wrap="none" lIns="0" tIns="0" rIns="0" bIns="0" anchor="ctr">
                <a:spAutoFit/>
              </a:bodyPr>
              <a:lstStyle/>
              <a:p>
                <a:endParaRPr lang="en-US"/>
              </a:p>
            </p:txBody>
          </p:sp>
          <p:sp>
            <p:nvSpPr>
              <p:cNvPr id="536" name="Line 10"/>
              <p:cNvSpPr>
                <a:spLocks noChangeShapeType="1"/>
              </p:cNvSpPr>
              <p:nvPr/>
            </p:nvSpPr>
            <p:spPr bwMode="auto">
              <a:xfrm>
                <a:off x="3928" y="3219"/>
                <a:ext cx="174"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537" name="Line 11"/>
              <p:cNvSpPr>
                <a:spLocks noChangeShapeType="1"/>
              </p:cNvSpPr>
              <p:nvPr/>
            </p:nvSpPr>
            <p:spPr bwMode="auto">
              <a:xfrm>
                <a:off x="4015" y="3140"/>
                <a:ext cx="0" cy="15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38" name="Rectangle 12"/>
              <p:cNvSpPr>
                <a:spLocks noChangeArrowheads="1"/>
              </p:cNvSpPr>
              <p:nvPr/>
            </p:nvSpPr>
            <p:spPr bwMode="auto">
              <a:xfrm>
                <a:off x="3446" y="3140"/>
                <a:ext cx="174" cy="154"/>
              </a:xfrm>
              <a:prstGeom prst="rect">
                <a:avLst/>
              </a:prstGeom>
              <a:solidFill>
                <a:schemeClr val="folHlink"/>
              </a:solidFill>
              <a:ln w="12700" algn="ctr">
                <a:solidFill>
                  <a:schemeClr val="bg1"/>
                </a:solidFill>
                <a:miter lim="800000"/>
                <a:headEnd/>
                <a:tailEnd/>
              </a:ln>
            </p:spPr>
            <p:txBody>
              <a:bodyPr wrap="none" lIns="0" tIns="0" rIns="0" bIns="0" anchor="ctr">
                <a:spAutoFit/>
              </a:bodyPr>
              <a:lstStyle/>
              <a:p>
                <a:endParaRPr lang="en-US"/>
              </a:p>
            </p:txBody>
          </p:sp>
          <p:sp>
            <p:nvSpPr>
              <p:cNvPr id="539" name="Line 13"/>
              <p:cNvSpPr>
                <a:spLocks noChangeShapeType="1"/>
              </p:cNvSpPr>
              <p:nvPr/>
            </p:nvSpPr>
            <p:spPr bwMode="auto">
              <a:xfrm>
                <a:off x="3446" y="3219"/>
                <a:ext cx="174"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540" name="Line 14"/>
              <p:cNvSpPr>
                <a:spLocks noChangeShapeType="1"/>
              </p:cNvSpPr>
              <p:nvPr/>
            </p:nvSpPr>
            <p:spPr bwMode="auto">
              <a:xfrm>
                <a:off x="3533" y="3138"/>
                <a:ext cx="0" cy="15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41" name="Freeform 15"/>
              <p:cNvSpPr>
                <a:spLocks/>
              </p:cNvSpPr>
              <p:nvPr/>
            </p:nvSpPr>
            <p:spPr bwMode="auto">
              <a:xfrm>
                <a:off x="3309" y="2675"/>
                <a:ext cx="326" cy="428"/>
              </a:xfrm>
              <a:custGeom>
                <a:avLst/>
                <a:gdLst>
                  <a:gd name="T0" fmla="*/ 7 w 1163"/>
                  <a:gd name="T1" fmla="*/ 4 h 1531"/>
                  <a:gd name="T2" fmla="*/ 7 w 1163"/>
                  <a:gd name="T3" fmla="*/ 3 h 1531"/>
                  <a:gd name="T4" fmla="*/ 7 w 1163"/>
                  <a:gd name="T5" fmla="*/ 3 h 1531"/>
                  <a:gd name="T6" fmla="*/ 6 w 1163"/>
                  <a:gd name="T7" fmla="*/ 3 h 1531"/>
                  <a:gd name="T8" fmla="*/ 6 w 1163"/>
                  <a:gd name="T9" fmla="*/ 4 h 1531"/>
                  <a:gd name="T10" fmla="*/ 6 w 1163"/>
                  <a:gd name="T11" fmla="*/ 4 h 1531"/>
                  <a:gd name="T12" fmla="*/ 6 w 1163"/>
                  <a:gd name="T13" fmla="*/ 4 h 1531"/>
                  <a:gd name="T14" fmla="*/ 5 w 1163"/>
                  <a:gd name="T15" fmla="*/ 5 h 1531"/>
                  <a:gd name="T16" fmla="*/ 5 w 1163"/>
                  <a:gd name="T17" fmla="*/ 6 h 1531"/>
                  <a:gd name="T18" fmla="*/ 5 w 1163"/>
                  <a:gd name="T19" fmla="*/ 7 h 1531"/>
                  <a:gd name="T20" fmla="*/ 5 w 1163"/>
                  <a:gd name="T21" fmla="*/ 7 h 1531"/>
                  <a:gd name="T22" fmla="*/ 4 w 1163"/>
                  <a:gd name="T23" fmla="*/ 8 h 1531"/>
                  <a:gd name="T24" fmla="*/ 4 w 1163"/>
                  <a:gd name="T25" fmla="*/ 8 h 1531"/>
                  <a:gd name="T26" fmla="*/ 4 w 1163"/>
                  <a:gd name="T27" fmla="*/ 7 h 1531"/>
                  <a:gd name="T28" fmla="*/ 4 w 1163"/>
                  <a:gd name="T29" fmla="*/ 6 h 1531"/>
                  <a:gd name="T30" fmla="*/ 4 w 1163"/>
                  <a:gd name="T31" fmla="*/ 5 h 1531"/>
                  <a:gd name="T32" fmla="*/ 5 w 1163"/>
                  <a:gd name="T33" fmla="*/ 4 h 1531"/>
                  <a:gd name="T34" fmla="*/ 4 w 1163"/>
                  <a:gd name="T35" fmla="*/ 3 h 1531"/>
                  <a:gd name="T36" fmla="*/ 4 w 1163"/>
                  <a:gd name="T37" fmla="*/ 2 h 1531"/>
                  <a:gd name="T38" fmla="*/ 3 w 1163"/>
                  <a:gd name="T39" fmla="*/ 1 h 1531"/>
                  <a:gd name="T40" fmla="*/ 3 w 1163"/>
                  <a:gd name="T41" fmla="*/ 1 h 1531"/>
                  <a:gd name="T42" fmla="*/ 4 w 1163"/>
                  <a:gd name="T43" fmla="*/ 0 h 1531"/>
                  <a:gd name="T44" fmla="*/ 3 w 1163"/>
                  <a:gd name="T45" fmla="*/ 0 h 1531"/>
                  <a:gd name="T46" fmla="*/ 3 w 1163"/>
                  <a:gd name="T47" fmla="*/ 1 h 1531"/>
                  <a:gd name="T48" fmla="*/ 3 w 1163"/>
                  <a:gd name="T49" fmla="*/ 2 h 1531"/>
                  <a:gd name="T50" fmla="*/ 3 w 1163"/>
                  <a:gd name="T51" fmla="*/ 3 h 1531"/>
                  <a:gd name="T52" fmla="*/ 3 w 1163"/>
                  <a:gd name="T53" fmla="*/ 4 h 1531"/>
                  <a:gd name="T54" fmla="*/ 2 w 1163"/>
                  <a:gd name="T55" fmla="*/ 6 h 1531"/>
                  <a:gd name="T56" fmla="*/ 2 w 1163"/>
                  <a:gd name="T57" fmla="*/ 5 h 1531"/>
                  <a:gd name="T58" fmla="*/ 2 w 1163"/>
                  <a:gd name="T59" fmla="*/ 4 h 1531"/>
                  <a:gd name="T60" fmla="*/ 2 w 1163"/>
                  <a:gd name="T61" fmla="*/ 3 h 1531"/>
                  <a:gd name="T62" fmla="*/ 2 w 1163"/>
                  <a:gd name="T63" fmla="*/ 3 h 1531"/>
                  <a:gd name="T64" fmla="*/ 2 w 1163"/>
                  <a:gd name="T65" fmla="*/ 2 h 1531"/>
                  <a:gd name="T66" fmla="*/ 2 w 1163"/>
                  <a:gd name="T67" fmla="*/ 2 h 1531"/>
                  <a:gd name="T68" fmla="*/ 2 w 1163"/>
                  <a:gd name="T69" fmla="*/ 3 h 1531"/>
                  <a:gd name="T70" fmla="*/ 1 w 1163"/>
                  <a:gd name="T71" fmla="*/ 4 h 1531"/>
                  <a:gd name="T72" fmla="*/ 1 w 1163"/>
                  <a:gd name="T73" fmla="*/ 5 h 1531"/>
                  <a:gd name="T74" fmla="*/ 0 w 1163"/>
                  <a:gd name="T75" fmla="*/ 6 h 1531"/>
                  <a:gd name="T76" fmla="*/ 0 w 1163"/>
                  <a:gd name="T77" fmla="*/ 6 h 1531"/>
                  <a:gd name="T78" fmla="*/ 0 w 1163"/>
                  <a:gd name="T79" fmla="*/ 7 h 1531"/>
                  <a:gd name="T80" fmla="*/ 1 w 1163"/>
                  <a:gd name="T81" fmla="*/ 8 h 1531"/>
                  <a:gd name="T82" fmla="*/ 1 w 1163"/>
                  <a:gd name="T83" fmla="*/ 8 h 1531"/>
                  <a:gd name="T84" fmla="*/ 2 w 1163"/>
                  <a:gd name="T85" fmla="*/ 8 h 1531"/>
                  <a:gd name="T86" fmla="*/ 2 w 1163"/>
                  <a:gd name="T87" fmla="*/ 9 h 1531"/>
                  <a:gd name="T88" fmla="*/ 3 w 1163"/>
                  <a:gd name="T89" fmla="*/ 9 h 1531"/>
                  <a:gd name="T90" fmla="*/ 3 w 1163"/>
                  <a:gd name="T91" fmla="*/ 9 h 1531"/>
                  <a:gd name="T92" fmla="*/ 3 w 1163"/>
                  <a:gd name="T93" fmla="*/ 9 h 1531"/>
                  <a:gd name="T94" fmla="*/ 3 w 1163"/>
                  <a:gd name="T95" fmla="*/ 9 h 1531"/>
                  <a:gd name="T96" fmla="*/ 3 w 1163"/>
                  <a:gd name="T97" fmla="*/ 9 h 1531"/>
                  <a:gd name="T98" fmla="*/ 3 w 1163"/>
                  <a:gd name="T99" fmla="*/ 9 h 1531"/>
                  <a:gd name="T100" fmla="*/ 4 w 1163"/>
                  <a:gd name="T101" fmla="*/ 9 h 1531"/>
                  <a:gd name="T102" fmla="*/ 4 w 1163"/>
                  <a:gd name="T103" fmla="*/ 9 h 1531"/>
                  <a:gd name="T104" fmla="*/ 5 w 1163"/>
                  <a:gd name="T105" fmla="*/ 9 h 1531"/>
                  <a:gd name="T106" fmla="*/ 5 w 1163"/>
                  <a:gd name="T107" fmla="*/ 9 h 1531"/>
                  <a:gd name="T108" fmla="*/ 6 w 1163"/>
                  <a:gd name="T109" fmla="*/ 9 h 1531"/>
                  <a:gd name="T110" fmla="*/ 7 w 1163"/>
                  <a:gd name="T111" fmla="*/ 8 h 1531"/>
                  <a:gd name="T112" fmla="*/ 7 w 1163"/>
                  <a:gd name="T113" fmla="*/ 7 h 1531"/>
                  <a:gd name="T114" fmla="*/ 7 w 1163"/>
                  <a:gd name="T115" fmla="*/ 6 h 153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63"/>
                  <a:gd name="T175" fmla="*/ 0 h 1531"/>
                  <a:gd name="T176" fmla="*/ 1163 w 1163"/>
                  <a:gd name="T177" fmla="*/ 1531 h 153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63" h="1531">
                    <a:moveTo>
                      <a:pt x="1077" y="804"/>
                    </a:moveTo>
                    <a:lnTo>
                      <a:pt x="1075" y="773"/>
                    </a:lnTo>
                    <a:lnTo>
                      <a:pt x="1075" y="739"/>
                    </a:lnTo>
                    <a:lnTo>
                      <a:pt x="1077" y="700"/>
                    </a:lnTo>
                    <a:lnTo>
                      <a:pt x="1082" y="660"/>
                    </a:lnTo>
                    <a:lnTo>
                      <a:pt x="1090" y="621"/>
                    </a:lnTo>
                    <a:lnTo>
                      <a:pt x="1101" y="585"/>
                    </a:lnTo>
                    <a:lnTo>
                      <a:pt x="1116" y="553"/>
                    </a:lnTo>
                    <a:lnTo>
                      <a:pt x="1134" y="528"/>
                    </a:lnTo>
                    <a:lnTo>
                      <a:pt x="1121" y="535"/>
                    </a:lnTo>
                    <a:lnTo>
                      <a:pt x="1108" y="538"/>
                    </a:lnTo>
                    <a:lnTo>
                      <a:pt x="1095" y="543"/>
                    </a:lnTo>
                    <a:lnTo>
                      <a:pt x="1082" y="546"/>
                    </a:lnTo>
                    <a:lnTo>
                      <a:pt x="1070" y="551"/>
                    </a:lnTo>
                    <a:lnTo>
                      <a:pt x="1057" y="556"/>
                    </a:lnTo>
                    <a:lnTo>
                      <a:pt x="1046" y="563"/>
                    </a:lnTo>
                    <a:lnTo>
                      <a:pt x="1034" y="571"/>
                    </a:lnTo>
                    <a:lnTo>
                      <a:pt x="1025" y="579"/>
                    </a:lnTo>
                    <a:lnTo>
                      <a:pt x="1016" y="587"/>
                    </a:lnTo>
                    <a:lnTo>
                      <a:pt x="1008" y="597"/>
                    </a:lnTo>
                    <a:lnTo>
                      <a:pt x="1000" y="605"/>
                    </a:lnTo>
                    <a:lnTo>
                      <a:pt x="992" y="615"/>
                    </a:lnTo>
                    <a:lnTo>
                      <a:pt x="984" y="625"/>
                    </a:lnTo>
                    <a:lnTo>
                      <a:pt x="977" y="634"/>
                    </a:lnTo>
                    <a:lnTo>
                      <a:pt x="969" y="644"/>
                    </a:lnTo>
                    <a:lnTo>
                      <a:pt x="949" y="670"/>
                    </a:lnTo>
                    <a:lnTo>
                      <a:pt x="931" y="696"/>
                    </a:lnTo>
                    <a:lnTo>
                      <a:pt x="915" y="722"/>
                    </a:lnTo>
                    <a:lnTo>
                      <a:pt x="899" y="750"/>
                    </a:lnTo>
                    <a:lnTo>
                      <a:pt x="884" y="778"/>
                    </a:lnTo>
                    <a:lnTo>
                      <a:pt x="871" y="806"/>
                    </a:lnTo>
                    <a:lnTo>
                      <a:pt x="858" y="835"/>
                    </a:lnTo>
                    <a:lnTo>
                      <a:pt x="848" y="866"/>
                    </a:lnTo>
                    <a:lnTo>
                      <a:pt x="838" y="899"/>
                    </a:lnTo>
                    <a:lnTo>
                      <a:pt x="832" y="931"/>
                    </a:lnTo>
                    <a:lnTo>
                      <a:pt x="825" y="965"/>
                    </a:lnTo>
                    <a:lnTo>
                      <a:pt x="819" y="1000"/>
                    </a:lnTo>
                    <a:lnTo>
                      <a:pt x="812" y="1032"/>
                    </a:lnTo>
                    <a:lnTo>
                      <a:pt x="802" y="1067"/>
                    </a:lnTo>
                    <a:lnTo>
                      <a:pt x="793" y="1099"/>
                    </a:lnTo>
                    <a:lnTo>
                      <a:pt x="778" y="1130"/>
                    </a:lnTo>
                    <a:lnTo>
                      <a:pt x="770" y="1147"/>
                    </a:lnTo>
                    <a:lnTo>
                      <a:pt x="760" y="1161"/>
                    </a:lnTo>
                    <a:lnTo>
                      <a:pt x="749" y="1174"/>
                    </a:lnTo>
                    <a:lnTo>
                      <a:pt x="735" y="1186"/>
                    </a:lnTo>
                    <a:lnTo>
                      <a:pt x="722" y="1197"/>
                    </a:lnTo>
                    <a:lnTo>
                      <a:pt x="709" y="1209"/>
                    </a:lnTo>
                    <a:lnTo>
                      <a:pt x="696" y="1220"/>
                    </a:lnTo>
                    <a:lnTo>
                      <a:pt x="682" y="1230"/>
                    </a:lnTo>
                    <a:lnTo>
                      <a:pt x="677" y="1223"/>
                    </a:lnTo>
                    <a:lnTo>
                      <a:pt x="672" y="1217"/>
                    </a:lnTo>
                    <a:lnTo>
                      <a:pt x="667" y="1212"/>
                    </a:lnTo>
                    <a:lnTo>
                      <a:pt x="660" y="1205"/>
                    </a:lnTo>
                    <a:lnTo>
                      <a:pt x="628" y="1168"/>
                    </a:lnTo>
                    <a:lnTo>
                      <a:pt x="605" y="1130"/>
                    </a:lnTo>
                    <a:lnTo>
                      <a:pt x="590" y="1091"/>
                    </a:lnTo>
                    <a:lnTo>
                      <a:pt x="585" y="1050"/>
                    </a:lnTo>
                    <a:lnTo>
                      <a:pt x="587" y="1009"/>
                    </a:lnTo>
                    <a:lnTo>
                      <a:pt x="593" y="967"/>
                    </a:lnTo>
                    <a:lnTo>
                      <a:pt x="606" y="923"/>
                    </a:lnTo>
                    <a:lnTo>
                      <a:pt x="624" y="877"/>
                    </a:lnTo>
                    <a:lnTo>
                      <a:pt x="641" y="843"/>
                    </a:lnTo>
                    <a:lnTo>
                      <a:pt x="660" y="807"/>
                    </a:lnTo>
                    <a:lnTo>
                      <a:pt x="682" y="770"/>
                    </a:lnTo>
                    <a:lnTo>
                      <a:pt x="703" y="732"/>
                    </a:lnTo>
                    <a:lnTo>
                      <a:pt x="721" y="693"/>
                    </a:lnTo>
                    <a:lnTo>
                      <a:pt x="735" y="654"/>
                    </a:lnTo>
                    <a:lnTo>
                      <a:pt x="744" y="615"/>
                    </a:lnTo>
                    <a:lnTo>
                      <a:pt x="744" y="576"/>
                    </a:lnTo>
                    <a:lnTo>
                      <a:pt x="734" y="538"/>
                    </a:lnTo>
                    <a:lnTo>
                      <a:pt x="717" y="504"/>
                    </a:lnTo>
                    <a:lnTo>
                      <a:pt x="693" y="470"/>
                    </a:lnTo>
                    <a:lnTo>
                      <a:pt x="667" y="439"/>
                    </a:lnTo>
                    <a:lnTo>
                      <a:pt x="636" y="409"/>
                    </a:lnTo>
                    <a:lnTo>
                      <a:pt x="606" y="380"/>
                    </a:lnTo>
                    <a:lnTo>
                      <a:pt x="579" y="350"/>
                    </a:lnTo>
                    <a:lnTo>
                      <a:pt x="554" y="323"/>
                    </a:lnTo>
                    <a:lnTo>
                      <a:pt x="535" y="290"/>
                    </a:lnTo>
                    <a:lnTo>
                      <a:pt x="523" y="253"/>
                    </a:lnTo>
                    <a:lnTo>
                      <a:pt x="518" y="213"/>
                    </a:lnTo>
                    <a:lnTo>
                      <a:pt x="518" y="174"/>
                    </a:lnTo>
                    <a:lnTo>
                      <a:pt x="523" y="145"/>
                    </a:lnTo>
                    <a:lnTo>
                      <a:pt x="531" y="120"/>
                    </a:lnTo>
                    <a:lnTo>
                      <a:pt x="543" y="98"/>
                    </a:lnTo>
                    <a:lnTo>
                      <a:pt x="556" y="78"/>
                    </a:lnTo>
                    <a:lnTo>
                      <a:pt x="570" y="58"/>
                    </a:lnTo>
                    <a:lnTo>
                      <a:pt x="588" y="39"/>
                    </a:lnTo>
                    <a:lnTo>
                      <a:pt x="606" y="21"/>
                    </a:lnTo>
                    <a:lnTo>
                      <a:pt x="626" y="0"/>
                    </a:lnTo>
                    <a:lnTo>
                      <a:pt x="592" y="10"/>
                    </a:lnTo>
                    <a:lnTo>
                      <a:pt x="556" y="21"/>
                    </a:lnTo>
                    <a:lnTo>
                      <a:pt x="521" y="36"/>
                    </a:lnTo>
                    <a:lnTo>
                      <a:pt x="490" y="54"/>
                    </a:lnTo>
                    <a:lnTo>
                      <a:pt x="464" y="76"/>
                    </a:lnTo>
                    <a:lnTo>
                      <a:pt x="443" y="103"/>
                    </a:lnTo>
                    <a:lnTo>
                      <a:pt x="430" y="135"/>
                    </a:lnTo>
                    <a:lnTo>
                      <a:pt x="425" y="174"/>
                    </a:lnTo>
                    <a:lnTo>
                      <a:pt x="428" y="227"/>
                    </a:lnTo>
                    <a:lnTo>
                      <a:pt x="438" y="280"/>
                    </a:lnTo>
                    <a:lnTo>
                      <a:pt x="450" y="333"/>
                    </a:lnTo>
                    <a:lnTo>
                      <a:pt x="464" y="385"/>
                    </a:lnTo>
                    <a:lnTo>
                      <a:pt x="476" y="437"/>
                    </a:lnTo>
                    <a:lnTo>
                      <a:pt x="486" y="489"/>
                    </a:lnTo>
                    <a:lnTo>
                      <a:pt x="490" y="543"/>
                    </a:lnTo>
                    <a:lnTo>
                      <a:pt x="489" y="597"/>
                    </a:lnTo>
                    <a:lnTo>
                      <a:pt x="479" y="646"/>
                    </a:lnTo>
                    <a:lnTo>
                      <a:pt x="461" y="691"/>
                    </a:lnTo>
                    <a:lnTo>
                      <a:pt x="438" y="735"/>
                    </a:lnTo>
                    <a:lnTo>
                      <a:pt x="412" y="776"/>
                    </a:lnTo>
                    <a:lnTo>
                      <a:pt x="383" y="817"/>
                    </a:lnTo>
                    <a:lnTo>
                      <a:pt x="352" y="856"/>
                    </a:lnTo>
                    <a:lnTo>
                      <a:pt x="321" y="895"/>
                    </a:lnTo>
                    <a:lnTo>
                      <a:pt x="291" y="934"/>
                    </a:lnTo>
                    <a:lnTo>
                      <a:pt x="291" y="905"/>
                    </a:lnTo>
                    <a:lnTo>
                      <a:pt x="294" y="876"/>
                    </a:lnTo>
                    <a:lnTo>
                      <a:pt x="301" y="845"/>
                    </a:lnTo>
                    <a:lnTo>
                      <a:pt x="309" y="815"/>
                    </a:lnTo>
                    <a:lnTo>
                      <a:pt x="319" y="786"/>
                    </a:lnTo>
                    <a:lnTo>
                      <a:pt x="330" y="757"/>
                    </a:lnTo>
                    <a:lnTo>
                      <a:pt x="340" y="729"/>
                    </a:lnTo>
                    <a:lnTo>
                      <a:pt x="350" y="701"/>
                    </a:lnTo>
                    <a:lnTo>
                      <a:pt x="366" y="651"/>
                    </a:lnTo>
                    <a:lnTo>
                      <a:pt x="378" y="600"/>
                    </a:lnTo>
                    <a:lnTo>
                      <a:pt x="386" y="549"/>
                    </a:lnTo>
                    <a:lnTo>
                      <a:pt x="386" y="497"/>
                    </a:lnTo>
                    <a:lnTo>
                      <a:pt x="384" y="470"/>
                    </a:lnTo>
                    <a:lnTo>
                      <a:pt x="379" y="440"/>
                    </a:lnTo>
                    <a:lnTo>
                      <a:pt x="370" y="412"/>
                    </a:lnTo>
                    <a:lnTo>
                      <a:pt x="356" y="388"/>
                    </a:lnTo>
                    <a:lnTo>
                      <a:pt x="345" y="375"/>
                    </a:lnTo>
                    <a:lnTo>
                      <a:pt x="332" y="365"/>
                    </a:lnTo>
                    <a:lnTo>
                      <a:pt x="317" y="357"/>
                    </a:lnTo>
                    <a:lnTo>
                      <a:pt x="303" y="349"/>
                    </a:lnTo>
                    <a:lnTo>
                      <a:pt x="288" y="342"/>
                    </a:lnTo>
                    <a:lnTo>
                      <a:pt x="273" y="334"/>
                    </a:lnTo>
                    <a:lnTo>
                      <a:pt x="258" y="326"/>
                    </a:lnTo>
                    <a:lnTo>
                      <a:pt x="244" y="316"/>
                    </a:lnTo>
                    <a:lnTo>
                      <a:pt x="260" y="368"/>
                    </a:lnTo>
                    <a:lnTo>
                      <a:pt x="273" y="417"/>
                    </a:lnTo>
                    <a:lnTo>
                      <a:pt x="280" y="465"/>
                    </a:lnTo>
                    <a:lnTo>
                      <a:pt x="281" y="512"/>
                    </a:lnTo>
                    <a:lnTo>
                      <a:pt x="276" y="558"/>
                    </a:lnTo>
                    <a:lnTo>
                      <a:pt x="263" y="603"/>
                    </a:lnTo>
                    <a:lnTo>
                      <a:pt x="242" y="649"/>
                    </a:lnTo>
                    <a:lnTo>
                      <a:pt x="211" y="695"/>
                    </a:lnTo>
                    <a:lnTo>
                      <a:pt x="188" y="722"/>
                    </a:lnTo>
                    <a:lnTo>
                      <a:pt x="167" y="752"/>
                    </a:lnTo>
                    <a:lnTo>
                      <a:pt x="144" y="778"/>
                    </a:lnTo>
                    <a:lnTo>
                      <a:pt x="121" y="806"/>
                    </a:lnTo>
                    <a:lnTo>
                      <a:pt x="100" y="833"/>
                    </a:lnTo>
                    <a:lnTo>
                      <a:pt x="79" y="861"/>
                    </a:lnTo>
                    <a:lnTo>
                      <a:pt x="59" y="889"/>
                    </a:lnTo>
                    <a:lnTo>
                      <a:pt x="43" y="917"/>
                    </a:lnTo>
                    <a:lnTo>
                      <a:pt x="28" y="946"/>
                    </a:lnTo>
                    <a:lnTo>
                      <a:pt x="15" y="975"/>
                    </a:lnTo>
                    <a:lnTo>
                      <a:pt x="7" y="1006"/>
                    </a:lnTo>
                    <a:lnTo>
                      <a:pt x="0" y="1039"/>
                    </a:lnTo>
                    <a:lnTo>
                      <a:pt x="0" y="1071"/>
                    </a:lnTo>
                    <a:lnTo>
                      <a:pt x="2" y="1106"/>
                    </a:lnTo>
                    <a:lnTo>
                      <a:pt x="10" y="1143"/>
                    </a:lnTo>
                    <a:lnTo>
                      <a:pt x="23" y="1181"/>
                    </a:lnTo>
                    <a:lnTo>
                      <a:pt x="38" y="1215"/>
                    </a:lnTo>
                    <a:lnTo>
                      <a:pt x="56" y="1248"/>
                    </a:lnTo>
                    <a:lnTo>
                      <a:pt x="77" y="1277"/>
                    </a:lnTo>
                    <a:lnTo>
                      <a:pt x="102" y="1305"/>
                    </a:lnTo>
                    <a:lnTo>
                      <a:pt x="128" y="1329"/>
                    </a:lnTo>
                    <a:lnTo>
                      <a:pt x="156" y="1349"/>
                    </a:lnTo>
                    <a:lnTo>
                      <a:pt x="188" y="1367"/>
                    </a:lnTo>
                    <a:lnTo>
                      <a:pt x="223" y="1380"/>
                    </a:lnTo>
                    <a:lnTo>
                      <a:pt x="240" y="1385"/>
                    </a:lnTo>
                    <a:lnTo>
                      <a:pt x="258" y="1391"/>
                    </a:lnTo>
                    <a:lnTo>
                      <a:pt x="276" y="1396"/>
                    </a:lnTo>
                    <a:lnTo>
                      <a:pt x="293" y="1401"/>
                    </a:lnTo>
                    <a:lnTo>
                      <a:pt x="311" y="1406"/>
                    </a:lnTo>
                    <a:lnTo>
                      <a:pt x="327" y="1412"/>
                    </a:lnTo>
                    <a:lnTo>
                      <a:pt x="343" y="1417"/>
                    </a:lnTo>
                    <a:lnTo>
                      <a:pt x="360" y="1422"/>
                    </a:lnTo>
                    <a:lnTo>
                      <a:pt x="374" y="1429"/>
                    </a:lnTo>
                    <a:lnTo>
                      <a:pt x="391" y="1435"/>
                    </a:lnTo>
                    <a:lnTo>
                      <a:pt x="405" y="1443"/>
                    </a:lnTo>
                    <a:lnTo>
                      <a:pt x="422" y="1452"/>
                    </a:lnTo>
                    <a:lnTo>
                      <a:pt x="438" y="1460"/>
                    </a:lnTo>
                    <a:lnTo>
                      <a:pt x="453" y="1469"/>
                    </a:lnTo>
                    <a:lnTo>
                      <a:pt x="469" y="1479"/>
                    </a:lnTo>
                    <a:lnTo>
                      <a:pt x="486" y="1491"/>
                    </a:lnTo>
                    <a:lnTo>
                      <a:pt x="494" y="1499"/>
                    </a:lnTo>
                    <a:lnTo>
                      <a:pt x="492" y="1483"/>
                    </a:lnTo>
                    <a:lnTo>
                      <a:pt x="490" y="1468"/>
                    </a:lnTo>
                    <a:lnTo>
                      <a:pt x="489" y="1453"/>
                    </a:lnTo>
                    <a:lnTo>
                      <a:pt x="489" y="1437"/>
                    </a:lnTo>
                    <a:lnTo>
                      <a:pt x="500" y="1448"/>
                    </a:lnTo>
                    <a:lnTo>
                      <a:pt x="510" y="1460"/>
                    </a:lnTo>
                    <a:lnTo>
                      <a:pt x="520" y="1471"/>
                    </a:lnTo>
                    <a:lnTo>
                      <a:pt x="528" y="1483"/>
                    </a:lnTo>
                    <a:lnTo>
                      <a:pt x="536" y="1494"/>
                    </a:lnTo>
                    <a:lnTo>
                      <a:pt x="543" y="1507"/>
                    </a:lnTo>
                    <a:lnTo>
                      <a:pt x="548" y="1518"/>
                    </a:lnTo>
                    <a:lnTo>
                      <a:pt x="552" y="1531"/>
                    </a:lnTo>
                    <a:lnTo>
                      <a:pt x="557" y="1523"/>
                    </a:lnTo>
                    <a:lnTo>
                      <a:pt x="564" y="1517"/>
                    </a:lnTo>
                    <a:lnTo>
                      <a:pt x="572" y="1512"/>
                    </a:lnTo>
                    <a:lnTo>
                      <a:pt x="579" y="1507"/>
                    </a:lnTo>
                    <a:lnTo>
                      <a:pt x="595" y="1518"/>
                    </a:lnTo>
                    <a:lnTo>
                      <a:pt x="613" y="1520"/>
                    </a:lnTo>
                    <a:lnTo>
                      <a:pt x="633" y="1515"/>
                    </a:lnTo>
                    <a:lnTo>
                      <a:pt x="652" y="1505"/>
                    </a:lnTo>
                    <a:lnTo>
                      <a:pt x="672" y="1494"/>
                    </a:lnTo>
                    <a:lnTo>
                      <a:pt x="691" y="1481"/>
                    </a:lnTo>
                    <a:lnTo>
                      <a:pt x="709" y="1469"/>
                    </a:lnTo>
                    <a:lnTo>
                      <a:pt x="727" y="1461"/>
                    </a:lnTo>
                    <a:lnTo>
                      <a:pt x="752" y="1455"/>
                    </a:lnTo>
                    <a:lnTo>
                      <a:pt x="776" y="1450"/>
                    </a:lnTo>
                    <a:lnTo>
                      <a:pt x="801" y="1445"/>
                    </a:lnTo>
                    <a:lnTo>
                      <a:pt x="825" y="1442"/>
                    </a:lnTo>
                    <a:lnTo>
                      <a:pt x="851" y="1439"/>
                    </a:lnTo>
                    <a:lnTo>
                      <a:pt x="876" y="1435"/>
                    </a:lnTo>
                    <a:lnTo>
                      <a:pt x="900" y="1432"/>
                    </a:lnTo>
                    <a:lnTo>
                      <a:pt x="927" y="1429"/>
                    </a:lnTo>
                    <a:lnTo>
                      <a:pt x="949" y="1424"/>
                    </a:lnTo>
                    <a:lnTo>
                      <a:pt x="974" y="1417"/>
                    </a:lnTo>
                    <a:lnTo>
                      <a:pt x="997" y="1411"/>
                    </a:lnTo>
                    <a:lnTo>
                      <a:pt x="1020" y="1401"/>
                    </a:lnTo>
                    <a:lnTo>
                      <a:pt x="1041" y="1391"/>
                    </a:lnTo>
                    <a:lnTo>
                      <a:pt x="1062" y="1377"/>
                    </a:lnTo>
                    <a:lnTo>
                      <a:pt x="1082" y="1362"/>
                    </a:lnTo>
                    <a:lnTo>
                      <a:pt x="1100" y="1342"/>
                    </a:lnTo>
                    <a:lnTo>
                      <a:pt x="1142" y="1277"/>
                    </a:lnTo>
                    <a:lnTo>
                      <a:pt x="1162" y="1210"/>
                    </a:lnTo>
                    <a:lnTo>
                      <a:pt x="1163" y="1143"/>
                    </a:lnTo>
                    <a:lnTo>
                      <a:pt x="1152" y="1078"/>
                    </a:lnTo>
                    <a:lnTo>
                      <a:pt x="1132" y="1009"/>
                    </a:lnTo>
                    <a:lnTo>
                      <a:pt x="1110" y="943"/>
                    </a:lnTo>
                    <a:lnTo>
                      <a:pt x="1090" y="874"/>
                    </a:lnTo>
                    <a:lnTo>
                      <a:pt x="1077" y="804"/>
                    </a:lnTo>
                    <a:close/>
                  </a:path>
                </a:pathLst>
              </a:custGeom>
              <a:solidFill>
                <a:schemeClr val="hlink"/>
              </a:solidFill>
              <a:ln w="9525">
                <a:solidFill>
                  <a:schemeClr val="bg1"/>
                </a:solidFill>
                <a:round/>
                <a:headEnd/>
                <a:tailEnd/>
              </a:ln>
            </p:spPr>
            <p:txBody>
              <a:bodyPr/>
              <a:lstStyle/>
              <a:p>
                <a:endParaRPr lang="en-US"/>
              </a:p>
            </p:txBody>
          </p:sp>
          <p:sp>
            <p:nvSpPr>
              <p:cNvPr id="542" name="Freeform 16"/>
              <p:cNvSpPr>
                <a:spLocks/>
              </p:cNvSpPr>
              <p:nvPr/>
            </p:nvSpPr>
            <p:spPr bwMode="auto">
              <a:xfrm>
                <a:off x="3332" y="2706"/>
                <a:ext cx="43" cy="49"/>
              </a:xfrm>
              <a:custGeom>
                <a:avLst/>
                <a:gdLst>
                  <a:gd name="T0" fmla="*/ 1 w 154"/>
                  <a:gd name="T1" fmla="*/ 1 h 173"/>
                  <a:gd name="T2" fmla="*/ 1 w 154"/>
                  <a:gd name="T3" fmla="*/ 1 h 173"/>
                  <a:gd name="T4" fmla="*/ 1 w 154"/>
                  <a:gd name="T5" fmla="*/ 1 h 173"/>
                  <a:gd name="T6" fmla="*/ 1 w 154"/>
                  <a:gd name="T7" fmla="*/ 1 h 173"/>
                  <a:gd name="T8" fmla="*/ 1 w 154"/>
                  <a:gd name="T9" fmla="*/ 1 h 173"/>
                  <a:gd name="T10" fmla="*/ 1 w 154"/>
                  <a:gd name="T11" fmla="*/ 1 h 173"/>
                  <a:gd name="T12" fmla="*/ 1 w 154"/>
                  <a:gd name="T13" fmla="*/ 1 h 173"/>
                  <a:gd name="T14" fmla="*/ 1 w 154"/>
                  <a:gd name="T15" fmla="*/ 1 h 173"/>
                  <a:gd name="T16" fmla="*/ 1 w 154"/>
                  <a:gd name="T17" fmla="*/ 0 h 173"/>
                  <a:gd name="T18" fmla="*/ 1 w 154"/>
                  <a:gd name="T19" fmla="*/ 0 h 173"/>
                  <a:gd name="T20" fmla="*/ 0 w 154"/>
                  <a:gd name="T21" fmla="*/ 0 h 173"/>
                  <a:gd name="T22" fmla="*/ 0 w 154"/>
                  <a:gd name="T23" fmla="*/ 0 h 173"/>
                  <a:gd name="T24" fmla="*/ 0 w 154"/>
                  <a:gd name="T25" fmla="*/ 0 h 173"/>
                  <a:gd name="T26" fmla="*/ 0 w 154"/>
                  <a:gd name="T27" fmla="*/ 0 h 173"/>
                  <a:gd name="T28" fmla="*/ 0 w 154"/>
                  <a:gd name="T29" fmla="*/ 0 h 173"/>
                  <a:gd name="T30" fmla="*/ 0 w 154"/>
                  <a:gd name="T31" fmla="*/ 0 h 173"/>
                  <a:gd name="T32" fmla="*/ 0 w 154"/>
                  <a:gd name="T33" fmla="*/ 0 h 173"/>
                  <a:gd name="T34" fmla="*/ 0 w 154"/>
                  <a:gd name="T35" fmla="*/ 0 h 173"/>
                  <a:gd name="T36" fmla="*/ 0 w 154"/>
                  <a:gd name="T37" fmla="*/ 0 h 173"/>
                  <a:gd name="T38" fmla="*/ 0 w 154"/>
                  <a:gd name="T39" fmla="*/ 1 h 173"/>
                  <a:gd name="T40" fmla="*/ 0 w 154"/>
                  <a:gd name="T41" fmla="*/ 1 h 173"/>
                  <a:gd name="T42" fmla="*/ 0 w 154"/>
                  <a:gd name="T43" fmla="*/ 1 h 173"/>
                  <a:gd name="T44" fmla="*/ 1 w 154"/>
                  <a:gd name="T45" fmla="*/ 1 h 173"/>
                  <a:gd name="T46" fmla="*/ 1 w 154"/>
                  <a:gd name="T47" fmla="*/ 1 h 173"/>
                  <a:gd name="T48" fmla="*/ 1 w 154"/>
                  <a:gd name="T49" fmla="*/ 1 h 173"/>
                  <a:gd name="T50" fmla="*/ 1 w 154"/>
                  <a:gd name="T51" fmla="*/ 1 h 17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54"/>
                  <a:gd name="T79" fmla="*/ 0 h 173"/>
                  <a:gd name="T80" fmla="*/ 154 w 154"/>
                  <a:gd name="T81" fmla="*/ 173 h 17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54" h="173">
                    <a:moveTo>
                      <a:pt x="154" y="131"/>
                    </a:moveTo>
                    <a:lnTo>
                      <a:pt x="149" y="116"/>
                    </a:lnTo>
                    <a:lnTo>
                      <a:pt x="144" y="105"/>
                    </a:lnTo>
                    <a:lnTo>
                      <a:pt x="138" y="95"/>
                    </a:lnTo>
                    <a:lnTo>
                      <a:pt x="128" y="87"/>
                    </a:lnTo>
                    <a:lnTo>
                      <a:pt x="118" y="80"/>
                    </a:lnTo>
                    <a:lnTo>
                      <a:pt x="108" y="74"/>
                    </a:lnTo>
                    <a:lnTo>
                      <a:pt x="95" y="69"/>
                    </a:lnTo>
                    <a:lnTo>
                      <a:pt x="82" y="62"/>
                    </a:lnTo>
                    <a:lnTo>
                      <a:pt x="71" y="57"/>
                    </a:lnTo>
                    <a:lnTo>
                      <a:pt x="59" y="53"/>
                    </a:lnTo>
                    <a:lnTo>
                      <a:pt x="48" y="48"/>
                    </a:lnTo>
                    <a:lnTo>
                      <a:pt x="38" y="41"/>
                    </a:lnTo>
                    <a:lnTo>
                      <a:pt x="30" y="35"/>
                    </a:lnTo>
                    <a:lnTo>
                      <a:pt x="22" y="26"/>
                    </a:lnTo>
                    <a:lnTo>
                      <a:pt x="17" y="15"/>
                    </a:lnTo>
                    <a:lnTo>
                      <a:pt x="12" y="0"/>
                    </a:lnTo>
                    <a:lnTo>
                      <a:pt x="0" y="36"/>
                    </a:lnTo>
                    <a:lnTo>
                      <a:pt x="4" y="66"/>
                    </a:lnTo>
                    <a:lnTo>
                      <a:pt x="18" y="88"/>
                    </a:lnTo>
                    <a:lnTo>
                      <a:pt x="41" y="106"/>
                    </a:lnTo>
                    <a:lnTo>
                      <a:pt x="69" y="123"/>
                    </a:lnTo>
                    <a:lnTo>
                      <a:pt x="98" y="139"/>
                    </a:lnTo>
                    <a:lnTo>
                      <a:pt x="128" y="155"/>
                    </a:lnTo>
                    <a:lnTo>
                      <a:pt x="151" y="173"/>
                    </a:lnTo>
                    <a:lnTo>
                      <a:pt x="154" y="131"/>
                    </a:lnTo>
                    <a:close/>
                  </a:path>
                </a:pathLst>
              </a:custGeom>
              <a:solidFill>
                <a:schemeClr val="hlink"/>
              </a:solidFill>
              <a:ln w="9525">
                <a:solidFill>
                  <a:schemeClr val="bg1"/>
                </a:solidFill>
                <a:round/>
                <a:headEnd/>
                <a:tailEnd/>
              </a:ln>
            </p:spPr>
            <p:txBody>
              <a:bodyPr/>
              <a:lstStyle/>
              <a:p>
                <a:endParaRPr lang="en-US"/>
              </a:p>
            </p:txBody>
          </p:sp>
        </p:grpSp>
      </p:grpSp>
      <p:grpSp>
        <p:nvGrpSpPr>
          <p:cNvPr id="545" name="Group 17"/>
          <p:cNvGrpSpPr>
            <a:grpSpLocks/>
          </p:cNvGrpSpPr>
          <p:nvPr/>
        </p:nvGrpSpPr>
        <p:grpSpPr bwMode="auto">
          <a:xfrm>
            <a:off x="1308100" y="5641975"/>
            <a:ext cx="1201738" cy="822325"/>
            <a:chOff x="1808" y="2634"/>
            <a:chExt cx="1186" cy="813"/>
          </a:xfrm>
        </p:grpSpPr>
        <p:grpSp>
          <p:nvGrpSpPr>
            <p:cNvPr id="546" name="Group 18"/>
            <p:cNvGrpSpPr>
              <a:grpSpLocks/>
            </p:cNvGrpSpPr>
            <p:nvPr/>
          </p:nvGrpSpPr>
          <p:grpSpPr bwMode="auto">
            <a:xfrm>
              <a:off x="1808" y="2634"/>
              <a:ext cx="1186" cy="813"/>
              <a:chOff x="1732" y="3507"/>
              <a:chExt cx="1186" cy="813"/>
            </a:xfrm>
          </p:grpSpPr>
          <p:sp>
            <p:nvSpPr>
              <p:cNvPr id="553" name="AutoShape 19"/>
              <p:cNvSpPr>
                <a:spLocks noChangeArrowheads="1"/>
              </p:cNvSpPr>
              <p:nvPr/>
            </p:nvSpPr>
            <p:spPr bwMode="auto">
              <a:xfrm>
                <a:off x="1732" y="3507"/>
                <a:ext cx="1186" cy="813"/>
              </a:xfrm>
              <a:prstGeom prst="roundRect">
                <a:avLst>
                  <a:gd name="adj" fmla="val 16667"/>
                </a:avLst>
              </a:prstGeom>
              <a:solidFill>
                <a:schemeClr val="folHlink"/>
              </a:solidFill>
              <a:ln w="28575" algn="ctr">
                <a:solidFill>
                  <a:schemeClr val="folHlink"/>
                </a:solidFill>
                <a:round/>
                <a:headEnd/>
                <a:tailEnd/>
              </a:ln>
            </p:spPr>
            <p:txBody>
              <a:bodyPr lIns="0" tIns="0" rIns="0" bIns="0" anchor="ctr">
                <a:spAutoFit/>
              </a:bodyPr>
              <a:lstStyle/>
              <a:p>
                <a:endParaRPr lang="en-US"/>
              </a:p>
            </p:txBody>
          </p:sp>
          <p:sp>
            <p:nvSpPr>
              <p:cNvPr id="554" name="AutoShape 20"/>
              <p:cNvSpPr>
                <a:spLocks noChangeArrowheads="1"/>
              </p:cNvSpPr>
              <p:nvPr/>
            </p:nvSpPr>
            <p:spPr bwMode="auto">
              <a:xfrm>
                <a:off x="1762" y="3537"/>
                <a:ext cx="1127" cy="754"/>
              </a:xfrm>
              <a:prstGeom prst="roundRect">
                <a:avLst>
                  <a:gd name="adj" fmla="val 16667"/>
                </a:avLst>
              </a:prstGeom>
              <a:solidFill>
                <a:srgbClr val="FFFFFF"/>
              </a:solidFill>
              <a:ln w="28575" algn="ctr">
                <a:solidFill>
                  <a:schemeClr val="folHlink"/>
                </a:solidFill>
                <a:round/>
                <a:headEnd/>
                <a:tailEnd/>
              </a:ln>
            </p:spPr>
            <p:txBody>
              <a:bodyPr lIns="0" tIns="0" rIns="0" bIns="0" anchor="ctr">
                <a:spAutoFit/>
              </a:bodyPr>
              <a:lstStyle/>
              <a:p>
                <a:endParaRPr lang="en-US"/>
              </a:p>
            </p:txBody>
          </p:sp>
        </p:grpSp>
        <p:grpSp>
          <p:nvGrpSpPr>
            <p:cNvPr id="547" name="Group 21"/>
            <p:cNvGrpSpPr>
              <a:grpSpLocks/>
            </p:cNvGrpSpPr>
            <p:nvPr/>
          </p:nvGrpSpPr>
          <p:grpSpPr bwMode="auto">
            <a:xfrm>
              <a:off x="2083" y="2655"/>
              <a:ext cx="617" cy="784"/>
              <a:chOff x="2900" y="2726"/>
              <a:chExt cx="505" cy="642"/>
            </a:xfrm>
          </p:grpSpPr>
          <p:sp>
            <p:nvSpPr>
              <p:cNvPr id="548" name="Oval 22"/>
              <p:cNvSpPr>
                <a:spLocks noChangeArrowheads="1"/>
              </p:cNvSpPr>
              <p:nvPr/>
            </p:nvSpPr>
            <p:spPr bwMode="auto">
              <a:xfrm>
                <a:off x="3036" y="2726"/>
                <a:ext cx="251" cy="274"/>
              </a:xfrm>
              <a:prstGeom prst="ellipse">
                <a:avLst/>
              </a:prstGeom>
              <a:solidFill>
                <a:schemeClr val="folHlink"/>
              </a:solidFill>
              <a:ln w="12700" algn="ctr">
                <a:solidFill>
                  <a:schemeClr val="bg1"/>
                </a:solidFill>
                <a:round/>
                <a:headEnd/>
                <a:tailEnd/>
              </a:ln>
            </p:spPr>
            <p:txBody>
              <a:bodyPr lIns="0" tIns="0" rIns="0" bIns="0" anchor="ctr">
                <a:spAutoFit/>
              </a:bodyPr>
              <a:lstStyle/>
              <a:p>
                <a:endParaRPr lang="en-US"/>
              </a:p>
            </p:txBody>
          </p:sp>
          <p:sp>
            <p:nvSpPr>
              <p:cNvPr id="549" name="Freeform 23"/>
              <p:cNvSpPr>
                <a:spLocks/>
              </p:cNvSpPr>
              <p:nvPr/>
            </p:nvSpPr>
            <p:spPr bwMode="auto">
              <a:xfrm>
                <a:off x="2931" y="2996"/>
                <a:ext cx="474" cy="372"/>
              </a:xfrm>
              <a:custGeom>
                <a:avLst/>
                <a:gdLst>
                  <a:gd name="T0" fmla="*/ 201 w 474"/>
                  <a:gd name="T1" fmla="*/ 0 h 372"/>
                  <a:gd name="T2" fmla="*/ 86 w 474"/>
                  <a:gd name="T3" fmla="*/ 21 h 372"/>
                  <a:gd name="T4" fmla="*/ 12 w 474"/>
                  <a:gd name="T5" fmla="*/ 61 h 372"/>
                  <a:gd name="T6" fmla="*/ 0 w 474"/>
                  <a:gd name="T7" fmla="*/ 188 h 372"/>
                  <a:gd name="T8" fmla="*/ 6 w 474"/>
                  <a:gd name="T9" fmla="*/ 275 h 372"/>
                  <a:gd name="T10" fmla="*/ 110 w 474"/>
                  <a:gd name="T11" fmla="*/ 310 h 372"/>
                  <a:gd name="T12" fmla="*/ 104 w 474"/>
                  <a:gd name="T13" fmla="*/ 372 h 372"/>
                  <a:gd name="T14" fmla="*/ 385 w 474"/>
                  <a:gd name="T15" fmla="*/ 357 h 372"/>
                  <a:gd name="T16" fmla="*/ 390 w 474"/>
                  <a:gd name="T17" fmla="*/ 280 h 372"/>
                  <a:gd name="T18" fmla="*/ 474 w 474"/>
                  <a:gd name="T19" fmla="*/ 211 h 372"/>
                  <a:gd name="T20" fmla="*/ 465 w 474"/>
                  <a:gd name="T21" fmla="*/ 67 h 372"/>
                  <a:gd name="T22" fmla="*/ 438 w 474"/>
                  <a:gd name="T23" fmla="*/ 16 h 372"/>
                  <a:gd name="T24" fmla="*/ 201 w 474"/>
                  <a:gd name="T25" fmla="*/ 0 h 3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74"/>
                  <a:gd name="T40" fmla="*/ 0 h 372"/>
                  <a:gd name="T41" fmla="*/ 474 w 474"/>
                  <a:gd name="T42" fmla="*/ 372 h 3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74" h="372">
                    <a:moveTo>
                      <a:pt x="201" y="0"/>
                    </a:moveTo>
                    <a:lnTo>
                      <a:pt x="86" y="21"/>
                    </a:lnTo>
                    <a:lnTo>
                      <a:pt x="12" y="61"/>
                    </a:lnTo>
                    <a:lnTo>
                      <a:pt x="0" y="188"/>
                    </a:lnTo>
                    <a:lnTo>
                      <a:pt x="6" y="275"/>
                    </a:lnTo>
                    <a:lnTo>
                      <a:pt x="110" y="310"/>
                    </a:lnTo>
                    <a:lnTo>
                      <a:pt x="104" y="372"/>
                    </a:lnTo>
                    <a:lnTo>
                      <a:pt x="385" y="357"/>
                    </a:lnTo>
                    <a:lnTo>
                      <a:pt x="390" y="280"/>
                    </a:lnTo>
                    <a:lnTo>
                      <a:pt x="474" y="211"/>
                    </a:lnTo>
                    <a:lnTo>
                      <a:pt x="465" y="67"/>
                    </a:lnTo>
                    <a:lnTo>
                      <a:pt x="438" y="16"/>
                    </a:lnTo>
                    <a:lnTo>
                      <a:pt x="201" y="0"/>
                    </a:lnTo>
                    <a:close/>
                  </a:path>
                </a:pathLst>
              </a:custGeom>
              <a:solidFill>
                <a:schemeClr val="folHlink"/>
              </a:solidFill>
              <a:ln w="12700">
                <a:solidFill>
                  <a:schemeClr val="bg1"/>
                </a:solidFill>
                <a:round/>
                <a:headEnd/>
                <a:tailEnd/>
              </a:ln>
            </p:spPr>
            <p:txBody>
              <a:bodyPr lIns="0" tIns="0" rIns="0" bIns="0" anchor="ctr">
                <a:spAutoFit/>
              </a:bodyPr>
              <a:lstStyle/>
              <a:p>
                <a:endParaRPr lang="en-US"/>
              </a:p>
            </p:txBody>
          </p:sp>
          <p:sp>
            <p:nvSpPr>
              <p:cNvPr id="550" name="Freeform 24"/>
              <p:cNvSpPr>
                <a:spLocks/>
              </p:cNvSpPr>
              <p:nvPr/>
            </p:nvSpPr>
            <p:spPr bwMode="auto">
              <a:xfrm>
                <a:off x="2900" y="3068"/>
                <a:ext cx="409" cy="264"/>
              </a:xfrm>
              <a:custGeom>
                <a:avLst/>
                <a:gdLst>
                  <a:gd name="T0" fmla="*/ 5 w 559"/>
                  <a:gd name="T1" fmla="*/ 1 h 434"/>
                  <a:gd name="T2" fmla="*/ 62 w 559"/>
                  <a:gd name="T3" fmla="*/ 0 h 434"/>
                  <a:gd name="T4" fmla="*/ 57 w 559"/>
                  <a:gd name="T5" fmla="*/ 26 h 434"/>
                  <a:gd name="T6" fmla="*/ 110 w 559"/>
                  <a:gd name="T7" fmla="*/ 19 h 434"/>
                  <a:gd name="T8" fmla="*/ 144 w 559"/>
                  <a:gd name="T9" fmla="*/ 25 h 434"/>
                  <a:gd name="T10" fmla="*/ 160 w 559"/>
                  <a:gd name="T11" fmla="*/ 40 h 434"/>
                  <a:gd name="T12" fmla="*/ 149 w 559"/>
                  <a:gd name="T13" fmla="*/ 54 h 434"/>
                  <a:gd name="T14" fmla="*/ 110 w 559"/>
                  <a:gd name="T15" fmla="*/ 60 h 434"/>
                  <a:gd name="T16" fmla="*/ 67 w 559"/>
                  <a:gd name="T17" fmla="*/ 60 h 434"/>
                  <a:gd name="T18" fmla="*/ 26 w 559"/>
                  <a:gd name="T19" fmla="*/ 56 h 434"/>
                  <a:gd name="T20" fmla="*/ 2 w 559"/>
                  <a:gd name="T21" fmla="*/ 43 h 434"/>
                  <a:gd name="T22" fmla="*/ 0 w 559"/>
                  <a:gd name="T23" fmla="*/ 20 h 434"/>
                  <a:gd name="T24" fmla="*/ 5 w 559"/>
                  <a:gd name="T25" fmla="*/ 1 h 43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59"/>
                  <a:gd name="T40" fmla="*/ 0 h 434"/>
                  <a:gd name="T41" fmla="*/ 559 w 559"/>
                  <a:gd name="T42" fmla="*/ 434 h 43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59" h="434">
                    <a:moveTo>
                      <a:pt x="17" y="8"/>
                    </a:moveTo>
                    <a:lnTo>
                      <a:pt x="217" y="0"/>
                    </a:lnTo>
                    <a:lnTo>
                      <a:pt x="200" y="192"/>
                    </a:lnTo>
                    <a:lnTo>
                      <a:pt x="384" y="142"/>
                    </a:lnTo>
                    <a:lnTo>
                      <a:pt x="501" y="184"/>
                    </a:lnTo>
                    <a:lnTo>
                      <a:pt x="559" y="292"/>
                    </a:lnTo>
                    <a:lnTo>
                      <a:pt x="517" y="392"/>
                    </a:lnTo>
                    <a:lnTo>
                      <a:pt x="384" y="434"/>
                    </a:lnTo>
                    <a:lnTo>
                      <a:pt x="234" y="434"/>
                    </a:lnTo>
                    <a:lnTo>
                      <a:pt x="92" y="409"/>
                    </a:lnTo>
                    <a:lnTo>
                      <a:pt x="8" y="317"/>
                    </a:lnTo>
                    <a:lnTo>
                      <a:pt x="0" y="150"/>
                    </a:lnTo>
                    <a:lnTo>
                      <a:pt x="17" y="8"/>
                    </a:lnTo>
                    <a:close/>
                  </a:path>
                </a:pathLst>
              </a:custGeom>
              <a:solidFill>
                <a:schemeClr val="hlink"/>
              </a:solidFill>
              <a:ln w="6350">
                <a:solidFill>
                  <a:schemeClr val="bg1"/>
                </a:solidFill>
                <a:round/>
                <a:headEnd/>
                <a:tailEnd/>
              </a:ln>
            </p:spPr>
            <p:txBody>
              <a:bodyPr wrap="none" lIns="0" tIns="0" rIns="0" bIns="0" anchor="ctr">
                <a:spAutoFit/>
              </a:bodyPr>
              <a:lstStyle/>
              <a:p>
                <a:endParaRPr lang="en-US"/>
              </a:p>
            </p:txBody>
          </p:sp>
          <p:sp>
            <p:nvSpPr>
              <p:cNvPr id="551" name="Freeform 25"/>
              <p:cNvSpPr>
                <a:spLocks/>
              </p:cNvSpPr>
              <p:nvPr/>
            </p:nvSpPr>
            <p:spPr bwMode="auto">
              <a:xfrm>
                <a:off x="3022" y="2996"/>
                <a:ext cx="219" cy="331"/>
              </a:xfrm>
              <a:custGeom>
                <a:avLst/>
                <a:gdLst>
                  <a:gd name="T0" fmla="*/ 71 w 300"/>
                  <a:gd name="T1" fmla="*/ 0 h 543"/>
                  <a:gd name="T2" fmla="*/ 0 w 300"/>
                  <a:gd name="T3" fmla="*/ 75 h 543"/>
                  <a:gd name="T4" fmla="*/ 54 w 300"/>
                  <a:gd name="T5" fmla="*/ 75 h 543"/>
                  <a:gd name="T6" fmla="*/ 85 w 300"/>
                  <a:gd name="T7" fmla="*/ 2 h 543"/>
                  <a:gd name="T8" fmla="*/ 0 60000 65536"/>
                  <a:gd name="T9" fmla="*/ 0 60000 65536"/>
                  <a:gd name="T10" fmla="*/ 0 60000 65536"/>
                  <a:gd name="T11" fmla="*/ 0 60000 65536"/>
                  <a:gd name="T12" fmla="*/ 0 w 300"/>
                  <a:gd name="T13" fmla="*/ 0 h 543"/>
                  <a:gd name="T14" fmla="*/ 300 w 300"/>
                  <a:gd name="T15" fmla="*/ 543 h 543"/>
                </a:gdLst>
                <a:ahLst/>
                <a:cxnLst>
                  <a:cxn ang="T8">
                    <a:pos x="T0" y="T1"/>
                  </a:cxn>
                  <a:cxn ang="T9">
                    <a:pos x="T2" y="T3"/>
                  </a:cxn>
                  <a:cxn ang="T10">
                    <a:pos x="T4" y="T5"/>
                  </a:cxn>
                  <a:cxn ang="T11">
                    <a:pos x="T6" y="T7"/>
                  </a:cxn>
                </a:cxnLst>
                <a:rect l="T12" t="T13" r="T14" b="T15"/>
                <a:pathLst>
                  <a:path w="300" h="543">
                    <a:moveTo>
                      <a:pt x="250" y="0"/>
                    </a:moveTo>
                    <a:lnTo>
                      <a:pt x="0" y="543"/>
                    </a:lnTo>
                    <a:lnTo>
                      <a:pt x="192" y="543"/>
                    </a:lnTo>
                    <a:lnTo>
                      <a:pt x="300" y="17"/>
                    </a:lnTo>
                  </a:path>
                </a:pathLst>
              </a:custGeom>
              <a:solidFill>
                <a:schemeClr val="hlink"/>
              </a:solidFill>
              <a:ln w="6350">
                <a:solidFill>
                  <a:schemeClr val="bg1"/>
                </a:solidFill>
                <a:round/>
                <a:headEnd/>
                <a:tailEnd/>
              </a:ln>
            </p:spPr>
            <p:txBody>
              <a:bodyPr wrap="none" lIns="0" tIns="0" rIns="0" bIns="0" anchor="ctr">
                <a:spAutoFit/>
              </a:bodyPr>
              <a:lstStyle/>
              <a:p>
                <a:endParaRPr lang="en-US"/>
              </a:p>
            </p:txBody>
          </p:sp>
          <p:sp>
            <p:nvSpPr>
              <p:cNvPr id="552" name="Line 26"/>
              <p:cNvSpPr>
                <a:spLocks noChangeShapeType="1"/>
              </p:cNvSpPr>
              <p:nvPr/>
            </p:nvSpPr>
            <p:spPr bwMode="auto">
              <a:xfrm flipV="1">
                <a:off x="3321" y="3093"/>
                <a:ext cx="13" cy="178"/>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grpSp>
        <p:nvGrpSpPr>
          <p:cNvPr id="555" name="Group 27"/>
          <p:cNvGrpSpPr>
            <a:grpSpLocks/>
          </p:cNvGrpSpPr>
          <p:nvPr/>
        </p:nvGrpSpPr>
        <p:grpSpPr bwMode="auto">
          <a:xfrm>
            <a:off x="1298575" y="3876675"/>
            <a:ext cx="1216025" cy="833438"/>
            <a:chOff x="463" y="1743"/>
            <a:chExt cx="1186" cy="813"/>
          </a:xfrm>
        </p:grpSpPr>
        <p:sp>
          <p:nvSpPr>
            <p:cNvPr id="556" name="Freeform 28"/>
            <p:cNvSpPr>
              <a:spLocks/>
            </p:cNvSpPr>
            <p:nvPr/>
          </p:nvSpPr>
          <p:spPr bwMode="auto">
            <a:xfrm>
              <a:off x="1338" y="2248"/>
              <a:ext cx="137" cy="216"/>
            </a:xfrm>
            <a:custGeom>
              <a:avLst/>
              <a:gdLst>
                <a:gd name="T0" fmla="*/ 1 w 530"/>
                <a:gd name="T1" fmla="*/ 4 h 849"/>
                <a:gd name="T2" fmla="*/ 1 w 530"/>
                <a:gd name="T3" fmla="*/ 4 h 849"/>
                <a:gd name="T4" fmla="*/ 1 w 530"/>
                <a:gd name="T5" fmla="*/ 3 h 849"/>
                <a:gd name="T6" fmla="*/ 0 w 530"/>
                <a:gd name="T7" fmla="*/ 3 h 849"/>
                <a:gd name="T8" fmla="*/ 0 w 530"/>
                <a:gd name="T9" fmla="*/ 3 h 849"/>
                <a:gd name="T10" fmla="*/ 0 w 530"/>
                <a:gd name="T11" fmla="*/ 2 h 849"/>
                <a:gd name="T12" fmla="*/ 0 w 530"/>
                <a:gd name="T13" fmla="*/ 2 h 849"/>
                <a:gd name="T14" fmla="*/ 0 w 530"/>
                <a:gd name="T15" fmla="*/ 1 h 849"/>
                <a:gd name="T16" fmla="*/ 0 w 530"/>
                <a:gd name="T17" fmla="*/ 1 h 849"/>
                <a:gd name="T18" fmla="*/ 1 w 530"/>
                <a:gd name="T19" fmla="*/ 1 h 849"/>
                <a:gd name="T20" fmla="*/ 1 w 530"/>
                <a:gd name="T21" fmla="*/ 0 h 849"/>
                <a:gd name="T22" fmla="*/ 1 w 530"/>
                <a:gd name="T23" fmla="*/ 0 h 849"/>
                <a:gd name="T24" fmla="*/ 2 w 530"/>
                <a:gd name="T25" fmla="*/ 0 h 849"/>
                <a:gd name="T26" fmla="*/ 2 w 530"/>
                <a:gd name="T27" fmla="*/ 0 h 849"/>
                <a:gd name="T28" fmla="*/ 2 w 530"/>
                <a:gd name="T29" fmla="*/ 1 h 849"/>
                <a:gd name="T30" fmla="*/ 2 w 530"/>
                <a:gd name="T31" fmla="*/ 1 h 849"/>
                <a:gd name="T32" fmla="*/ 2 w 530"/>
                <a:gd name="T33" fmla="*/ 2 h 849"/>
                <a:gd name="T34" fmla="*/ 2 w 530"/>
                <a:gd name="T35" fmla="*/ 2 h 849"/>
                <a:gd name="T36" fmla="*/ 2 w 530"/>
                <a:gd name="T37" fmla="*/ 3 h 849"/>
                <a:gd name="T38" fmla="*/ 2 w 530"/>
                <a:gd name="T39" fmla="*/ 3 h 849"/>
                <a:gd name="T40" fmla="*/ 2 w 530"/>
                <a:gd name="T41" fmla="*/ 3 h 849"/>
                <a:gd name="T42" fmla="*/ 1 w 530"/>
                <a:gd name="T43" fmla="*/ 4 h 849"/>
                <a:gd name="T44" fmla="*/ 1 w 530"/>
                <a:gd name="T45" fmla="*/ 4 h 8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30"/>
                <a:gd name="T70" fmla="*/ 0 h 849"/>
                <a:gd name="T71" fmla="*/ 530 w 530"/>
                <a:gd name="T72" fmla="*/ 849 h 8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30" h="849">
                  <a:moveTo>
                    <a:pt x="302" y="838"/>
                  </a:moveTo>
                  <a:lnTo>
                    <a:pt x="222" y="849"/>
                  </a:lnTo>
                  <a:lnTo>
                    <a:pt x="148" y="821"/>
                  </a:lnTo>
                  <a:lnTo>
                    <a:pt x="81" y="756"/>
                  </a:lnTo>
                  <a:lnTo>
                    <a:pt x="34" y="665"/>
                  </a:lnTo>
                  <a:lnTo>
                    <a:pt x="5" y="551"/>
                  </a:lnTo>
                  <a:lnTo>
                    <a:pt x="0" y="425"/>
                  </a:lnTo>
                  <a:lnTo>
                    <a:pt x="19" y="300"/>
                  </a:lnTo>
                  <a:lnTo>
                    <a:pt x="59" y="184"/>
                  </a:lnTo>
                  <a:lnTo>
                    <a:pt x="118" y="93"/>
                  </a:lnTo>
                  <a:lnTo>
                    <a:pt x="190" y="28"/>
                  </a:lnTo>
                  <a:lnTo>
                    <a:pt x="268" y="0"/>
                  </a:lnTo>
                  <a:lnTo>
                    <a:pt x="346" y="9"/>
                  </a:lnTo>
                  <a:lnTo>
                    <a:pt x="416" y="55"/>
                  </a:lnTo>
                  <a:lnTo>
                    <a:pt x="473" y="133"/>
                  </a:lnTo>
                  <a:lnTo>
                    <a:pt x="513" y="237"/>
                  </a:lnTo>
                  <a:lnTo>
                    <a:pt x="530" y="359"/>
                  </a:lnTo>
                  <a:lnTo>
                    <a:pt x="522" y="484"/>
                  </a:lnTo>
                  <a:lnTo>
                    <a:pt x="494" y="606"/>
                  </a:lnTo>
                  <a:lnTo>
                    <a:pt x="445" y="712"/>
                  </a:lnTo>
                  <a:lnTo>
                    <a:pt x="378" y="790"/>
                  </a:lnTo>
                  <a:lnTo>
                    <a:pt x="302" y="8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57" name="Freeform 29"/>
            <p:cNvSpPr>
              <a:spLocks/>
            </p:cNvSpPr>
            <p:nvPr/>
          </p:nvSpPr>
          <p:spPr bwMode="auto">
            <a:xfrm>
              <a:off x="1137" y="2095"/>
              <a:ext cx="14" cy="10"/>
            </a:xfrm>
            <a:custGeom>
              <a:avLst/>
              <a:gdLst>
                <a:gd name="T0" fmla="*/ 0 w 53"/>
                <a:gd name="T1" fmla="*/ 0 h 43"/>
                <a:gd name="T2" fmla="*/ 0 w 53"/>
                <a:gd name="T3" fmla="*/ 0 h 43"/>
                <a:gd name="T4" fmla="*/ 0 w 53"/>
                <a:gd name="T5" fmla="*/ 0 h 43"/>
                <a:gd name="T6" fmla="*/ 0 w 53"/>
                <a:gd name="T7" fmla="*/ 0 h 43"/>
                <a:gd name="T8" fmla="*/ 0 w 53"/>
                <a:gd name="T9" fmla="*/ 0 h 43"/>
                <a:gd name="T10" fmla="*/ 0 w 53"/>
                <a:gd name="T11" fmla="*/ 0 h 43"/>
                <a:gd name="T12" fmla="*/ 0 60000 65536"/>
                <a:gd name="T13" fmla="*/ 0 60000 65536"/>
                <a:gd name="T14" fmla="*/ 0 60000 65536"/>
                <a:gd name="T15" fmla="*/ 0 60000 65536"/>
                <a:gd name="T16" fmla="*/ 0 60000 65536"/>
                <a:gd name="T17" fmla="*/ 0 60000 65536"/>
                <a:gd name="T18" fmla="*/ 0 w 53"/>
                <a:gd name="T19" fmla="*/ 0 h 43"/>
                <a:gd name="T20" fmla="*/ 53 w 5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3" h="43">
                  <a:moveTo>
                    <a:pt x="53" y="28"/>
                  </a:moveTo>
                  <a:lnTo>
                    <a:pt x="30" y="0"/>
                  </a:lnTo>
                  <a:lnTo>
                    <a:pt x="0" y="26"/>
                  </a:lnTo>
                  <a:lnTo>
                    <a:pt x="9" y="43"/>
                  </a:lnTo>
                  <a:lnTo>
                    <a:pt x="5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58" name="AutoShape 30"/>
            <p:cNvSpPr>
              <a:spLocks noChangeArrowheads="1"/>
            </p:cNvSpPr>
            <p:nvPr/>
          </p:nvSpPr>
          <p:spPr bwMode="auto">
            <a:xfrm>
              <a:off x="463" y="1743"/>
              <a:ext cx="1186" cy="813"/>
            </a:xfrm>
            <a:prstGeom prst="roundRect">
              <a:avLst>
                <a:gd name="adj" fmla="val 16667"/>
              </a:avLst>
            </a:prstGeom>
            <a:solidFill>
              <a:schemeClr val="folHlink"/>
            </a:solidFill>
            <a:ln w="28575" algn="ctr">
              <a:solidFill>
                <a:schemeClr val="folHlink"/>
              </a:solidFill>
              <a:round/>
              <a:headEnd/>
              <a:tailEnd/>
            </a:ln>
          </p:spPr>
          <p:txBody>
            <a:bodyPr lIns="0" tIns="0" rIns="0" bIns="0" anchor="ctr">
              <a:spAutoFit/>
            </a:bodyPr>
            <a:lstStyle/>
            <a:p>
              <a:endParaRPr lang="en-US"/>
            </a:p>
          </p:txBody>
        </p:sp>
        <p:sp>
          <p:nvSpPr>
            <p:cNvPr id="559" name="AutoShape 31"/>
            <p:cNvSpPr>
              <a:spLocks noChangeArrowheads="1"/>
            </p:cNvSpPr>
            <p:nvPr/>
          </p:nvSpPr>
          <p:spPr bwMode="auto">
            <a:xfrm>
              <a:off x="493" y="1773"/>
              <a:ext cx="1127" cy="754"/>
            </a:xfrm>
            <a:prstGeom prst="roundRect">
              <a:avLst>
                <a:gd name="adj" fmla="val 16667"/>
              </a:avLst>
            </a:prstGeom>
            <a:solidFill>
              <a:srgbClr val="FFFFFF"/>
            </a:solidFill>
            <a:ln w="28575" algn="ctr">
              <a:solidFill>
                <a:schemeClr val="folHlink"/>
              </a:solidFill>
              <a:round/>
              <a:headEnd/>
              <a:tailEnd/>
            </a:ln>
          </p:spPr>
          <p:txBody>
            <a:bodyPr lIns="0" tIns="0" rIns="0" bIns="0" anchor="ctr">
              <a:spAutoFit/>
            </a:bodyPr>
            <a:lstStyle/>
            <a:p>
              <a:endParaRPr lang="en-US"/>
            </a:p>
          </p:txBody>
        </p:sp>
        <p:sp>
          <p:nvSpPr>
            <p:cNvPr id="560" name="Freeform 32"/>
            <p:cNvSpPr>
              <a:spLocks/>
            </p:cNvSpPr>
            <p:nvPr/>
          </p:nvSpPr>
          <p:spPr bwMode="auto">
            <a:xfrm>
              <a:off x="486" y="1841"/>
              <a:ext cx="1140" cy="526"/>
            </a:xfrm>
            <a:custGeom>
              <a:avLst/>
              <a:gdLst>
                <a:gd name="T0" fmla="*/ 90 w 1140"/>
                <a:gd name="T1" fmla="*/ 501 h 526"/>
                <a:gd name="T2" fmla="*/ 19 w 1140"/>
                <a:gd name="T3" fmla="*/ 463 h 526"/>
                <a:gd name="T4" fmla="*/ 0 w 1140"/>
                <a:gd name="T5" fmla="*/ 379 h 526"/>
                <a:gd name="T6" fmla="*/ 33 w 1140"/>
                <a:gd name="T7" fmla="*/ 286 h 526"/>
                <a:gd name="T8" fmla="*/ 121 w 1140"/>
                <a:gd name="T9" fmla="*/ 219 h 526"/>
                <a:gd name="T10" fmla="*/ 213 w 1140"/>
                <a:gd name="T11" fmla="*/ 187 h 526"/>
                <a:gd name="T12" fmla="*/ 231 w 1140"/>
                <a:gd name="T13" fmla="*/ 85 h 526"/>
                <a:gd name="T14" fmla="*/ 244 w 1140"/>
                <a:gd name="T15" fmla="*/ 55 h 526"/>
                <a:gd name="T16" fmla="*/ 261 w 1140"/>
                <a:gd name="T17" fmla="*/ 36 h 526"/>
                <a:gd name="T18" fmla="*/ 289 w 1140"/>
                <a:gd name="T19" fmla="*/ 21 h 526"/>
                <a:gd name="T20" fmla="*/ 321 w 1140"/>
                <a:gd name="T21" fmla="*/ 12 h 526"/>
                <a:gd name="T22" fmla="*/ 402 w 1140"/>
                <a:gd name="T23" fmla="*/ 6 h 526"/>
                <a:gd name="T24" fmla="*/ 492 w 1140"/>
                <a:gd name="T25" fmla="*/ 3 h 526"/>
                <a:gd name="T26" fmla="*/ 579 w 1140"/>
                <a:gd name="T27" fmla="*/ 0 h 526"/>
                <a:gd name="T28" fmla="*/ 652 w 1140"/>
                <a:gd name="T29" fmla="*/ 0 h 526"/>
                <a:gd name="T30" fmla="*/ 685 w 1140"/>
                <a:gd name="T31" fmla="*/ 7 h 526"/>
                <a:gd name="T32" fmla="*/ 720 w 1140"/>
                <a:gd name="T33" fmla="*/ 22 h 526"/>
                <a:gd name="T34" fmla="*/ 774 w 1140"/>
                <a:gd name="T35" fmla="*/ 192 h 526"/>
                <a:gd name="T36" fmla="*/ 822 w 1140"/>
                <a:gd name="T37" fmla="*/ 204 h 526"/>
                <a:gd name="T38" fmla="*/ 873 w 1140"/>
                <a:gd name="T39" fmla="*/ 181 h 526"/>
                <a:gd name="T40" fmla="*/ 886 w 1140"/>
                <a:gd name="T41" fmla="*/ 256 h 526"/>
                <a:gd name="T42" fmla="*/ 928 w 1140"/>
                <a:gd name="T43" fmla="*/ 180 h 526"/>
                <a:gd name="T44" fmla="*/ 946 w 1140"/>
                <a:gd name="T45" fmla="*/ 252 h 526"/>
                <a:gd name="T46" fmla="*/ 988 w 1140"/>
                <a:gd name="T47" fmla="*/ 187 h 526"/>
                <a:gd name="T48" fmla="*/ 1000 w 1140"/>
                <a:gd name="T49" fmla="*/ 252 h 526"/>
                <a:gd name="T50" fmla="*/ 1056 w 1140"/>
                <a:gd name="T51" fmla="*/ 195 h 526"/>
                <a:gd name="T52" fmla="*/ 1077 w 1140"/>
                <a:gd name="T53" fmla="*/ 262 h 526"/>
                <a:gd name="T54" fmla="*/ 1140 w 1140"/>
                <a:gd name="T55" fmla="*/ 327 h 526"/>
                <a:gd name="T56" fmla="*/ 1134 w 1140"/>
                <a:gd name="T57" fmla="*/ 429 h 526"/>
                <a:gd name="T58" fmla="*/ 1078 w 1140"/>
                <a:gd name="T59" fmla="*/ 513 h 526"/>
                <a:gd name="T60" fmla="*/ 1021 w 1140"/>
                <a:gd name="T61" fmla="*/ 519 h 526"/>
                <a:gd name="T62" fmla="*/ 1008 w 1140"/>
                <a:gd name="T63" fmla="*/ 384 h 526"/>
                <a:gd name="T64" fmla="*/ 996 w 1140"/>
                <a:gd name="T65" fmla="*/ 364 h 526"/>
                <a:gd name="T66" fmla="*/ 982 w 1140"/>
                <a:gd name="T67" fmla="*/ 351 h 526"/>
                <a:gd name="T68" fmla="*/ 937 w 1140"/>
                <a:gd name="T69" fmla="*/ 336 h 526"/>
                <a:gd name="T70" fmla="*/ 901 w 1140"/>
                <a:gd name="T71" fmla="*/ 340 h 526"/>
                <a:gd name="T72" fmla="*/ 882 w 1140"/>
                <a:gd name="T73" fmla="*/ 352 h 526"/>
                <a:gd name="T74" fmla="*/ 858 w 1140"/>
                <a:gd name="T75" fmla="*/ 381 h 526"/>
                <a:gd name="T76" fmla="*/ 847 w 1140"/>
                <a:gd name="T77" fmla="*/ 418 h 526"/>
                <a:gd name="T78" fmla="*/ 841 w 1140"/>
                <a:gd name="T79" fmla="*/ 463 h 526"/>
                <a:gd name="T80" fmla="*/ 843 w 1140"/>
                <a:gd name="T81" fmla="*/ 523 h 526"/>
                <a:gd name="T82" fmla="*/ 354 w 1140"/>
                <a:gd name="T83" fmla="*/ 526 h 526"/>
                <a:gd name="T84" fmla="*/ 346 w 1140"/>
                <a:gd name="T85" fmla="*/ 477 h 526"/>
                <a:gd name="T86" fmla="*/ 324 w 1140"/>
                <a:gd name="T87" fmla="*/ 430 h 526"/>
                <a:gd name="T88" fmla="*/ 289 w 1140"/>
                <a:gd name="T89" fmla="*/ 405 h 526"/>
                <a:gd name="T90" fmla="*/ 238 w 1140"/>
                <a:gd name="T91" fmla="*/ 388 h 526"/>
                <a:gd name="T92" fmla="*/ 184 w 1140"/>
                <a:gd name="T93" fmla="*/ 391 h 526"/>
                <a:gd name="T94" fmla="*/ 136 w 1140"/>
                <a:gd name="T95" fmla="*/ 412 h 526"/>
                <a:gd name="T96" fmla="*/ 100 w 1140"/>
                <a:gd name="T97" fmla="*/ 456 h 526"/>
                <a:gd name="T98" fmla="*/ 90 w 1140"/>
                <a:gd name="T99" fmla="*/ 501 h 52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40"/>
                <a:gd name="T151" fmla="*/ 0 h 526"/>
                <a:gd name="T152" fmla="*/ 1140 w 1140"/>
                <a:gd name="T153" fmla="*/ 526 h 52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40" h="526">
                  <a:moveTo>
                    <a:pt x="90" y="501"/>
                  </a:moveTo>
                  <a:lnTo>
                    <a:pt x="19" y="463"/>
                  </a:lnTo>
                  <a:lnTo>
                    <a:pt x="0" y="379"/>
                  </a:lnTo>
                  <a:lnTo>
                    <a:pt x="33" y="286"/>
                  </a:lnTo>
                  <a:lnTo>
                    <a:pt x="121" y="219"/>
                  </a:lnTo>
                  <a:lnTo>
                    <a:pt x="213" y="187"/>
                  </a:lnTo>
                  <a:lnTo>
                    <a:pt x="231" y="85"/>
                  </a:lnTo>
                  <a:lnTo>
                    <a:pt x="244" y="55"/>
                  </a:lnTo>
                  <a:lnTo>
                    <a:pt x="261" y="36"/>
                  </a:lnTo>
                  <a:lnTo>
                    <a:pt x="289" y="21"/>
                  </a:lnTo>
                  <a:lnTo>
                    <a:pt x="321" y="12"/>
                  </a:lnTo>
                  <a:lnTo>
                    <a:pt x="402" y="6"/>
                  </a:lnTo>
                  <a:lnTo>
                    <a:pt x="492" y="3"/>
                  </a:lnTo>
                  <a:lnTo>
                    <a:pt x="579" y="0"/>
                  </a:lnTo>
                  <a:lnTo>
                    <a:pt x="652" y="0"/>
                  </a:lnTo>
                  <a:lnTo>
                    <a:pt x="685" y="7"/>
                  </a:lnTo>
                  <a:lnTo>
                    <a:pt x="720" y="22"/>
                  </a:lnTo>
                  <a:lnTo>
                    <a:pt x="774" y="192"/>
                  </a:lnTo>
                  <a:lnTo>
                    <a:pt x="822" y="204"/>
                  </a:lnTo>
                  <a:lnTo>
                    <a:pt x="873" y="181"/>
                  </a:lnTo>
                  <a:lnTo>
                    <a:pt x="886" y="256"/>
                  </a:lnTo>
                  <a:lnTo>
                    <a:pt x="928" y="180"/>
                  </a:lnTo>
                  <a:lnTo>
                    <a:pt x="946" y="252"/>
                  </a:lnTo>
                  <a:lnTo>
                    <a:pt x="988" y="187"/>
                  </a:lnTo>
                  <a:lnTo>
                    <a:pt x="1000" y="252"/>
                  </a:lnTo>
                  <a:lnTo>
                    <a:pt x="1056" y="195"/>
                  </a:lnTo>
                  <a:lnTo>
                    <a:pt x="1077" y="262"/>
                  </a:lnTo>
                  <a:lnTo>
                    <a:pt x="1140" y="327"/>
                  </a:lnTo>
                  <a:lnTo>
                    <a:pt x="1134" y="429"/>
                  </a:lnTo>
                  <a:lnTo>
                    <a:pt x="1078" y="513"/>
                  </a:lnTo>
                  <a:lnTo>
                    <a:pt x="1021" y="519"/>
                  </a:lnTo>
                  <a:lnTo>
                    <a:pt x="1008" y="384"/>
                  </a:lnTo>
                  <a:lnTo>
                    <a:pt x="996" y="364"/>
                  </a:lnTo>
                  <a:lnTo>
                    <a:pt x="982" y="351"/>
                  </a:lnTo>
                  <a:lnTo>
                    <a:pt x="937" y="336"/>
                  </a:lnTo>
                  <a:lnTo>
                    <a:pt x="901" y="340"/>
                  </a:lnTo>
                  <a:lnTo>
                    <a:pt x="882" y="352"/>
                  </a:lnTo>
                  <a:lnTo>
                    <a:pt x="858" y="381"/>
                  </a:lnTo>
                  <a:lnTo>
                    <a:pt x="847" y="418"/>
                  </a:lnTo>
                  <a:lnTo>
                    <a:pt x="841" y="463"/>
                  </a:lnTo>
                  <a:lnTo>
                    <a:pt x="843" y="523"/>
                  </a:lnTo>
                  <a:lnTo>
                    <a:pt x="354" y="526"/>
                  </a:lnTo>
                  <a:lnTo>
                    <a:pt x="346" y="477"/>
                  </a:lnTo>
                  <a:lnTo>
                    <a:pt x="324" y="430"/>
                  </a:lnTo>
                  <a:lnTo>
                    <a:pt x="289" y="405"/>
                  </a:lnTo>
                  <a:lnTo>
                    <a:pt x="238" y="388"/>
                  </a:lnTo>
                  <a:lnTo>
                    <a:pt x="184" y="391"/>
                  </a:lnTo>
                  <a:lnTo>
                    <a:pt x="136" y="412"/>
                  </a:lnTo>
                  <a:lnTo>
                    <a:pt x="100" y="456"/>
                  </a:lnTo>
                  <a:lnTo>
                    <a:pt x="90" y="501"/>
                  </a:lnTo>
                  <a:close/>
                </a:path>
              </a:pathLst>
            </a:custGeom>
            <a:solidFill>
              <a:schemeClr val="folHlink"/>
            </a:solidFill>
            <a:ln w="12700">
              <a:solidFill>
                <a:schemeClr val="bg1"/>
              </a:solidFill>
              <a:round/>
              <a:headEnd/>
              <a:tailEnd/>
            </a:ln>
          </p:spPr>
          <p:txBody>
            <a:bodyPr lIns="0" tIns="0" rIns="0" bIns="0" anchor="ctr">
              <a:spAutoFit/>
            </a:bodyPr>
            <a:lstStyle/>
            <a:p>
              <a:endParaRPr lang="en-US"/>
            </a:p>
          </p:txBody>
        </p:sp>
        <p:sp>
          <p:nvSpPr>
            <p:cNvPr id="561" name="Freeform 33"/>
            <p:cNvSpPr>
              <a:spLocks/>
            </p:cNvSpPr>
            <p:nvPr/>
          </p:nvSpPr>
          <p:spPr bwMode="auto">
            <a:xfrm>
              <a:off x="754" y="1898"/>
              <a:ext cx="189" cy="204"/>
            </a:xfrm>
            <a:custGeom>
              <a:avLst/>
              <a:gdLst>
                <a:gd name="T0" fmla="*/ 0 w 189"/>
                <a:gd name="T1" fmla="*/ 195 h 204"/>
                <a:gd name="T2" fmla="*/ 15 w 189"/>
                <a:gd name="T3" fmla="*/ 69 h 204"/>
                <a:gd name="T4" fmla="*/ 29 w 189"/>
                <a:gd name="T5" fmla="*/ 45 h 204"/>
                <a:gd name="T6" fmla="*/ 41 w 189"/>
                <a:gd name="T7" fmla="*/ 30 h 204"/>
                <a:gd name="T8" fmla="*/ 63 w 189"/>
                <a:gd name="T9" fmla="*/ 16 h 204"/>
                <a:gd name="T10" fmla="*/ 89 w 189"/>
                <a:gd name="T11" fmla="*/ 9 h 204"/>
                <a:gd name="T12" fmla="*/ 189 w 189"/>
                <a:gd name="T13" fmla="*/ 0 h 204"/>
                <a:gd name="T14" fmla="*/ 189 w 189"/>
                <a:gd name="T15" fmla="*/ 204 h 204"/>
                <a:gd name="T16" fmla="*/ 0 w 189"/>
                <a:gd name="T17" fmla="*/ 195 h 2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9"/>
                <a:gd name="T28" fmla="*/ 0 h 204"/>
                <a:gd name="T29" fmla="*/ 189 w 189"/>
                <a:gd name="T30" fmla="*/ 204 h 20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9" h="204">
                  <a:moveTo>
                    <a:pt x="0" y="195"/>
                  </a:moveTo>
                  <a:lnTo>
                    <a:pt x="15" y="69"/>
                  </a:lnTo>
                  <a:lnTo>
                    <a:pt x="29" y="45"/>
                  </a:lnTo>
                  <a:lnTo>
                    <a:pt x="41" y="30"/>
                  </a:lnTo>
                  <a:lnTo>
                    <a:pt x="63" y="16"/>
                  </a:lnTo>
                  <a:lnTo>
                    <a:pt x="89" y="9"/>
                  </a:lnTo>
                  <a:lnTo>
                    <a:pt x="189" y="0"/>
                  </a:lnTo>
                  <a:lnTo>
                    <a:pt x="189" y="204"/>
                  </a:lnTo>
                  <a:lnTo>
                    <a:pt x="0" y="195"/>
                  </a:lnTo>
                  <a:close/>
                </a:path>
              </a:pathLst>
            </a:custGeom>
            <a:solidFill>
              <a:schemeClr val="tx1"/>
            </a:solidFill>
            <a:ln w="12700">
              <a:solidFill>
                <a:schemeClr val="bg1"/>
              </a:solidFill>
              <a:round/>
              <a:headEnd/>
              <a:tailEnd/>
            </a:ln>
          </p:spPr>
          <p:txBody>
            <a:bodyPr wrap="none" lIns="0" tIns="0" rIns="0" bIns="0" anchor="ctr">
              <a:spAutoFit/>
            </a:bodyPr>
            <a:lstStyle/>
            <a:p>
              <a:endParaRPr lang="en-US"/>
            </a:p>
          </p:txBody>
        </p:sp>
        <p:sp>
          <p:nvSpPr>
            <p:cNvPr id="562" name="Freeform 34"/>
            <p:cNvSpPr>
              <a:spLocks/>
            </p:cNvSpPr>
            <p:nvPr/>
          </p:nvSpPr>
          <p:spPr bwMode="auto">
            <a:xfrm>
              <a:off x="976" y="1893"/>
              <a:ext cx="252" cy="213"/>
            </a:xfrm>
            <a:custGeom>
              <a:avLst/>
              <a:gdLst>
                <a:gd name="T0" fmla="*/ 3 w 252"/>
                <a:gd name="T1" fmla="*/ 207 h 213"/>
                <a:gd name="T2" fmla="*/ 0 w 252"/>
                <a:gd name="T3" fmla="*/ 0 h 213"/>
                <a:gd name="T4" fmla="*/ 210 w 252"/>
                <a:gd name="T5" fmla="*/ 0 h 213"/>
                <a:gd name="T6" fmla="*/ 252 w 252"/>
                <a:gd name="T7" fmla="*/ 149 h 213"/>
                <a:gd name="T8" fmla="*/ 215 w 252"/>
                <a:gd name="T9" fmla="*/ 191 h 213"/>
                <a:gd name="T10" fmla="*/ 99 w 252"/>
                <a:gd name="T11" fmla="*/ 213 h 213"/>
                <a:gd name="T12" fmla="*/ 3 w 252"/>
                <a:gd name="T13" fmla="*/ 207 h 213"/>
                <a:gd name="T14" fmla="*/ 0 60000 65536"/>
                <a:gd name="T15" fmla="*/ 0 60000 65536"/>
                <a:gd name="T16" fmla="*/ 0 60000 65536"/>
                <a:gd name="T17" fmla="*/ 0 60000 65536"/>
                <a:gd name="T18" fmla="*/ 0 60000 65536"/>
                <a:gd name="T19" fmla="*/ 0 60000 65536"/>
                <a:gd name="T20" fmla="*/ 0 60000 65536"/>
                <a:gd name="T21" fmla="*/ 0 w 252"/>
                <a:gd name="T22" fmla="*/ 0 h 213"/>
                <a:gd name="T23" fmla="*/ 252 w 252"/>
                <a:gd name="T24" fmla="*/ 213 h 2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2" h="213">
                  <a:moveTo>
                    <a:pt x="3" y="207"/>
                  </a:moveTo>
                  <a:lnTo>
                    <a:pt x="0" y="0"/>
                  </a:lnTo>
                  <a:lnTo>
                    <a:pt x="210" y="0"/>
                  </a:lnTo>
                  <a:lnTo>
                    <a:pt x="252" y="149"/>
                  </a:lnTo>
                  <a:lnTo>
                    <a:pt x="215" y="191"/>
                  </a:lnTo>
                  <a:lnTo>
                    <a:pt x="99" y="213"/>
                  </a:lnTo>
                  <a:lnTo>
                    <a:pt x="3" y="207"/>
                  </a:lnTo>
                  <a:close/>
                </a:path>
              </a:pathLst>
            </a:custGeom>
            <a:solidFill>
              <a:schemeClr val="tx1"/>
            </a:solidFill>
            <a:ln w="12700">
              <a:solidFill>
                <a:schemeClr val="bg1"/>
              </a:solidFill>
              <a:round/>
              <a:headEnd/>
              <a:tailEnd/>
            </a:ln>
          </p:spPr>
          <p:txBody>
            <a:bodyPr wrap="none" lIns="0" tIns="0" rIns="0" bIns="0" anchor="ctr">
              <a:spAutoFit/>
            </a:bodyPr>
            <a:lstStyle/>
            <a:p>
              <a:endParaRPr lang="en-US"/>
            </a:p>
          </p:txBody>
        </p:sp>
        <p:sp>
          <p:nvSpPr>
            <p:cNvPr id="563" name="Freeform 35"/>
            <p:cNvSpPr>
              <a:spLocks/>
            </p:cNvSpPr>
            <p:nvPr/>
          </p:nvSpPr>
          <p:spPr bwMode="auto">
            <a:xfrm>
              <a:off x="1142" y="1990"/>
              <a:ext cx="71" cy="99"/>
            </a:xfrm>
            <a:custGeom>
              <a:avLst/>
              <a:gdLst>
                <a:gd name="T0" fmla="*/ 0 w 276"/>
                <a:gd name="T1" fmla="*/ 1 h 388"/>
                <a:gd name="T2" fmla="*/ 0 w 276"/>
                <a:gd name="T3" fmla="*/ 1 h 388"/>
                <a:gd name="T4" fmla="*/ 0 w 276"/>
                <a:gd name="T5" fmla="*/ 1 h 388"/>
                <a:gd name="T6" fmla="*/ 0 w 276"/>
                <a:gd name="T7" fmla="*/ 1 h 388"/>
                <a:gd name="T8" fmla="*/ 0 w 276"/>
                <a:gd name="T9" fmla="*/ 1 h 388"/>
                <a:gd name="T10" fmla="*/ 0 w 276"/>
                <a:gd name="T11" fmla="*/ 1 h 388"/>
                <a:gd name="T12" fmla="*/ 0 w 276"/>
                <a:gd name="T13" fmla="*/ 0 h 388"/>
                <a:gd name="T14" fmla="*/ 0 w 276"/>
                <a:gd name="T15" fmla="*/ 0 h 388"/>
                <a:gd name="T16" fmla="*/ 1 w 276"/>
                <a:gd name="T17" fmla="*/ 0 h 388"/>
                <a:gd name="T18" fmla="*/ 1 w 276"/>
                <a:gd name="T19" fmla="*/ 0 h 388"/>
                <a:gd name="T20" fmla="*/ 1 w 276"/>
                <a:gd name="T21" fmla="*/ 0 h 388"/>
                <a:gd name="T22" fmla="*/ 1 w 276"/>
                <a:gd name="T23" fmla="*/ 0 h 388"/>
                <a:gd name="T24" fmla="*/ 1 w 276"/>
                <a:gd name="T25" fmla="*/ 0 h 388"/>
                <a:gd name="T26" fmla="*/ 1 w 276"/>
                <a:gd name="T27" fmla="*/ 0 h 388"/>
                <a:gd name="T28" fmla="*/ 1 w 276"/>
                <a:gd name="T29" fmla="*/ 0 h 388"/>
                <a:gd name="T30" fmla="*/ 1 w 276"/>
                <a:gd name="T31" fmla="*/ 1 h 388"/>
                <a:gd name="T32" fmla="*/ 1 w 276"/>
                <a:gd name="T33" fmla="*/ 1 h 388"/>
                <a:gd name="T34" fmla="*/ 1 w 276"/>
                <a:gd name="T35" fmla="*/ 1 h 388"/>
                <a:gd name="T36" fmla="*/ 1 w 276"/>
                <a:gd name="T37" fmla="*/ 1 h 388"/>
                <a:gd name="T38" fmla="*/ 1 w 276"/>
                <a:gd name="T39" fmla="*/ 1 h 388"/>
                <a:gd name="T40" fmla="*/ 1 w 276"/>
                <a:gd name="T41" fmla="*/ 2 h 388"/>
                <a:gd name="T42" fmla="*/ 1 w 276"/>
                <a:gd name="T43" fmla="*/ 2 h 388"/>
                <a:gd name="T44" fmla="*/ 1 w 276"/>
                <a:gd name="T45" fmla="*/ 2 h 388"/>
                <a:gd name="T46" fmla="*/ 1 w 276"/>
                <a:gd name="T47" fmla="*/ 2 h 388"/>
                <a:gd name="T48" fmla="*/ 0 w 276"/>
                <a:gd name="T49" fmla="*/ 2 h 388"/>
                <a:gd name="T50" fmla="*/ 0 w 276"/>
                <a:gd name="T51" fmla="*/ 2 h 388"/>
                <a:gd name="T52" fmla="*/ 0 w 276"/>
                <a:gd name="T53" fmla="*/ 2 h 388"/>
                <a:gd name="T54" fmla="*/ 0 w 276"/>
                <a:gd name="T55" fmla="*/ 1 h 388"/>
                <a:gd name="T56" fmla="*/ 0 w 276"/>
                <a:gd name="T57" fmla="*/ 2 h 388"/>
                <a:gd name="T58" fmla="*/ 1 w 276"/>
                <a:gd name="T59" fmla="*/ 2 h 388"/>
                <a:gd name="T60" fmla="*/ 1 w 276"/>
                <a:gd name="T61" fmla="*/ 2 h 388"/>
                <a:gd name="T62" fmla="*/ 1 w 276"/>
                <a:gd name="T63" fmla="*/ 1 h 388"/>
                <a:gd name="T64" fmla="*/ 1 w 276"/>
                <a:gd name="T65" fmla="*/ 1 h 388"/>
                <a:gd name="T66" fmla="*/ 1 w 276"/>
                <a:gd name="T67" fmla="*/ 1 h 388"/>
                <a:gd name="T68" fmla="*/ 1 w 276"/>
                <a:gd name="T69" fmla="*/ 1 h 388"/>
                <a:gd name="T70" fmla="*/ 1 w 276"/>
                <a:gd name="T71" fmla="*/ 1 h 388"/>
                <a:gd name="T72" fmla="*/ 1 w 276"/>
                <a:gd name="T73" fmla="*/ 1 h 388"/>
                <a:gd name="T74" fmla="*/ 1 w 276"/>
                <a:gd name="T75" fmla="*/ 1 h 388"/>
                <a:gd name="T76" fmla="*/ 1 w 276"/>
                <a:gd name="T77" fmla="*/ 1 h 388"/>
                <a:gd name="T78" fmla="*/ 1 w 276"/>
                <a:gd name="T79" fmla="*/ 1 h 388"/>
                <a:gd name="T80" fmla="*/ 1 w 276"/>
                <a:gd name="T81" fmla="*/ 0 h 388"/>
                <a:gd name="T82" fmla="*/ 1 w 276"/>
                <a:gd name="T83" fmla="*/ 0 h 388"/>
                <a:gd name="T84" fmla="*/ 1 w 276"/>
                <a:gd name="T85" fmla="*/ 0 h 388"/>
                <a:gd name="T86" fmla="*/ 1 w 276"/>
                <a:gd name="T87" fmla="*/ 0 h 388"/>
                <a:gd name="T88" fmla="*/ 1 w 276"/>
                <a:gd name="T89" fmla="*/ 0 h 388"/>
                <a:gd name="T90" fmla="*/ 1 w 276"/>
                <a:gd name="T91" fmla="*/ 0 h 388"/>
                <a:gd name="T92" fmla="*/ 0 w 276"/>
                <a:gd name="T93" fmla="*/ 1 h 388"/>
                <a:gd name="T94" fmla="*/ 0 w 276"/>
                <a:gd name="T95" fmla="*/ 1 h 388"/>
                <a:gd name="T96" fmla="*/ 0 w 276"/>
                <a:gd name="T97" fmla="*/ 1 h 388"/>
                <a:gd name="T98" fmla="*/ 0 w 276"/>
                <a:gd name="T99" fmla="*/ 1 h 388"/>
                <a:gd name="T100" fmla="*/ 0 w 276"/>
                <a:gd name="T101" fmla="*/ 1 h 388"/>
                <a:gd name="T102" fmla="*/ 0 w 276"/>
                <a:gd name="T103" fmla="*/ 1 h 388"/>
                <a:gd name="T104" fmla="*/ 0 w 276"/>
                <a:gd name="T105" fmla="*/ 1 h 388"/>
                <a:gd name="T106" fmla="*/ 0 w 276"/>
                <a:gd name="T107" fmla="*/ 1 h 388"/>
                <a:gd name="T108" fmla="*/ 0 w 276"/>
                <a:gd name="T109" fmla="*/ 1 h 38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76"/>
                <a:gd name="T166" fmla="*/ 0 h 388"/>
                <a:gd name="T167" fmla="*/ 276 w 276"/>
                <a:gd name="T168" fmla="*/ 388 h 38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76" h="388">
                  <a:moveTo>
                    <a:pt x="14" y="325"/>
                  </a:moveTo>
                  <a:lnTo>
                    <a:pt x="6" y="304"/>
                  </a:lnTo>
                  <a:lnTo>
                    <a:pt x="0" y="262"/>
                  </a:lnTo>
                  <a:lnTo>
                    <a:pt x="2" y="217"/>
                  </a:lnTo>
                  <a:lnTo>
                    <a:pt x="12" y="171"/>
                  </a:lnTo>
                  <a:lnTo>
                    <a:pt x="29" y="125"/>
                  </a:lnTo>
                  <a:lnTo>
                    <a:pt x="52" y="84"/>
                  </a:lnTo>
                  <a:lnTo>
                    <a:pt x="80" y="49"/>
                  </a:lnTo>
                  <a:lnTo>
                    <a:pt x="113" y="23"/>
                  </a:lnTo>
                  <a:lnTo>
                    <a:pt x="145" y="6"/>
                  </a:lnTo>
                  <a:lnTo>
                    <a:pt x="179" y="0"/>
                  </a:lnTo>
                  <a:lnTo>
                    <a:pt x="208" y="6"/>
                  </a:lnTo>
                  <a:lnTo>
                    <a:pt x="236" y="23"/>
                  </a:lnTo>
                  <a:lnTo>
                    <a:pt x="255" y="49"/>
                  </a:lnTo>
                  <a:lnTo>
                    <a:pt x="268" y="84"/>
                  </a:lnTo>
                  <a:lnTo>
                    <a:pt x="276" y="125"/>
                  </a:lnTo>
                  <a:lnTo>
                    <a:pt x="274" y="171"/>
                  </a:lnTo>
                  <a:lnTo>
                    <a:pt x="265" y="219"/>
                  </a:lnTo>
                  <a:lnTo>
                    <a:pt x="248" y="264"/>
                  </a:lnTo>
                  <a:lnTo>
                    <a:pt x="225" y="304"/>
                  </a:lnTo>
                  <a:lnTo>
                    <a:pt x="196" y="340"/>
                  </a:lnTo>
                  <a:lnTo>
                    <a:pt x="164" y="367"/>
                  </a:lnTo>
                  <a:lnTo>
                    <a:pt x="130" y="382"/>
                  </a:lnTo>
                  <a:lnTo>
                    <a:pt x="97" y="388"/>
                  </a:lnTo>
                  <a:lnTo>
                    <a:pt x="67" y="382"/>
                  </a:lnTo>
                  <a:lnTo>
                    <a:pt x="40" y="365"/>
                  </a:lnTo>
                  <a:lnTo>
                    <a:pt x="19" y="340"/>
                  </a:lnTo>
                  <a:lnTo>
                    <a:pt x="57" y="319"/>
                  </a:lnTo>
                  <a:lnTo>
                    <a:pt x="80" y="335"/>
                  </a:lnTo>
                  <a:lnTo>
                    <a:pt x="103" y="340"/>
                  </a:lnTo>
                  <a:lnTo>
                    <a:pt x="128" y="338"/>
                  </a:lnTo>
                  <a:lnTo>
                    <a:pt x="152" y="327"/>
                  </a:lnTo>
                  <a:lnTo>
                    <a:pt x="177" y="308"/>
                  </a:lnTo>
                  <a:lnTo>
                    <a:pt x="200" y="283"/>
                  </a:lnTo>
                  <a:lnTo>
                    <a:pt x="217" y="253"/>
                  </a:lnTo>
                  <a:lnTo>
                    <a:pt x="232" y="219"/>
                  </a:lnTo>
                  <a:lnTo>
                    <a:pt x="240" y="183"/>
                  </a:lnTo>
                  <a:lnTo>
                    <a:pt x="242" y="148"/>
                  </a:lnTo>
                  <a:lnTo>
                    <a:pt x="238" y="116"/>
                  </a:lnTo>
                  <a:lnTo>
                    <a:pt x="229" y="89"/>
                  </a:lnTo>
                  <a:lnTo>
                    <a:pt x="213" y="68"/>
                  </a:lnTo>
                  <a:lnTo>
                    <a:pt x="194" y="53"/>
                  </a:lnTo>
                  <a:lnTo>
                    <a:pt x="173" y="49"/>
                  </a:lnTo>
                  <a:lnTo>
                    <a:pt x="147" y="51"/>
                  </a:lnTo>
                  <a:lnTo>
                    <a:pt x="122" y="63"/>
                  </a:lnTo>
                  <a:lnTo>
                    <a:pt x="99" y="82"/>
                  </a:lnTo>
                  <a:lnTo>
                    <a:pt x="76" y="106"/>
                  </a:lnTo>
                  <a:lnTo>
                    <a:pt x="59" y="137"/>
                  </a:lnTo>
                  <a:lnTo>
                    <a:pt x="44" y="171"/>
                  </a:lnTo>
                  <a:lnTo>
                    <a:pt x="35" y="205"/>
                  </a:lnTo>
                  <a:lnTo>
                    <a:pt x="33" y="240"/>
                  </a:lnTo>
                  <a:lnTo>
                    <a:pt x="37" y="272"/>
                  </a:lnTo>
                  <a:lnTo>
                    <a:pt x="48" y="304"/>
                  </a:lnTo>
                  <a:lnTo>
                    <a:pt x="1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64" name="Freeform 36"/>
            <p:cNvSpPr>
              <a:spLocks/>
            </p:cNvSpPr>
            <p:nvPr/>
          </p:nvSpPr>
          <p:spPr bwMode="auto">
            <a:xfrm>
              <a:off x="1145" y="2065"/>
              <a:ext cx="14" cy="10"/>
            </a:xfrm>
            <a:custGeom>
              <a:avLst/>
              <a:gdLst>
                <a:gd name="T0" fmla="*/ 0 w 53"/>
                <a:gd name="T1" fmla="*/ 0 h 43"/>
                <a:gd name="T2" fmla="*/ 0 w 53"/>
                <a:gd name="T3" fmla="*/ 0 h 43"/>
                <a:gd name="T4" fmla="*/ 0 w 53"/>
                <a:gd name="T5" fmla="*/ 0 h 43"/>
                <a:gd name="T6" fmla="*/ 0 w 53"/>
                <a:gd name="T7" fmla="*/ 0 h 43"/>
                <a:gd name="T8" fmla="*/ 0 w 53"/>
                <a:gd name="T9" fmla="*/ 0 h 43"/>
                <a:gd name="T10" fmla="*/ 0 w 53"/>
                <a:gd name="T11" fmla="*/ 0 h 43"/>
                <a:gd name="T12" fmla="*/ 0 60000 65536"/>
                <a:gd name="T13" fmla="*/ 0 60000 65536"/>
                <a:gd name="T14" fmla="*/ 0 60000 65536"/>
                <a:gd name="T15" fmla="*/ 0 60000 65536"/>
                <a:gd name="T16" fmla="*/ 0 60000 65536"/>
                <a:gd name="T17" fmla="*/ 0 60000 65536"/>
                <a:gd name="T18" fmla="*/ 0 w 53"/>
                <a:gd name="T19" fmla="*/ 0 h 43"/>
                <a:gd name="T20" fmla="*/ 53 w 5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3" h="43">
                  <a:moveTo>
                    <a:pt x="53" y="28"/>
                  </a:moveTo>
                  <a:lnTo>
                    <a:pt x="30" y="0"/>
                  </a:lnTo>
                  <a:lnTo>
                    <a:pt x="0" y="26"/>
                  </a:lnTo>
                  <a:lnTo>
                    <a:pt x="9" y="43"/>
                  </a:lnTo>
                  <a:lnTo>
                    <a:pt x="5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65" name="Freeform 37"/>
            <p:cNvSpPr>
              <a:spLocks/>
            </p:cNvSpPr>
            <p:nvPr/>
          </p:nvSpPr>
          <p:spPr bwMode="auto">
            <a:xfrm>
              <a:off x="1153" y="2018"/>
              <a:ext cx="51" cy="36"/>
            </a:xfrm>
            <a:custGeom>
              <a:avLst/>
              <a:gdLst>
                <a:gd name="T0" fmla="*/ 1 w 202"/>
                <a:gd name="T1" fmla="*/ 0 h 141"/>
                <a:gd name="T2" fmla="*/ 0 w 202"/>
                <a:gd name="T3" fmla="*/ 0 h 141"/>
                <a:gd name="T4" fmla="*/ 0 w 202"/>
                <a:gd name="T5" fmla="*/ 0 h 141"/>
                <a:gd name="T6" fmla="*/ 0 w 202"/>
                <a:gd name="T7" fmla="*/ 1 h 141"/>
                <a:gd name="T8" fmla="*/ 1 w 202"/>
                <a:gd name="T9" fmla="*/ 1 h 141"/>
                <a:gd name="T10" fmla="*/ 1 w 202"/>
                <a:gd name="T11" fmla="*/ 0 h 141"/>
                <a:gd name="T12" fmla="*/ 1 w 202"/>
                <a:gd name="T13" fmla="*/ 0 h 141"/>
                <a:gd name="T14" fmla="*/ 0 60000 65536"/>
                <a:gd name="T15" fmla="*/ 0 60000 65536"/>
                <a:gd name="T16" fmla="*/ 0 60000 65536"/>
                <a:gd name="T17" fmla="*/ 0 60000 65536"/>
                <a:gd name="T18" fmla="*/ 0 60000 65536"/>
                <a:gd name="T19" fmla="*/ 0 60000 65536"/>
                <a:gd name="T20" fmla="*/ 0 60000 65536"/>
                <a:gd name="T21" fmla="*/ 0 w 202"/>
                <a:gd name="T22" fmla="*/ 0 h 141"/>
                <a:gd name="T23" fmla="*/ 202 w 202"/>
                <a:gd name="T24" fmla="*/ 141 h 1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2" h="141">
                  <a:moveTo>
                    <a:pt x="202" y="78"/>
                  </a:moveTo>
                  <a:lnTo>
                    <a:pt x="23" y="0"/>
                  </a:lnTo>
                  <a:lnTo>
                    <a:pt x="0" y="38"/>
                  </a:lnTo>
                  <a:lnTo>
                    <a:pt x="71" y="141"/>
                  </a:lnTo>
                  <a:lnTo>
                    <a:pt x="202" y="122"/>
                  </a:lnTo>
                  <a:lnTo>
                    <a:pt x="202"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66" name="Freeform 38"/>
            <p:cNvSpPr>
              <a:spLocks/>
            </p:cNvSpPr>
            <p:nvPr/>
          </p:nvSpPr>
          <p:spPr bwMode="auto">
            <a:xfrm>
              <a:off x="961" y="2040"/>
              <a:ext cx="306" cy="290"/>
            </a:xfrm>
            <a:custGeom>
              <a:avLst/>
              <a:gdLst>
                <a:gd name="T0" fmla="*/ 0 w 306"/>
                <a:gd name="T1" fmla="*/ 71 h 290"/>
                <a:gd name="T2" fmla="*/ 3 w 306"/>
                <a:gd name="T3" fmla="*/ 290 h 290"/>
                <a:gd name="T4" fmla="*/ 279 w 306"/>
                <a:gd name="T5" fmla="*/ 287 h 290"/>
                <a:gd name="T6" fmla="*/ 299 w 306"/>
                <a:gd name="T7" fmla="*/ 272 h 290"/>
                <a:gd name="T8" fmla="*/ 306 w 306"/>
                <a:gd name="T9" fmla="*/ 248 h 290"/>
                <a:gd name="T10" fmla="*/ 299 w 306"/>
                <a:gd name="T11" fmla="*/ 48 h 290"/>
                <a:gd name="T12" fmla="*/ 284 w 306"/>
                <a:gd name="T13" fmla="*/ 0 h 290"/>
                <a:gd name="T14" fmla="*/ 0 60000 65536"/>
                <a:gd name="T15" fmla="*/ 0 60000 65536"/>
                <a:gd name="T16" fmla="*/ 0 60000 65536"/>
                <a:gd name="T17" fmla="*/ 0 60000 65536"/>
                <a:gd name="T18" fmla="*/ 0 60000 65536"/>
                <a:gd name="T19" fmla="*/ 0 60000 65536"/>
                <a:gd name="T20" fmla="*/ 0 60000 65536"/>
                <a:gd name="T21" fmla="*/ 0 w 306"/>
                <a:gd name="T22" fmla="*/ 0 h 290"/>
                <a:gd name="T23" fmla="*/ 306 w 306"/>
                <a:gd name="T24" fmla="*/ 290 h 2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6" h="290">
                  <a:moveTo>
                    <a:pt x="0" y="71"/>
                  </a:moveTo>
                  <a:lnTo>
                    <a:pt x="3" y="290"/>
                  </a:lnTo>
                  <a:lnTo>
                    <a:pt x="279" y="287"/>
                  </a:lnTo>
                  <a:lnTo>
                    <a:pt x="299" y="272"/>
                  </a:lnTo>
                  <a:lnTo>
                    <a:pt x="306" y="248"/>
                  </a:lnTo>
                  <a:lnTo>
                    <a:pt x="299" y="48"/>
                  </a:lnTo>
                  <a:lnTo>
                    <a:pt x="284" y="0"/>
                  </a:lnTo>
                </a:path>
              </a:pathLst>
            </a:cu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sp>
          <p:nvSpPr>
            <p:cNvPr id="567" name="Freeform 39"/>
            <p:cNvSpPr>
              <a:spLocks/>
            </p:cNvSpPr>
            <p:nvPr/>
          </p:nvSpPr>
          <p:spPr bwMode="auto">
            <a:xfrm rot="1661969">
              <a:off x="1352" y="1764"/>
              <a:ext cx="205" cy="160"/>
            </a:xfrm>
            <a:custGeom>
              <a:avLst/>
              <a:gdLst>
                <a:gd name="T0" fmla="*/ 2 w 530"/>
                <a:gd name="T1" fmla="*/ 9 h 342"/>
                <a:gd name="T2" fmla="*/ 1 w 530"/>
                <a:gd name="T3" fmla="*/ 9 h 342"/>
                <a:gd name="T4" fmla="*/ 1 w 530"/>
                <a:gd name="T5" fmla="*/ 10 h 342"/>
                <a:gd name="T6" fmla="*/ 0 w 530"/>
                <a:gd name="T7" fmla="*/ 11 h 342"/>
                <a:gd name="T8" fmla="*/ 0 w 530"/>
                <a:gd name="T9" fmla="*/ 12 h 342"/>
                <a:gd name="T10" fmla="*/ 0 w 530"/>
                <a:gd name="T11" fmla="*/ 14 h 342"/>
                <a:gd name="T12" fmla="*/ 1 w 530"/>
                <a:gd name="T13" fmla="*/ 15 h 342"/>
                <a:gd name="T14" fmla="*/ 1 w 530"/>
                <a:gd name="T15" fmla="*/ 16 h 342"/>
                <a:gd name="T16" fmla="*/ 2 w 530"/>
                <a:gd name="T17" fmla="*/ 16 h 342"/>
                <a:gd name="T18" fmla="*/ 2 w 530"/>
                <a:gd name="T19" fmla="*/ 16 h 342"/>
                <a:gd name="T20" fmla="*/ 3 w 530"/>
                <a:gd name="T21" fmla="*/ 16 h 342"/>
                <a:gd name="T22" fmla="*/ 3 w 530"/>
                <a:gd name="T23" fmla="*/ 16 h 342"/>
                <a:gd name="T24" fmla="*/ 4 w 530"/>
                <a:gd name="T25" fmla="*/ 15 h 342"/>
                <a:gd name="T26" fmla="*/ 5 w 530"/>
                <a:gd name="T27" fmla="*/ 14 h 342"/>
                <a:gd name="T28" fmla="*/ 5 w 530"/>
                <a:gd name="T29" fmla="*/ 13 h 342"/>
                <a:gd name="T30" fmla="*/ 6 w 530"/>
                <a:gd name="T31" fmla="*/ 12 h 342"/>
                <a:gd name="T32" fmla="*/ 6 w 530"/>
                <a:gd name="T33" fmla="*/ 13 h 342"/>
                <a:gd name="T34" fmla="*/ 7 w 530"/>
                <a:gd name="T35" fmla="*/ 14 h 342"/>
                <a:gd name="T36" fmla="*/ 7 w 530"/>
                <a:gd name="T37" fmla="*/ 14 h 342"/>
                <a:gd name="T38" fmla="*/ 8 w 530"/>
                <a:gd name="T39" fmla="*/ 14 h 342"/>
                <a:gd name="T40" fmla="*/ 9 w 530"/>
                <a:gd name="T41" fmla="*/ 13 h 342"/>
                <a:gd name="T42" fmla="*/ 9 w 530"/>
                <a:gd name="T43" fmla="*/ 11 h 342"/>
                <a:gd name="T44" fmla="*/ 9 w 530"/>
                <a:gd name="T45" fmla="*/ 10 h 342"/>
                <a:gd name="T46" fmla="*/ 9 w 530"/>
                <a:gd name="T47" fmla="*/ 10 h 342"/>
                <a:gd name="T48" fmla="*/ 9 w 530"/>
                <a:gd name="T49" fmla="*/ 10 h 342"/>
                <a:gd name="T50" fmla="*/ 10 w 530"/>
                <a:gd name="T51" fmla="*/ 10 h 342"/>
                <a:gd name="T52" fmla="*/ 10 w 530"/>
                <a:gd name="T53" fmla="*/ 10 h 342"/>
                <a:gd name="T54" fmla="*/ 11 w 530"/>
                <a:gd name="T55" fmla="*/ 10 h 342"/>
                <a:gd name="T56" fmla="*/ 12 w 530"/>
                <a:gd name="T57" fmla="*/ 9 h 342"/>
                <a:gd name="T58" fmla="*/ 12 w 530"/>
                <a:gd name="T59" fmla="*/ 7 h 342"/>
                <a:gd name="T60" fmla="*/ 12 w 530"/>
                <a:gd name="T61" fmla="*/ 6 h 342"/>
                <a:gd name="T62" fmla="*/ 12 w 530"/>
                <a:gd name="T63" fmla="*/ 4 h 342"/>
                <a:gd name="T64" fmla="*/ 12 w 530"/>
                <a:gd name="T65" fmla="*/ 2 h 342"/>
                <a:gd name="T66" fmla="*/ 11 w 530"/>
                <a:gd name="T67" fmla="*/ 1 h 342"/>
                <a:gd name="T68" fmla="*/ 10 w 530"/>
                <a:gd name="T69" fmla="*/ 0 h 342"/>
                <a:gd name="T70" fmla="*/ 10 w 530"/>
                <a:gd name="T71" fmla="*/ 0 h 342"/>
                <a:gd name="T72" fmla="*/ 9 w 530"/>
                <a:gd name="T73" fmla="*/ 1 h 342"/>
                <a:gd name="T74" fmla="*/ 9 w 530"/>
                <a:gd name="T75" fmla="*/ 2 h 342"/>
                <a:gd name="T76" fmla="*/ 8 w 530"/>
                <a:gd name="T77" fmla="*/ 2 h 342"/>
                <a:gd name="T78" fmla="*/ 8 w 530"/>
                <a:gd name="T79" fmla="*/ 1 h 342"/>
                <a:gd name="T80" fmla="*/ 7 w 530"/>
                <a:gd name="T81" fmla="*/ 1 h 342"/>
                <a:gd name="T82" fmla="*/ 7 w 530"/>
                <a:gd name="T83" fmla="*/ 1 h 342"/>
                <a:gd name="T84" fmla="*/ 6 w 530"/>
                <a:gd name="T85" fmla="*/ 1 h 342"/>
                <a:gd name="T86" fmla="*/ 5 w 530"/>
                <a:gd name="T87" fmla="*/ 2 h 342"/>
                <a:gd name="T88" fmla="*/ 5 w 530"/>
                <a:gd name="T89" fmla="*/ 3 h 342"/>
                <a:gd name="T90" fmla="*/ 5 w 530"/>
                <a:gd name="T91" fmla="*/ 4 h 342"/>
                <a:gd name="T92" fmla="*/ 5 w 530"/>
                <a:gd name="T93" fmla="*/ 6 h 342"/>
                <a:gd name="T94" fmla="*/ 4 w 530"/>
                <a:gd name="T95" fmla="*/ 7 h 342"/>
                <a:gd name="T96" fmla="*/ 3 w 530"/>
                <a:gd name="T97" fmla="*/ 7 h 342"/>
                <a:gd name="T98" fmla="*/ 3 w 530"/>
                <a:gd name="T99" fmla="*/ 8 h 342"/>
                <a:gd name="T100" fmla="*/ 2 w 530"/>
                <a:gd name="T101" fmla="*/ 9 h 3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30"/>
                <a:gd name="T154" fmla="*/ 0 h 342"/>
                <a:gd name="T155" fmla="*/ 530 w 530"/>
                <a:gd name="T156" fmla="*/ 342 h 3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30" h="342">
                  <a:moveTo>
                    <a:pt x="101" y="183"/>
                  </a:moveTo>
                  <a:lnTo>
                    <a:pt x="99" y="183"/>
                  </a:lnTo>
                  <a:lnTo>
                    <a:pt x="91" y="184"/>
                  </a:lnTo>
                  <a:lnTo>
                    <a:pt x="86" y="184"/>
                  </a:lnTo>
                  <a:lnTo>
                    <a:pt x="82" y="186"/>
                  </a:lnTo>
                  <a:lnTo>
                    <a:pt x="76" y="188"/>
                  </a:lnTo>
                  <a:lnTo>
                    <a:pt x="70" y="192"/>
                  </a:lnTo>
                  <a:lnTo>
                    <a:pt x="63" y="194"/>
                  </a:lnTo>
                  <a:lnTo>
                    <a:pt x="55" y="198"/>
                  </a:lnTo>
                  <a:lnTo>
                    <a:pt x="49" y="200"/>
                  </a:lnTo>
                  <a:lnTo>
                    <a:pt x="44" y="203"/>
                  </a:lnTo>
                  <a:lnTo>
                    <a:pt x="36" y="205"/>
                  </a:lnTo>
                  <a:lnTo>
                    <a:pt x="30" y="211"/>
                  </a:lnTo>
                  <a:lnTo>
                    <a:pt x="23" y="215"/>
                  </a:lnTo>
                  <a:lnTo>
                    <a:pt x="19" y="221"/>
                  </a:lnTo>
                  <a:lnTo>
                    <a:pt x="13" y="224"/>
                  </a:lnTo>
                  <a:lnTo>
                    <a:pt x="8" y="230"/>
                  </a:lnTo>
                  <a:lnTo>
                    <a:pt x="4" y="236"/>
                  </a:lnTo>
                  <a:lnTo>
                    <a:pt x="2" y="241"/>
                  </a:lnTo>
                  <a:lnTo>
                    <a:pt x="0" y="249"/>
                  </a:lnTo>
                  <a:lnTo>
                    <a:pt x="0" y="255"/>
                  </a:lnTo>
                  <a:lnTo>
                    <a:pt x="0" y="262"/>
                  </a:lnTo>
                  <a:lnTo>
                    <a:pt x="4" y="270"/>
                  </a:lnTo>
                  <a:lnTo>
                    <a:pt x="6" y="278"/>
                  </a:lnTo>
                  <a:lnTo>
                    <a:pt x="11" y="285"/>
                  </a:lnTo>
                  <a:lnTo>
                    <a:pt x="17" y="295"/>
                  </a:lnTo>
                  <a:lnTo>
                    <a:pt x="29" y="304"/>
                  </a:lnTo>
                  <a:lnTo>
                    <a:pt x="32" y="308"/>
                  </a:lnTo>
                  <a:lnTo>
                    <a:pt x="38" y="314"/>
                  </a:lnTo>
                  <a:lnTo>
                    <a:pt x="44" y="318"/>
                  </a:lnTo>
                  <a:lnTo>
                    <a:pt x="51" y="321"/>
                  </a:lnTo>
                  <a:lnTo>
                    <a:pt x="59" y="327"/>
                  </a:lnTo>
                  <a:lnTo>
                    <a:pt x="67" y="333"/>
                  </a:lnTo>
                  <a:lnTo>
                    <a:pt x="76" y="337"/>
                  </a:lnTo>
                  <a:lnTo>
                    <a:pt x="86" y="342"/>
                  </a:lnTo>
                  <a:lnTo>
                    <a:pt x="89" y="342"/>
                  </a:lnTo>
                  <a:lnTo>
                    <a:pt x="97" y="342"/>
                  </a:lnTo>
                  <a:lnTo>
                    <a:pt x="105" y="342"/>
                  </a:lnTo>
                  <a:lnTo>
                    <a:pt x="108" y="340"/>
                  </a:lnTo>
                  <a:lnTo>
                    <a:pt x="116" y="340"/>
                  </a:lnTo>
                  <a:lnTo>
                    <a:pt x="122" y="338"/>
                  </a:lnTo>
                  <a:lnTo>
                    <a:pt x="127" y="338"/>
                  </a:lnTo>
                  <a:lnTo>
                    <a:pt x="133" y="337"/>
                  </a:lnTo>
                  <a:lnTo>
                    <a:pt x="139" y="337"/>
                  </a:lnTo>
                  <a:lnTo>
                    <a:pt x="146" y="335"/>
                  </a:lnTo>
                  <a:lnTo>
                    <a:pt x="154" y="333"/>
                  </a:lnTo>
                  <a:lnTo>
                    <a:pt x="162" y="331"/>
                  </a:lnTo>
                  <a:lnTo>
                    <a:pt x="167" y="327"/>
                  </a:lnTo>
                  <a:lnTo>
                    <a:pt x="175" y="323"/>
                  </a:lnTo>
                  <a:lnTo>
                    <a:pt x="183" y="321"/>
                  </a:lnTo>
                  <a:lnTo>
                    <a:pt x="188" y="316"/>
                  </a:lnTo>
                  <a:lnTo>
                    <a:pt x="194" y="312"/>
                  </a:lnTo>
                  <a:lnTo>
                    <a:pt x="202" y="306"/>
                  </a:lnTo>
                  <a:lnTo>
                    <a:pt x="209" y="302"/>
                  </a:lnTo>
                  <a:lnTo>
                    <a:pt x="215" y="297"/>
                  </a:lnTo>
                  <a:lnTo>
                    <a:pt x="221" y="289"/>
                  </a:lnTo>
                  <a:lnTo>
                    <a:pt x="226" y="283"/>
                  </a:lnTo>
                  <a:lnTo>
                    <a:pt x="232" y="276"/>
                  </a:lnTo>
                  <a:lnTo>
                    <a:pt x="236" y="266"/>
                  </a:lnTo>
                  <a:lnTo>
                    <a:pt x="240" y="259"/>
                  </a:lnTo>
                  <a:lnTo>
                    <a:pt x="245" y="249"/>
                  </a:lnTo>
                  <a:lnTo>
                    <a:pt x="249" y="240"/>
                  </a:lnTo>
                  <a:lnTo>
                    <a:pt x="251" y="241"/>
                  </a:lnTo>
                  <a:lnTo>
                    <a:pt x="255" y="245"/>
                  </a:lnTo>
                  <a:lnTo>
                    <a:pt x="259" y="251"/>
                  </a:lnTo>
                  <a:lnTo>
                    <a:pt x="268" y="259"/>
                  </a:lnTo>
                  <a:lnTo>
                    <a:pt x="278" y="266"/>
                  </a:lnTo>
                  <a:lnTo>
                    <a:pt x="289" y="274"/>
                  </a:lnTo>
                  <a:lnTo>
                    <a:pt x="295" y="278"/>
                  </a:lnTo>
                  <a:lnTo>
                    <a:pt x="300" y="281"/>
                  </a:lnTo>
                  <a:lnTo>
                    <a:pt x="306" y="283"/>
                  </a:lnTo>
                  <a:lnTo>
                    <a:pt x="314" y="287"/>
                  </a:lnTo>
                  <a:lnTo>
                    <a:pt x="319" y="287"/>
                  </a:lnTo>
                  <a:lnTo>
                    <a:pt x="325" y="289"/>
                  </a:lnTo>
                  <a:lnTo>
                    <a:pt x="331" y="289"/>
                  </a:lnTo>
                  <a:lnTo>
                    <a:pt x="337" y="289"/>
                  </a:lnTo>
                  <a:lnTo>
                    <a:pt x="342" y="287"/>
                  </a:lnTo>
                  <a:lnTo>
                    <a:pt x="348" y="285"/>
                  </a:lnTo>
                  <a:lnTo>
                    <a:pt x="354" y="283"/>
                  </a:lnTo>
                  <a:lnTo>
                    <a:pt x="359" y="280"/>
                  </a:lnTo>
                  <a:lnTo>
                    <a:pt x="365" y="274"/>
                  </a:lnTo>
                  <a:lnTo>
                    <a:pt x="369" y="268"/>
                  </a:lnTo>
                  <a:lnTo>
                    <a:pt x="373" y="259"/>
                  </a:lnTo>
                  <a:lnTo>
                    <a:pt x="376" y="251"/>
                  </a:lnTo>
                  <a:lnTo>
                    <a:pt x="378" y="245"/>
                  </a:lnTo>
                  <a:lnTo>
                    <a:pt x="380" y="240"/>
                  </a:lnTo>
                  <a:lnTo>
                    <a:pt x="380" y="234"/>
                  </a:lnTo>
                  <a:lnTo>
                    <a:pt x="384" y="228"/>
                  </a:lnTo>
                  <a:lnTo>
                    <a:pt x="384" y="221"/>
                  </a:lnTo>
                  <a:lnTo>
                    <a:pt x="386" y="213"/>
                  </a:lnTo>
                  <a:lnTo>
                    <a:pt x="386" y="205"/>
                  </a:lnTo>
                  <a:lnTo>
                    <a:pt x="388" y="198"/>
                  </a:lnTo>
                  <a:lnTo>
                    <a:pt x="390" y="198"/>
                  </a:lnTo>
                  <a:lnTo>
                    <a:pt x="394" y="200"/>
                  </a:lnTo>
                  <a:lnTo>
                    <a:pt x="399" y="200"/>
                  </a:lnTo>
                  <a:lnTo>
                    <a:pt x="409" y="203"/>
                  </a:lnTo>
                  <a:lnTo>
                    <a:pt x="413" y="203"/>
                  </a:lnTo>
                  <a:lnTo>
                    <a:pt x="418" y="205"/>
                  </a:lnTo>
                  <a:lnTo>
                    <a:pt x="424" y="205"/>
                  </a:lnTo>
                  <a:lnTo>
                    <a:pt x="432" y="207"/>
                  </a:lnTo>
                  <a:lnTo>
                    <a:pt x="437" y="207"/>
                  </a:lnTo>
                  <a:lnTo>
                    <a:pt x="443" y="209"/>
                  </a:lnTo>
                  <a:lnTo>
                    <a:pt x="449" y="209"/>
                  </a:lnTo>
                  <a:lnTo>
                    <a:pt x="456" y="211"/>
                  </a:lnTo>
                  <a:lnTo>
                    <a:pt x="462" y="209"/>
                  </a:lnTo>
                  <a:lnTo>
                    <a:pt x="468" y="209"/>
                  </a:lnTo>
                  <a:lnTo>
                    <a:pt x="473" y="209"/>
                  </a:lnTo>
                  <a:lnTo>
                    <a:pt x="481" y="209"/>
                  </a:lnTo>
                  <a:lnTo>
                    <a:pt x="487" y="207"/>
                  </a:lnTo>
                  <a:lnTo>
                    <a:pt x="492" y="207"/>
                  </a:lnTo>
                  <a:lnTo>
                    <a:pt x="498" y="205"/>
                  </a:lnTo>
                  <a:lnTo>
                    <a:pt x="504" y="203"/>
                  </a:lnTo>
                  <a:lnTo>
                    <a:pt x="513" y="198"/>
                  </a:lnTo>
                  <a:lnTo>
                    <a:pt x="521" y="190"/>
                  </a:lnTo>
                  <a:lnTo>
                    <a:pt x="525" y="184"/>
                  </a:lnTo>
                  <a:lnTo>
                    <a:pt x="527" y="181"/>
                  </a:lnTo>
                  <a:lnTo>
                    <a:pt x="529" y="173"/>
                  </a:lnTo>
                  <a:lnTo>
                    <a:pt x="530" y="167"/>
                  </a:lnTo>
                  <a:lnTo>
                    <a:pt x="530" y="158"/>
                  </a:lnTo>
                  <a:lnTo>
                    <a:pt x="530" y="150"/>
                  </a:lnTo>
                  <a:lnTo>
                    <a:pt x="530" y="141"/>
                  </a:lnTo>
                  <a:lnTo>
                    <a:pt x="530" y="133"/>
                  </a:lnTo>
                  <a:lnTo>
                    <a:pt x="529" y="124"/>
                  </a:lnTo>
                  <a:lnTo>
                    <a:pt x="529" y="116"/>
                  </a:lnTo>
                  <a:lnTo>
                    <a:pt x="527" y="106"/>
                  </a:lnTo>
                  <a:lnTo>
                    <a:pt x="527" y="97"/>
                  </a:lnTo>
                  <a:lnTo>
                    <a:pt x="525" y="87"/>
                  </a:lnTo>
                  <a:lnTo>
                    <a:pt x="523" y="78"/>
                  </a:lnTo>
                  <a:lnTo>
                    <a:pt x="519" y="68"/>
                  </a:lnTo>
                  <a:lnTo>
                    <a:pt x="517" y="59"/>
                  </a:lnTo>
                  <a:lnTo>
                    <a:pt x="513" y="51"/>
                  </a:lnTo>
                  <a:lnTo>
                    <a:pt x="510" y="44"/>
                  </a:lnTo>
                  <a:lnTo>
                    <a:pt x="506" y="36"/>
                  </a:lnTo>
                  <a:lnTo>
                    <a:pt x="504" y="30"/>
                  </a:lnTo>
                  <a:lnTo>
                    <a:pt x="498" y="23"/>
                  </a:lnTo>
                  <a:lnTo>
                    <a:pt x="492" y="17"/>
                  </a:lnTo>
                  <a:lnTo>
                    <a:pt x="487" y="10"/>
                  </a:lnTo>
                  <a:lnTo>
                    <a:pt x="481" y="8"/>
                  </a:lnTo>
                  <a:lnTo>
                    <a:pt x="475" y="4"/>
                  </a:lnTo>
                  <a:lnTo>
                    <a:pt x="470" y="2"/>
                  </a:lnTo>
                  <a:lnTo>
                    <a:pt x="462" y="0"/>
                  </a:lnTo>
                  <a:lnTo>
                    <a:pt x="454" y="0"/>
                  </a:lnTo>
                  <a:lnTo>
                    <a:pt x="445" y="0"/>
                  </a:lnTo>
                  <a:lnTo>
                    <a:pt x="437" y="4"/>
                  </a:lnTo>
                  <a:lnTo>
                    <a:pt x="428" y="6"/>
                  </a:lnTo>
                  <a:lnTo>
                    <a:pt x="420" y="13"/>
                  </a:lnTo>
                  <a:lnTo>
                    <a:pt x="411" y="17"/>
                  </a:lnTo>
                  <a:lnTo>
                    <a:pt x="401" y="27"/>
                  </a:lnTo>
                  <a:lnTo>
                    <a:pt x="395" y="30"/>
                  </a:lnTo>
                  <a:lnTo>
                    <a:pt x="390" y="36"/>
                  </a:lnTo>
                  <a:lnTo>
                    <a:pt x="386" y="42"/>
                  </a:lnTo>
                  <a:lnTo>
                    <a:pt x="380" y="49"/>
                  </a:lnTo>
                  <a:lnTo>
                    <a:pt x="378" y="48"/>
                  </a:lnTo>
                  <a:lnTo>
                    <a:pt x="373" y="46"/>
                  </a:lnTo>
                  <a:lnTo>
                    <a:pt x="367" y="42"/>
                  </a:lnTo>
                  <a:lnTo>
                    <a:pt x="357" y="40"/>
                  </a:lnTo>
                  <a:lnTo>
                    <a:pt x="352" y="38"/>
                  </a:lnTo>
                  <a:lnTo>
                    <a:pt x="346" y="36"/>
                  </a:lnTo>
                  <a:lnTo>
                    <a:pt x="338" y="34"/>
                  </a:lnTo>
                  <a:lnTo>
                    <a:pt x="333" y="34"/>
                  </a:lnTo>
                  <a:lnTo>
                    <a:pt x="325" y="32"/>
                  </a:lnTo>
                  <a:lnTo>
                    <a:pt x="319" y="30"/>
                  </a:lnTo>
                  <a:lnTo>
                    <a:pt x="314" y="30"/>
                  </a:lnTo>
                  <a:lnTo>
                    <a:pt x="306" y="30"/>
                  </a:lnTo>
                  <a:lnTo>
                    <a:pt x="298" y="29"/>
                  </a:lnTo>
                  <a:lnTo>
                    <a:pt x="291" y="27"/>
                  </a:lnTo>
                  <a:lnTo>
                    <a:pt x="285" y="27"/>
                  </a:lnTo>
                  <a:lnTo>
                    <a:pt x="278" y="29"/>
                  </a:lnTo>
                  <a:lnTo>
                    <a:pt x="272" y="29"/>
                  </a:lnTo>
                  <a:lnTo>
                    <a:pt x="266" y="30"/>
                  </a:lnTo>
                  <a:lnTo>
                    <a:pt x="259" y="30"/>
                  </a:lnTo>
                  <a:lnTo>
                    <a:pt x="255" y="34"/>
                  </a:lnTo>
                  <a:lnTo>
                    <a:pt x="249" y="34"/>
                  </a:lnTo>
                  <a:lnTo>
                    <a:pt x="243" y="38"/>
                  </a:lnTo>
                  <a:lnTo>
                    <a:pt x="238" y="40"/>
                  </a:lnTo>
                  <a:lnTo>
                    <a:pt x="236" y="46"/>
                  </a:lnTo>
                  <a:lnTo>
                    <a:pt x="232" y="51"/>
                  </a:lnTo>
                  <a:lnTo>
                    <a:pt x="230" y="57"/>
                  </a:lnTo>
                  <a:lnTo>
                    <a:pt x="226" y="63"/>
                  </a:lnTo>
                  <a:lnTo>
                    <a:pt x="226" y="70"/>
                  </a:lnTo>
                  <a:lnTo>
                    <a:pt x="224" y="78"/>
                  </a:lnTo>
                  <a:lnTo>
                    <a:pt x="224" y="86"/>
                  </a:lnTo>
                  <a:lnTo>
                    <a:pt x="221" y="91"/>
                  </a:lnTo>
                  <a:lnTo>
                    <a:pt x="219" y="99"/>
                  </a:lnTo>
                  <a:lnTo>
                    <a:pt x="215" y="105"/>
                  </a:lnTo>
                  <a:lnTo>
                    <a:pt x="211" y="110"/>
                  </a:lnTo>
                  <a:lnTo>
                    <a:pt x="207" y="116"/>
                  </a:lnTo>
                  <a:lnTo>
                    <a:pt x="203" y="122"/>
                  </a:lnTo>
                  <a:lnTo>
                    <a:pt x="192" y="131"/>
                  </a:lnTo>
                  <a:lnTo>
                    <a:pt x="183" y="141"/>
                  </a:lnTo>
                  <a:lnTo>
                    <a:pt x="177" y="145"/>
                  </a:lnTo>
                  <a:lnTo>
                    <a:pt x="171" y="148"/>
                  </a:lnTo>
                  <a:lnTo>
                    <a:pt x="165" y="152"/>
                  </a:lnTo>
                  <a:lnTo>
                    <a:pt x="162" y="156"/>
                  </a:lnTo>
                  <a:lnTo>
                    <a:pt x="154" y="158"/>
                  </a:lnTo>
                  <a:lnTo>
                    <a:pt x="148" y="162"/>
                  </a:lnTo>
                  <a:lnTo>
                    <a:pt x="145" y="165"/>
                  </a:lnTo>
                  <a:lnTo>
                    <a:pt x="139" y="167"/>
                  </a:lnTo>
                  <a:lnTo>
                    <a:pt x="127" y="171"/>
                  </a:lnTo>
                  <a:lnTo>
                    <a:pt x="120" y="175"/>
                  </a:lnTo>
                  <a:lnTo>
                    <a:pt x="112" y="177"/>
                  </a:lnTo>
                  <a:lnTo>
                    <a:pt x="105" y="181"/>
                  </a:lnTo>
                  <a:lnTo>
                    <a:pt x="101" y="183"/>
                  </a:lnTo>
                  <a:close/>
                </a:path>
              </a:pathLst>
            </a:custGeom>
            <a:solidFill>
              <a:schemeClr val="hlink"/>
            </a:solidFill>
            <a:ln w="12700">
              <a:solidFill>
                <a:schemeClr val="bg1"/>
              </a:solidFill>
              <a:round/>
              <a:headEnd/>
              <a:tailEnd/>
            </a:ln>
          </p:spPr>
          <p:txBody>
            <a:bodyPr/>
            <a:lstStyle/>
            <a:p>
              <a:endParaRPr lang="en-US"/>
            </a:p>
          </p:txBody>
        </p:sp>
        <p:sp>
          <p:nvSpPr>
            <p:cNvPr id="568" name="Line 40"/>
            <p:cNvSpPr>
              <a:spLocks noChangeShapeType="1"/>
            </p:cNvSpPr>
            <p:nvPr/>
          </p:nvSpPr>
          <p:spPr bwMode="auto">
            <a:xfrm flipH="1" flipV="1">
              <a:off x="1431" y="1910"/>
              <a:ext cx="8" cy="11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569" name="Line 41"/>
            <p:cNvSpPr>
              <a:spLocks noChangeShapeType="1"/>
            </p:cNvSpPr>
            <p:nvPr/>
          </p:nvSpPr>
          <p:spPr bwMode="auto">
            <a:xfrm flipV="1">
              <a:off x="1464" y="1910"/>
              <a:ext cx="34" cy="118"/>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570" name="Oval 42"/>
            <p:cNvSpPr>
              <a:spLocks noChangeArrowheads="1"/>
            </p:cNvSpPr>
            <p:nvPr/>
          </p:nvSpPr>
          <p:spPr bwMode="auto">
            <a:xfrm>
              <a:off x="629" y="2280"/>
              <a:ext cx="162" cy="159"/>
            </a:xfrm>
            <a:prstGeom prst="ellipse">
              <a:avLst/>
            </a:prstGeom>
            <a:solidFill>
              <a:schemeClr val="folHlink"/>
            </a:solidFill>
            <a:ln>
              <a:noFill/>
            </a:ln>
            <a:extLst>
              <a:ext uri="{91240B29-F687-4F45-9708-019B960494DF}">
                <a14:hiddenLine xmlns:a14="http://schemas.microsoft.com/office/drawing/2010/main" w="28575" algn="ctr">
                  <a:solidFill>
                    <a:srgbClr val="000000"/>
                  </a:solidFill>
                  <a:round/>
                  <a:headEnd/>
                  <a:tailEnd/>
                </a14:hiddenLine>
              </a:ext>
            </a:extLst>
          </p:spPr>
          <p:txBody>
            <a:bodyPr lIns="0" tIns="0" rIns="0" bIns="0" anchor="ctr">
              <a:spAutoFit/>
            </a:bodyPr>
            <a:lstStyle/>
            <a:p>
              <a:endParaRPr lang="en-US"/>
            </a:p>
          </p:txBody>
        </p:sp>
        <p:sp>
          <p:nvSpPr>
            <p:cNvPr id="571" name="Freeform 43"/>
            <p:cNvSpPr>
              <a:spLocks/>
            </p:cNvSpPr>
            <p:nvPr/>
          </p:nvSpPr>
          <p:spPr bwMode="auto">
            <a:xfrm>
              <a:off x="611" y="2261"/>
              <a:ext cx="197" cy="198"/>
            </a:xfrm>
            <a:custGeom>
              <a:avLst/>
              <a:gdLst>
                <a:gd name="T0" fmla="*/ 1 w 770"/>
                <a:gd name="T1" fmla="*/ 3 h 778"/>
                <a:gd name="T2" fmla="*/ 1 w 770"/>
                <a:gd name="T3" fmla="*/ 3 h 778"/>
                <a:gd name="T4" fmla="*/ 0 w 770"/>
                <a:gd name="T5" fmla="*/ 3 h 778"/>
                <a:gd name="T6" fmla="*/ 0 w 770"/>
                <a:gd name="T7" fmla="*/ 2 h 778"/>
                <a:gd name="T8" fmla="*/ 0 w 770"/>
                <a:gd name="T9" fmla="*/ 2 h 778"/>
                <a:gd name="T10" fmla="*/ 0 w 770"/>
                <a:gd name="T11" fmla="*/ 2 h 778"/>
                <a:gd name="T12" fmla="*/ 0 w 770"/>
                <a:gd name="T13" fmla="*/ 1 h 778"/>
                <a:gd name="T14" fmla="*/ 0 w 770"/>
                <a:gd name="T15" fmla="*/ 1 h 778"/>
                <a:gd name="T16" fmla="*/ 1 w 770"/>
                <a:gd name="T17" fmla="*/ 1 h 778"/>
                <a:gd name="T18" fmla="*/ 1 w 770"/>
                <a:gd name="T19" fmla="*/ 0 h 778"/>
                <a:gd name="T20" fmla="*/ 1 w 770"/>
                <a:gd name="T21" fmla="*/ 0 h 778"/>
                <a:gd name="T22" fmla="*/ 2 w 770"/>
                <a:gd name="T23" fmla="*/ 0 h 778"/>
                <a:gd name="T24" fmla="*/ 2 w 770"/>
                <a:gd name="T25" fmla="*/ 0 h 778"/>
                <a:gd name="T26" fmla="*/ 2 w 770"/>
                <a:gd name="T27" fmla="*/ 0 h 778"/>
                <a:gd name="T28" fmla="*/ 3 w 770"/>
                <a:gd name="T29" fmla="*/ 1 h 778"/>
                <a:gd name="T30" fmla="*/ 3 w 770"/>
                <a:gd name="T31" fmla="*/ 1 h 778"/>
                <a:gd name="T32" fmla="*/ 3 w 770"/>
                <a:gd name="T33" fmla="*/ 1 h 778"/>
                <a:gd name="T34" fmla="*/ 3 w 770"/>
                <a:gd name="T35" fmla="*/ 2 h 778"/>
                <a:gd name="T36" fmla="*/ 3 w 770"/>
                <a:gd name="T37" fmla="*/ 2 h 778"/>
                <a:gd name="T38" fmla="*/ 3 w 770"/>
                <a:gd name="T39" fmla="*/ 2 h 778"/>
                <a:gd name="T40" fmla="*/ 3 w 770"/>
                <a:gd name="T41" fmla="*/ 3 h 778"/>
                <a:gd name="T42" fmla="*/ 3 w 770"/>
                <a:gd name="T43" fmla="*/ 3 h 778"/>
                <a:gd name="T44" fmla="*/ 2 w 770"/>
                <a:gd name="T45" fmla="*/ 3 h 778"/>
                <a:gd name="T46" fmla="*/ 2 w 770"/>
                <a:gd name="T47" fmla="*/ 3 h 778"/>
                <a:gd name="T48" fmla="*/ 2 w 770"/>
                <a:gd name="T49" fmla="*/ 3 h 778"/>
                <a:gd name="T50" fmla="*/ 1 w 770"/>
                <a:gd name="T51" fmla="*/ 3 h 778"/>
                <a:gd name="T52" fmla="*/ 1 w 770"/>
                <a:gd name="T53" fmla="*/ 3 h 778"/>
                <a:gd name="T54" fmla="*/ 1 w 770"/>
                <a:gd name="T55" fmla="*/ 3 h 778"/>
                <a:gd name="T56" fmla="*/ 2 w 770"/>
                <a:gd name="T57" fmla="*/ 3 h 778"/>
                <a:gd name="T58" fmla="*/ 2 w 770"/>
                <a:gd name="T59" fmla="*/ 3 h 778"/>
                <a:gd name="T60" fmla="*/ 2 w 770"/>
                <a:gd name="T61" fmla="*/ 3 h 778"/>
                <a:gd name="T62" fmla="*/ 2 w 770"/>
                <a:gd name="T63" fmla="*/ 3 h 778"/>
                <a:gd name="T64" fmla="*/ 3 w 770"/>
                <a:gd name="T65" fmla="*/ 2 h 778"/>
                <a:gd name="T66" fmla="*/ 3 w 770"/>
                <a:gd name="T67" fmla="*/ 2 h 778"/>
                <a:gd name="T68" fmla="*/ 3 w 770"/>
                <a:gd name="T69" fmla="*/ 2 h 778"/>
                <a:gd name="T70" fmla="*/ 3 w 770"/>
                <a:gd name="T71" fmla="*/ 2 h 778"/>
                <a:gd name="T72" fmla="*/ 3 w 770"/>
                <a:gd name="T73" fmla="*/ 1 h 778"/>
                <a:gd name="T74" fmla="*/ 3 w 770"/>
                <a:gd name="T75" fmla="*/ 1 h 778"/>
                <a:gd name="T76" fmla="*/ 3 w 770"/>
                <a:gd name="T77" fmla="*/ 1 h 778"/>
                <a:gd name="T78" fmla="*/ 2 w 770"/>
                <a:gd name="T79" fmla="*/ 1 h 778"/>
                <a:gd name="T80" fmla="*/ 2 w 770"/>
                <a:gd name="T81" fmla="*/ 1 h 778"/>
                <a:gd name="T82" fmla="*/ 2 w 770"/>
                <a:gd name="T83" fmla="*/ 1 h 778"/>
                <a:gd name="T84" fmla="*/ 1 w 770"/>
                <a:gd name="T85" fmla="*/ 1 h 778"/>
                <a:gd name="T86" fmla="*/ 1 w 770"/>
                <a:gd name="T87" fmla="*/ 1 h 778"/>
                <a:gd name="T88" fmla="*/ 1 w 770"/>
                <a:gd name="T89" fmla="*/ 1 h 778"/>
                <a:gd name="T90" fmla="*/ 1 w 770"/>
                <a:gd name="T91" fmla="*/ 1 h 778"/>
                <a:gd name="T92" fmla="*/ 1 w 770"/>
                <a:gd name="T93" fmla="*/ 1 h 778"/>
                <a:gd name="T94" fmla="*/ 1 w 770"/>
                <a:gd name="T95" fmla="*/ 2 h 778"/>
                <a:gd name="T96" fmla="*/ 1 w 770"/>
                <a:gd name="T97" fmla="*/ 2 h 778"/>
                <a:gd name="T98" fmla="*/ 1 w 770"/>
                <a:gd name="T99" fmla="*/ 2 h 778"/>
                <a:gd name="T100" fmla="*/ 1 w 770"/>
                <a:gd name="T101" fmla="*/ 2 h 778"/>
                <a:gd name="T102" fmla="*/ 1 w 770"/>
                <a:gd name="T103" fmla="*/ 3 h 778"/>
                <a:gd name="T104" fmla="*/ 1 w 770"/>
                <a:gd name="T105" fmla="*/ 3 h 778"/>
                <a:gd name="T106" fmla="*/ 1 w 770"/>
                <a:gd name="T107" fmla="*/ 3 h 778"/>
                <a:gd name="T108" fmla="*/ 1 w 770"/>
                <a:gd name="T109" fmla="*/ 3 h 77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70"/>
                <a:gd name="T166" fmla="*/ 0 h 778"/>
                <a:gd name="T167" fmla="*/ 770 w 770"/>
                <a:gd name="T168" fmla="*/ 778 h 77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70" h="778">
                  <a:moveTo>
                    <a:pt x="165" y="708"/>
                  </a:moveTo>
                  <a:lnTo>
                    <a:pt x="123" y="675"/>
                  </a:lnTo>
                  <a:lnTo>
                    <a:pt x="60" y="605"/>
                  </a:lnTo>
                  <a:lnTo>
                    <a:pt x="20" y="521"/>
                  </a:lnTo>
                  <a:lnTo>
                    <a:pt x="0" y="430"/>
                  </a:lnTo>
                  <a:lnTo>
                    <a:pt x="0" y="337"/>
                  </a:lnTo>
                  <a:lnTo>
                    <a:pt x="24" y="246"/>
                  </a:lnTo>
                  <a:lnTo>
                    <a:pt x="68" y="164"/>
                  </a:lnTo>
                  <a:lnTo>
                    <a:pt x="131" y="96"/>
                  </a:lnTo>
                  <a:lnTo>
                    <a:pt x="209" y="42"/>
                  </a:lnTo>
                  <a:lnTo>
                    <a:pt x="296" y="10"/>
                  </a:lnTo>
                  <a:lnTo>
                    <a:pt x="389" y="0"/>
                  </a:lnTo>
                  <a:lnTo>
                    <a:pt x="482" y="14"/>
                  </a:lnTo>
                  <a:lnTo>
                    <a:pt x="570" y="48"/>
                  </a:lnTo>
                  <a:lnTo>
                    <a:pt x="644" y="103"/>
                  </a:lnTo>
                  <a:lnTo>
                    <a:pt x="707" y="173"/>
                  </a:lnTo>
                  <a:lnTo>
                    <a:pt x="749" y="255"/>
                  </a:lnTo>
                  <a:lnTo>
                    <a:pt x="770" y="346"/>
                  </a:lnTo>
                  <a:lnTo>
                    <a:pt x="768" y="441"/>
                  </a:lnTo>
                  <a:lnTo>
                    <a:pt x="745" y="531"/>
                  </a:lnTo>
                  <a:lnTo>
                    <a:pt x="699" y="614"/>
                  </a:lnTo>
                  <a:lnTo>
                    <a:pt x="636" y="683"/>
                  </a:lnTo>
                  <a:lnTo>
                    <a:pt x="559" y="736"/>
                  </a:lnTo>
                  <a:lnTo>
                    <a:pt x="471" y="767"/>
                  </a:lnTo>
                  <a:lnTo>
                    <a:pt x="378" y="778"/>
                  </a:lnTo>
                  <a:lnTo>
                    <a:pt x="287" y="765"/>
                  </a:lnTo>
                  <a:lnTo>
                    <a:pt x="199" y="732"/>
                  </a:lnTo>
                  <a:lnTo>
                    <a:pt x="287" y="668"/>
                  </a:lnTo>
                  <a:lnTo>
                    <a:pt x="366" y="681"/>
                  </a:lnTo>
                  <a:lnTo>
                    <a:pt x="437" y="677"/>
                  </a:lnTo>
                  <a:lnTo>
                    <a:pt x="505" y="656"/>
                  </a:lnTo>
                  <a:lnTo>
                    <a:pt x="564" y="618"/>
                  </a:lnTo>
                  <a:lnTo>
                    <a:pt x="614" y="569"/>
                  </a:lnTo>
                  <a:lnTo>
                    <a:pt x="652" y="508"/>
                  </a:lnTo>
                  <a:lnTo>
                    <a:pt x="671" y="441"/>
                  </a:lnTo>
                  <a:lnTo>
                    <a:pt x="676" y="371"/>
                  </a:lnTo>
                  <a:lnTo>
                    <a:pt x="663" y="301"/>
                  </a:lnTo>
                  <a:lnTo>
                    <a:pt x="635" y="236"/>
                  </a:lnTo>
                  <a:lnTo>
                    <a:pt x="591" y="181"/>
                  </a:lnTo>
                  <a:lnTo>
                    <a:pt x="534" y="137"/>
                  </a:lnTo>
                  <a:lnTo>
                    <a:pt x="471" y="109"/>
                  </a:lnTo>
                  <a:lnTo>
                    <a:pt x="401" y="97"/>
                  </a:lnTo>
                  <a:lnTo>
                    <a:pt x="330" y="101"/>
                  </a:lnTo>
                  <a:lnTo>
                    <a:pt x="264" y="122"/>
                  </a:lnTo>
                  <a:lnTo>
                    <a:pt x="203" y="160"/>
                  </a:lnTo>
                  <a:lnTo>
                    <a:pt x="154" y="210"/>
                  </a:lnTo>
                  <a:lnTo>
                    <a:pt x="116" y="269"/>
                  </a:lnTo>
                  <a:lnTo>
                    <a:pt x="97" y="337"/>
                  </a:lnTo>
                  <a:lnTo>
                    <a:pt x="91" y="407"/>
                  </a:lnTo>
                  <a:lnTo>
                    <a:pt x="104" y="478"/>
                  </a:lnTo>
                  <a:lnTo>
                    <a:pt x="135" y="540"/>
                  </a:lnTo>
                  <a:lnTo>
                    <a:pt x="176" y="597"/>
                  </a:lnTo>
                  <a:lnTo>
                    <a:pt x="243" y="647"/>
                  </a:lnTo>
                  <a:lnTo>
                    <a:pt x="165" y="7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2" name="Freeform 44"/>
            <p:cNvSpPr>
              <a:spLocks/>
            </p:cNvSpPr>
            <p:nvPr/>
          </p:nvSpPr>
          <p:spPr bwMode="auto">
            <a:xfrm>
              <a:off x="653" y="2425"/>
              <a:ext cx="38" cy="24"/>
            </a:xfrm>
            <a:custGeom>
              <a:avLst/>
              <a:gdLst>
                <a:gd name="T0" fmla="*/ 1 w 150"/>
                <a:gd name="T1" fmla="*/ 0 h 93"/>
                <a:gd name="T2" fmla="*/ 0 w 150"/>
                <a:gd name="T3" fmla="*/ 0 h 93"/>
                <a:gd name="T4" fmla="*/ 0 w 150"/>
                <a:gd name="T5" fmla="*/ 0 h 93"/>
                <a:gd name="T6" fmla="*/ 0 w 150"/>
                <a:gd name="T7" fmla="*/ 1 h 93"/>
                <a:gd name="T8" fmla="*/ 1 w 150"/>
                <a:gd name="T9" fmla="*/ 0 h 93"/>
                <a:gd name="T10" fmla="*/ 1 w 150"/>
                <a:gd name="T11" fmla="*/ 0 h 93"/>
                <a:gd name="T12" fmla="*/ 0 60000 65536"/>
                <a:gd name="T13" fmla="*/ 0 60000 65536"/>
                <a:gd name="T14" fmla="*/ 0 60000 65536"/>
                <a:gd name="T15" fmla="*/ 0 60000 65536"/>
                <a:gd name="T16" fmla="*/ 0 60000 65536"/>
                <a:gd name="T17" fmla="*/ 0 60000 65536"/>
                <a:gd name="T18" fmla="*/ 0 w 150"/>
                <a:gd name="T19" fmla="*/ 0 h 93"/>
                <a:gd name="T20" fmla="*/ 150 w 150"/>
                <a:gd name="T21" fmla="*/ 93 h 93"/>
              </a:gdLst>
              <a:ahLst/>
              <a:cxnLst>
                <a:cxn ang="T12">
                  <a:pos x="T0" y="T1"/>
                </a:cxn>
                <a:cxn ang="T13">
                  <a:pos x="T2" y="T3"/>
                </a:cxn>
                <a:cxn ang="T14">
                  <a:pos x="T4" y="T5"/>
                </a:cxn>
                <a:cxn ang="T15">
                  <a:pos x="T6" y="T7"/>
                </a:cxn>
                <a:cxn ang="T16">
                  <a:pos x="T8" y="T9"/>
                </a:cxn>
                <a:cxn ang="T17">
                  <a:pos x="T10" y="T11"/>
                </a:cxn>
              </a:cxnLst>
              <a:rect l="T18" t="T19" r="T20" b="T21"/>
              <a:pathLst>
                <a:path w="150" h="93">
                  <a:moveTo>
                    <a:pt x="150" y="36"/>
                  </a:moveTo>
                  <a:lnTo>
                    <a:pt x="59" y="0"/>
                  </a:lnTo>
                  <a:lnTo>
                    <a:pt x="0" y="67"/>
                  </a:lnTo>
                  <a:lnTo>
                    <a:pt x="42" y="93"/>
                  </a:lnTo>
                  <a:lnTo>
                    <a:pt x="15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3" name="Oval 45"/>
            <p:cNvSpPr>
              <a:spLocks noChangeArrowheads="1"/>
            </p:cNvSpPr>
            <p:nvPr/>
          </p:nvSpPr>
          <p:spPr bwMode="auto">
            <a:xfrm>
              <a:off x="1349" y="2217"/>
              <a:ext cx="126" cy="216"/>
            </a:xfrm>
            <a:prstGeom prst="ellipse">
              <a:avLst/>
            </a:prstGeom>
            <a:solidFill>
              <a:schemeClr val="folHlink"/>
            </a:solidFill>
            <a:ln>
              <a:noFill/>
            </a:ln>
            <a:extLs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endParaRPr lang="en-US"/>
            </a:p>
          </p:txBody>
        </p:sp>
        <p:sp>
          <p:nvSpPr>
            <p:cNvPr id="574" name="Freeform 46"/>
            <p:cNvSpPr>
              <a:spLocks/>
            </p:cNvSpPr>
            <p:nvPr/>
          </p:nvSpPr>
          <p:spPr bwMode="auto">
            <a:xfrm>
              <a:off x="1336" y="2201"/>
              <a:ext cx="156" cy="249"/>
            </a:xfrm>
            <a:custGeom>
              <a:avLst/>
              <a:gdLst>
                <a:gd name="T0" fmla="*/ 1 w 606"/>
                <a:gd name="T1" fmla="*/ 4 h 969"/>
                <a:gd name="T2" fmla="*/ 0 w 606"/>
                <a:gd name="T3" fmla="*/ 4 h 969"/>
                <a:gd name="T4" fmla="*/ 0 w 606"/>
                <a:gd name="T5" fmla="*/ 3 h 969"/>
                <a:gd name="T6" fmla="*/ 0 w 606"/>
                <a:gd name="T7" fmla="*/ 3 h 969"/>
                <a:gd name="T8" fmla="*/ 0 w 606"/>
                <a:gd name="T9" fmla="*/ 2 h 969"/>
                <a:gd name="T10" fmla="*/ 0 w 606"/>
                <a:gd name="T11" fmla="*/ 2 h 969"/>
                <a:gd name="T12" fmla="*/ 0 w 606"/>
                <a:gd name="T13" fmla="*/ 1 h 969"/>
                <a:gd name="T14" fmla="*/ 0 w 606"/>
                <a:gd name="T15" fmla="*/ 1 h 969"/>
                <a:gd name="T16" fmla="*/ 1 w 606"/>
                <a:gd name="T17" fmla="*/ 1 h 969"/>
                <a:gd name="T18" fmla="*/ 1 w 606"/>
                <a:gd name="T19" fmla="*/ 0 h 969"/>
                <a:gd name="T20" fmla="*/ 1 w 606"/>
                <a:gd name="T21" fmla="*/ 0 h 969"/>
                <a:gd name="T22" fmla="*/ 2 w 606"/>
                <a:gd name="T23" fmla="*/ 0 h 969"/>
                <a:gd name="T24" fmla="*/ 2 w 606"/>
                <a:gd name="T25" fmla="*/ 0 h 969"/>
                <a:gd name="T26" fmla="*/ 2 w 606"/>
                <a:gd name="T27" fmla="*/ 0 h 969"/>
                <a:gd name="T28" fmla="*/ 2 w 606"/>
                <a:gd name="T29" fmla="*/ 1 h 969"/>
                <a:gd name="T30" fmla="*/ 3 w 606"/>
                <a:gd name="T31" fmla="*/ 1 h 969"/>
                <a:gd name="T32" fmla="*/ 3 w 606"/>
                <a:gd name="T33" fmla="*/ 2 h 969"/>
                <a:gd name="T34" fmla="*/ 3 w 606"/>
                <a:gd name="T35" fmla="*/ 2 h 969"/>
                <a:gd name="T36" fmla="*/ 3 w 606"/>
                <a:gd name="T37" fmla="*/ 3 h 969"/>
                <a:gd name="T38" fmla="*/ 3 w 606"/>
                <a:gd name="T39" fmla="*/ 3 h 969"/>
                <a:gd name="T40" fmla="*/ 2 w 606"/>
                <a:gd name="T41" fmla="*/ 3 h 969"/>
                <a:gd name="T42" fmla="*/ 2 w 606"/>
                <a:gd name="T43" fmla="*/ 4 h 969"/>
                <a:gd name="T44" fmla="*/ 2 w 606"/>
                <a:gd name="T45" fmla="*/ 4 h 969"/>
                <a:gd name="T46" fmla="*/ 2 w 606"/>
                <a:gd name="T47" fmla="*/ 4 h 969"/>
                <a:gd name="T48" fmla="*/ 1 w 606"/>
                <a:gd name="T49" fmla="*/ 4 h 969"/>
                <a:gd name="T50" fmla="*/ 1 w 606"/>
                <a:gd name="T51" fmla="*/ 4 h 969"/>
                <a:gd name="T52" fmla="*/ 1 w 606"/>
                <a:gd name="T53" fmla="*/ 4 h 969"/>
                <a:gd name="T54" fmla="*/ 1 w 606"/>
                <a:gd name="T55" fmla="*/ 4 h 969"/>
                <a:gd name="T56" fmla="*/ 1 w 606"/>
                <a:gd name="T57" fmla="*/ 4 h 969"/>
                <a:gd name="T58" fmla="*/ 1 w 606"/>
                <a:gd name="T59" fmla="*/ 4 h 969"/>
                <a:gd name="T60" fmla="*/ 2 w 606"/>
                <a:gd name="T61" fmla="*/ 4 h 969"/>
                <a:gd name="T62" fmla="*/ 2 w 606"/>
                <a:gd name="T63" fmla="*/ 3 h 969"/>
                <a:gd name="T64" fmla="*/ 2 w 606"/>
                <a:gd name="T65" fmla="*/ 3 h 969"/>
                <a:gd name="T66" fmla="*/ 2 w 606"/>
                <a:gd name="T67" fmla="*/ 3 h 969"/>
                <a:gd name="T68" fmla="*/ 2 w 606"/>
                <a:gd name="T69" fmla="*/ 3 h 969"/>
                <a:gd name="T70" fmla="*/ 2 w 606"/>
                <a:gd name="T71" fmla="*/ 2 h 969"/>
                <a:gd name="T72" fmla="*/ 2 w 606"/>
                <a:gd name="T73" fmla="*/ 2 h 969"/>
                <a:gd name="T74" fmla="*/ 2 w 606"/>
                <a:gd name="T75" fmla="*/ 1 h 969"/>
                <a:gd name="T76" fmla="*/ 2 w 606"/>
                <a:gd name="T77" fmla="*/ 1 h 969"/>
                <a:gd name="T78" fmla="*/ 2 w 606"/>
                <a:gd name="T79" fmla="*/ 1 h 969"/>
                <a:gd name="T80" fmla="*/ 2 w 606"/>
                <a:gd name="T81" fmla="*/ 1 h 969"/>
                <a:gd name="T82" fmla="*/ 2 w 606"/>
                <a:gd name="T83" fmla="*/ 1 h 969"/>
                <a:gd name="T84" fmla="*/ 1 w 606"/>
                <a:gd name="T85" fmla="*/ 1 h 969"/>
                <a:gd name="T86" fmla="*/ 1 w 606"/>
                <a:gd name="T87" fmla="*/ 1 h 969"/>
                <a:gd name="T88" fmla="*/ 1 w 606"/>
                <a:gd name="T89" fmla="*/ 1 h 969"/>
                <a:gd name="T90" fmla="*/ 1 w 606"/>
                <a:gd name="T91" fmla="*/ 1 h 969"/>
                <a:gd name="T92" fmla="*/ 1 w 606"/>
                <a:gd name="T93" fmla="*/ 1 h 969"/>
                <a:gd name="T94" fmla="*/ 1 w 606"/>
                <a:gd name="T95" fmla="*/ 2 h 969"/>
                <a:gd name="T96" fmla="*/ 0 w 606"/>
                <a:gd name="T97" fmla="*/ 2 h 969"/>
                <a:gd name="T98" fmla="*/ 0 w 606"/>
                <a:gd name="T99" fmla="*/ 3 h 969"/>
                <a:gd name="T100" fmla="*/ 1 w 606"/>
                <a:gd name="T101" fmla="*/ 3 h 969"/>
                <a:gd name="T102" fmla="*/ 1 w 606"/>
                <a:gd name="T103" fmla="*/ 3 h 969"/>
                <a:gd name="T104" fmla="*/ 1 w 606"/>
                <a:gd name="T105" fmla="*/ 4 h 969"/>
                <a:gd name="T106" fmla="*/ 1 w 606"/>
                <a:gd name="T107" fmla="*/ 4 h 969"/>
                <a:gd name="T108" fmla="*/ 1 w 606"/>
                <a:gd name="T109" fmla="*/ 4 h 96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06"/>
                <a:gd name="T166" fmla="*/ 0 h 969"/>
                <a:gd name="T167" fmla="*/ 606 w 606"/>
                <a:gd name="T168" fmla="*/ 969 h 96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06" h="969">
                  <a:moveTo>
                    <a:pt x="99" y="866"/>
                  </a:moveTo>
                  <a:lnTo>
                    <a:pt x="70" y="825"/>
                  </a:lnTo>
                  <a:lnTo>
                    <a:pt x="30" y="732"/>
                  </a:lnTo>
                  <a:lnTo>
                    <a:pt x="7" y="625"/>
                  </a:lnTo>
                  <a:lnTo>
                    <a:pt x="0" y="509"/>
                  </a:lnTo>
                  <a:lnTo>
                    <a:pt x="13" y="393"/>
                  </a:lnTo>
                  <a:lnTo>
                    <a:pt x="42" y="279"/>
                  </a:lnTo>
                  <a:lnTo>
                    <a:pt x="83" y="180"/>
                  </a:lnTo>
                  <a:lnTo>
                    <a:pt x="141" y="99"/>
                  </a:lnTo>
                  <a:lnTo>
                    <a:pt x="207" y="38"/>
                  </a:lnTo>
                  <a:lnTo>
                    <a:pt x="279" y="5"/>
                  </a:lnTo>
                  <a:lnTo>
                    <a:pt x="352" y="0"/>
                  </a:lnTo>
                  <a:lnTo>
                    <a:pt x="422" y="21"/>
                  </a:lnTo>
                  <a:lnTo>
                    <a:pt x="487" y="70"/>
                  </a:lnTo>
                  <a:lnTo>
                    <a:pt x="540" y="144"/>
                  </a:lnTo>
                  <a:lnTo>
                    <a:pt x="578" y="237"/>
                  </a:lnTo>
                  <a:lnTo>
                    <a:pt x="601" y="344"/>
                  </a:lnTo>
                  <a:lnTo>
                    <a:pt x="606" y="460"/>
                  </a:lnTo>
                  <a:lnTo>
                    <a:pt x="595" y="576"/>
                  </a:lnTo>
                  <a:lnTo>
                    <a:pt x="566" y="688"/>
                  </a:lnTo>
                  <a:lnTo>
                    <a:pt x="523" y="787"/>
                  </a:lnTo>
                  <a:lnTo>
                    <a:pt x="466" y="870"/>
                  </a:lnTo>
                  <a:lnTo>
                    <a:pt x="401" y="929"/>
                  </a:lnTo>
                  <a:lnTo>
                    <a:pt x="329" y="963"/>
                  </a:lnTo>
                  <a:lnTo>
                    <a:pt x="256" y="969"/>
                  </a:lnTo>
                  <a:lnTo>
                    <a:pt x="186" y="946"/>
                  </a:lnTo>
                  <a:lnTo>
                    <a:pt x="123" y="901"/>
                  </a:lnTo>
                  <a:lnTo>
                    <a:pt x="198" y="825"/>
                  </a:lnTo>
                  <a:lnTo>
                    <a:pt x="258" y="849"/>
                  </a:lnTo>
                  <a:lnTo>
                    <a:pt x="314" y="847"/>
                  </a:lnTo>
                  <a:lnTo>
                    <a:pt x="367" y="827"/>
                  </a:lnTo>
                  <a:lnTo>
                    <a:pt x="418" y="785"/>
                  </a:lnTo>
                  <a:lnTo>
                    <a:pt x="462" y="726"/>
                  </a:lnTo>
                  <a:lnTo>
                    <a:pt x="498" y="654"/>
                  </a:lnTo>
                  <a:lnTo>
                    <a:pt x="521" y="570"/>
                  </a:lnTo>
                  <a:lnTo>
                    <a:pt x="532" y="483"/>
                  </a:lnTo>
                  <a:lnTo>
                    <a:pt x="530" y="393"/>
                  </a:lnTo>
                  <a:lnTo>
                    <a:pt x="515" y="311"/>
                  </a:lnTo>
                  <a:lnTo>
                    <a:pt x="487" y="239"/>
                  </a:lnTo>
                  <a:lnTo>
                    <a:pt x="448" y="180"/>
                  </a:lnTo>
                  <a:lnTo>
                    <a:pt x="403" y="140"/>
                  </a:lnTo>
                  <a:lnTo>
                    <a:pt x="350" y="119"/>
                  </a:lnTo>
                  <a:lnTo>
                    <a:pt x="294" y="121"/>
                  </a:lnTo>
                  <a:lnTo>
                    <a:pt x="241" y="142"/>
                  </a:lnTo>
                  <a:lnTo>
                    <a:pt x="190" y="184"/>
                  </a:lnTo>
                  <a:lnTo>
                    <a:pt x="146" y="243"/>
                  </a:lnTo>
                  <a:lnTo>
                    <a:pt x="112" y="315"/>
                  </a:lnTo>
                  <a:lnTo>
                    <a:pt x="87" y="399"/>
                  </a:lnTo>
                  <a:lnTo>
                    <a:pt x="76" y="486"/>
                  </a:lnTo>
                  <a:lnTo>
                    <a:pt x="78" y="576"/>
                  </a:lnTo>
                  <a:lnTo>
                    <a:pt x="93" y="657"/>
                  </a:lnTo>
                  <a:lnTo>
                    <a:pt x="120" y="730"/>
                  </a:lnTo>
                  <a:lnTo>
                    <a:pt x="165" y="796"/>
                  </a:lnTo>
                  <a:lnTo>
                    <a:pt x="99" y="8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 name="Freeform 47"/>
            <p:cNvSpPr>
              <a:spLocks/>
            </p:cNvSpPr>
            <p:nvPr/>
          </p:nvSpPr>
          <p:spPr bwMode="auto">
            <a:xfrm>
              <a:off x="1360" y="2402"/>
              <a:ext cx="33" cy="30"/>
            </a:xfrm>
            <a:custGeom>
              <a:avLst/>
              <a:gdLst>
                <a:gd name="T0" fmla="*/ 1 w 122"/>
                <a:gd name="T1" fmla="*/ 0 h 116"/>
                <a:gd name="T2" fmla="*/ 0 w 122"/>
                <a:gd name="T3" fmla="*/ 0 h 116"/>
                <a:gd name="T4" fmla="*/ 0 w 122"/>
                <a:gd name="T5" fmla="*/ 0 h 116"/>
                <a:gd name="T6" fmla="*/ 0 w 122"/>
                <a:gd name="T7" fmla="*/ 1 h 116"/>
                <a:gd name="T8" fmla="*/ 1 w 122"/>
                <a:gd name="T9" fmla="*/ 0 h 116"/>
                <a:gd name="T10" fmla="*/ 1 w 122"/>
                <a:gd name="T11" fmla="*/ 0 h 116"/>
                <a:gd name="T12" fmla="*/ 0 60000 65536"/>
                <a:gd name="T13" fmla="*/ 0 60000 65536"/>
                <a:gd name="T14" fmla="*/ 0 60000 65536"/>
                <a:gd name="T15" fmla="*/ 0 60000 65536"/>
                <a:gd name="T16" fmla="*/ 0 60000 65536"/>
                <a:gd name="T17" fmla="*/ 0 60000 65536"/>
                <a:gd name="T18" fmla="*/ 0 w 122"/>
                <a:gd name="T19" fmla="*/ 0 h 116"/>
                <a:gd name="T20" fmla="*/ 122 w 122"/>
                <a:gd name="T21" fmla="*/ 116 h 116"/>
              </a:gdLst>
              <a:ahLst/>
              <a:cxnLst>
                <a:cxn ang="T12">
                  <a:pos x="T0" y="T1"/>
                </a:cxn>
                <a:cxn ang="T13">
                  <a:pos x="T2" y="T3"/>
                </a:cxn>
                <a:cxn ang="T14">
                  <a:pos x="T4" y="T5"/>
                </a:cxn>
                <a:cxn ang="T15">
                  <a:pos x="T6" y="T7"/>
                </a:cxn>
                <a:cxn ang="T16">
                  <a:pos x="T8" y="T9"/>
                </a:cxn>
                <a:cxn ang="T17">
                  <a:pos x="T10" y="T11"/>
                </a:cxn>
              </a:cxnLst>
              <a:rect l="T18" t="T19" r="T20" b="T21"/>
              <a:pathLst>
                <a:path w="122" h="116">
                  <a:moveTo>
                    <a:pt x="122" y="53"/>
                  </a:moveTo>
                  <a:lnTo>
                    <a:pt x="55" y="0"/>
                  </a:lnTo>
                  <a:lnTo>
                    <a:pt x="0" y="80"/>
                  </a:lnTo>
                  <a:lnTo>
                    <a:pt x="30" y="116"/>
                  </a:lnTo>
                  <a:lnTo>
                    <a:pt x="122"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576" name="Text Box 98"/>
          <p:cNvSpPr txBox="1">
            <a:spLocks noChangeArrowheads="1"/>
          </p:cNvSpPr>
          <p:nvPr/>
        </p:nvSpPr>
        <p:spPr bwMode="auto">
          <a:xfrm>
            <a:off x="1322388" y="3549650"/>
            <a:ext cx="1171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a:t>incident</a:t>
            </a:r>
          </a:p>
        </p:txBody>
      </p:sp>
      <p:grpSp>
        <p:nvGrpSpPr>
          <p:cNvPr id="577" name="Group 576"/>
          <p:cNvGrpSpPr/>
          <p:nvPr/>
        </p:nvGrpSpPr>
        <p:grpSpPr>
          <a:xfrm>
            <a:off x="2692479" y="3833629"/>
            <a:ext cx="762000" cy="741506"/>
            <a:chOff x="4343400" y="4495800"/>
            <a:chExt cx="762000" cy="741506"/>
          </a:xfrm>
        </p:grpSpPr>
        <p:sp>
          <p:nvSpPr>
            <p:cNvPr id="578" name="Rounded Rectangle 577"/>
            <p:cNvSpPr/>
            <p:nvPr/>
          </p:nvSpPr>
          <p:spPr bwMode="auto">
            <a:xfrm>
              <a:off x="4343400" y="4495800"/>
              <a:ext cx="762000" cy="741506"/>
            </a:xfrm>
            <a:prstGeom prst="roundRect">
              <a:avLst/>
            </a:prstGeom>
            <a:solidFill>
              <a:schemeClr val="tx1"/>
            </a:solidFill>
            <a:ln w="19050" algn="ctr">
              <a:solidFill>
                <a:schemeClr val="bg1"/>
              </a:solidFill>
              <a:round/>
              <a:headEnd/>
              <a:tailEnd/>
            </a:ln>
          </p:spPr>
          <p:txBody>
            <a:bodyPr wrap="none" lIns="0" tIns="0" rIns="0" bIns="0" rtlCol="0" anchor="ctr">
              <a:noAutofit/>
            </a:bodyPr>
            <a:lstStyle/>
            <a:p>
              <a:pPr algn="ctr">
                <a:spcBef>
                  <a:spcPct val="50000"/>
                </a:spcBef>
                <a:spcAft>
                  <a:spcPct val="30000"/>
                </a:spcAft>
                <a:buClr>
                  <a:schemeClr val="tx1"/>
                </a:buClr>
              </a:pPr>
              <a:endParaRPr lang="en-US">
                <a:solidFill>
                  <a:schemeClr val="bg1"/>
                </a:solidFill>
              </a:endParaRPr>
            </a:p>
          </p:txBody>
        </p:sp>
        <p:cxnSp>
          <p:nvCxnSpPr>
            <p:cNvPr id="579" name="Straight Connector 578"/>
            <p:cNvCxnSpPr/>
            <p:nvPr/>
          </p:nvCxnSpPr>
          <p:spPr bwMode="auto">
            <a:xfrm flipH="1">
              <a:off x="4495800" y="4631931"/>
              <a:ext cx="457200" cy="473989"/>
            </a:xfrm>
            <a:prstGeom prst="line">
              <a:avLst/>
            </a:prstGeom>
            <a:noFill/>
            <a:ln w="19050" cap="flat" cmpd="sng" algn="ctr">
              <a:solidFill>
                <a:schemeClr val="bg1"/>
              </a:solidFill>
              <a:prstDash val="solid"/>
              <a:round/>
              <a:headEnd type="none" w="med" len="med"/>
              <a:tailEnd type="none" w="med" len="med"/>
            </a:ln>
            <a:effectLst/>
          </p:spPr>
        </p:cxnSp>
        <p:pic>
          <p:nvPicPr>
            <p:cNvPr id="580" name="Picture 57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2605" y="4574511"/>
              <a:ext cx="281795" cy="281795"/>
            </a:xfrm>
            <a:prstGeom prst="rect">
              <a:avLst/>
            </a:prstGeom>
          </p:spPr>
        </p:pic>
        <p:pic>
          <p:nvPicPr>
            <p:cNvPr id="581" name="Picture 58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4400" y="4827610"/>
              <a:ext cx="304800" cy="304800"/>
            </a:xfrm>
            <a:prstGeom prst="rect">
              <a:avLst/>
            </a:prstGeom>
          </p:spPr>
        </p:pic>
      </p:grpSp>
      <p:grpSp>
        <p:nvGrpSpPr>
          <p:cNvPr id="582" name="Group 581"/>
          <p:cNvGrpSpPr/>
          <p:nvPr/>
        </p:nvGrpSpPr>
        <p:grpSpPr>
          <a:xfrm>
            <a:off x="2874197" y="3986029"/>
            <a:ext cx="762000" cy="741506"/>
            <a:chOff x="4343400" y="4495800"/>
            <a:chExt cx="762000" cy="741506"/>
          </a:xfrm>
        </p:grpSpPr>
        <p:sp>
          <p:nvSpPr>
            <p:cNvPr id="583" name="Rounded Rectangle 582"/>
            <p:cNvSpPr/>
            <p:nvPr/>
          </p:nvSpPr>
          <p:spPr bwMode="auto">
            <a:xfrm>
              <a:off x="4343400" y="4495800"/>
              <a:ext cx="762000" cy="741506"/>
            </a:xfrm>
            <a:prstGeom prst="roundRect">
              <a:avLst/>
            </a:prstGeom>
            <a:solidFill>
              <a:schemeClr val="tx1"/>
            </a:solidFill>
            <a:ln w="19050" algn="ctr">
              <a:solidFill>
                <a:schemeClr val="bg1"/>
              </a:solidFill>
              <a:round/>
              <a:headEnd/>
              <a:tailEnd/>
            </a:ln>
          </p:spPr>
          <p:txBody>
            <a:bodyPr wrap="none" lIns="0" tIns="0" rIns="0" bIns="0" rtlCol="0" anchor="ctr">
              <a:noAutofit/>
            </a:bodyPr>
            <a:lstStyle/>
            <a:p>
              <a:pPr algn="ctr">
                <a:spcBef>
                  <a:spcPct val="50000"/>
                </a:spcBef>
                <a:spcAft>
                  <a:spcPct val="30000"/>
                </a:spcAft>
                <a:buClr>
                  <a:schemeClr val="tx1"/>
                </a:buClr>
              </a:pPr>
              <a:endParaRPr lang="en-US">
                <a:solidFill>
                  <a:schemeClr val="bg1"/>
                </a:solidFill>
              </a:endParaRPr>
            </a:p>
          </p:txBody>
        </p:sp>
        <p:cxnSp>
          <p:nvCxnSpPr>
            <p:cNvPr id="584" name="Straight Connector 583"/>
            <p:cNvCxnSpPr/>
            <p:nvPr/>
          </p:nvCxnSpPr>
          <p:spPr bwMode="auto">
            <a:xfrm flipH="1">
              <a:off x="4495800" y="4631931"/>
              <a:ext cx="457200" cy="473989"/>
            </a:xfrm>
            <a:prstGeom prst="line">
              <a:avLst/>
            </a:prstGeom>
            <a:noFill/>
            <a:ln w="19050" cap="flat" cmpd="sng" algn="ctr">
              <a:solidFill>
                <a:schemeClr val="bg1"/>
              </a:solidFill>
              <a:prstDash val="solid"/>
              <a:round/>
              <a:headEnd type="none" w="med" len="med"/>
              <a:tailEnd type="none" w="med" len="med"/>
            </a:ln>
            <a:effectLst/>
          </p:spPr>
        </p:cxnSp>
        <p:pic>
          <p:nvPicPr>
            <p:cNvPr id="585" name="Picture 58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2605" y="4574511"/>
              <a:ext cx="281795" cy="281795"/>
            </a:xfrm>
            <a:prstGeom prst="rect">
              <a:avLst/>
            </a:prstGeom>
          </p:spPr>
        </p:pic>
        <p:pic>
          <p:nvPicPr>
            <p:cNvPr id="586" name="Picture 58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4400" y="4827610"/>
              <a:ext cx="304800" cy="304800"/>
            </a:xfrm>
            <a:prstGeom prst="rect">
              <a:avLst/>
            </a:prstGeom>
          </p:spPr>
        </p:pic>
      </p:grpSp>
      <p:grpSp>
        <p:nvGrpSpPr>
          <p:cNvPr id="587" name="Group 586"/>
          <p:cNvGrpSpPr/>
          <p:nvPr/>
        </p:nvGrpSpPr>
        <p:grpSpPr>
          <a:xfrm>
            <a:off x="2692479" y="4756194"/>
            <a:ext cx="762000" cy="741506"/>
            <a:chOff x="4343400" y="4495800"/>
            <a:chExt cx="762000" cy="741506"/>
          </a:xfrm>
        </p:grpSpPr>
        <p:sp>
          <p:nvSpPr>
            <p:cNvPr id="588" name="Rounded Rectangle 587"/>
            <p:cNvSpPr/>
            <p:nvPr/>
          </p:nvSpPr>
          <p:spPr bwMode="auto">
            <a:xfrm>
              <a:off x="4343400" y="4495800"/>
              <a:ext cx="762000" cy="741506"/>
            </a:xfrm>
            <a:prstGeom prst="roundRect">
              <a:avLst/>
            </a:prstGeom>
            <a:solidFill>
              <a:schemeClr val="tx1"/>
            </a:solidFill>
            <a:ln w="19050" algn="ctr">
              <a:solidFill>
                <a:schemeClr val="bg1"/>
              </a:solidFill>
              <a:round/>
              <a:headEnd/>
              <a:tailEnd/>
            </a:ln>
          </p:spPr>
          <p:txBody>
            <a:bodyPr wrap="none" lIns="0" tIns="0" rIns="0" bIns="0" rtlCol="0" anchor="ctr">
              <a:noAutofit/>
            </a:bodyPr>
            <a:lstStyle/>
            <a:p>
              <a:pPr algn="ctr">
                <a:spcBef>
                  <a:spcPct val="50000"/>
                </a:spcBef>
                <a:spcAft>
                  <a:spcPct val="30000"/>
                </a:spcAft>
                <a:buClr>
                  <a:schemeClr val="tx1"/>
                </a:buClr>
              </a:pPr>
              <a:endParaRPr lang="en-US">
                <a:solidFill>
                  <a:schemeClr val="bg1"/>
                </a:solidFill>
              </a:endParaRPr>
            </a:p>
          </p:txBody>
        </p:sp>
        <p:cxnSp>
          <p:nvCxnSpPr>
            <p:cNvPr id="589" name="Straight Connector 588"/>
            <p:cNvCxnSpPr/>
            <p:nvPr/>
          </p:nvCxnSpPr>
          <p:spPr bwMode="auto">
            <a:xfrm flipH="1">
              <a:off x="4495800" y="4631931"/>
              <a:ext cx="457200" cy="473989"/>
            </a:xfrm>
            <a:prstGeom prst="line">
              <a:avLst/>
            </a:prstGeom>
            <a:noFill/>
            <a:ln w="19050" cap="flat" cmpd="sng" algn="ctr">
              <a:solidFill>
                <a:schemeClr val="bg1"/>
              </a:solidFill>
              <a:prstDash val="solid"/>
              <a:round/>
              <a:headEnd type="none" w="med" len="med"/>
              <a:tailEnd type="none" w="med" len="med"/>
            </a:ln>
            <a:effectLst/>
          </p:spPr>
        </p:cxnSp>
        <p:pic>
          <p:nvPicPr>
            <p:cNvPr id="590" name="Picture 58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2605" y="4574511"/>
              <a:ext cx="281795" cy="281795"/>
            </a:xfrm>
            <a:prstGeom prst="rect">
              <a:avLst/>
            </a:prstGeom>
          </p:spPr>
        </p:pic>
        <p:pic>
          <p:nvPicPr>
            <p:cNvPr id="591" name="Picture 59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4400" y="4827610"/>
              <a:ext cx="304800" cy="304800"/>
            </a:xfrm>
            <a:prstGeom prst="rect">
              <a:avLst/>
            </a:prstGeom>
          </p:spPr>
        </p:pic>
      </p:grpSp>
      <p:grpSp>
        <p:nvGrpSpPr>
          <p:cNvPr id="592" name="Group 591"/>
          <p:cNvGrpSpPr/>
          <p:nvPr/>
        </p:nvGrpSpPr>
        <p:grpSpPr>
          <a:xfrm>
            <a:off x="2859287" y="4908594"/>
            <a:ext cx="762000" cy="741506"/>
            <a:chOff x="4343400" y="4495800"/>
            <a:chExt cx="762000" cy="741506"/>
          </a:xfrm>
        </p:grpSpPr>
        <p:sp>
          <p:nvSpPr>
            <p:cNvPr id="593" name="Rounded Rectangle 592"/>
            <p:cNvSpPr/>
            <p:nvPr/>
          </p:nvSpPr>
          <p:spPr bwMode="auto">
            <a:xfrm>
              <a:off x="4343400" y="4495800"/>
              <a:ext cx="762000" cy="741506"/>
            </a:xfrm>
            <a:prstGeom prst="roundRect">
              <a:avLst/>
            </a:prstGeom>
            <a:solidFill>
              <a:schemeClr val="tx1"/>
            </a:solidFill>
            <a:ln w="19050" algn="ctr">
              <a:solidFill>
                <a:schemeClr val="bg1"/>
              </a:solidFill>
              <a:round/>
              <a:headEnd/>
              <a:tailEnd/>
            </a:ln>
          </p:spPr>
          <p:txBody>
            <a:bodyPr wrap="none" lIns="0" tIns="0" rIns="0" bIns="0" rtlCol="0" anchor="ctr">
              <a:noAutofit/>
            </a:bodyPr>
            <a:lstStyle/>
            <a:p>
              <a:pPr algn="ctr">
                <a:spcBef>
                  <a:spcPct val="50000"/>
                </a:spcBef>
                <a:spcAft>
                  <a:spcPct val="30000"/>
                </a:spcAft>
                <a:buClr>
                  <a:schemeClr val="tx1"/>
                </a:buClr>
              </a:pPr>
              <a:endParaRPr lang="en-US">
                <a:solidFill>
                  <a:schemeClr val="bg1"/>
                </a:solidFill>
              </a:endParaRPr>
            </a:p>
          </p:txBody>
        </p:sp>
        <p:cxnSp>
          <p:nvCxnSpPr>
            <p:cNvPr id="594" name="Straight Connector 593"/>
            <p:cNvCxnSpPr/>
            <p:nvPr/>
          </p:nvCxnSpPr>
          <p:spPr bwMode="auto">
            <a:xfrm flipH="1">
              <a:off x="4495800" y="4631931"/>
              <a:ext cx="457200" cy="473989"/>
            </a:xfrm>
            <a:prstGeom prst="line">
              <a:avLst/>
            </a:prstGeom>
            <a:noFill/>
            <a:ln w="19050" cap="flat" cmpd="sng" algn="ctr">
              <a:solidFill>
                <a:schemeClr val="bg1"/>
              </a:solidFill>
              <a:prstDash val="solid"/>
              <a:round/>
              <a:headEnd type="none" w="med" len="med"/>
              <a:tailEnd type="none" w="med" len="med"/>
            </a:ln>
            <a:effectLst/>
          </p:spPr>
        </p:cxnSp>
        <p:pic>
          <p:nvPicPr>
            <p:cNvPr id="595" name="Picture 59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2605" y="4574511"/>
              <a:ext cx="281795" cy="281795"/>
            </a:xfrm>
            <a:prstGeom prst="rect">
              <a:avLst/>
            </a:prstGeom>
          </p:spPr>
        </p:pic>
        <p:pic>
          <p:nvPicPr>
            <p:cNvPr id="596" name="Picture 59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4400" y="4827610"/>
              <a:ext cx="304800" cy="304800"/>
            </a:xfrm>
            <a:prstGeom prst="rect">
              <a:avLst/>
            </a:prstGeom>
          </p:spPr>
        </p:pic>
      </p:grpSp>
      <p:grpSp>
        <p:nvGrpSpPr>
          <p:cNvPr id="597" name="Group 596"/>
          <p:cNvGrpSpPr/>
          <p:nvPr/>
        </p:nvGrpSpPr>
        <p:grpSpPr>
          <a:xfrm>
            <a:off x="2692479" y="5669691"/>
            <a:ext cx="762000" cy="741506"/>
            <a:chOff x="4343400" y="4495800"/>
            <a:chExt cx="762000" cy="741506"/>
          </a:xfrm>
        </p:grpSpPr>
        <p:sp>
          <p:nvSpPr>
            <p:cNvPr id="598" name="Rounded Rectangle 597"/>
            <p:cNvSpPr/>
            <p:nvPr/>
          </p:nvSpPr>
          <p:spPr bwMode="auto">
            <a:xfrm>
              <a:off x="4343400" y="4495800"/>
              <a:ext cx="762000" cy="741506"/>
            </a:xfrm>
            <a:prstGeom prst="roundRect">
              <a:avLst/>
            </a:prstGeom>
            <a:solidFill>
              <a:schemeClr val="tx1"/>
            </a:solidFill>
            <a:ln w="19050" algn="ctr">
              <a:solidFill>
                <a:schemeClr val="bg1"/>
              </a:solidFill>
              <a:round/>
              <a:headEnd/>
              <a:tailEnd/>
            </a:ln>
          </p:spPr>
          <p:txBody>
            <a:bodyPr wrap="none" lIns="0" tIns="0" rIns="0" bIns="0" rtlCol="0" anchor="ctr">
              <a:noAutofit/>
            </a:bodyPr>
            <a:lstStyle/>
            <a:p>
              <a:pPr algn="ctr">
                <a:spcBef>
                  <a:spcPct val="50000"/>
                </a:spcBef>
                <a:spcAft>
                  <a:spcPct val="30000"/>
                </a:spcAft>
                <a:buClr>
                  <a:schemeClr val="tx1"/>
                </a:buClr>
              </a:pPr>
              <a:endParaRPr lang="en-US">
                <a:solidFill>
                  <a:schemeClr val="bg1"/>
                </a:solidFill>
              </a:endParaRPr>
            </a:p>
          </p:txBody>
        </p:sp>
        <p:cxnSp>
          <p:nvCxnSpPr>
            <p:cNvPr id="599" name="Straight Connector 598"/>
            <p:cNvCxnSpPr/>
            <p:nvPr/>
          </p:nvCxnSpPr>
          <p:spPr bwMode="auto">
            <a:xfrm flipH="1">
              <a:off x="4495800" y="4631931"/>
              <a:ext cx="457200" cy="473989"/>
            </a:xfrm>
            <a:prstGeom prst="line">
              <a:avLst/>
            </a:prstGeom>
            <a:noFill/>
            <a:ln w="19050" cap="flat" cmpd="sng" algn="ctr">
              <a:solidFill>
                <a:schemeClr val="bg1"/>
              </a:solidFill>
              <a:prstDash val="solid"/>
              <a:round/>
              <a:headEnd type="none" w="med" len="med"/>
              <a:tailEnd type="none" w="med" len="med"/>
            </a:ln>
            <a:effectLst/>
          </p:spPr>
        </p:cxnSp>
        <p:pic>
          <p:nvPicPr>
            <p:cNvPr id="600" name="Picture 59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2605" y="4574511"/>
              <a:ext cx="281795" cy="281795"/>
            </a:xfrm>
            <a:prstGeom prst="rect">
              <a:avLst/>
            </a:prstGeom>
          </p:spPr>
        </p:pic>
        <p:pic>
          <p:nvPicPr>
            <p:cNvPr id="601" name="Picture 60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4400" y="4827610"/>
              <a:ext cx="304800" cy="304800"/>
            </a:xfrm>
            <a:prstGeom prst="rect">
              <a:avLst/>
            </a:prstGeom>
          </p:spPr>
        </p:pic>
      </p:grpSp>
      <p:grpSp>
        <p:nvGrpSpPr>
          <p:cNvPr id="602" name="Group 601"/>
          <p:cNvGrpSpPr/>
          <p:nvPr/>
        </p:nvGrpSpPr>
        <p:grpSpPr>
          <a:xfrm>
            <a:off x="2844879" y="5822091"/>
            <a:ext cx="762000" cy="741506"/>
            <a:chOff x="4343400" y="4495800"/>
            <a:chExt cx="762000" cy="741506"/>
          </a:xfrm>
        </p:grpSpPr>
        <p:sp>
          <p:nvSpPr>
            <p:cNvPr id="603" name="Rounded Rectangle 602"/>
            <p:cNvSpPr/>
            <p:nvPr/>
          </p:nvSpPr>
          <p:spPr bwMode="auto">
            <a:xfrm>
              <a:off x="4343400" y="4495800"/>
              <a:ext cx="762000" cy="741506"/>
            </a:xfrm>
            <a:prstGeom prst="roundRect">
              <a:avLst/>
            </a:prstGeom>
            <a:solidFill>
              <a:schemeClr val="tx1"/>
            </a:solidFill>
            <a:ln w="19050" algn="ctr">
              <a:solidFill>
                <a:schemeClr val="bg1"/>
              </a:solidFill>
              <a:round/>
              <a:headEnd/>
              <a:tailEnd/>
            </a:ln>
          </p:spPr>
          <p:txBody>
            <a:bodyPr wrap="none" lIns="0" tIns="0" rIns="0" bIns="0" rtlCol="0" anchor="ctr">
              <a:noAutofit/>
            </a:bodyPr>
            <a:lstStyle/>
            <a:p>
              <a:pPr algn="ctr">
                <a:spcBef>
                  <a:spcPct val="50000"/>
                </a:spcBef>
                <a:spcAft>
                  <a:spcPct val="30000"/>
                </a:spcAft>
                <a:buClr>
                  <a:schemeClr val="tx1"/>
                </a:buClr>
              </a:pPr>
              <a:endParaRPr lang="en-US">
                <a:solidFill>
                  <a:schemeClr val="bg1"/>
                </a:solidFill>
              </a:endParaRPr>
            </a:p>
          </p:txBody>
        </p:sp>
        <p:cxnSp>
          <p:nvCxnSpPr>
            <p:cNvPr id="604" name="Straight Connector 603"/>
            <p:cNvCxnSpPr/>
            <p:nvPr/>
          </p:nvCxnSpPr>
          <p:spPr bwMode="auto">
            <a:xfrm flipH="1">
              <a:off x="4495800" y="4631931"/>
              <a:ext cx="457200" cy="473989"/>
            </a:xfrm>
            <a:prstGeom prst="line">
              <a:avLst/>
            </a:prstGeom>
            <a:noFill/>
            <a:ln w="19050" cap="flat" cmpd="sng" algn="ctr">
              <a:solidFill>
                <a:schemeClr val="bg1"/>
              </a:solidFill>
              <a:prstDash val="solid"/>
              <a:round/>
              <a:headEnd type="none" w="med" len="med"/>
              <a:tailEnd type="none" w="med" len="med"/>
            </a:ln>
            <a:effectLst/>
          </p:spPr>
        </p:cxnSp>
        <p:pic>
          <p:nvPicPr>
            <p:cNvPr id="605" name="Picture 60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2605" y="4574511"/>
              <a:ext cx="281795" cy="281795"/>
            </a:xfrm>
            <a:prstGeom prst="rect">
              <a:avLst/>
            </a:prstGeom>
          </p:spPr>
        </p:pic>
        <p:pic>
          <p:nvPicPr>
            <p:cNvPr id="606" name="Picture 60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4400" y="4827610"/>
              <a:ext cx="304800" cy="304800"/>
            </a:xfrm>
            <a:prstGeom prst="rect">
              <a:avLst/>
            </a:prstGeom>
          </p:spPr>
        </p:pic>
      </p:grpSp>
      <p:sp>
        <p:nvSpPr>
          <p:cNvPr id="607" name="Line 144"/>
          <p:cNvSpPr>
            <a:spLocks noChangeShapeType="1"/>
          </p:cNvSpPr>
          <p:nvPr/>
        </p:nvSpPr>
        <p:spPr bwMode="auto">
          <a:xfrm>
            <a:off x="5283200" y="3322638"/>
            <a:ext cx="0" cy="2333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608" name="Line 71"/>
          <p:cNvSpPr>
            <a:spLocks noChangeShapeType="1"/>
          </p:cNvSpPr>
          <p:nvPr/>
        </p:nvSpPr>
        <p:spPr bwMode="auto">
          <a:xfrm>
            <a:off x="4262777" y="3318079"/>
            <a:ext cx="0" cy="2333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609" name="Line 69"/>
          <p:cNvSpPr>
            <a:spLocks noChangeShapeType="1"/>
          </p:cNvSpPr>
          <p:nvPr/>
        </p:nvSpPr>
        <p:spPr bwMode="auto">
          <a:xfrm>
            <a:off x="717550" y="3313113"/>
            <a:ext cx="0" cy="2333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610" name="Line 116"/>
          <p:cNvSpPr>
            <a:spLocks noChangeShapeType="1"/>
          </p:cNvSpPr>
          <p:nvPr/>
        </p:nvSpPr>
        <p:spPr bwMode="auto">
          <a:xfrm>
            <a:off x="1900238" y="3313113"/>
            <a:ext cx="0" cy="2333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611" name="Line 71"/>
          <p:cNvSpPr>
            <a:spLocks noChangeShapeType="1"/>
          </p:cNvSpPr>
          <p:nvPr/>
        </p:nvSpPr>
        <p:spPr bwMode="auto">
          <a:xfrm>
            <a:off x="3115667" y="3313113"/>
            <a:ext cx="0" cy="2333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Lesson outline</a:t>
            </a:r>
          </a:p>
        </p:txBody>
      </p:sp>
      <p:sp>
        <p:nvSpPr>
          <p:cNvPr id="24579" name="Rectangle 3"/>
          <p:cNvSpPr>
            <a:spLocks noGrp="1" noChangeArrowheads="1"/>
          </p:cNvSpPr>
          <p:nvPr>
            <p:ph idx="1"/>
          </p:nvPr>
        </p:nvSpPr>
        <p:spPr/>
        <p:txBody>
          <a:bodyPr/>
          <a:lstStyle/>
          <a:p>
            <a:pPr>
              <a:lnSpc>
                <a:spcPct val="150000"/>
              </a:lnSpc>
              <a:buFont typeface="Arial" charset="0"/>
              <a:buChar char="•"/>
            </a:pPr>
            <a:r>
              <a:rPr lang="en-US" sz="3200" dirty="0">
                <a:solidFill>
                  <a:schemeClr val="hlink"/>
                </a:solidFill>
              </a:rPr>
              <a:t>The ClaimCenter data model</a:t>
            </a:r>
          </a:p>
          <a:p>
            <a:pPr>
              <a:lnSpc>
                <a:spcPct val="150000"/>
              </a:lnSpc>
              <a:buFont typeface="Arial" charset="0"/>
              <a:buChar char="•"/>
            </a:pPr>
            <a:r>
              <a:rPr lang="en-US" sz="3200" dirty="0"/>
              <a:t>The claim file</a:t>
            </a:r>
            <a:endParaRPr lang="en-US" sz="3000" dirty="0">
              <a:solidFill>
                <a:srgbClr val="C0C0C0"/>
              </a:solidFill>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1521" y="1420517"/>
            <a:ext cx="8847073" cy="4991300"/>
          </a:xfrm>
          <a:prstGeom prst="rect">
            <a:avLst/>
          </a:prstGeom>
        </p:spPr>
      </p:pic>
      <p:sp>
        <p:nvSpPr>
          <p:cNvPr id="25603" name="Rectangle 3"/>
          <p:cNvSpPr>
            <a:spLocks noGrp="1" noChangeArrowheads="1"/>
          </p:cNvSpPr>
          <p:nvPr>
            <p:ph type="title"/>
          </p:nvPr>
        </p:nvSpPr>
        <p:spPr/>
        <p:txBody>
          <a:bodyPr/>
          <a:lstStyle/>
          <a:p>
            <a:r>
              <a:rPr lang="en-US" dirty="0"/>
              <a:t>The claim file</a:t>
            </a:r>
          </a:p>
        </p:txBody>
      </p:sp>
      <p:sp>
        <p:nvSpPr>
          <p:cNvPr id="25605" name="Rectangle 263"/>
          <p:cNvSpPr>
            <a:spLocks noChangeArrowheads="1"/>
          </p:cNvSpPr>
          <p:nvPr/>
        </p:nvSpPr>
        <p:spPr bwMode="auto">
          <a:xfrm>
            <a:off x="2356344" y="1576521"/>
            <a:ext cx="6572250" cy="4481513"/>
          </a:xfrm>
          <a:prstGeom prst="rect">
            <a:avLst/>
          </a:prstGeom>
          <a:solidFill>
            <a:schemeClr val="tx1"/>
          </a:solidFill>
          <a:ln w="9525" algn="ctr">
            <a:solidFill>
              <a:srgbClr val="000000"/>
            </a:solidFill>
            <a:miter lim="800000"/>
            <a:headEnd/>
            <a:tailEnd/>
          </a:ln>
        </p:spPr>
        <p:txBody>
          <a:bodyPr lIns="0" tIns="0" rIns="0" bIns="0" anchor="ctr">
            <a:spAutoFit/>
          </a:bodyPr>
          <a:lstStyle/>
          <a:p>
            <a:endParaRPr lang="en-US"/>
          </a:p>
        </p:txBody>
      </p:sp>
      <p:sp>
        <p:nvSpPr>
          <p:cNvPr id="25604" name="Rectangle 4"/>
          <p:cNvSpPr>
            <a:spLocks noGrp="1" noChangeArrowheads="1"/>
          </p:cNvSpPr>
          <p:nvPr>
            <p:ph idx="1"/>
          </p:nvPr>
        </p:nvSpPr>
        <p:spPr>
          <a:xfrm>
            <a:off x="2740790" y="4310461"/>
            <a:ext cx="5970588" cy="1600200"/>
          </a:xfrm>
        </p:spPr>
        <p:txBody>
          <a:bodyPr/>
          <a:lstStyle/>
          <a:p>
            <a:pPr>
              <a:buFont typeface="Arial" charset="0"/>
              <a:buChar char="•"/>
            </a:pPr>
            <a:r>
              <a:rPr lang="en-US" dirty="0"/>
              <a:t>The "</a:t>
            </a:r>
            <a:r>
              <a:rPr lang="en-US" b="1" dirty="0"/>
              <a:t>claim file</a:t>
            </a:r>
            <a:r>
              <a:rPr lang="en-US" dirty="0"/>
              <a:t>" is the complete collection of information about a specific claim and all information related to that claim</a:t>
            </a:r>
          </a:p>
          <a:p>
            <a:pPr lvl="1"/>
            <a:r>
              <a:rPr lang="en-US" dirty="0"/>
              <a:t>Rendered on the Claim tab</a:t>
            </a:r>
          </a:p>
        </p:txBody>
      </p:sp>
      <p:grpSp>
        <p:nvGrpSpPr>
          <p:cNvPr id="25606" name="Group 5"/>
          <p:cNvGrpSpPr>
            <a:grpSpLocks/>
          </p:cNvGrpSpPr>
          <p:nvPr/>
        </p:nvGrpSpPr>
        <p:grpSpPr bwMode="auto">
          <a:xfrm>
            <a:off x="14297" y="643994"/>
            <a:ext cx="1573213" cy="1244600"/>
            <a:chOff x="2769" y="1481"/>
            <a:chExt cx="1087" cy="860"/>
          </a:xfrm>
        </p:grpSpPr>
        <p:pic>
          <p:nvPicPr>
            <p:cNvPr id="25828" name="Picture 6" descr="j02909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2769" y="1481"/>
              <a:ext cx="1087" cy="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829" name="Group 7"/>
            <p:cNvGrpSpPr>
              <a:grpSpLocks/>
            </p:cNvGrpSpPr>
            <p:nvPr/>
          </p:nvGrpSpPr>
          <p:grpSpPr bwMode="auto">
            <a:xfrm rot="-852879">
              <a:off x="3108" y="1697"/>
              <a:ext cx="588" cy="434"/>
              <a:chOff x="2083" y="1606"/>
              <a:chExt cx="1489" cy="1097"/>
            </a:xfrm>
          </p:grpSpPr>
          <p:sp>
            <p:nvSpPr>
              <p:cNvPr id="25830" name="Rectangle 8"/>
              <p:cNvSpPr>
                <a:spLocks noChangeArrowheads="1"/>
              </p:cNvSpPr>
              <p:nvPr/>
            </p:nvSpPr>
            <p:spPr bwMode="auto">
              <a:xfrm>
                <a:off x="2083" y="1606"/>
                <a:ext cx="1489" cy="1097"/>
              </a:xfrm>
              <a:prstGeom prst="rect">
                <a:avLst/>
              </a:prstGeom>
              <a:solidFill>
                <a:srgbClr val="B2B2B2"/>
              </a:solidFill>
              <a:ln w="12700" algn="ctr">
                <a:solidFill>
                  <a:schemeClr val="bg1"/>
                </a:solidFill>
                <a:miter lim="800000"/>
                <a:headEnd/>
                <a:tailEnd/>
              </a:ln>
            </p:spPr>
            <p:txBody>
              <a:bodyPr lIns="0" tIns="0" rIns="0" bIns="0" anchor="ctr">
                <a:spAutoFit/>
              </a:bodyPr>
              <a:lstStyle/>
              <a:p>
                <a:endParaRPr lang="en-US"/>
              </a:p>
            </p:txBody>
          </p:sp>
          <p:sp>
            <p:nvSpPr>
              <p:cNvPr id="25831" name="Freeform 9"/>
              <p:cNvSpPr>
                <a:spLocks/>
              </p:cNvSpPr>
              <p:nvPr/>
            </p:nvSpPr>
            <p:spPr bwMode="auto">
              <a:xfrm>
                <a:off x="3351" y="2073"/>
                <a:ext cx="217" cy="63"/>
              </a:xfrm>
              <a:custGeom>
                <a:avLst/>
                <a:gdLst>
                  <a:gd name="T0" fmla="*/ 0 w 217"/>
                  <a:gd name="T1" fmla="*/ 63 h 63"/>
                  <a:gd name="T2" fmla="*/ 217 w 217"/>
                  <a:gd name="T3" fmla="*/ 58 h 63"/>
                  <a:gd name="T4" fmla="*/ 216 w 217"/>
                  <a:gd name="T5" fmla="*/ 0 h 63"/>
                  <a:gd name="T6" fmla="*/ 2 w 217"/>
                  <a:gd name="T7" fmla="*/ 12 h 63"/>
                  <a:gd name="T8" fmla="*/ 0 w 217"/>
                  <a:gd name="T9" fmla="*/ 63 h 63"/>
                  <a:gd name="T10" fmla="*/ 0 60000 65536"/>
                  <a:gd name="T11" fmla="*/ 0 60000 65536"/>
                  <a:gd name="T12" fmla="*/ 0 60000 65536"/>
                  <a:gd name="T13" fmla="*/ 0 60000 65536"/>
                  <a:gd name="T14" fmla="*/ 0 60000 65536"/>
                  <a:gd name="T15" fmla="*/ 0 w 217"/>
                  <a:gd name="T16" fmla="*/ 0 h 63"/>
                  <a:gd name="T17" fmla="*/ 217 w 217"/>
                  <a:gd name="T18" fmla="*/ 63 h 63"/>
                </a:gdLst>
                <a:ahLst/>
                <a:cxnLst>
                  <a:cxn ang="T10">
                    <a:pos x="T0" y="T1"/>
                  </a:cxn>
                  <a:cxn ang="T11">
                    <a:pos x="T2" y="T3"/>
                  </a:cxn>
                  <a:cxn ang="T12">
                    <a:pos x="T4" y="T5"/>
                  </a:cxn>
                  <a:cxn ang="T13">
                    <a:pos x="T6" y="T7"/>
                  </a:cxn>
                  <a:cxn ang="T14">
                    <a:pos x="T8" y="T9"/>
                  </a:cxn>
                </a:cxnLst>
                <a:rect l="T15" t="T16" r="T17" b="T18"/>
                <a:pathLst>
                  <a:path w="217" h="63">
                    <a:moveTo>
                      <a:pt x="0" y="63"/>
                    </a:moveTo>
                    <a:lnTo>
                      <a:pt x="217" y="58"/>
                    </a:lnTo>
                    <a:lnTo>
                      <a:pt x="216" y="0"/>
                    </a:lnTo>
                    <a:lnTo>
                      <a:pt x="2" y="12"/>
                    </a:lnTo>
                    <a:lnTo>
                      <a:pt x="0" y="63"/>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25832" name="Freeform 10"/>
              <p:cNvSpPr>
                <a:spLocks/>
              </p:cNvSpPr>
              <p:nvPr/>
            </p:nvSpPr>
            <p:spPr bwMode="auto">
              <a:xfrm>
                <a:off x="3351" y="2259"/>
                <a:ext cx="217" cy="63"/>
              </a:xfrm>
              <a:custGeom>
                <a:avLst/>
                <a:gdLst>
                  <a:gd name="T0" fmla="*/ 0 w 217"/>
                  <a:gd name="T1" fmla="*/ 63 h 63"/>
                  <a:gd name="T2" fmla="*/ 217 w 217"/>
                  <a:gd name="T3" fmla="*/ 58 h 63"/>
                  <a:gd name="T4" fmla="*/ 216 w 217"/>
                  <a:gd name="T5" fmla="*/ 0 h 63"/>
                  <a:gd name="T6" fmla="*/ 2 w 217"/>
                  <a:gd name="T7" fmla="*/ 12 h 63"/>
                  <a:gd name="T8" fmla="*/ 0 w 217"/>
                  <a:gd name="T9" fmla="*/ 63 h 63"/>
                  <a:gd name="T10" fmla="*/ 0 60000 65536"/>
                  <a:gd name="T11" fmla="*/ 0 60000 65536"/>
                  <a:gd name="T12" fmla="*/ 0 60000 65536"/>
                  <a:gd name="T13" fmla="*/ 0 60000 65536"/>
                  <a:gd name="T14" fmla="*/ 0 60000 65536"/>
                  <a:gd name="T15" fmla="*/ 0 w 217"/>
                  <a:gd name="T16" fmla="*/ 0 h 63"/>
                  <a:gd name="T17" fmla="*/ 217 w 217"/>
                  <a:gd name="T18" fmla="*/ 63 h 63"/>
                </a:gdLst>
                <a:ahLst/>
                <a:cxnLst>
                  <a:cxn ang="T10">
                    <a:pos x="T0" y="T1"/>
                  </a:cxn>
                  <a:cxn ang="T11">
                    <a:pos x="T2" y="T3"/>
                  </a:cxn>
                  <a:cxn ang="T12">
                    <a:pos x="T4" y="T5"/>
                  </a:cxn>
                  <a:cxn ang="T13">
                    <a:pos x="T6" y="T7"/>
                  </a:cxn>
                  <a:cxn ang="T14">
                    <a:pos x="T8" y="T9"/>
                  </a:cxn>
                </a:cxnLst>
                <a:rect l="T15" t="T16" r="T17" b="T18"/>
                <a:pathLst>
                  <a:path w="217" h="63">
                    <a:moveTo>
                      <a:pt x="0" y="63"/>
                    </a:moveTo>
                    <a:lnTo>
                      <a:pt x="217" y="58"/>
                    </a:lnTo>
                    <a:lnTo>
                      <a:pt x="216" y="0"/>
                    </a:lnTo>
                    <a:lnTo>
                      <a:pt x="2" y="12"/>
                    </a:lnTo>
                    <a:lnTo>
                      <a:pt x="0" y="63"/>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25833" name="Freeform 11"/>
              <p:cNvSpPr>
                <a:spLocks/>
              </p:cNvSpPr>
              <p:nvPr/>
            </p:nvSpPr>
            <p:spPr bwMode="auto">
              <a:xfrm>
                <a:off x="2238" y="2493"/>
                <a:ext cx="114" cy="207"/>
              </a:xfrm>
              <a:custGeom>
                <a:avLst/>
                <a:gdLst>
                  <a:gd name="T0" fmla="*/ 66 w 114"/>
                  <a:gd name="T1" fmla="*/ 0 h 207"/>
                  <a:gd name="T2" fmla="*/ 0 w 114"/>
                  <a:gd name="T3" fmla="*/ 207 h 207"/>
                  <a:gd name="T4" fmla="*/ 54 w 114"/>
                  <a:gd name="T5" fmla="*/ 207 h 207"/>
                  <a:gd name="T6" fmla="*/ 114 w 114"/>
                  <a:gd name="T7" fmla="*/ 18 h 207"/>
                  <a:gd name="T8" fmla="*/ 66 w 114"/>
                  <a:gd name="T9" fmla="*/ 0 h 207"/>
                  <a:gd name="T10" fmla="*/ 0 60000 65536"/>
                  <a:gd name="T11" fmla="*/ 0 60000 65536"/>
                  <a:gd name="T12" fmla="*/ 0 60000 65536"/>
                  <a:gd name="T13" fmla="*/ 0 60000 65536"/>
                  <a:gd name="T14" fmla="*/ 0 60000 65536"/>
                  <a:gd name="T15" fmla="*/ 0 w 114"/>
                  <a:gd name="T16" fmla="*/ 0 h 207"/>
                  <a:gd name="T17" fmla="*/ 114 w 114"/>
                  <a:gd name="T18" fmla="*/ 207 h 207"/>
                </a:gdLst>
                <a:ahLst/>
                <a:cxnLst>
                  <a:cxn ang="T10">
                    <a:pos x="T0" y="T1"/>
                  </a:cxn>
                  <a:cxn ang="T11">
                    <a:pos x="T2" y="T3"/>
                  </a:cxn>
                  <a:cxn ang="T12">
                    <a:pos x="T4" y="T5"/>
                  </a:cxn>
                  <a:cxn ang="T13">
                    <a:pos x="T6" y="T7"/>
                  </a:cxn>
                  <a:cxn ang="T14">
                    <a:pos x="T8" y="T9"/>
                  </a:cxn>
                </a:cxnLst>
                <a:rect l="T15" t="T16" r="T17" b="T18"/>
                <a:pathLst>
                  <a:path w="114" h="207">
                    <a:moveTo>
                      <a:pt x="66" y="0"/>
                    </a:moveTo>
                    <a:lnTo>
                      <a:pt x="0" y="207"/>
                    </a:lnTo>
                    <a:lnTo>
                      <a:pt x="54" y="207"/>
                    </a:lnTo>
                    <a:lnTo>
                      <a:pt x="114" y="18"/>
                    </a:lnTo>
                    <a:lnTo>
                      <a:pt x="66" y="0"/>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25834" name="Freeform 12"/>
              <p:cNvSpPr>
                <a:spLocks/>
              </p:cNvSpPr>
              <p:nvPr/>
            </p:nvSpPr>
            <p:spPr bwMode="auto">
              <a:xfrm>
                <a:off x="2436" y="2541"/>
                <a:ext cx="102" cy="159"/>
              </a:xfrm>
              <a:custGeom>
                <a:avLst/>
                <a:gdLst>
                  <a:gd name="T0" fmla="*/ 51 w 102"/>
                  <a:gd name="T1" fmla="*/ 0 h 159"/>
                  <a:gd name="T2" fmla="*/ 0 w 102"/>
                  <a:gd name="T3" fmla="*/ 159 h 159"/>
                  <a:gd name="T4" fmla="*/ 54 w 102"/>
                  <a:gd name="T5" fmla="*/ 159 h 159"/>
                  <a:gd name="T6" fmla="*/ 102 w 102"/>
                  <a:gd name="T7" fmla="*/ 0 h 159"/>
                  <a:gd name="T8" fmla="*/ 51 w 102"/>
                  <a:gd name="T9" fmla="*/ 0 h 159"/>
                  <a:gd name="T10" fmla="*/ 0 60000 65536"/>
                  <a:gd name="T11" fmla="*/ 0 60000 65536"/>
                  <a:gd name="T12" fmla="*/ 0 60000 65536"/>
                  <a:gd name="T13" fmla="*/ 0 60000 65536"/>
                  <a:gd name="T14" fmla="*/ 0 60000 65536"/>
                  <a:gd name="T15" fmla="*/ 0 w 102"/>
                  <a:gd name="T16" fmla="*/ 0 h 159"/>
                  <a:gd name="T17" fmla="*/ 102 w 102"/>
                  <a:gd name="T18" fmla="*/ 159 h 159"/>
                </a:gdLst>
                <a:ahLst/>
                <a:cxnLst>
                  <a:cxn ang="T10">
                    <a:pos x="T0" y="T1"/>
                  </a:cxn>
                  <a:cxn ang="T11">
                    <a:pos x="T2" y="T3"/>
                  </a:cxn>
                  <a:cxn ang="T12">
                    <a:pos x="T4" y="T5"/>
                  </a:cxn>
                  <a:cxn ang="T13">
                    <a:pos x="T6" y="T7"/>
                  </a:cxn>
                  <a:cxn ang="T14">
                    <a:pos x="T8" y="T9"/>
                  </a:cxn>
                </a:cxnLst>
                <a:rect l="T15" t="T16" r="T17" b="T18"/>
                <a:pathLst>
                  <a:path w="102" h="159">
                    <a:moveTo>
                      <a:pt x="51" y="0"/>
                    </a:moveTo>
                    <a:lnTo>
                      <a:pt x="0" y="159"/>
                    </a:lnTo>
                    <a:lnTo>
                      <a:pt x="54" y="159"/>
                    </a:lnTo>
                    <a:lnTo>
                      <a:pt x="102" y="0"/>
                    </a:lnTo>
                    <a:lnTo>
                      <a:pt x="51" y="0"/>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25835" name="Rectangle 13"/>
              <p:cNvSpPr>
                <a:spLocks noChangeArrowheads="1"/>
              </p:cNvSpPr>
              <p:nvPr/>
            </p:nvSpPr>
            <p:spPr bwMode="auto">
              <a:xfrm>
                <a:off x="2762" y="1606"/>
                <a:ext cx="810" cy="248"/>
              </a:xfrm>
              <a:prstGeom prst="rect">
                <a:avLst/>
              </a:prstGeom>
              <a:solidFill>
                <a:srgbClr val="009900"/>
              </a:solidFill>
              <a:ln w="12700" algn="ctr">
                <a:solidFill>
                  <a:schemeClr val="bg1"/>
                </a:solidFill>
                <a:miter lim="800000"/>
                <a:headEnd/>
                <a:tailEnd/>
              </a:ln>
            </p:spPr>
            <p:txBody>
              <a:bodyPr wrap="none" lIns="0" tIns="0" rIns="0" bIns="0" anchor="ctr">
                <a:spAutoFit/>
              </a:bodyPr>
              <a:lstStyle/>
              <a:p>
                <a:endParaRPr lang="en-US"/>
              </a:p>
            </p:txBody>
          </p:sp>
          <p:sp>
            <p:nvSpPr>
              <p:cNvPr id="25836" name="Rectangle 14"/>
              <p:cNvSpPr>
                <a:spLocks noChangeArrowheads="1"/>
              </p:cNvSpPr>
              <p:nvPr/>
            </p:nvSpPr>
            <p:spPr bwMode="auto">
              <a:xfrm>
                <a:off x="2778" y="1874"/>
                <a:ext cx="62" cy="827"/>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25837" name="AutoShape 15"/>
              <p:cNvSpPr>
                <a:spLocks noChangeArrowheads="1"/>
              </p:cNvSpPr>
              <p:nvPr/>
            </p:nvSpPr>
            <p:spPr bwMode="auto">
              <a:xfrm rot="2681173">
                <a:off x="2441" y="1752"/>
                <a:ext cx="559" cy="573"/>
              </a:xfrm>
              <a:prstGeom prst="irregularSeal2">
                <a:avLst/>
              </a:prstGeom>
              <a:gradFill rotWithShape="1">
                <a:gsLst>
                  <a:gs pos="0">
                    <a:srgbClr val="FFFF66"/>
                  </a:gs>
                  <a:gs pos="100000">
                    <a:srgbClr val="FF0000"/>
                  </a:gs>
                </a:gsLst>
                <a:path path="shape">
                  <a:fillToRect l="50000" t="50000" r="50000" b="50000"/>
                </a:path>
              </a:gra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0" tIns="0" rIns="0" bIns="0" anchor="ctr">
                <a:spAutoFit/>
              </a:bodyPr>
              <a:lstStyle/>
              <a:p>
                <a:endParaRPr lang="en-US"/>
              </a:p>
            </p:txBody>
          </p:sp>
          <p:sp>
            <p:nvSpPr>
              <p:cNvPr id="25838" name="Freeform 16"/>
              <p:cNvSpPr>
                <a:spLocks/>
              </p:cNvSpPr>
              <p:nvPr/>
            </p:nvSpPr>
            <p:spPr bwMode="auto">
              <a:xfrm>
                <a:off x="2219" y="2561"/>
                <a:ext cx="369" cy="104"/>
              </a:xfrm>
              <a:custGeom>
                <a:avLst/>
                <a:gdLst>
                  <a:gd name="T0" fmla="*/ 0 w 992"/>
                  <a:gd name="T1" fmla="*/ 0 h 280"/>
                  <a:gd name="T2" fmla="*/ 19 w 992"/>
                  <a:gd name="T3" fmla="*/ 4 h 280"/>
                  <a:gd name="T4" fmla="*/ 18 w 992"/>
                  <a:gd name="T5" fmla="*/ 5 h 280"/>
                  <a:gd name="T6" fmla="*/ 0 w 992"/>
                  <a:gd name="T7" fmla="*/ 1 h 280"/>
                  <a:gd name="T8" fmla="*/ 0 w 992"/>
                  <a:gd name="T9" fmla="*/ 0 h 280"/>
                  <a:gd name="T10" fmla="*/ 0 60000 65536"/>
                  <a:gd name="T11" fmla="*/ 0 60000 65536"/>
                  <a:gd name="T12" fmla="*/ 0 60000 65536"/>
                  <a:gd name="T13" fmla="*/ 0 60000 65536"/>
                  <a:gd name="T14" fmla="*/ 0 60000 65536"/>
                  <a:gd name="T15" fmla="*/ 0 w 992"/>
                  <a:gd name="T16" fmla="*/ 0 h 280"/>
                  <a:gd name="T17" fmla="*/ 992 w 992"/>
                  <a:gd name="T18" fmla="*/ 280 h 280"/>
                </a:gdLst>
                <a:ahLst/>
                <a:cxnLst>
                  <a:cxn ang="T10">
                    <a:pos x="T0" y="T1"/>
                  </a:cxn>
                  <a:cxn ang="T11">
                    <a:pos x="T2" y="T3"/>
                  </a:cxn>
                  <a:cxn ang="T12">
                    <a:pos x="T4" y="T5"/>
                  </a:cxn>
                  <a:cxn ang="T13">
                    <a:pos x="T6" y="T7"/>
                  </a:cxn>
                  <a:cxn ang="T14">
                    <a:pos x="T8" y="T9"/>
                  </a:cxn>
                </a:cxnLst>
                <a:rect l="T15" t="T16" r="T17" b="T18"/>
                <a:pathLst>
                  <a:path w="992" h="280">
                    <a:moveTo>
                      <a:pt x="0" y="0"/>
                    </a:moveTo>
                    <a:lnTo>
                      <a:pt x="992" y="240"/>
                    </a:lnTo>
                    <a:lnTo>
                      <a:pt x="936" y="280"/>
                    </a:lnTo>
                    <a:lnTo>
                      <a:pt x="16" y="56"/>
                    </a:lnTo>
                    <a:lnTo>
                      <a:pt x="0" y="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25839" name="Freeform 17"/>
              <p:cNvSpPr>
                <a:spLocks/>
              </p:cNvSpPr>
              <p:nvPr/>
            </p:nvSpPr>
            <p:spPr bwMode="auto">
              <a:xfrm>
                <a:off x="3429" y="2008"/>
                <a:ext cx="51" cy="375"/>
              </a:xfrm>
              <a:custGeom>
                <a:avLst/>
                <a:gdLst>
                  <a:gd name="T0" fmla="*/ 0 w 136"/>
                  <a:gd name="T1" fmla="*/ 0 h 1008"/>
                  <a:gd name="T2" fmla="*/ 2 w 136"/>
                  <a:gd name="T3" fmla="*/ 19 h 1008"/>
                  <a:gd name="T4" fmla="*/ 3 w 136"/>
                  <a:gd name="T5" fmla="*/ 17 h 1008"/>
                  <a:gd name="T6" fmla="*/ 1 w 136"/>
                  <a:gd name="T7" fmla="*/ 1 h 1008"/>
                  <a:gd name="T8" fmla="*/ 0 w 136"/>
                  <a:gd name="T9" fmla="*/ 0 h 1008"/>
                  <a:gd name="T10" fmla="*/ 0 60000 65536"/>
                  <a:gd name="T11" fmla="*/ 0 60000 65536"/>
                  <a:gd name="T12" fmla="*/ 0 60000 65536"/>
                  <a:gd name="T13" fmla="*/ 0 60000 65536"/>
                  <a:gd name="T14" fmla="*/ 0 60000 65536"/>
                  <a:gd name="T15" fmla="*/ 0 w 136"/>
                  <a:gd name="T16" fmla="*/ 0 h 1008"/>
                  <a:gd name="T17" fmla="*/ 136 w 136"/>
                  <a:gd name="T18" fmla="*/ 1008 h 1008"/>
                </a:gdLst>
                <a:ahLst/>
                <a:cxnLst>
                  <a:cxn ang="T10">
                    <a:pos x="T0" y="T1"/>
                  </a:cxn>
                  <a:cxn ang="T11">
                    <a:pos x="T2" y="T3"/>
                  </a:cxn>
                  <a:cxn ang="T12">
                    <a:pos x="T4" y="T5"/>
                  </a:cxn>
                  <a:cxn ang="T13">
                    <a:pos x="T6" y="T7"/>
                  </a:cxn>
                  <a:cxn ang="T14">
                    <a:pos x="T8" y="T9"/>
                  </a:cxn>
                </a:cxnLst>
                <a:rect l="T15" t="T16" r="T17" b="T18"/>
                <a:pathLst>
                  <a:path w="136" h="1008">
                    <a:moveTo>
                      <a:pt x="0" y="0"/>
                    </a:moveTo>
                    <a:lnTo>
                      <a:pt x="80" y="1008"/>
                    </a:lnTo>
                    <a:lnTo>
                      <a:pt x="136" y="920"/>
                    </a:lnTo>
                    <a:lnTo>
                      <a:pt x="56" y="48"/>
                    </a:lnTo>
                    <a:lnTo>
                      <a:pt x="0" y="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25840" name="Rectangle 18"/>
              <p:cNvSpPr>
                <a:spLocks noChangeArrowheads="1"/>
              </p:cNvSpPr>
              <p:nvPr/>
            </p:nvSpPr>
            <p:spPr bwMode="auto">
              <a:xfrm>
                <a:off x="2124" y="1610"/>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25841" name="Rectangle 19"/>
              <p:cNvSpPr>
                <a:spLocks noChangeArrowheads="1"/>
              </p:cNvSpPr>
              <p:nvPr/>
            </p:nvSpPr>
            <p:spPr bwMode="auto">
              <a:xfrm rot="5400000">
                <a:off x="3069" y="2371"/>
                <a:ext cx="27" cy="253"/>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25842" name="Rectangle 20"/>
              <p:cNvSpPr>
                <a:spLocks noChangeArrowheads="1"/>
              </p:cNvSpPr>
              <p:nvPr/>
            </p:nvSpPr>
            <p:spPr bwMode="auto">
              <a:xfrm rot="5400000">
                <a:off x="3399" y="2371"/>
                <a:ext cx="27" cy="253"/>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grpSp>
            <p:nvGrpSpPr>
              <p:cNvPr id="25843" name="Group 21"/>
              <p:cNvGrpSpPr>
                <a:grpSpLocks/>
              </p:cNvGrpSpPr>
              <p:nvPr/>
            </p:nvGrpSpPr>
            <p:grpSpPr bwMode="auto">
              <a:xfrm>
                <a:off x="2221" y="1871"/>
                <a:ext cx="518" cy="782"/>
                <a:chOff x="2400" y="1656"/>
                <a:chExt cx="752" cy="1136"/>
              </a:xfrm>
            </p:grpSpPr>
            <p:sp>
              <p:nvSpPr>
                <p:cNvPr id="25856" name="Freeform 22"/>
                <p:cNvSpPr>
                  <a:spLocks/>
                </p:cNvSpPr>
                <p:nvPr/>
              </p:nvSpPr>
              <p:spPr bwMode="auto">
                <a:xfrm>
                  <a:off x="2400" y="1656"/>
                  <a:ext cx="752" cy="1136"/>
                </a:xfrm>
                <a:custGeom>
                  <a:avLst/>
                  <a:gdLst>
                    <a:gd name="T0" fmla="*/ 240 w 752"/>
                    <a:gd name="T1" fmla="*/ 0 h 1136"/>
                    <a:gd name="T2" fmla="*/ 0 w 752"/>
                    <a:gd name="T3" fmla="*/ 1008 h 1136"/>
                    <a:gd name="T4" fmla="*/ 528 w 752"/>
                    <a:gd name="T5" fmla="*/ 1136 h 1136"/>
                    <a:gd name="T6" fmla="*/ 688 w 752"/>
                    <a:gd name="T7" fmla="*/ 384 h 1136"/>
                    <a:gd name="T8" fmla="*/ 680 w 752"/>
                    <a:gd name="T9" fmla="*/ 328 h 1136"/>
                    <a:gd name="T10" fmla="*/ 712 w 752"/>
                    <a:gd name="T11" fmla="*/ 280 h 1136"/>
                    <a:gd name="T12" fmla="*/ 752 w 752"/>
                    <a:gd name="T13" fmla="*/ 88 h 1136"/>
                    <a:gd name="T14" fmla="*/ 240 w 752"/>
                    <a:gd name="T15" fmla="*/ 0 h 1136"/>
                    <a:gd name="T16" fmla="*/ 0 60000 65536"/>
                    <a:gd name="T17" fmla="*/ 0 60000 65536"/>
                    <a:gd name="T18" fmla="*/ 0 60000 65536"/>
                    <a:gd name="T19" fmla="*/ 0 60000 65536"/>
                    <a:gd name="T20" fmla="*/ 0 60000 65536"/>
                    <a:gd name="T21" fmla="*/ 0 60000 65536"/>
                    <a:gd name="T22" fmla="*/ 0 60000 65536"/>
                    <a:gd name="T23" fmla="*/ 0 60000 65536"/>
                    <a:gd name="T24" fmla="*/ 0 w 752"/>
                    <a:gd name="T25" fmla="*/ 0 h 1136"/>
                    <a:gd name="T26" fmla="*/ 752 w 752"/>
                    <a:gd name="T27" fmla="*/ 1136 h 11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2" h="1136">
                      <a:moveTo>
                        <a:pt x="240" y="0"/>
                      </a:moveTo>
                      <a:lnTo>
                        <a:pt x="0" y="1008"/>
                      </a:lnTo>
                      <a:lnTo>
                        <a:pt x="528" y="1136"/>
                      </a:lnTo>
                      <a:lnTo>
                        <a:pt x="688" y="384"/>
                      </a:lnTo>
                      <a:lnTo>
                        <a:pt x="680" y="328"/>
                      </a:lnTo>
                      <a:lnTo>
                        <a:pt x="712" y="280"/>
                      </a:lnTo>
                      <a:lnTo>
                        <a:pt x="752" y="88"/>
                      </a:lnTo>
                      <a:lnTo>
                        <a:pt x="240" y="0"/>
                      </a:lnTo>
                      <a:close/>
                    </a:path>
                  </a:pathLst>
                </a:custGeom>
                <a:solidFill>
                  <a:schemeClr val="folHlink"/>
                </a:solidFill>
                <a:ln w="12700">
                  <a:solidFill>
                    <a:schemeClr val="bg1"/>
                  </a:solidFill>
                  <a:round/>
                  <a:headEnd/>
                  <a:tailEnd/>
                </a:ln>
              </p:spPr>
              <p:txBody>
                <a:bodyPr wrap="none" lIns="0" tIns="0" rIns="0" bIns="0" anchor="ctr">
                  <a:spAutoFit/>
                </a:bodyPr>
                <a:lstStyle/>
                <a:p>
                  <a:endParaRPr lang="en-US"/>
                </a:p>
              </p:txBody>
            </p:sp>
            <p:sp>
              <p:nvSpPr>
                <p:cNvPr id="25857" name="Freeform 23"/>
                <p:cNvSpPr>
                  <a:spLocks/>
                </p:cNvSpPr>
                <p:nvPr/>
              </p:nvSpPr>
              <p:spPr bwMode="auto">
                <a:xfrm>
                  <a:off x="2608" y="1952"/>
                  <a:ext cx="448" cy="192"/>
                </a:xfrm>
                <a:custGeom>
                  <a:avLst/>
                  <a:gdLst>
                    <a:gd name="T0" fmla="*/ 0 w 448"/>
                    <a:gd name="T1" fmla="*/ 8 h 192"/>
                    <a:gd name="T2" fmla="*/ 48 w 448"/>
                    <a:gd name="T3" fmla="*/ 136 h 192"/>
                    <a:gd name="T4" fmla="*/ 144 w 448"/>
                    <a:gd name="T5" fmla="*/ 136 h 192"/>
                    <a:gd name="T6" fmla="*/ 256 w 448"/>
                    <a:gd name="T7" fmla="*/ 152 h 192"/>
                    <a:gd name="T8" fmla="*/ 336 w 448"/>
                    <a:gd name="T9" fmla="*/ 192 h 192"/>
                    <a:gd name="T10" fmla="*/ 448 w 448"/>
                    <a:gd name="T11" fmla="*/ 120 h 192"/>
                    <a:gd name="T12" fmla="*/ 352 w 448"/>
                    <a:gd name="T13" fmla="*/ 48 h 192"/>
                    <a:gd name="T14" fmla="*/ 240 w 448"/>
                    <a:gd name="T15" fmla="*/ 24 h 192"/>
                    <a:gd name="T16" fmla="*/ 128 w 448"/>
                    <a:gd name="T17" fmla="*/ 0 h 192"/>
                    <a:gd name="T18" fmla="*/ 48 w 448"/>
                    <a:gd name="T19" fmla="*/ 0 h 192"/>
                    <a:gd name="T20" fmla="*/ 0 w 448"/>
                    <a:gd name="T21" fmla="*/ 8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8"/>
                    <a:gd name="T34" fmla="*/ 0 h 192"/>
                    <a:gd name="T35" fmla="*/ 448 w 448"/>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8" h="192">
                      <a:moveTo>
                        <a:pt x="0" y="8"/>
                      </a:moveTo>
                      <a:lnTo>
                        <a:pt x="48" y="136"/>
                      </a:lnTo>
                      <a:lnTo>
                        <a:pt x="144" y="136"/>
                      </a:lnTo>
                      <a:lnTo>
                        <a:pt x="256" y="152"/>
                      </a:lnTo>
                      <a:lnTo>
                        <a:pt x="336" y="192"/>
                      </a:lnTo>
                      <a:lnTo>
                        <a:pt x="448" y="120"/>
                      </a:lnTo>
                      <a:lnTo>
                        <a:pt x="352" y="48"/>
                      </a:lnTo>
                      <a:lnTo>
                        <a:pt x="240" y="24"/>
                      </a:lnTo>
                      <a:lnTo>
                        <a:pt x="128" y="0"/>
                      </a:lnTo>
                      <a:lnTo>
                        <a:pt x="48" y="0"/>
                      </a:lnTo>
                      <a:lnTo>
                        <a:pt x="0" y="8"/>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25858" name="Freeform 24"/>
                <p:cNvSpPr>
                  <a:spLocks/>
                </p:cNvSpPr>
                <p:nvPr/>
              </p:nvSpPr>
              <p:spPr bwMode="auto">
                <a:xfrm>
                  <a:off x="2464" y="2344"/>
                  <a:ext cx="456" cy="304"/>
                </a:xfrm>
                <a:custGeom>
                  <a:avLst/>
                  <a:gdLst>
                    <a:gd name="T0" fmla="*/ 136 w 456"/>
                    <a:gd name="T1" fmla="*/ 0 h 304"/>
                    <a:gd name="T2" fmla="*/ 0 w 456"/>
                    <a:gd name="T3" fmla="*/ 184 h 304"/>
                    <a:gd name="T4" fmla="*/ 96 w 456"/>
                    <a:gd name="T5" fmla="*/ 256 h 304"/>
                    <a:gd name="T6" fmla="*/ 248 w 456"/>
                    <a:gd name="T7" fmla="*/ 296 h 304"/>
                    <a:gd name="T8" fmla="*/ 456 w 456"/>
                    <a:gd name="T9" fmla="*/ 304 h 304"/>
                    <a:gd name="T10" fmla="*/ 424 w 456"/>
                    <a:gd name="T11" fmla="*/ 56 h 304"/>
                    <a:gd name="T12" fmla="*/ 136 w 456"/>
                    <a:gd name="T13" fmla="*/ 0 h 304"/>
                    <a:gd name="T14" fmla="*/ 0 60000 65536"/>
                    <a:gd name="T15" fmla="*/ 0 60000 65536"/>
                    <a:gd name="T16" fmla="*/ 0 60000 65536"/>
                    <a:gd name="T17" fmla="*/ 0 60000 65536"/>
                    <a:gd name="T18" fmla="*/ 0 60000 65536"/>
                    <a:gd name="T19" fmla="*/ 0 60000 65536"/>
                    <a:gd name="T20" fmla="*/ 0 60000 65536"/>
                    <a:gd name="T21" fmla="*/ 0 w 456"/>
                    <a:gd name="T22" fmla="*/ 0 h 304"/>
                    <a:gd name="T23" fmla="*/ 456 w 456"/>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6" h="304">
                      <a:moveTo>
                        <a:pt x="136" y="0"/>
                      </a:moveTo>
                      <a:lnTo>
                        <a:pt x="0" y="184"/>
                      </a:lnTo>
                      <a:lnTo>
                        <a:pt x="96" y="256"/>
                      </a:lnTo>
                      <a:lnTo>
                        <a:pt x="248" y="296"/>
                      </a:lnTo>
                      <a:lnTo>
                        <a:pt x="456" y="304"/>
                      </a:lnTo>
                      <a:lnTo>
                        <a:pt x="424" y="56"/>
                      </a:lnTo>
                      <a:lnTo>
                        <a:pt x="136" y="0"/>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25859" name="Freeform 25"/>
                <p:cNvSpPr>
                  <a:spLocks/>
                </p:cNvSpPr>
                <p:nvPr/>
              </p:nvSpPr>
              <p:spPr bwMode="auto">
                <a:xfrm>
                  <a:off x="2904" y="2120"/>
                  <a:ext cx="144" cy="368"/>
                </a:xfrm>
                <a:custGeom>
                  <a:avLst/>
                  <a:gdLst>
                    <a:gd name="T0" fmla="*/ 56 w 144"/>
                    <a:gd name="T1" fmla="*/ 72 h 368"/>
                    <a:gd name="T2" fmla="*/ 144 w 144"/>
                    <a:gd name="T3" fmla="*/ 0 h 368"/>
                    <a:gd name="T4" fmla="*/ 56 w 144"/>
                    <a:gd name="T5" fmla="*/ 368 h 368"/>
                    <a:gd name="T6" fmla="*/ 0 w 144"/>
                    <a:gd name="T7" fmla="*/ 280 h 368"/>
                    <a:gd name="T8" fmla="*/ 56 w 144"/>
                    <a:gd name="T9" fmla="*/ 72 h 368"/>
                    <a:gd name="T10" fmla="*/ 0 60000 65536"/>
                    <a:gd name="T11" fmla="*/ 0 60000 65536"/>
                    <a:gd name="T12" fmla="*/ 0 60000 65536"/>
                    <a:gd name="T13" fmla="*/ 0 60000 65536"/>
                    <a:gd name="T14" fmla="*/ 0 60000 65536"/>
                    <a:gd name="T15" fmla="*/ 0 w 144"/>
                    <a:gd name="T16" fmla="*/ 0 h 368"/>
                    <a:gd name="T17" fmla="*/ 144 w 144"/>
                    <a:gd name="T18" fmla="*/ 368 h 368"/>
                  </a:gdLst>
                  <a:ahLst/>
                  <a:cxnLst>
                    <a:cxn ang="T10">
                      <a:pos x="T0" y="T1"/>
                    </a:cxn>
                    <a:cxn ang="T11">
                      <a:pos x="T2" y="T3"/>
                    </a:cxn>
                    <a:cxn ang="T12">
                      <a:pos x="T4" y="T5"/>
                    </a:cxn>
                    <a:cxn ang="T13">
                      <a:pos x="T6" y="T7"/>
                    </a:cxn>
                    <a:cxn ang="T14">
                      <a:pos x="T8" y="T9"/>
                    </a:cxn>
                  </a:cxnLst>
                  <a:rect l="T15" t="T16" r="T17" b="T18"/>
                  <a:pathLst>
                    <a:path w="144" h="368">
                      <a:moveTo>
                        <a:pt x="56" y="72"/>
                      </a:moveTo>
                      <a:lnTo>
                        <a:pt x="144" y="0"/>
                      </a:lnTo>
                      <a:lnTo>
                        <a:pt x="56" y="368"/>
                      </a:lnTo>
                      <a:lnTo>
                        <a:pt x="0" y="280"/>
                      </a:lnTo>
                      <a:lnTo>
                        <a:pt x="56" y="72"/>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25860" name="Freeform 26"/>
                <p:cNvSpPr>
                  <a:spLocks/>
                </p:cNvSpPr>
                <p:nvPr/>
              </p:nvSpPr>
              <p:spPr bwMode="auto">
                <a:xfrm>
                  <a:off x="2504" y="2016"/>
                  <a:ext cx="136" cy="376"/>
                </a:xfrm>
                <a:custGeom>
                  <a:avLst/>
                  <a:gdLst>
                    <a:gd name="T0" fmla="*/ 136 w 136"/>
                    <a:gd name="T1" fmla="*/ 104 h 376"/>
                    <a:gd name="T2" fmla="*/ 96 w 136"/>
                    <a:gd name="T3" fmla="*/ 312 h 376"/>
                    <a:gd name="T4" fmla="*/ 0 w 136"/>
                    <a:gd name="T5" fmla="*/ 376 h 376"/>
                    <a:gd name="T6" fmla="*/ 80 w 136"/>
                    <a:gd name="T7" fmla="*/ 0 h 376"/>
                    <a:gd name="T8" fmla="*/ 136 w 136"/>
                    <a:gd name="T9" fmla="*/ 104 h 376"/>
                    <a:gd name="T10" fmla="*/ 0 60000 65536"/>
                    <a:gd name="T11" fmla="*/ 0 60000 65536"/>
                    <a:gd name="T12" fmla="*/ 0 60000 65536"/>
                    <a:gd name="T13" fmla="*/ 0 60000 65536"/>
                    <a:gd name="T14" fmla="*/ 0 60000 65536"/>
                    <a:gd name="T15" fmla="*/ 0 w 136"/>
                    <a:gd name="T16" fmla="*/ 0 h 376"/>
                    <a:gd name="T17" fmla="*/ 136 w 136"/>
                    <a:gd name="T18" fmla="*/ 376 h 376"/>
                  </a:gdLst>
                  <a:ahLst/>
                  <a:cxnLst>
                    <a:cxn ang="T10">
                      <a:pos x="T0" y="T1"/>
                    </a:cxn>
                    <a:cxn ang="T11">
                      <a:pos x="T2" y="T3"/>
                    </a:cxn>
                    <a:cxn ang="T12">
                      <a:pos x="T4" y="T5"/>
                    </a:cxn>
                    <a:cxn ang="T13">
                      <a:pos x="T6" y="T7"/>
                    </a:cxn>
                    <a:cxn ang="T14">
                      <a:pos x="T8" y="T9"/>
                    </a:cxn>
                  </a:cxnLst>
                  <a:rect l="T15" t="T16" r="T17" b="T18"/>
                  <a:pathLst>
                    <a:path w="136" h="376">
                      <a:moveTo>
                        <a:pt x="136" y="104"/>
                      </a:moveTo>
                      <a:lnTo>
                        <a:pt x="96" y="312"/>
                      </a:lnTo>
                      <a:lnTo>
                        <a:pt x="0" y="376"/>
                      </a:lnTo>
                      <a:lnTo>
                        <a:pt x="80" y="0"/>
                      </a:lnTo>
                      <a:lnTo>
                        <a:pt x="136" y="104"/>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lIns="0" tIns="0" rIns="0" bIns="0" anchor="ctr">
                  <a:spAutoFit/>
                </a:bodyPr>
                <a:lstStyle/>
                <a:p>
                  <a:endParaRPr lang="en-US"/>
                </a:p>
              </p:txBody>
            </p:sp>
            <p:sp>
              <p:nvSpPr>
                <p:cNvPr id="25861" name="Line 27"/>
                <p:cNvSpPr>
                  <a:spLocks noChangeShapeType="1"/>
                </p:cNvSpPr>
                <p:nvPr/>
              </p:nvSpPr>
              <p:spPr bwMode="auto">
                <a:xfrm flipV="1">
                  <a:off x="2608" y="1680"/>
                  <a:ext cx="136" cy="27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25862" name="Line 28"/>
                <p:cNvSpPr>
                  <a:spLocks noChangeShapeType="1"/>
                </p:cNvSpPr>
                <p:nvPr/>
              </p:nvSpPr>
              <p:spPr bwMode="auto">
                <a:xfrm flipH="1" flipV="1">
                  <a:off x="3048" y="1736"/>
                  <a:ext cx="8" cy="32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nvGrpSpPr>
              <p:cNvPr id="25844" name="Group 29"/>
              <p:cNvGrpSpPr>
                <a:grpSpLocks/>
              </p:cNvGrpSpPr>
              <p:nvPr/>
            </p:nvGrpSpPr>
            <p:grpSpPr bwMode="auto">
              <a:xfrm rot="-6511945">
                <a:off x="2834" y="1842"/>
                <a:ext cx="518" cy="783"/>
                <a:chOff x="2400" y="1656"/>
                <a:chExt cx="752" cy="1136"/>
              </a:xfrm>
            </p:grpSpPr>
            <p:sp>
              <p:nvSpPr>
                <p:cNvPr id="25849" name="Freeform 30"/>
                <p:cNvSpPr>
                  <a:spLocks/>
                </p:cNvSpPr>
                <p:nvPr/>
              </p:nvSpPr>
              <p:spPr bwMode="auto">
                <a:xfrm>
                  <a:off x="2400" y="1656"/>
                  <a:ext cx="752" cy="1136"/>
                </a:xfrm>
                <a:custGeom>
                  <a:avLst/>
                  <a:gdLst>
                    <a:gd name="T0" fmla="*/ 240 w 752"/>
                    <a:gd name="T1" fmla="*/ 0 h 1136"/>
                    <a:gd name="T2" fmla="*/ 0 w 752"/>
                    <a:gd name="T3" fmla="*/ 1008 h 1136"/>
                    <a:gd name="T4" fmla="*/ 528 w 752"/>
                    <a:gd name="T5" fmla="*/ 1136 h 1136"/>
                    <a:gd name="T6" fmla="*/ 688 w 752"/>
                    <a:gd name="T7" fmla="*/ 384 h 1136"/>
                    <a:gd name="T8" fmla="*/ 680 w 752"/>
                    <a:gd name="T9" fmla="*/ 328 h 1136"/>
                    <a:gd name="T10" fmla="*/ 712 w 752"/>
                    <a:gd name="T11" fmla="*/ 280 h 1136"/>
                    <a:gd name="T12" fmla="*/ 752 w 752"/>
                    <a:gd name="T13" fmla="*/ 88 h 1136"/>
                    <a:gd name="T14" fmla="*/ 240 w 752"/>
                    <a:gd name="T15" fmla="*/ 0 h 1136"/>
                    <a:gd name="T16" fmla="*/ 0 60000 65536"/>
                    <a:gd name="T17" fmla="*/ 0 60000 65536"/>
                    <a:gd name="T18" fmla="*/ 0 60000 65536"/>
                    <a:gd name="T19" fmla="*/ 0 60000 65536"/>
                    <a:gd name="T20" fmla="*/ 0 60000 65536"/>
                    <a:gd name="T21" fmla="*/ 0 60000 65536"/>
                    <a:gd name="T22" fmla="*/ 0 60000 65536"/>
                    <a:gd name="T23" fmla="*/ 0 60000 65536"/>
                    <a:gd name="T24" fmla="*/ 0 w 752"/>
                    <a:gd name="T25" fmla="*/ 0 h 1136"/>
                    <a:gd name="T26" fmla="*/ 752 w 752"/>
                    <a:gd name="T27" fmla="*/ 1136 h 11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2" h="1136">
                      <a:moveTo>
                        <a:pt x="240" y="0"/>
                      </a:moveTo>
                      <a:lnTo>
                        <a:pt x="0" y="1008"/>
                      </a:lnTo>
                      <a:lnTo>
                        <a:pt x="528" y="1136"/>
                      </a:lnTo>
                      <a:lnTo>
                        <a:pt x="688" y="384"/>
                      </a:lnTo>
                      <a:lnTo>
                        <a:pt x="680" y="328"/>
                      </a:lnTo>
                      <a:lnTo>
                        <a:pt x="712" y="280"/>
                      </a:lnTo>
                      <a:lnTo>
                        <a:pt x="752" y="88"/>
                      </a:lnTo>
                      <a:lnTo>
                        <a:pt x="240" y="0"/>
                      </a:lnTo>
                      <a:close/>
                    </a:path>
                  </a:pathLst>
                </a:custGeom>
                <a:solidFill>
                  <a:schemeClr val="tx1"/>
                </a:solidFill>
                <a:ln w="12700">
                  <a:solidFill>
                    <a:schemeClr val="bg1"/>
                  </a:solidFill>
                  <a:round/>
                  <a:headEnd/>
                  <a:tailEnd/>
                </a:ln>
              </p:spPr>
              <p:txBody>
                <a:bodyPr wrap="none" lIns="0" tIns="0" rIns="0" bIns="0" anchor="ctr">
                  <a:spAutoFit/>
                </a:bodyPr>
                <a:lstStyle/>
                <a:p>
                  <a:endParaRPr lang="en-US"/>
                </a:p>
              </p:txBody>
            </p:sp>
            <p:sp>
              <p:nvSpPr>
                <p:cNvPr id="25850" name="Freeform 31"/>
                <p:cNvSpPr>
                  <a:spLocks/>
                </p:cNvSpPr>
                <p:nvPr/>
              </p:nvSpPr>
              <p:spPr bwMode="auto">
                <a:xfrm>
                  <a:off x="2608" y="1952"/>
                  <a:ext cx="448" cy="192"/>
                </a:xfrm>
                <a:custGeom>
                  <a:avLst/>
                  <a:gdLst>
                    <a:gd name="T0" fmla="*/ 0 w 448"/>
                    <a:gd name="T1" fmla="*/ 8 h 192"/>
                    <a:gd name="T2" fmla="*/ 48 w 448"/>
                    <a:gd name="T3" fmla="*/ 136 h 192"/>
                    <a:gd name="T4" fmla="*/ 144 w 448"/>
                    <a:gd name="T5" fmla="*/ 136 h 192"/>
                    <a:gd name="T6" fmla="*/ 256 w 448"/>
                    <a:gd name="T7" fmla="*/ 152 h 192"/>
                    <a:gd name="T8" fmla="*/ 336 w 448"/>
                    <a:gd name="T9" fmla="*/ 192 h 192"/>
                    <a:gd name="T10" fmla="*/ 448 w 448"/>
                    <a:gd name="T11" fmla="*/ 120 h 192"/>
                    <a:gd name="T12" fmla="*/ 352 w 448"/>
                    <a:gd name="T13" fmla="*/ 48 h 192"/>
                    <a:gd name="T14" fmla="*/ 240 w 448"/>
                    <a:gd name="T15" fmla="*/ 24 h 192"/>
                    <a:gd name="T16" fmla="*/ 128 w 448"/>
                    <a:gd name="T17" fmla="*/ 0 h 192"/>
                    <a:gd name="T18" fmla="*/ 48 w 448"/>
                    <a:gd name="T19" fmla="*/ 0 h 192"/>
                    <a:gd name="T20" fmla="*/ 0 w 448"/>
                    <a:gd name="T21" fmla="*/ 8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8"/>
                    <a:gd name="T34" fmla="*/ 0 h 192"/>
                    <a:gd name="T35" fmla="*/ 448 w 448"/>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8" h="192">
                      <a:moveTo>
                        <a:pt x="0" y="8"/>
                      </a:moveTo>
                      <a:lnTo>
                        <a:pt x="48" y="136"/>
                      </a:lnTo>
                      <a:lnTo>
                        <a:pt x="144" y="136"/>
                      </a:lnTo>
                      <a:lnTo>
                        <a:pt x="256" y="152"/>
                      </a:lnTo>
                      <a:lnTo>
                        <a:pt x="336" y="192"/>
                      </a:lnTo>
                      <a:lnTo>
                        <a:pt x="448" y="120"/>
                      </a:lnTo>
                      <a:lnTo>
                        <a:pt x="352" y="48"/>
                      </a:lnTo>
                      <a:lnTo>
                        <a:pt x="240" y="24"/>
                      </a:lnTo>
                      <a:lnTo>
                        <a:pt x="128" y="0"/>
                      </a:lnTo>
                      <a:lnTo>
                        <a:pt x="48" y="0"/>
                      </a:lnTo>
                      <a:lnTo>
                        <a:pt x="0" y="8"/>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25851" name="Freeform 32"/>
                <p:cNvSpPr>
                  <a:spLocks/>
                </p:cNvSpPr>
                <p:nvPr/>
              </p:nvSpPr>
              <p:spPr bwMode="auto">
                <a:xfrm>
                  <a:off x="2464" y="2344"/>
                  <a:ext cx="456" cy="304"/>
                </a:xfrm>
                <a:custGeom>
                  <a:avLst/>
                  <a:gdLst>
                    <a:gd name="T0" fmla="*/ 136 w 456"/>
                    <a:gd name="T1" fmla="*/ 0 h 304"/>
                    <a:gd name="T2" fmla="*/ 0 w 456"/>
                    <a:gd name="T3" fmla="*/ 184 h 304"/>
                    <a:gd name="T4" fmla="*/ 96 w 456"/>
                    <a:gd name="T5" fmla="*/ 256 h 304"/>
                    <a:gd name="T6" fmla="*/ 248 w 456"/>
                    <a:gd name="T7" fmla="*/ 296 h 304"/>
                    <a:gd name="T8" fmla="*/ 456 w 456"/>
                    <a:gd name="T9" fmla="*/ 304 h 304"/>
                    <a:gd name="T10" fmla="*/ 424 w 456"/>
                    <a:gd name="T11" fmla="*/ 56 h 304"/>
                    <a:gd name="T12" fmla="*/ 136 w 456"/>
                    <a:gd name="T13" fmla="*/ 0 h 304"/>
                    <a:gd name="T14" fmla="*/ 0 60000 65536"/>
                    <a:gd name="T15" fmla="*/ 0 60000 65536"/>
                    <a:gd name="T16" fmla="*/ 0 60000 65536"/>
                    <a:gd name="T17" fmla="*/ 0 60000 65536"/>
                    <a:gd name="T18" fmla="*/ 0 60000 65536"/>
                    <a:gd name="T19" fmla="*/ 0 60000 65536"/>
                    <a:gd name="T20" fmla="*/ 0 60000 65536"/>
                    <a:gd name="T21" fmla="*/ 0 w 456"/>
                    <a:gd name="T22" fmla="*/ 0 h 304"/>
                    <a:gd name="T23" fmla="*/ 456 w 456"/>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6" h="304">
                      <a:moveTo>
                        <a:pt x="136" y="0"/>
                      </a:moveTo>
                      <a:lnTo>
                        <a:pt x="0" y="184"/>
                      </a:lnTo>
                      <a:lnTo>
                        <a:pt x="96" y="256"/>
                      </a:lnTo>
                      <a:lnTo>
                        <a:pt x="248" y="296"/>
                      </a:lnTo>
                      <a:lnTo>
                        <a:pt x="456" y="304"/>
                      </a:lnTo>
                      <a:lnTo>
                        <a:pt x="424" y="56"/>
                      </a:lnTo>
                      <a:lnTo>
                        <a:pt x="136" y="0"/>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25852" name="Freeform 33"/>
                <p:cNvSpPr>
                  <a:spLocks/>
                </p:cNvSpPr>
                <p:nvPr/>
              </p:nvSpPr>
              <p:spPr bwMode="auto">
                <a:xfrm>
                  <a:off x="2904" y="2120"/>
                  <a:ext cx="144" cy="368"/>
                </a:xfrm>
                <a:custGeom>
                  <a:avLst/>
                  <a:gdLst>
                    <a:gd name="T0" fmla="*/ 56 w 144"/>
                    <a:gd name="T1" fmla="*/ 72 h 368"/>
                    <a:gd name="T2" fmla="*/ 144 w 144"/>
                    <a:gd name="T3" fmla="*/ 0 h 368"/>
                    <a:gd name="T4" fmla="*/ 56 w 144"/>
                    <a:gd name="T5" fmla="*/ 368 h 368"/>
                    <a:gd name="T6" fmla="*/ 0 w 144"/>
                    <a:gd name="T7" fmla="*/ 280 h 368"/>
                    <a:gd name="T8" fmla="*/ 56 w 144"/>
                    <a:gd name="T9" fmla="*/ 72 h 368"/>
                    <a:gd name="T10" fmla="*/ 0 60000 65536"/>
                    <a:gd name="T11" fmla="*/ 0 60000 65536"/>
                    <a:gd name="T12" fmla="*/ 0 60000 65536"/>
                    <a:gd name="T13" fmla="*/ 0 60000 65536"/>
                    <a:gd name="T14" fmla="*/ 0 60000 65536"/>
                    <a:gd name="T15" fmla="*/ 0 w 144"/>
                    <a:gd name="T16" fmla="*/ 0 h 368"/>
                    <a:gd name="T17" fmla="*/ 144 w 144"/>
                    <a:gd name="T18" fmla="*/ 368 h 368"/>
                  </a:gdLst>
                  <a:ahLst/>
                  <a:cxnLst>
                    <a:cxn ang="T10">
                      <a:pos x="T0" y="T1"/>
                    </a:cxn>
                    <a:cxn ang="T11">
                      <a:pos x="T2" y="T3"/>
                    </a:cxn>
                    <a:cxn ang="T12">
                      <a:pos x="T4" y="T5"/>
                    </a:cxn>
                    <a:cxn ang="T13">
                      <a:pos x="T6" y="T7"/>
                    </a:cxn>
                    <a:cxn ang="T14">
                      <a:pos x="T8" y="T9"/>
                    </a:cxn>
                  </a:cxnLst>
                  <a:rect l="T15" t="T16" r="T17" b="T18"/>
                  <a:pathLst>
                    <a:path w="144" h="368">
                      <a:moveTo>
                        <a:pt x="56" y="72"/>
                      </a:moveTo>
                      <a:lnTo>
                        <a:pt x="144" y="0"/>
                      </a:lnTo>
                      <a:lnTo>
                        <a:pt x="56" y="368"/>
                      </a:lnTo>
                      <a:lnTo>
                        <a:pt x="0" y="280"/>
                      </a:lnTo>
                      <a:lnTo>
                        <a:pt x="56" y="72"/>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25853" name="Freeform 34"/>
                <p:cNvSpPr>
                  <a:spLocks/>
                </p:cNvSpPr>
                <p:nvPr/>
              </p:nvSpPr>
              <p:spPr bwMode="auto">
                <a:xfrm>
                  <a:off x="2504" y="2016"/>
                  <a:ext cx="136" cy="376"/>
                </a:xfrm>
                <a:custGeom>
                  <a:avLst/>
                  <a:gdLst>
                    <a:gd name="T0" fmla="*/ 136 w 136"/>
                    <a:gd name="T1" fmla="*/ 104 h 376"/>
                    <a:gd name="T2" fmla="*/ 96 w 136"/>
                    <a:gd name="T3" fmla="*/ 312 h 376"/>
                    <a:gd name="T4" fmla="*/ 0 w 136"/>
                    <a:gd name="T5" fmla="*/ 376 h 376"/>
                    <a:gd name="T6" fmla="*/ 80 w 136"/>
                    <a:gd name="T7" fmla="*/ 0 h 376"/>
                    <a:gd name="T8" fmla="*/ 136 w 136"/>
                    <a:gd name="T9" fmla="*/ 104 h 376"/>
                    <a:gd name="T10" fmla="*/ 0 60000 65536"/>
                    <a:gd name="T11" fmla="*/ 0 60000 65536"/>
                    <a:gd name="T12" fmla="*/ 0 60000 65536"/>
                    <a:gd name="T13" fmla="*/ 0 60000 65536"/>
                    <a:gd name="T14" fmla="*/ 0 60000 65536"/>
                    <a:gd name="T15" fmla="*/ 0 w 136"/>
                    <a:gd name="T16" fmla="*/ 0 h 376"/>
                    <a:gd name="T17" fmla="*/ 136 w 136"/>
                    <a:gd name="T18" fmla="*/ 376 h 376"/>
                  </a:gdLst>
                  <a:ahLst/>
                  <a:cxnLst>
                    <a:cxn ang="T10">
                      <a:pos x="T0" y="T1"/>
                    </a:cxn>
                    <a:cxn ang="T11">
                      <a:pos x="T2" y="T3"/>
                    </a:cxn>
                    <a:cxn ang="T12">
                      <a:pos x="T4" y="T5"/>
                    </a:cxn>
                    <a:cxn ang="T13">
                      <a:pos x="T6" y="T7"/>
                    </a:cxn>
                    <a:cxn ang="T14">
                      <a:pos x="T8" y="T9"/>
                    </a:cxn>
                  </a:cxnLst>
                  <a:rect l="T15" t="T16" r="T17" b="T18"/>
                  <a:pathLst>
                    <a:path w="136" h="376">
                      <a:moveTo>
                        <a:pt x="136" y="104"/>
                      </a:moveTo>
                      <a:lnTo>
                        <a:pt x="96" y="312"/>
                      </a:lnTo>
                      <a:lnTo>
                        <a:pt x="0" y="376"/>
                      </a:lnTo>
                      <a:lnTo>
                        <a:pt x="80" y="0"/>
                      </a:lnTo>
                      <a:lnTo>
                        <a:pt x="136" y="104"/>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25854" name="Line 35"/>
                <p:cNvSpPr>
                  <a:spLocks noChangeShapeType="1"/>
                </p:cNvSpPr>
                <p:nvPr/>
              </p:nvSpPr>
              <p:spPr bwMode="auto">
                <a:xfrm flipV="1">
                  <a:off x="2608" y="1680"/>
                  <a:ext cx="136" cy="27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25855" name="Line 36"/>
                <p:cNvSpPr>
                  <a:spLocks noChangeShapeType="1"/>
                </p:cNvSpPr>
                <p:nvPr/>
              </p:nvSpPr>
              <p:spPr bwMode="auto">
                <a:xfrm flipH="1" flipV="1">
                  <a:off x="3048" y="1736"/>
                  <a:ext cx="8" cy="32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sp>
            <p:nvSpPr>
              <p:cNvPr id="25845" name="Freeform 37"/>
              <p:cNvSpPr>
                <a:spLocks/>
              </p:cNvSpPr>
              <p:nvPr/>
            </p:nvSpPr>
            <p:spPr bwMode="auto">
              <a:xfrm>
                <a:off x="2689" y="2097"/>
                <a:ext cx="62" cy="351"/>
              </a:xfrm>
              <a:custGeom>
                <a:avLst/>
                <a:gdLst>
                  <a:gd name="T0" fmla="*/ 3 w 168"/>
                  <a:gd name="T1" fmla="*/ 18 h 944"/>
                  <a:gd name="T2" fmla="*/ 0 w 168"/>
                  <a:gd name="T3" fmla="*/ 0 h 944"/>
                  <a:gd name="T4" fmla="*/ 0 w 168"/>
                  <a:gd name="T5" fmla="*/ 1 h 944"/>
                  <a:gd name="T6" fmla="*/ 2 w 168"/>
                  <a:gd name="T7" fmla="*/ 17 h 944"/>
                  <a:gd name="T8" fmla="*/ 3 w 168"/>
                  <a:gd name="T9" fmla="*/ 18 h 944"/>
                  <a:gd name="T10" fmla="*/ 0 60000 65536"/>
                  <a:gd name="T11" fmla="*/ 0 60000 65536"/>
                  <a:gd name="T12" fmla="*/ 0 60000 65536"/>
                  <a:gd name="T13" fmla="*/ 0 60000 65536"/>
                  <a:gd name="T14" fmla="*/ 0 60000 65536"/>
                  <a:gd name="T15" fmla="*/ 0 w 168"/>
                  <a:gd name="T16" fmla="*/ 0 h 944"/>
                  <a:gd name="T17" fmla="*/ 168 w 168"/>
                  <a:gd name="T18" fmla="*/ 944 h 944"/>
                </a:gdLst>
                <a:ahLst/>
                <a:cxnLst>
                  <a:cxn ang="T10">
                    <a:pos x="T0" y="T1"/>
                  </a:cxn>
                  <a:cxn ang="T11">
                    <a:pos x="T2" y="T3"/>
                  </a:cxn>
                  <a:cxn ang="T12">
                    <a:pos x="T4" y="T5"/>
                  </a:cxn>
                  <a:cxn ang="T13">
                    <a:pos x="T6" y="T7"/>
                  </a:cxn>
                  <a:cxn ang="T14">
                    <a:pos x="T8" y="T9"/>
                  </a:cxn>
                </a:cxnLst>
                <a:rect l="T15" t="T16" r="T17" b="T18"/>
                <a:pathLst>
                  <a:path w="168" h="944">
                    <a:moveTo>
                      <a:pt x="168" y="944"/>
                    </a:moveTo>
                    <a:lnTo>
                      <a:pt x="24" y="0"/>
                    </a:lnTo>
                    <a:lnTo>
                      <a:pt x="0" y="48"/>
                    </a:lnTo>
                    <a:lnTo>
                      <a:pt x="128" y="920"/>
                    </a:lnTo>
                    <a:lnTo>
                      <a:pt x="168" y="944"/>
                    </a:lnTo>
                    <a:close/>
                  </a:path>
                </a:pathLst>
              </a:custGeom>
              <a:solidFill>
                <a:srgbClr val="B2B2B2"/>
              </a:solidFill>
              <a:ln w="12700">
                <a:solidFill>
                  <a:schemeClr val="bg1"/>
                </a:solidFill>
                <a:round/>
                <a:headEnd/>
                <a:tailEnd/>
              </a:ln>
            </p:spPr>
            <p:txBody>
              <a:bodyPr lIns="0" tIns="0" rIns="0" bIns="0" anchor="ctr">
                <a:spAutoFit/>
              </a:bodyPr>
              <a:lstStyle/>
              <a:p>
                <a:endParaRPr lang="en-US"/>
              </a:p>
            </p:txBody>
          </p:sp>
          <p:sp>
            <p:nvSpPr>
              <p:cNvPr id="25846" name="Freeform 38"/>
              <p:cNvSpPr>
                <a:spLocks/>
              </p:cNvSpPr>
              <p:nvPr/>
            </p:nvSpPr>
            <p:spPr bwMode="auto">
              <a:xfrm>
                <a:off x="2382" y="1853"/>
                <a:ext cx="354" cy="78"/>
              </a:xfrm>
              <a:custGeom>
                <a:avLst/>
                <a:gdLst>
                  <a:gd name="T0" fmla="*/ 0 w 952"/>
                  <a:gd name="T1" fmla="*/ 1 h 208"/>
                  <a:gd name="T2" fmla="*/ 1 w 952"/>
                  <a:gd name="T3" fmla="*/ 0 h 208"/>
                  <a:gd name="T4" fmla="*/ 18 w 952"/>
                  <a:gd name="T5" fmla="*/ 3 h 208"/>
                  <a:gd name="T6" fmla="*/ 18 w 952"/>
                  <a:gd name="T7" fmla="*/ 4 h 208"/>
                  <a:gd name="T8" fmla="*/ 0 w 952"/>
                  <a:gd name="T9" fmla="*/ 1 h 208"/>
                  <a:gd name="T10" fmla="*/ 0 60000 65536"/>
                  <a:gd name="T11" fmla="*/ 0 60000 65536"/>
                  <a:gd name="T12" fmla="*/ 0 60000 65536"/>
                  <a:gd name="T13" fmla="*/ 0 60000 65536"/>
                  <a:gd name="T14" fmla="*/ 0 60000 65536"/>
                  <a:gd name="T15" fmla="*/ 0 w 952"/>
                  <a:gd name="T16" fmla="*/ 0 h 208"/>
                  <a:gd name="T17" fmla="*/ 952 w 952"/>
                  <a:gd name="T18" fmla="*/ 208 h 208"/>
                </a:gdLst>
                <a:ahLst/>
                <a:cxnLst>
                  <a:cxn ang="T10">
                    <a:pos x="T0" y="T1"/>
                  </a:cxn>
                  <a:cxn ang="T11">
                    <a:pos x="T2" y="T3"/>
                  </a:cxn>
                  <a:cxn ang="T12">
                    <a:pos x="T4" y="T5"/>
                  </a:cxn>
                  <a:cxn ang="T13">
                    <a:pos x="T6" y="T7"/>
                  </a:cxn>
                  <a:cxn ang="T14">
                    <a:pos x="T8" y="T9"/>
                  </a:cxn>
                </a:cxnLst>
                <a:rect l="T15" t="T16" r="T17" b="T18"/>
                <a:pathLst>
                  <a:path w="952" h="208">
                    <a:moveTo>
                      <a:pt x="0" y="40"/>
                    </a:moveTo>
                    <a:lnTo>
                      <a:pt x="88" y="0"/>
                    </a:lnTo>
                    <a:lnTo>
                      <a:pt x="936" y="160"/>
                    </a:lnTo>
                    <a:lnTo>
                      <a:pt x="952" y="208"/>
                    </a:lnTo>
                    <a:lnTo>
                      <a:pt x="0" y="4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25847" name="Rectangle 39"/>
              <p:cNvSpPr>
                <a:spLocks noChangeArrowheads="1"/>
              </p:cNvSpPr>
              <p:nvPr/>
            </p:nvSpPr>
            <p:spPr bwMode="auto">
              <a:xfrm>
                <a:off x="2124" y="2018"/>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25848" name="Rectangle 40"/>
              <p:cNvSpPr>
                <a:spLocks noChangeArrowheads="1"/>
              </p:cNvSpPr>
              <p:nvPr/>
            </p:nvSpPr>
            <p:spPr bwMode="auto">
              <a:xfrm>
                <a:off x="2124" y="2426"/>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grpSp>
      </p:grpSp>
      <p:sp>
        <p:nvSpPr>
          <p:cNvPr id="25608" name="AutoShape 261"/>
          <p:cNvSpPr>
            <a:spLocks/>
          </p:cNvSpPr>
          <p:nvPr/>
        </p:nvSpPr>
        <p:spPr bwMode="auto">
          <a:xfrm>
            <a:off x="1604390" y="1811475"/>
            <a:ext cx="718195" cy="3566160"/>
          </a:xfrm>
          <a:prstGeom prst="rightBrace">
            <a:avLst>
              <a:gd name="adj1" fmla="val 73504"/>
              <a:gd name="adj2" fmla="val 30009"/>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endParaRPr lang="en-US"/>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0700" y="2169114"/>
            <a:ext cx="6436197" cy="2032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165577" y="2850308"/>
            <a:ext cx="5917307" cy="3321957"/>
          </a:xfrm>
          <a:prstGeom prst="rect">
            <a:avLst/>
          </a:prstGeom>
        </p:spPr>
      </p:pic>
      <p:sp>
        <p:nvSpPr>
          <p:cNvPr id="26627" name="Rectangle 3"/>
          <p:cNvSpPr>
            <a:spLocks noGrp="1" noChangeArrowheads="1"/>
          </p:cNvSpPr>
          <p:nvPr>
            <p:ph type="title"/>
          </p:nvPr>
        </p:nvSpPr>
        <p:spPr/>
        <p:txBody>
          <a:bodyPr/>
          <a:lstStyle/>
          <a:p>
            <a:r>
              <a:rPr lang="en-US" dirty="0"/>
              <a:t>The Summary screen</a:t>
            </a:r>
          </a:p>
        </p:txBody>
      </p:sp>
      <p:sp>
        <p:nvSpPr>
          <p:cNvPr id="26628" name="Rectangle 4"/>
          <p:cNvSpPr>
            <a:spLocks noGrp="1" noChangeArrowheads="1"/>
          </p:cNvSpPr>
          <p:nvPr>
            <p:ph idx="1"/>
          </p:nvPr>
        </p:nvSpPr>
        <p:spPr>
          <a:xfrm>
            <a:off x="281613" y="982663"/>
            <a:ext cx="3357562" cy="5463293"/>
          </a:xfrm>
        </p:spPr>
        <p:txBody>
          <a:bodyPr/>
          <a:lstStyle/>
          <a:p>
            <a:pPr>
              <a:buFont typeface="Arial" charset="0"/>
              <a:buChar char="•"/>
            </a:pPr>
            <a:r>
              <a:rPr lang="en-US" dirty="0"/>
              <a:t>The Summary screen is a read-only summary of important claim file elements, including:</a:t>
            </a:r>
          </a:p>
          <a:p>
            <a:pPr lvl="1"/>
            <a:r>
              <a:rPr lang="en-US" sz="2000" dirty="0">
                <a:solidFill>
                  <a:srgbClr val="0033CC"/>
                </a:solidFill>
              </a:rPr>
              <a:t>Claim headline information</a:t>
            </a:r>
          </a:p>
          <a:p>
            <a:pPr lvl="1"/>
            <a:r>
              <a:rPr lang="en-US" sz="2000" dirty="0">
                <a:solidFill>
                  <a:srgbClr val="008000"/>
                </a:solidFill>
              </a:rPr>
              <a:t>Financials</a:t>
            </a:r>
          </a:p>
          <a:p>
            <a:pPr lvl="1"/>
            <a:r>
              <a:rPr lang="en-US" sz="2000" dirty="0">
                <a:solidFill>
                  <a:srgbClr val="7030A0"/>
                </a:solidFill>
              </a:rPr>
              <a:t>Exposures</a:t>
            </a:r>
          </a:p>
          <a:p>
            <a:pPr lvl="1"/>
            <a:r>
              <a:rPr lang="en-US" sz="2000" dirty="0">
                <a:solidFill>
                  <a:srgbClr val="008000"/>
                </a:solidFill>
              </a:rPr>
              <a:t>Services</a:t>
            </a:r>
          </a:p>
        </p:txBody>
      </p:sp>
      <p:grpSp>
        <p:nvGrpSpPr>
          <p:cNvPr id="26630" name="Group 12"/>
          <p:cNvGrpSpPr>
            <a:grpSpLocks/>
          </p:cNvGrpSpPr>
          <p:nvPr/>
        </p:nvGrpSpPr>
        <p:grpSpPr bwMode="auto">
          <a:xfrm>
            <a:off x="2337232" y="4729554"/>
            <a:ext cx="549275" cy="546100"/>
            <a:chOff x="3360" y="800"/>
            <a:chExt cx="620" cy="616"/>
          </a:xfrm>
        </p:grpSpPr>
        <p:sp>
          <p:nvSpPr>
            <p:cNvPr id="26764" name="AutoShape 13"/>
            <p:cNvSpPr>
              <a:spLocks noChangeArrowheads="1"/>
            </p:cNvSpPr>
            <p:nvPr/>
          </p:nvSpPr>
          <p:spPr bwMode="auto">
            <a:xfrm>
              <a:off x="3360" y="800"/>
              <a:ext cx="620" cy="616"/>
            </a:xfrm>
            <a:prstGeom prst="roundRect">
              <a:avLst>
                <a:gd name="adj" fmla="val 16667"/>
              </a:avLst>
            </a:prstGeom>
            <a:solidFill>
              <a:srgbClr val="CCFFCC"/>
            </a:solidFill>
            <a:ln w="12700" algn="ctr">
              <a:solidFill>
                <a:schemeClr val="bg1"/>
              </a:solidFill>
              <a:round/>
              <a:headEnd/>
              <a:tailEnd/>
            </a:ln>
          </p:spPr>
          <p:txBody>
            <a:bodyPr lIns="0" tIns="0" rIns="0" bIns="0" anchor="ctr">
              <a:spAutoFit/>
            </a:bodyPr>
            <a:lstStyle/>
            <a:p>
              <a:endParaRPr lang="en-US"/>
            </a:p>
          </p:txBody>
        </p:sp>
        <p:sp>
          <p:nvSpPr>
            <p:cNvPr id="26765" name="Freeform 14"/>
            <p:cNvSpPr>
              <a:spLocks/>
            </p:cNvSpPr>
            <p:nvPr/>
          </p:nvSpPr>
          <p:spPr bwMode="auto">
            <a:xfrm>
              <a:off x="3403" y="830"/>
              <a:ext cx="212" cy="274"/>
            </a:xfrm>
            <a:custGeom>
              <a:avLst/>
              <a:gdLst>
                <a:gd name="T0" fmla="*/ 1 w 1052"/>
                <a:gd name="T1" fmla="*/ 2 h 1352"/>
                <a:gd name="T2" fmla="*/ 0 w 1052"/>
                <a:gd name="T3" fmla="*/ 2 h 1352"/>
                <a:gd name="T4" fmla="*/ 0 w 1052"/>
                <a:gd name="T5" fmla="*/ 1 h 1352"/>
                <a:gd name="T6" fmla="*/ 0 w 1052"/>
                <a:gd name="T7" fmla="*/ 1 h 1352"/>
                <a:gd name="T8" fmla="*/ 0 w 1052"/>
                <a:gd name="T9" fmla="*/ 1 h 1352"/>
                <a:gd name="T10" fmla="*/ 0 w 1052"/>
                <a:gd name="T11" fmla="*/ 0 h 1352"/>
                <a:gd name="T12" fmla="*/ 0 w 1052"/>
                <a:gd name="T13" fmla="*/ 0 h 1352"/>
                <a:gd name="T14" fmla="*/ 0 w 1052"/>
                <a:gd name="T15" fmla="*/ 0 h 1352"/>
                <a:gd name="T16" fmla="*/ 1 w 1052"/>
                <a:gd name="T17" fmla="*/ 0 h 1352"/>
                <a:gd name="T18" fmla="*/ 1 w 1052"/>
                <a:gd name="T19" fmla="*/ 0 h 1352"/>
                <a:gd name="T20" fmla="*/ 1 w 1052"/>
                <a:gd name="T21" fmla="*/ 0 h 1352"/>
                <a:gd name="T22" fmla="*/ 1 w 1052"/>
                <a:gd name="T23" fmla="*/ 0 h 1352"/>
                <a:gd name="T24" fmla="*/ 2 w 1052"/>
                <a:gd name="T25" fmla="*/ 0 h 1352"/>
                <a:gd name="T26" fmla="*/ 2 w 1052"/>
                <a:gd name="T27" fmla="*/ 1 h 1352"/>
                <a:gd name="T28" fmla="*/ 2 w 1052"/>
                <a:gd name="T29" fmla="*/ 1 h 1352"/>
                <a:gd name="T30" fmla="*/ 1 w 1052"/>
                <a:gd name="T31" fmla="*/ 2 h 1352"/>
                <a:gd name="T32" fmla="*/ 1 w 1052"/>
                <a:gd name="T33" fmla="*/ 2 h 1352"/>
                <a:gd name="T34" fmla="*/ 1 w 1052"/>
                <a:gd name="T35" fmla="*/ 2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grpSp>
          <p:nvGrpSpPr>
            <p:cNvPr id="26766" name="Group 15"/>
            <p:cNvGrpSpPr>
              <a:grpSpLocks/>
            </p:cNvGrpSpPr>
            <p:nvPr/>
          </p:nvGrpSpPr>
          <p:grpSpPr bwMode="auto">
            <a:xfrm flipH="1">
              <a:off x="3749" y="1171"/>
              <a:ext cx="212" cy="213"/>
              <a:chOff x="1350" y="686"/>
              <a:chExt cx="1132" cy="1132"/>
            </a:xfrm>
          </p:grpSpPr>
          <p:sp>
            <p:nvSpPr>
              <p:cNvPr id="26768" name="AutoShape 16"/>
              <p:cNvSpPr>
                <a:spLocks noChangeArrowheads="1"/>
              </p:cNvSpPr>
              <p:nvPr/>
            </p:nvSpPr>
            <p:spPr bwMode="auto">
              <a:xfrm>
                <a:off x="1350" y="686"/>
                <a:ext cx="1132" cy="1132"/>
              </a:xfrm>
              <a:prstGeom prst="smileyFace">
                <a:avLst>
                  <a:gd name="adj" fmla="val -4653"/>
                </a:avLst>
              </a:prstGeom>
              <a:solidFill>
                <a:srgbClr val="FFCC99"/>
              </a:solidFill>
              <a:ln w="12700">
                <a:solidFill>
                  <a:srgbClr val="000000"/>
                </a:solidFill>
                <a:round/>
                <a:headEnd/>
                <a:tailEnd/>
              </a:ln>
            </p:spPr>
            <p:txBody>
              <a:bodyPr wrap="none" anchor="ctr"/>
              <a:lstStyle/>
              <a:p>
                <a:endParaRPr lang="en-US"/>
              </a:p>
            </p:txBody>
          </p:sp>
          <p:pic>
            <p:nvPicPr>
              <p:cNvPr id="26769" name="Picture 17" descr="j015193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33" y="783"/>
                <a:ext cx="38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6767" name="Picture 18" descr="BS01887_"/>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81" y="829"/>
              <a:ext cx="382"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632" name="Group 155"/>
          <p:cNvGrpSpPr>
            <a:grpSpLocks/>
          </p:cNvGrpSpPr>
          <p:nvPr/>
        </p:nvGrpSpPr>
        <p:grpSpPr bwMode="auto">
          <a:xfrm>
            <a:off x="5449314" y="2127996"/>
            <a:ext cx="1544638" cy="722312"/>
            <a:chOff x="4621" y="156"/>
            <a:chExt cx="973" cy="455"/>
          </a:xfrm>
        </p:grpSpPr>
        <p:grpSp>
          <p:nvGrpSpPr>
            <p:cNvPr id="26733" name="Group 43"/>
            <p:cNvGrpSpPr>
              <a:grpSpLocks/>
            </p:cNvGrpSpPr>
            <p:nvPr/>
          </p:nvGrpSpPr>
          <p:grpSpPr bwMode="auto">
            <a:xfrm>
              <a:off x="4621" y="156"/>
              <a:ext cx="364" cy="455"/>
              <a:chOff x="4174" y="933"/>
              <a:chExt cx="921" cy="1151"/>
            </a:xfrm>
          </p:grpSpPr>
          <p:sp>
            <p:nvSpPr>
              <p:cNvPr id="26738" name="Rectangle 44"/>
              <p:cNvSpPr>
                <a:spLocks noChangeArrowheads="1"/>
              </p:cNvSpPr>
              <p:nvPr/>
            </p:nvSpPr>
            <p:spPr bwMode="auto">
              <a:xfrm>
                <a:off x="4316" y="994"/>
                <a:ext cx="771" cy="1090"/>
              </a:xfrm>
              <a:prstGeom prst="rect">
                <a:avLst/>
              </a:prstGeom>
              <a:solidFill>
                <a:srgbClr val="CC9900"/>
              </a:solidFill>
              <a:ln w="12700" algn="ctr">
                <a:solidFill>
                  <a:schemeClr val="bg1"/>
                </a:solidFill>
                <a:miter lim="800000"/>
                <a:headEnd/>
                <a:tailEnd/>
              </a:ln>
            </p:spPr>
            <p:txBody>
              <a:bodyPr lIns="0" tIns="0" rIns="0" bIns="0" anchor="ctr">
                <a:spAutoFit/>
              </a:bodyPr>
              <a:lstStyle/>
              <a:p>
                <a:endParaRPr lang="en-US"/>
              </a:p>
            </p:txBody>
          </p:sp>
          <p:sp>
            <p:nvSpPr>
              <p:cNvPr id="26739" name="AutoShape 45"/>
              <p:cNvSpPr>
                <a:spLocks noChangeArrowheads="1"/>
              </p:cNvSpPr>
              <p:nvPr/>
            </p:nvSpPr>
            <p:spPr bwMode="auto">
              <a:xfrm>
                <a:off x="4263" y="1004"/>
                <a:ext cx="832" cy="1054"/>
              </a:xfrm>
              <a:prstGeom prst="parallelogram">
                <a:avLst>
                  <a:gd name="adj" fmla="val 7787"/>
                </a:avLst>
              </a:prstGeom>
              <a:solidFill>
                <a:srgbClr val="CCFFCC"/>
              </a:solidFill>
              <a:ln w="12700" algn="ctr">
                <a:solidFill>
                  <a:schemeClr val="bg1"/>
                </a:solidFill>
                <a:miter lim="800000"/>
                <a:headEnd/>
                <a:tailEnd/>
              </a:ln>
            </p:spPr>
            <p:txBody>
              <a:bodyPr lIns="0" tIns="0" rIns="0" bIns="0" anchor="ctr">
                <a:spAutoFit/>
              </a:bodyPr>
              <a:lstStyle/>
              <a:p>
                <a:endParaRPr lang="en-US"/>
              </a:p>
            </p:txBody>
          </p:sp>
          <p:sp>
            <p:nvSpPr>
              <p:cNvPr id="26740" name="AutoShape 46"/>
              <p:cNvSpPr>
                <a:spLocks noChangeArrowheads="1"/>
              </p:cNvSpPr>
              <p:nvPr/>
            </p:nvSpPr>
            <p:spPr bwMode="auto">
              <a:xfrm>
                <a:off x="4277" y="1018"/>
                <a:ext cx="788" cy="1054"/>
              </a:xfrm>
              <a:prstGeom prst="parallelogram">
                <a:avLst>
                  <a:gd name="adj" fmla="val 7787"/>
                </a:avLst>
              </a:prstGeom>
              <a:solidFill>
                <a:srgbClr val="CCFFCC"/>
              </a:solidFill>
              <a:ln w="12700" algn="ctr">
                <a:solidFill>
                  <a:schemeClr val="bg1"/>
                </a:solidFill>
                <a:miter lim="800000"/>
                <a:headEnd/>
                <a:tailEnd/>
              </a:ln>
            </p:spPr>
            <p:txBody>
              <a:bodyPr lIns="0" tIns="0" rIns="0" bIns="0" anchor="ctr">
                <a:spAutoFit/>
              </a:bodyPr>
              <a:lstStyle/>
              <a:p>
                <a:endParaRPr lang="en-US"/>
              </a:p>
            </p:txBody>
          </p:sp>
          <p:sp>
            <p:nvSpPr>
              <p:cNvPr id="26741" name="AutoShape 47"/>
              <p:cNvSpPr>
                <a:spLocks noChangeArrowheads="1"/>
              </p:cNvSpPr>
              <p:nvPr/>
            </p:nvSpPr>
            <p:spPr bwMode="auto">
              <a:xfrm>
                <a:off x="4174" y="994"/>
                <a:ext cx="912" cy="1090"/>
              </a:xfrm>
              <a:prstGeom prst="parallelogram">
                <a:avLst>
                  <a:gd name="adj" fmla="val 15597"/>
                </a:avLst>
              </a:prstGeom>
              <a:solidFill>
                <a:srgbClr val="CCFFCC"/>
              </a:solidFill>
              <a:ln w="12700" algn="ctr">
                <a:solidFill>
                  <a:schemeClr val="bg1"/>
                </a:solidFill>
                <a:miter lim="800000"/>
                <a:headEnd/>
                <a:tailEnd/>
              </a:ln>
            </p:spPr>
            <p:txBody>
              <a:bodyPr lIns="0" tIns="0" rIns="0" bIns="0" anchor="ctr">
                <a:spAutoFit/>
              </a:bodyPr>
              <a:lstStyle/>
              <a:p>
                <a:endParaRPr lang="en-US"/>
              </a:p>
            </p:txBody>
          </p:sp>
          <p:sp>
            <p:nvSpPr>
              <p:cNvPr id="26742" name="Freeform 48"/>
              <p:cNvSpPr>
                <a:spLocks/>
              </p:cNvSpPr>
              <p:nvPr/>
            </p:nvSpPr>
            <p:spPr bwMode="auto">
              <a:xfrm>
                <a:off x="4348" y="933"/>
                <a:ext cx="77" cy="121"/>
              </a:xfrm>
              <a:custGeom>
                <a:avLst/>
                <a:gdLst>
                  <a:gd name="T0" fmla="*/ 77 w 77"/>
                  <a:gd name="T1" fmla="*/ 57 h 121"/>
                  <a:gd name="T2" fmla="*/ 62 w 77"/>
                  <a:gd name="T3" fmla="*/ 12 h 121"/>
                  <a:gd name="T4" fmla="*/ 44 w 77"/>
                  <a:gd name="T5" fmla="*/ 0 h 121"/>
                  <a:gd name="T6" fmla="*/ 17 w 77"/>
                  <a:gd name="T7" fmla="*/ 15 h 121"/>
                  <a:gd name="T8" fmla="*/ 2 w 77"/>
                  <a:gd name="T9" fmla="*/ 63 h 121"/>
                  <a:gd name="T10" fmla="*/ 8 w 77"/>
                  <a:gd name="T11" fmla="*/ 99 h 121"/>
                  <a:gd name="T12" fmla="*/ 32 w 77"/>
                  <a:gd name="T13" fmla="*/ 117 h 121"/>
                  <a:gd name="T14" fmla="*/ 62 w 77"/>
                  <a:gd name="T15" fmla="*/ 120 h 121"/>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121"/>
                  <a:gd name="T26" fmla="*/ 77 w 77"/>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121">
                    <a:moveTo>
                      <a:pt x="77" y="57"/>
                    </a:moveTo>
                    <a:cubicBezTo>
                      <a:pt x="72" y="39"/>
                      <a:pt x="67" y="21"/>
                      <a:pt x="62" y="12"/>
                    </a:cubicBezTo>
                    <a:cubicBezTo>
                      <a:pt x="57" y="3"/>
                      <a:pt x="51" y="0"/>
                      <a:pt x="44" y="0"/>
                    </a:cubicBezTo>
                    <a:cubicBezTo>
                      <a:pt x="37" y="0"/>
                      <a:pt x="24" y="5"/>
                      <a:pt x="17" y="15"/>
                    </a:cubicBezTo>
                    <a:cubicBezTo>
                      <a:pt x="10" y="25"/>
                      <a:pt x="4" y="49"/>
                      <a:pt x="2" y="63"/>
                    </a:cubicBezTo>
                    <a:cubicBezTo>
                      <a:pt x="0" y="77"/>
                      <a:pt x="3" y="90"/>
                      <a:pt x="8" y="99"/>
                    </a:cubicBezTo>
                    <a:cubicBezTo>
                      <a:pt x="13" y="108"/>
                      <a:pt x="23" y="113"/>
                      <a:pt x="32" y="117"/>
                    </a:cubicBezTo>
                    <a:cubicBezTo>
                      <a:pt x="41" y="121"/>
                      <a:pt x="51" y="120"/>
                      <a:pt x="62" y="120"/>
                    </a:cubicBezTo>
                  </a:path>
                </a:pathLst>
              </a:custGeom>
              <a:noFill/>
              <a:ln w="28575">
                <a:solidFill>
                  <a:srgbClr val="4D4D4D"/>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26743" name="Freeform 49"/>
              <p:cNvSpPr>
                <a:spLocks/>
              </p:cNvSpPr>
              <p:nvPr/>
            </p:nvSpPr>
            <p:spPr bwMode="auto">
              <a:xfrm>
                <a:off x="4444" y="933"/>
                <a:ext cx="77" cy="121"/>
              </a:xfrm>
              <a:custGeom>
                <a:avLst/>
                <a:gdLst>
                  <a:gd name="T0" fmla="*/ 77 w 77"/>
                  <a:gd name="T1" fmla="*/ 57 h 121"/>
                  <a:gd name="T2" fmla="*/ 62 w 77"/>
                  <a:gd name="T3" fmla="*/ 12 h 121"/>
                  <a:gd name="T4" fmla="*/ 44 w 77"/>
                  <a:gd name="T5" fmla="*/ 0 h 121"/>
                  <a:gd name="T6" fmla="*/ 17 w 77"/>
                  <a:gd name="T7" fmla="*/ 15 h 121"/>
                  <a:gd name="T8" fmla="*/ 2 w 77"/>
                  <a:gd name="T9" fmla="*/ 63 h 121"/>
                  <a:gd name="T10" fmla="*/ 8 w 77"/>
                  <a:gd name="T11" fmla="*/ 99 h 121"/>
                  <a:gd name="T12" fmla="*/ 32 w 77"/>
                  <a:gd name="T13" fmla="*/ 117 h 121"/>
                  <a:gd name="T14" fmla="*/ 62 w 77"/>
                  <a:gd name="T15" fmla="*/ 120 h 121"/>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121"/>
                  <a:gd name="T26" fmla="*/ 77 w 77"/>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121">
                    <a:moveTo>
                      <a:pt x="77" y="57"/>
                    </a:moveTo>
                    <a:cubicBezTo>
                      <a:pt x="72" y="39"/>
                      <a:pt x="67" y="21"/>
                      <a:pt x="62" y="12"/>
                    </a:cubicBezTo>
                    <a:cubicBezTo>
                      <a:pt x="57" y="3"/>
                      <a:pt x="51" y="0"/>
                      <a:pt x="44" y="0"/>
                    </a:cubicBezTo>
                    <a:cubicBezTo>
                      <a:pt x="37" y="0"/>
                      <a:pt x="24" y="5"/>
                      <a:pt x="17" y="15"/>
                    </a:cubicBezTo>
                    <a:cubicBezTo>
                      <a:pt x="10" y="25"/>
                      <a:pt x="4" y="49"/>
                      <a:pt x="2" y="63"/>
                    </a:cubicBezTo>
                    <a:cubicBezTo>
                      <a:pt x="0" y="77"/>
                      <a:pt x="3" y="90"/>
                      <a:pt x="8" y="99"/>
                    </a:cubicBezTo>
                    <a:cubicBezTo>
                      <a:pt x="13" y="108"/>
                      <a:pt x="23" y="113"/>
                      <a:pt x="32" y="117"/>
                    </a:cubicBezTo>
                    <a:cubicBezTo>
                      <a:pt x="41" y="121"/>
                      <a:pt x="51" y="120"/>
                      <a:pt x="62" y="120"/>
                    </a:cubicBezTo>
                  </a:path>
                </a:pathLst>
              </a:custGeom>
              <a:noFill/>
              <a:ln w="28575">
                <a:solidFill>
                  <a:srgbClr val="4D4D4D"/>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26744" name="Freeform 50"/>
              <p:cNvSpPr>
                <a:spLocks/>
              </p:cNvSpPr>
              <p:nvPr/>
            </p:nvSpPr>
            <p:spPr bwMode="auto">
              <a:xfrm>
                <a:off x="4540" y="933"/>
                <a:ext cx="77" cy="121"/>
              </a:xfrm>
              <a:custGeom>
                <a:avLst/>
                <a:gdLst>
                  <a:gd name="T0" fmla="*/ 77 w 77"/>
                  <a:gd name="T1" fmla="*/ 57 h 121"/>
                  <a:gd name="T2" fmla="*/ 62 w 77"/>
                  <a:gd name="T3" fmla="*/ 12 h 121"/>
                  <a:gd name="T4" fmla="*/ 44 w 77"/>
                  <a:gd name="T5" fmla="*/ 0 h 121"/>
                  <a:gd name="T6" fmla="*/ 17 w 77"/>
                  <a:gd name="T7" fmla="*/ 15 h 121"/>
                  <a:gd name="T8" fmla="*/ 2 w 77"/>
                  <a:gd name="T9" fmla="*/ 63 h 121"/>
                  <a:gd name="T10" fmla="*/ 8 w 77"/>
                  <a:gd name="T11" fmla="*/ 99 h 121"/>
                  <a:gd name="T12" fmla="*/ 32 w 77"/>
                  <a:gd name="T13" fmla="*/ 117 h 121"/>
                  <a:gd name="T14" fmla="*/ 62 w 77"/>
                  <a:gd name="T15" fmla="*/ 120 h 121"/>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121"/>
                  <a:gd name="T26" fmla="*/ 77 w 77"/>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121">
                    <a:moveTo>
                      <a:pt x="77" y="57"/>
                    </a:moveTo>
                    <a:cubicBezTo>
                      <a:pt x="72" y="39"/>
                      <a:pt x="67" y="21"/>
                      <a:pt x="62" y="12"/>
                    </a:cubicBezTo>
                    <a:cubicBezTo>
                      <a:pt x="57" y="3"/>
                      <a:pt x="51" y="0"/>
                      <a:pt x="44" y="0"/>
                    </a:cubicBezTo>
                    <a:cubicBezTo>
                      <a:pt x="37" y="0"/>
                      <a:pt x="24" y="5"/>
                      <a:pt x="17" y="15"/>
                    </a:cubicBezTo>
                    <a:cubicBezTo>
                      <a:pt x="10" y="25"/>
                      <a:pt x="4" y="49"/>
                      <a:pt x="2" y="63"/>
                    </a:cubicBezTo>
                    <a:cubicBezTo>
                      <a:pt x="0" y="77"/>
                      <a:pt x="3" y="90"/>
                      <a:pt x="8" y="99"/>
                    </a:cubicBezTo>
                    <a:cubicBezTo>
                      <a:pt x="13" y="108"/>
                      <a:pt x="23" y="113"/>
                      <a:pt x="32" y="117"/>
                    </a:cubicBezTo>
                    <a:cubicBezTo>
                      <a:pt x="41" y="121"/>
                      <a:pt x="51" y="120"/>
                      <a:pt x="62" y="120"/>
                    </a:cubicBezTo>
                  </a:path>
                </a:pathLst>
              </a:custGeom>
              <a:noFill/>
              <a:ln w="28575">
                <a:solidFill>
                  <a:srgbClr val="4D4D4D"/>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26745" name="Freeform 51"/>
              <p:cNvSpPr>
                <a:spLocks/>
              </p:cNvSpPr>
              <p:nvPr/>
            </p:nvSpPr>
            <p:spPr bwMode="auto">
              <a:xfrm>
                <a:off x="4636" y="933"/>
                <a:ext cx="77" cy="121"/>
              </a:xfrm>
              <a:custGeom>
                <a:avLst/>
                <a:gdLst>
                  <a:gd name="T0" fmla="*/ 77 w 77"/>
                  <a:gd name="T1" fmla="*/ 57 h 121"/>
                  <a:gd name="T2" fmla="*/ 62 w 77"/>
                  <a:gd name="T3" fmla="*/ 12 h 121"/>
                  <a:gd name="T4" fmla="*/ 44 w 77"/>
                  <a:gd name="T5" fmla="*/ 0 h 121"/>
                  <a:gd name="T6" fmla="*/ 17 w 77"/>
                  <a:gd name="T7" fmla="*/ 15 h 121"/>
                  <a:gd name="T8" fmla="*/ 2 w 77"/>
                  <a:gd name="T9" fmla="*/ 63 h 121"/>
                  <a:gd name="T10" fmla="*/ 8 w 77"/>
                  <a:gd name="T11" fmla="*/ 99 h 121"/>
                  <a:gd name="T12" fmla="*/ 32 w 77"/>
                  <a:gd name="T13" fmla="*/ 117 h 121"/>
                  <a:gd name="T14" fmla="*/ 62 w 77"/>
                  <a:gd name="T15" fmla="*/ 120 h 121"/>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121"/>
                  <a:gd name="T26" fmla="*/ 77 w 77"/>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121">
                    <a:moveTo>
                      <a:pt x="77" y="57"/>
                    </a:moveTo>
                    <a:cubicBezTo>
                      <a:pt x="72" y="39"/>
                      <a:pt x="67" y="21"/>
                      <a:pt x="62" y="12"/>
                    </a:cubicBezTo>
                    <a:cubicBezTo>
                      <a:pt x="57" y="3"/>
                      <a:pt x="51" y="0"/>
                      <a:pt x="44" y="0"/>
                    </a:cubicBezTo>
                    <a:cubicBezTo>
                      <a:pt x="37" y="0"/>
                      <a:pt x="24" y="5"/>
                      <a:pt x="17" y="15"/>
                    </a:cubicBezTo>
                    <a:cubicBezTo>
                      <a:pt x="10" y="25"/>
                      <a:pt x="4" y="49"/>
                      <a:pt x="2" y="63"/>
                    </a:cubicBezTo>
                    <a:cubicBezTo>
                      <a:pt x="0" y="77"/>
                      <a:pt x="3" y="90"/>
                      <a:pt x="8" y="99"/>
                    </a:cubicBezTo>
                    <a:cubicBezTo>
                      <a:pt x="13" y="108"/>
                      <a:pt x="23" y="113"/>
                      <a:pt x="32" y="117"/>
                    </a:cubicBezTo>
                    <a:cubicBezTo>
                      <a:pt x="41" y="121"/>
                      <a:pt x="51" y="120"/>
                      <a:pt x="62" y="120"/>
                    </a:cubicBezTo>
                  </a:path>
                </a:pathLst>
              </a:custGeom>
              <a:noFill/>
              <a:ln w="28575">
                <a:solidFill>
                  <a:srgbClr val="4D4D4D"/>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26746" name="Freeform 52"/>
              <p:cNvSpPr>
                <a:spLocks/>
              </p:cNvSpPr>
              <p:nvPr/>
            </p:nvSpPr>
            <p:spPr bwMode="auto">
              <a:xfrm>
                <a:off x="4732" y="933"/>
                <a:ext cx="77" cy="121"/>
              </a:xfrm>
              <a:custGeom>
                <a:avLst/>
                <a:gdLst>
                  <a:gd name="T0" fmla="*/ 77 w 77"/>
                  <a:gd name="T1" fmla="*/ 57 h 121"/>
                  <a:gd name="T2" fmla="*/ 62 w 77"/>
                  <a:gd name="T3" fmla="*/ 12 h 121"/>
                  <a:gd name="T4" fmla="*/ 44 w 77"/>
                  <a:gd name="T5" fmla="*/ 0 h 121"/>
                  <a:gd name="T6" fmla="*/ 17 w 77"/>
                  <a:gd name="T7" fmla="*/ 15 h 121"/>
                  <a:gd name="T8" fmla="*/ 2 w 77"/>
                  <a:gd name="T9" fmla="*/ 63 h 121"/>
                  <a:gd name="T10" fmla="*/ 8 w 77"/>
                  <a:gd name="T11" fmla="*/ 99 h 121"/>
                  <a:gd name="T12" fmla="*/ 32 w 77"/>
                  <a:gd name="T13" fmla="*/ 117 h 121"/>
                  <a:gd name="T14" fmla="*/ 62 w 77"/>
                  <a:gd name="T15" fmla="*/ 120 h 121"/>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121"/>
                  <a:gd name="T26" fmla="*/ 77 w 77"/>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121">
                    <a:moveTo>
                      <a:pt x="77" y="57"/>
                    </a:moveTo>
                    <a:cubicBezTo>
                      <a:pt x="72" y="39"/>
                      <a:pt x="67" y="21"/>
                      <a:pt x="62" y="12"/>
                    </a:cubicBezTo>
                    <a:cubicBezTo>
                      <a:pt x="57" y="3"/>
                      <a:pt x="51" y="0"/>
                      <a:pt x="44" y="0"/>
                    </a:cubicBezTo>
                    <a:cubicBezTo>
                      <a:pt x="37" y="0"/>
                      <a:pt x="24" y="5"/>
                      <a:pt x="17" y="15"/>
                    </a:cubicBezTo>
                    <a:cubicBezTo>
                      <a:pt x="10" y="25"/>
                      <a:pt x="4" y="49"/>
                      <a:pt x="2" y="63"/>
                    </a:cubicBezTo>
                    <a:cubicBezTo>
                      <a:pt x="0" y="77"/>
                      <a:pt x="3" y="90"/>
                      <a:pt x="8" y="99"/>
                    </a:cubicBezTo>
                    <a:cubicBezTo>
                      <a:pt x="13" y="108"/>
                      <a:pt x="23" y="113"/>
                      <a:pt x="32" y="117"/>
                    </a:cubicBezTo>
                    <a:cubicBezTo>
                      <a:pt x="41" y="121"/>
                      <a:pt x="51" y="120"/>
                      <a:pt x="62" y="120"/>
                    </a:cubicBezTo>
                  </a:path>
                </a:pathLst>
              </a:custGeom>
              <a:noFill/>
              <a:ln w="28575">
                <a:solidFill>
                  <a:srgbClr val="4D4D4D"/>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26747" name="Freeform 53"/>
              <p:cNvSpPr>
                <a:spLocks/>
              </p:cNvSpPr>
              <p:nvPr/>
            </p:nvSpPr>
            <p:spPr bwMode="auto">
              <a:xfrm>
                <a:off x="4828" y="933"/>
                <a:ext cx="77" cy="121"/>
              </a:xfrm>
              <a:custGeom>
                <a:avLst/>
                <a:gdLst>
                  <a:gd name="T0" fmla="*/ 77 w 77"/>
                  <a:gd name="T1" fmla="*/ 57 h 121"/>
                  <a:gd name="T2" fmla="*/ 62 w 77"/>
                  <a:gd name="T3" fmla="*/ 12 h 121"/>
                  <a:gd name="T4" fmla="*/ 44 w 77"/>
                  <a:gd name="T5" fmla="*/ 0 h 121"/>
                  <a:gd name="T6" fmla="*/ 17 w 77"/>
                  <a:gd name="T7" fmla="*/ 15 h 121"/>
                  <a:gd name="T8" fmla="*/ 2 w 77"/>
                  <a:gd name="T9" fmla="*/ 63 h 121"/>
                  <a:gd name="T10" fmla="*/ 8 w 77"/>
                  <a:gd name="T11" fmla="*/ 99 h 121"/>
                  <a:gd name="T12" fmla="*/ 32 w 77"/>
                  <a:gd name="T13" fmla="*/ 117 h 121"/>
                  <a:gd name="T14" fmla="*/ 62 w 77"/>
                  <a:gd name="T15" fmla="*/ 120 h 121"/>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121"/>
                  <a:gd name="T26" fmla="*/ 77 w 77"/>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121">
                    <a:moveTo>
                      <a:pt x="77" y="57"/>
                    </a:moveTo>
                    <a:cubicBezTo>
                      <a:pt x="72" y="39"/>
                      <a:pt x="67" y="21"/>
                      <a:pt x="62" y="12"/>
                    </a:cubicBezTo>
                    <a:cubicBezTo>
                      <a:pt x="57" y="3"/>
                      <a:pt x="51" y="0"/>
                      <a:pt x="44" y="0"/>
                    </a:cubicBezTo>
                    <a:cubicBezTo>
                      <a:pt x="37" y="0"/>
                      <a:pt x="24" y="5"/>
                      <a:pt x="17" y="15"/>
                    </a:cubicBezTo>
                    <a:cubicBezTo>
                      <a:pt x="10" y="25"/>
                      <a:pt x="4" y="49"/>
                      <a:pt x="2" y="63"/>
                    </a:cubicBezTo>
                    <a:cubicBezTo>
                      <a:pt x="0" y="77"/>
                      <a:pt x="3" y="90"/>
                      <a:pt x="8" y="99"/>
                    </a:cubicBezTo>
                    <a:cubicBezTo>
                      <a:pt x="13" y="108"/>
                      <a:pt x="23" y="113"/>
                      <a:pt x="32" y="117"/>
                    </a:cubicBezTo>
                    <a:cubicBezTo>
                      <a:pt x="41" y="121"/>
                      <a:pt x="51" y="120"/>
                      <a:pt x="62" y="120"/>
                    </a:cubicBezTo>
                  </a:path>
                </a:pathLst>
              </a:custGeom>
              <a:noFill/>
              <a:ln w="28575">
                <a:solidFill>
                  <a:srgbClr val="4D4D4D"/>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26748" name="Freeform 54"/>
              <p:cNvSpPr>
                <a:spLocks/>
              </p:cNvSpPr>
              <p:nvPr/>
            </p:nvSpPr>
            <p:spPr bwMode="auto">
              <a:xfrm>
                <a:off x="4924" y="936"/>
                <a:ext cx="77" cy="121"/>
              </a:xfrm>
              <a:custGeom>
                <a:avLst/>
                <a:gdLst>
                  <a:gd name="T0" fmla="*/ 77 w 77"/>
                  <a:gd name="T1" fmla="*/ 57 h 121"/>
                  <a:gd name="T2" fmla="*/ 62 w 77"/>
                  <a:gd name="T3" fmla="*/ 12 h 121"/>
                  <a:gd name="T4" fmla="*/ 44 w 77"/>
                  <a:gd name="T5" fmla="*/ 0 h 121"/>
                  <a:gd name="T6" fmla="*/ 17 w 77"/>
                  <a:gd name="T7" fmla="*/ 15 h 121"/>
                  <a:gd name="T8" fmla="*/ 2 w 77"/>
                  <a:gd name="T9" fmla="*/ 63 h 121"/>
                  <a:gd name="T10" fmla="*/ 8 w 77"/>
                  <a:gd name="T11" fmla="*/ 99 h 121"/>
                  <a:gd name="T12" fmla="*/ 32 w 77"/>
                  <a:gd name="T13" fmla="*/ 117 h 121"/>
                  <a:gd name="T14" fmla="*/ 62 w 77"/>
                  <a:gd name="T15" fmla="*/ 120 h 121"/>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121"/>
                  <a:gd name="T26" fmla="*/ 77 w 77"/>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121">
                    <a:moveTo>
                      <a:pt x="77" y="57"/>
                    </a:moveTo>
                    <a:cubicBezTo>
                      <a:pt x="72" y="39"/>
                      <a:pt x="67" y="21"/>
                      <a:pt x="62" y="12"/>
                    </a:cubicBezTo>
                    <a:cubicBezTo>
                      <a:pt x="57" y="3"/>
                      <a:pt x="51" y="0"/>
                      <a:pt x="44" y="0"/>
                    </a:cubicBezTo>
                    <a:cubicBezTo>
                      <a:pt x="37" y="0"/>
                      <a:pt x="24" y="5"/>
                      <a:pt x="17" y="15"/>
                    </a:cubicBezTo>
                    <a:cubicBezTo>
                      <a:pt x="10" y="25"/>
                      <a:pt x="4" y="49"/>
                      <a:pt x="2" y="63"/>
                    </a:cubicBezTo>
                    <a:cubicBezTo>
                      <a:pt x="0" y="77"/>
                      <a:pt x="3" y="90"/>
                      <a:pt x="8" y="99"/>
                    </a:cubicBezTo>
                    <a:cubicBezTo>
                      <a:pt x="13" y="108"/>
                      <a:pt x="23" y="113"/>
                      <a:pt x="32" y="117"/>
                    </a:cubicBezTo>
                    <a:cubicBezTo>
                      <a:pt x="41" y="121"/>
                      <a:pt x="51" y="120"/>
                      <a:pt x="62" y="120"/>
                    </a:cubicBezTo>
                  </a:path>
                </a:pathLst>
              </a:custGeom>
              <a:noFill/>
              <a:ln w="28575">
                <a:solidFill>
                  <a:srgbClr val="4D4D4D"/>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26749" name="Line 55"/>
              <p:cNvSpPr>
                <a:spLocks noChangeShapeType="1"/>
              </p:cNvSpPr>
              <p:nvPr/>
            </p:nvSpPr>
            <p:spPr bwMode="auto">
              <a:xfrm>
                <a:off x="4360" y="1205"/>
                <a:ext cx="283"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26750" name="Line 56"/>
              <p:cNvSpPr>
                <a:spLocks noChangeShapeType="1"/>
              </p:cNvSpPr>
              <p:nvPr/>
            </p:nvSpPr>
            <p:spPr bwMode="auto">
              <a:xfrm>
                <a:off x="4351" y="1301"/>
                <a:ext cx="283"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26751" name="Line 57"/>
              <p:cNvSpPr>
                <a:spLocks noChangeShapeType="1"/>
              </p:cNvSpPr>
              <p:nvPr/>
            </p:nvSpPr>
            <p:spPr bwMode="auto">
              <a:xfrm>
                <a:off x="4666" y="1397"/>
                <a:ext cx="28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26752" name="Line 58"/>
              <p:cNvSpPr>
                <a:spLocks noChangeShapeType="1"/>
              </p:cNvSpPr>
              <p:nvPr/>
            </p:nvSpPr>
            <p:spPr bwMode="auto">
              <a:xfrm>
                <a:off x="4324" y="1493"/>
                <a:ext cx="283"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26753" name="Line 59"/>
              <p:cNvSpPr>
                <a:spLocks noChangeShapeType="1"/>
              </p:cNvSpPr>
              <p:nvPr/>
            </p:nvSpPr>
            <p:spPr bwMode="auto">
              <a:xfrm>
                <a:off x="4648" y="1589"/>
                <a:ext cx="28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26754" name="Line 60"/>
              <p:cNvSpPr>
                <a:spLocks noChangeShapeType="1"/>
              </p:cNvSpPr>
              <p:nvPr/>
            </p:nvSpPr>
            <p:spPr bwMode="auto">
              <a:xfrm>
                <a:off x="4639" y="1685"/>
                <a:ext cx="28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nvGrpSpPr>
            <p:cNvPr id="26734" name="Group 61"/>
            <p:cNvGrpSpPr>
              <a:grpSpLocks/>
            </p:cNvGrpSpPr>
            <p:nvPr/>
          </p:nvGrpSpPr>
          <p:grpSpPr bwMode="auto">
            <a:xfrm>
              <a:off x="5140" y="226"/>
              <a:ext cx="454" cy="316"/>
              <a:chOff x="3153" y="1049"/>
              <a:chExt cx="752" cy="523"/>
            </a:xfrm>
          </p:grpSpPr>
          <p:sp>
            <p:nvSpPr>
              <p:cNvPr id="26736" name="Rectangle 62"/>
              <p:cNvSpPr>
                <a:spLocks noChangeArrowheads="1"/>
              </p:cNvSpPr>
              <p:nvPr/>
            </p:nvSpPr>
            <p:spPr bwMode="auto">
              <a:xfrm>
                <a:off x="3153" y="1055"/>
                <a:ext cx="752" cy="517"/>
              </a:xfrm>
              <a:prstGeom prst="rect">
                <a:avLst/>
              </a:prstGeom>
              <a:solidFill>
                <a:srgbClr val="CCFFCC"/>
              </a:solidFill>
              <a:ln w="12700" algn="ctr">
                <a:solidFill>
                  <a:schemeClr val="bg1"/>
                </a:solidFill>
                <a:miter lim="800000"/>
                <a:headEnd/>
                <a:tailEnd/>
              </a:ln>
            </p:spPr>
            <p:txBody>
              <a:bodyPr lIns="0" tIns="0" rIns="0" bIns="0" anchor="ctr">
                <a:spAutoFit/>
              </a:bodyPr>
              <a:lstStyle/>
              <a:p>
                <a:endParaRPr lang="en-US"/>
              </a:p>
            </p:txBody>
          </p:sp>
          <p:pic>
            <p:nvPicPr>
              <p:cNvPr id="26737" name="Picture 63" descr="BS01887_"/>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52" y="1049"/>
                <a:ext cx="347" cy="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735" name="AutoShape 64"/>
            <p:cNvSpPr>
              <a:spLocks noChangeArrowheads="1"/>
            </p:cNvSpPr>
            <p:nvPr/>
          </p:nvSpPr>
          <p:spPr bwMode="auto">
            <a:xfrm>
              <a:off x="4929" y="281"/>
              <a:ext cx="272" cy="212"/>
            </a:xfrm>
            <a:prstGeom prst="rightArrow">
              <a:avLst>
                <a:gd name="adj1" fmla="val 50000"/>
                <a:gd name="adj2" fmla="val 32075"/>
              </a:avLst>
            </a:prstGeom>
            <a:gradFill rotWithShape="1">
              <a:gsLst>
                <a:gs pos="0">
                  <a:srgbClr val="FF0000"/>
                </a:gs>
                <a:gs pos="100000">
                  <a:srgbClr val="CCFFCC"/>
                </a:gs>
              </a:gsLst>
              <a:lin ang="0" scaled="1"/>
            </a:gradFill>
            <a:ln w="12700" algn="ctr">
              <a:solidFill>
                <a:schemeClr val="bg1"/>
              </a:solidFill>
              <a:miter lim="800000"/>
              <a:headEnd/>
              <a:tailEnd/>
            </a:ln>
          </p:spPr>
          <p:txBody>
            <a:bodyPr lIns="0" tIns="0" rIns="0" bIns="0" anchor="ctr">
              <a:spAutoFit/>
            </a:bodyPr>
            <a:lstStyle/>
            <a:p>
              <a:endParaRPr lang="en-US"/>
            </a:p>
          </p:txBody>
        </p:sp>
      </p:grpSp>
      <p:sp>
        <p:nvSpPr>
          <p:cNvPr id="26639" name="Rectangle 154"/>
          <p:cNvSpPr>
            <a:spLocks noChangeArrowheads="1"/>
          </p:cNvSpPr>
          <p:nvPr/>
        </p:nvSpPr>
        <p:spPr bwMode="auto">
          <a:xfrm>
            <a:off x="5111826" y="3039757"/>
            <a:ext cx="2401677" cy="914400"/>
          </a:xfrm>
          <a:prstGeom prst="rect">
            <a:avLst/>
          </a:prstGeom>
          <a:noFill/>
          <a:ln w="19050" algn="ctr">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endParaRPr lang="en-US"/>
          </a:p>
        </p:txBody>
      </p:sp>
      <p:sp>
        <p:nvSpPr>
          <p:cNvPr id="26647" name="Rectangle 162"/>
          <p:cNvSpPr>
            <a:spLocks noChangeArrowheads="1"/>
          </p:cNvSpPr>
          <p:nvPr/>
        </p:nvSpPr>
        <p:spPr bwMode="auto">
          <a:xfrm>
            <a:off x="3179635" y="3028824"/>
            <a:ext cx="5918718" cy="914400"/>
          </a:xfrm>
          <a:prstGeom prst="rect">
            <a:avLst/>
          </a:prstGeom>
          <a:noFill/>
          <a:ln w="19050" algn="ctr">
            <a:solidFill>
              <a:srgbClr val="0033CC"/>
            </a:solid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endParaRPr lang="en-US"/>
          </a:p>
        </p:txBody>
      </p:sp>
      <p:sp>
        <p:nvSpPr>
          <p:cNvPr id="153" name="Rectangle 162"/>
          <p:cNvSpPr>
            <a:spLocks noChangeArrowheads="1"/>
          </p:cNvSpPr>
          <p:nvPr/>
        </p:nvSpPr>
        <p:spPr bwMode="auto">
          <a:xfrm>
            <a:off x="3162622" y="4636844"/>
            <a:ext cx="5920262" cy="731520"/>
          </a:xfrm>
          <a:prstGeom prst="rect">
            <a:avLst/>
          </a:prstGeom>
          <a:noFill/>
          <a:ln w="19050" algn="ctr">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endParaRPr lang="en-US"/>
          </a:p>
        </p:txBody>
      </p:sp>
      <p:sp>
        <p:nvSpPr>
          <p:cNvPr id="41" name="Rectangle 153"/>
          <p:cNvSpPr>
            <a:spLocks noChangeArrowheads="1"/>
          </p:cNvSpPr>
          <p:nvPr/>
        </p:nvSpPr>
        <p:spPr bwMode="auto">
          <a:xfrm>
            <a:off x="3164166" y="5439374"/>
            <a:ext cx="5918718" cy="731520"/>
          </a:xfrm>
          <a:prstGeom prst="rect">
            <a:avLst/>
          </a:prstGeom>
          <a:noFill/>
          <a:ln w="19050" algn="ctr">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endParaRPr lang="en-US"/>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31984" y="2720815"/>
            <a:ext cx="6178462" cy="3008505"/>
          </a:xfrm>
          <a:prstGeom prst="rect">
            <a:avLst/>
          </a:prstGeom>
        </p:spPr>
      </p:pic>
      <p:sp>
        <p:nvSpPr>
          <p:cNvPr id="26627" name="Rectangle 3"/>
          <p:cNvSpPr>
            <a:spLocks noGrp="1" noChangeArrowheads="1"/>
          </p:cNvSpPr>
          <p:nvPr>
            <p:ph type="title"/>
          </p:nvPr>
        </p:nvSpPr>
        <p:spPr/>
        <p:txBody>
          <a:bodyPr/>
          <a:lstStyle/>
          <a:p>
            <a:r>
              <a:rPr lang="en-US" dirty="0"/>
              <a:t>The summary screen (continued)</a:t>
            </a:r>
          </a:p>
        </p:txBody>
      </p:sp>
      <p:sp>
        <p:nvSpPr>
          <p:cNvPr id="26628" name="Rectangle 4"/>
          <p:cNvSpPr>
            <a:spLocks noGrp="1" noChangeArrowheads="1"/>
          </p:cNvSpPr>
          <p:nvPr>
            <p:ph idx="1"/>
          </p:nvPr>
        </p:nvSpPr>
        <p:spPr>
          <a:xfrm>
            <a:off x="269738" y="982663"/>
            <a:ext cx="3357562" cy="5197475"/>
          </a:xfrm>
        </p:spPr>
        <p:txBody>
          <a:bodyPr/>
          <a:lstStyle/>
          <a:p>
            <a:pPr>
              <a:buFont typeface="Arial" charset="0"/>
              <a:buChar char="•"/>
            </a:pPr>
            <a:r>
              <a:rPr lang="en-US" dirty="0"/>
              <a:t>The Summary screen is a read-only summary of important claim file elements, including:</a:t>
            </a:r>
          </a:p>
          <a:p>
            <a:pPr lvl="1"/>
            <a:r>
              <a:rPr lang="en-US" dirty="0">
                <a:solidFill>
                  <a:srgbClr val="FF6600"/>
                </a:solidFill>
              </a:rPr>
              <a:t>Parties Involved</a:t>
            </a:r>
          </a:p>
          <a:p>
            <a:pPr lvl="1"/>
            <a:r>
              <a:rPr lang="en-US" dirty="0">
                <a:solidFill>
                  <a:srgbClr val="FF0000"/>
                </a:solidFill>
              </a:rPr>
              <a:t>Activities</a:t>
            </a:r>
          </a:p>
          <a:p>
            <a:pPr lvl="1"/>
            <a:r>
              <a:rPr lang="en-US" dirty="0">
                <a:solidFill>
                  <a:srgbClr val="FF00FF"/>
                </a:solidFill>
              </a:rPr>
              <a:t>Litigation</a:t>
            </a:r>
          </a:p>
          <a:p>
            <a:pPr lvl="1"/>
            <a:r>
              <a:rPr lang="en-US" dirty="0">
                <a:solidFill>
                  <a:srgbClr val="008000"/>
                </a:solidFill>
              </a:rPr>
              <a:t>Associated </a:t>
            </a:r>
          </a:p>
          <a:p>
            <a:pPr marL="400050" lvl="1" indent="0">
              <a:buNone/>
            </a:pPr>
            <a:r>
              <a:rPr lang="en-US" dirty="0">
                <a:solidFill>
                  <a:srgbClr val="008000"/>
                </a:solidFill>
              </a:rPr>
              <a:t>   Claims</a:t>
            </a:r>
          </a:p>
          <a:p>
            <a:pPr lvl="1"/>
            <a:r>
              <a:rPr lang="en-US" dirty="0">
                <a:solidFill>
                  <a:srgbClr val="FF0000"/>
                </a:solidFill>
              </a:rPr>
              <a:t>Notes</a:t>
            </a:r>
          </a:p>
        </p:txBody>
      </p:sp>
      <p:grpSp>
        <p:nvGrpSpPr>
          <p:cNvPr id="26629" name="Group 5"/>
          <p:cNvGrpSpPr>
            <a:grpSpLocks/>
          </p:cNvGrpSpPr>
          <p:nvPr/>
        </p:nvGrpSpPr>
        <p:grpSpPr bwMode="auto">
          <a:xfrm>
            <a:off x="3789494" y="2374204"/>
            <a:ext cx="485775" cy="617537"/>
            <a:chOff x="2401" y="425"/>
            <a:chExt cx="907" cy="1154"/>
          </a:xfrm>
        </p:grpSpPr>
        <p:sp>
          <p:nvSpPr>
            <p:cNvPr id="26770" name="Rectangle 6"/>
            <p:cNvSpPr>
              <a:spLocks noChangeArrowheads="1"/>
            </p:cNvSpPr>
            <p:nvPr/>
          </p:nvSpPr>
          <p:spPr bwMode="auto">
            <a:xfrm>
              <a:off x="2401" y="591"/>
              <a:ext cx="907" cy="988"/>
            </a:xfrm>
            <a:prstGeom prst="rect">
              <a:avLst/>
            </a:prstGeom>
            <a:solidFill>
              <a:srgbClr val="FFFFCC"/>
            </a:solidFill>
            <a:ln w="12700">
              <a:solidFill>
                <a:schemeClr val="bg1"/>
              </a:solidFill>
              <a:miter lim="800000"/>
              <a:headEnd/>
              <a:tailEnd/>
            </a:ln>
          </p:spPr>
          <p:txBody>
            <a:bodyPr wrap="none" anchor="ctr"/>
            <a:lstStyle/>
            <a:p>
              <a:endParaRPr lang="en-US"/>
            </a:p>
          </p:txBody>
        </p:sp>
        <p:sp>
          <p:nvSpPr>
            <p:cNvPr id="26771" name="Line 7"/>
            <p:cNvSpPr>
              <a:spLocks noChangeShapeType="1"/>
            </p:cNvSpPr>
            <p:nvPr/>
          </p:nvSpPr>
          <p:spPr bwMode="auto">
            <a:xfrm>
              <a:off x="2582" y="1384"/>
              <a:ext cx="550"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772" name="Line 8"/>
            <p:cNvSpPr>
              <a:spLocks noChangeShapeType="1"/>
            </p:cNvSpPr>
            <p:nvPr/>
          </p:nvSpPr>
          <p:spPr bwMode="auto">
            <a:xfrm>
              <a:off x="2577" y="1154"/>
              <a:ext cx="550"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773" name="Rectangle 9"/>
            <p:cNvSpPr>
              <a:spLocks noChangeArrowheads="1"/>
            </p:cNvSpPr>
            <p:nvPr/>
          </p:nvSpPr>
          <p:spPr bwMode="auto">
            <a:xfrm rot="2658430">
              <a:off x="2944" y="425"/>
              <a:ext cx="225" cy="506"/>
            </a:xfrm>
            <a:prstGeom prst="rect">
              <a:avLst/>
            </a:prstGeom>
            <a:solidFill>
              <a:srgbClr val="FF0000"/>
            </a:solidFill>
            <a:ln w="28575" algn="ctr">
              <a:solidFill>
                <a:srgbClr val="969696"/>
              </a:solidFill>
              <a:miter lim="800000"/>
              <a:headEnd/>
              <a:tailEnd/>
            </a:ln>
          </p:spPr>
          <p:txBody>
            <a:bodyPr wrap="none" lIns="0" tIns="0" rIns="0" bIns="0" anchor="ctr">
              <a:spAutoFit/>
            </a:bodyPr>
            <a:lstStyle/>
            <a:p>
              <a:endParaRPr lang="en-US"/>
            </a:p>
          </p:txBody>
        </p:sp>
        <p:sp>
          <p:nvSpPr>
            <p:cNvPr id="26774" name="Freeform 10"/>
            <p:cNvSpPr>
              <a:spLocks/>
            </p:cNvSpPr>
            <p:nvPr/>
          </p:nvSpPr>
          <p:spPr bwMode="auto">
            <a:xfrm>
              <a:off x="2643" y="789"/>
              <a:ext cx="309" cy="257"/>
            </a:xfrm>
            <a:custGeom>
              <a:avLst/>
              <a:gdLst>
                <a:gd name="T0" fmla="*/ 374 w 234"/>
                <a:gd name="T1" fmla="*/ 0 h 195"/>
                <a:gd name="T2" fmla="*/ 83 w 234"/>
                <a:gd name="T3" fmla="*/ 125 h 195"/>
                <a:gd name="T4" fmla="*/ 0 w 234"/>
                <a:gd name="T5" fmla="*/ 589 h 195"/>
                <a:gd name="T6" fmla="*/ 548 w 234"/>
                <a:gd name="T7" fmla="*/ 589 h 195"/>
                <a:gd name="T8" fmla="*/ 712 w 234"/>
                <a:gd name="T9" fmla="*/ 333 h 195"/>
                <a:gd name="T10" fmla="*/ 374 w 234"/>
                <a:gd name="T11" fmla="*/ 0 h 195"/>
                <a:gd name="T12" fmla="*/ 0 60000 65536"/>
                <a:gd name="T13" fmla="*/ 0 60000 65536"/>
                <a:gd name="T14" fmla="*/ 0 60000 65536"/>
                <a:gd name="T15" fmla="*/ 0 60000 65536"/>
                <a:gd name="T16" fmla="*/ 0 60000 65536"/>
                <a:gd name="T17" fmla="*/ 0 60000 65536"/>
                <a:gd name="T18" fmla="*/ 0 w 234"/>
                <a:gd name="T19" fmla="*/ 0 h 195"/>
                <a:gd name="T20" fmla="*/ 234 w 234"/>
                <a:gd name="T21" fmla="*/ 195 h 195"/>
              </a:gdLst>
              <a:ahLst/>
              <a:cxnLst>
                <a:cxn ang="T12">
                  <a:pos x="T0" y="T1"/>
                </a:cxn>
                <a:cxn ang="T13">
                  <a:pos x="T2" y="T3"/>
                </a:cxn>
                <a:cxn ang="T14">
                  <a:pos x="T4" y="T5"/>
                </a:cxn>
                <a:cxn ang="T15">
                  <a:pos x="T6" y="T7"/>
                </a:cxn>
                <a:cxn ang="T16">
                  <a:pos x="T8" y="T9"/>
                </a:cxn>
                <a:cxn ang="T17">
                  <a:pos x="T10" y="T11"/>
                </a:cxn>
              </a:cxnLst>
              <a:rect l="T18" t="T19" r="T20" b="T21"/>
              <a:pathLst>
                <a:path w="234" h="195">
                  <a:moveTo>
                    <a:pt x="123" y="0"/>
                  </a:moveTo>
                  <a:lnTo>
                    <a:pt x="27" y="42"/>
                  </a:lnTo>
                  <a:lnTo>
                    <a:pt x="0" y="195"/>
                  </a:lnTo>
                  <a:lnTo>
                    <a:pt x="180" y="195"/>
                  </a:lnTo>
                  <a:lnTo>
                    <a:pt x="234" y="111"/>
                  </a:lnTo>
                  <a:lnTo>
                    <a:pt x="123" y="0"/>
                  </a:lnTo>
                  <a:close/>
                </a:path>
              </a:pathLst>
            </a:custGeom>
            <a:solidFill>
              <a:srgbClr val="FFFFFF"/>
            </a:solidFill>
            <a:ln w="28575">
              <a:solidFill>
                <a:srgbClr val="969696"/>
              </a:solidFill>
              <a:round/>
              <a:headEnd/>
              <a:tailEnd/>
            </a:ln>
          </p:spPr>
          <p:txBody>
            <a:bodyPr wrap="none" lIns="0" tIns="0" rIns="0" bIns="0" anchor="ctr">
              <a:spAutoFit/>
            </a:bodyPr>
            <a:lstStyle/>
            <a:p>
              <a:endParaRPr lang="en-US"/>
            </a:p>
          </p:txBody>
        </p:sp>
        <p:sp>
          <p:nvSpPr>
            <p:cNvPr id="26775" name="Line 11"/>
            <p:cNvSpPr>
              <a:spLocks noChangeShapeType="1"/>
            </p:cNvSpPr>
            <p:nvPr/>
          </p:nvSpPr>
          <p:spPr bwMode="auto">
            <a:xfrm flipH="1">
              <a:off x="2703" y="891"/>
              <a:ext cx="147" cy="106"/>
            </a:xfrm>
            <a:prstGeom prst="line">
              <a:avLst/>
            </a:prstGeom>
            <a:noFill/>
            <a:ln w="2857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nvGrpSpPr>
          <p:cNvPr id="26633" name="Group 66"/>
          <p:cNvGrpSpPr>
            <a:grpSpLocks/>
          </p:cNvGrpSpPr>
          <p:nvPr/>
        </p:nvGrpSpPr>
        <p:grpSpPr bwMode="auto">
          <a:xfrm>
            <a:off x="2271172" y="3953559"/>
            <a:ext cx="625475" cy="630237"/>
            <a:chOff x="4932" y="501"/>
            <a:chExt cx="708" cy="712"/>
          </a:xfrm>
        </p:grpSpPr>
        <p:sp>
          <p:nvSpPr>
            <p:cNvPr id="26723" name="Freeform 67"/>
            <p:cNvSpPr>
              <a:spLocks/>
            </p:cNvSpPr>
            <p:nvPr/>
          </p:nvSpPr>
          <p:spPr bwMode="auto">
            <a:xfrm>
              <a:off x="4932" y="501"/>
              <a:ext cx="708" cy="703"/>
            </a:xfrm>
            <a:custGeom>
              <a:avLst/>
              <a:gdLst>
                <a:gd name="T0" fmla="*/ 61 w 1542"/>
                <a:gd name="T1" fmla="*/ 68 h 1531"/>
                <a:gd name="T2" fmla="*/ 62 w 1542"/>
                <a:gd name="T3" fmla="*/ 68 h 1531"/>
                <a:gd name="T4" fmla="*/ 64 w 1542"/>
                <a:gd name="T5" fmla="*/ 67 h 1531"/>
                <a:gd name="T6" fmla="*/ 65 w 1542"/>
                <a:gd name="T7" fmla="*/ 67 h 1531"/>
                <a:gd name="T8" fmla="*/ 67 w 1542"/>
                <a:gd name="T9" fmla="*/ 66 h 1531"/>
                <a:gd name="T10" fmla="*/ 67 w 1542"/>
                <a:gd name="T11" fmla="*/ 65 h 1531"/>
                <a:gd name="T12" fmla="*/ 68 w 1542"/>
                <a:gd name="T13" fmla="*/ 63 h 1531"/>
                <a:gd name="T14" fmla="*/ 68 w 1542"/>
                <a:gd name="T15" fmla="*/ 62 h 1531"/>
                <a:gd name="T16" fmla="*/ 68 w 1542"/>
                <a:gd name="T17" fmla="*/ 60 h 1531"/>
                <a:gd name="T18" fmla="*/ 68 w 1542"/>
                <a:gd name="T19" fmla="*/ 8 h 1531"/>
                <a:gd name="T20" fmla="*/ 68 w 1542"/>
                <a:gd name="T21" fmla="*/ 6 h 1531"/>
                <a:gd name="T22" fmla="*/ 68 w 1542"/>
                <a:gd name="T23" fmla="*/ 5 h 1531"/>
                <a:gd name="T24" fmla="*/ 67 w 1542"/>
                <a:gd name="T25" fmla="*/ 4 h 1531"/>
                <a:gd name="T26" fmla="*/ 67 w 1542"/>
                <a:gd name="T27" fmla="*/ 2 h 1531"/>
                <a:gd name="T28" fmla="*/ 65 w 1542"/>
                <a:gd name="T29" fmla="*/ 1 h 1531"/>
                <a:gd name="T30" fmla="*/ 64 w 1542"/>
                <a:gd name="T31" fmla="*/ 0 h 1531"/>
                <a:gd name="T32" fmla="*/ 62 w 1542"/>
                <a:gd name="T33" fmla="*/ 0 h 1531"/>
                <a:gd name="T34" fmla="*/ 61 w 1542"/>
                <a:gd name="T35" fmla="*/ 0 h 1531"/>
                <a:gd name="T36" fmla="*/ 8 w 1542"/>
                <a:gd name="T37" fmla="*/ 0 h 1531"/>
                <a:gd name="T38" fmla="*/ 6 w 1542"/>
                <a:gd name="T39" fmla="*/ 0 h 1531"/>
                <a:gd name="T40" fmla="*/ 5 w 1542"/>
                <a:gd name="T41" fmla="*/ 0 h 1531"/>
                <a:gd name="T42" fmla="*/ 3 w 1542"/>
                <a:gd name="T43" fmla="*/ 1 h 1531"/>
                <a:gd name="T44" fmla="*/ 2 w 1542"/>
                <a:gd name="T45" fmla="*/ 2 h 1531"/>
                <a:gd name="T46" fmla="*/ 1 w 1542"/>
                <a:gd name="T47" fmla="*/ 4 h 1531"/>
                <a:gd name="T48" fmla="*/ 0 w 1542"/>
                <a:gd name="T49" fmla="*/ 5 h 1531"/>
                <a:gd name="T50" fmla="*/ 0 w 1542"/>
                <a:gd name="T51" fmla="*/ 6 h 1531"/>
                <a:gd name="T52" fmla="*/ 0 w 1542"/>
                <a:gd name="T53" fmla="*/ 8 h 1531"/>
                <a:gd name="T54" fmla="*/ 0 w 1542"/>
                <a:gd name="T55" fmla="*/ 60 h 1531"/>
                <a:gd name="T56" fmla="*/ 0 w 1542"/>
                <a:gd name="T57" fmla="*/ 62 h 1531"/>
                <a:gd name="T58" fmla="*/ 0 w 1542"/>
                <a:gd name="T59" fmla="*/ 63 h 1531"/>
                <a:gd name="T60" fmla="*/ 1 w 1542"/>
                <a:gd name="T61" fmla="*/ 65 h 1531"/>
                <a:gd name="T62" fmla="*/ 2 w 1542"/>
                <a:gd name="T63" fmla="*/ 66 h 1531"/>
                <a:gd name="T64" fmla="*/ 3 w 1542"/>
                <a:gd name="T65" fmla="*/ 67 h 1531"/>
                <a:gd name="T66" fmla="*/ 5 w 1542"/>
                <a:gd name="T67" fmla="*/ 67 h 1531"/>
                <a:gd name="T68" fmla="*/ 6 w 1542"/>
                <a:gd name="T69" fmla="*/ 68 h 1531"/>
                <a:gd name="T70" fmla="*/ 8 w 1542"/>
                <a:gd name="T71" fmla="*/ 68 h 1531"/>
                <a:gd name="T72" fmla="*/ 61 w 1542"/>
                <a:gd name="T73" fmla="*/ 68 h 153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42"/>
                <a:gd name="T112" fmla="*/ 0 h 1531"/>
                <a:gd name="T113" fmla="*/ 1542 w 1542"/>
                <a:gd name="T114" fmla="*/ 1531 h 153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42" h="1531">
                  <a:moveTo>
                    <a:pt x="1367" y="1531"/>
                  </a:moveTo>
                  <a:lnTo>
                    <a:pt x="1401" y="1527"/>
                  </a:lnTo>
                  <a:lnTo>
                    <a:pt x="1436" y="1517"/>
                  </a:lnTo>
                  <a:lnTo>
                    <a:pt x="1465" y="1500"/>
                  </a:lnTo>
                  <a:lnTo>
                    <a:pt x="1491" y="1479"/>
                  </a:lnTo>
                  <a:lnTo>
                    <a:pt x="1511" y="1454"/>
                  </a:lnTo>
                  <a:lnTo>
                    <a:pt x="1528" y="1424"/>
                  </a:lnTo>
                  <a:lnTo>
                    <a:pt x="1539" y="1390"/>
                  </a:lnTo>
                  <a:lnTo>
                    <a:pt x="1542" y="1356"/>
                  </a:lnTo>
                  <a:lnTo>
                    <a:pt x="1542" y="175"/>
                  </a:lnTo>
                  <a:lnTo>
                    <a:pt x="1539" y="141"/>
                  </a:lnTo>
                  <a:lnTo>
                    <a:pt x="1528" y="107"/>
                  </a:lnTo>
                  <a:lnTo>
                    <a:pt x="1511" y="78"/>
                  </a:lnTo>
                  <a:lnTo>
                    <a:pt x="1491" y="52"/>
                  </a:lnTo>
                  <a:lnTo>
                    <a:pt x="1465" y="31"/>
                  </a:lnTo>
                  <a:lnTo>
                    <a:pt x="1436" y="14"/>
                  </a:lnTo>
                  <a:lnTo>
                    <a:pt x="1401" y="4"/>
                  </a:lnTo>
                  <a:lnTo>
                    <a:pt x="1367" y="0"/>
                  </a:lnTo>
                  <a:lnTo>
                    <a:pt x="175" y="0"/>
                  </a:lnTo>
                  <a:lnTo>
                    <a:pt x="141" y="4"/>
                  </a:lnTo>
                  <a:lnTo>
                    <a:pt x="106" y="14"/>
                  </a:lnTo>
                  <a:lnTo>
                    <a:pt x="77" y="31"/>
                  </a:lnTo>
                  <a:lnTo>
                    <a:pt x="51" y="52"/>
                  </a:lnTo>
                  <a:lnTo>
                    <a:pt x="31" y="78"/>
                  </a:lnTo>
                  <a:lnTo>
                    <a:pt x="14" y="107"/>
                  </a:lnTo>
                  <a:lnTo>
                    <a:pt x="3" y="141"/>
                  </a:lnTo>
                  <a:lnTo>
                    <a:pt x="0" y="175"/>
                  </a:lnTo>
                  <a:lnTo>
                    <a:pt x="0" y="1356"/>
                  </a:lnTo>
                  <a:lnTo>
                    <a:pt x="3" y="1390"/>
                  </a:lnTo>
                  <a:lnTo>
                    <a:pt x="14" y="1424"/>
                  </a:lnTo>
                  <a:lnTo>
                    <a:pt x="31" y="1454"/>
                  </a:lnTo>
                  <a:lnTo>
                    <a:pt x="51" y="1479"/>
                  </a:lnTo>
                  <a:lnTo>
                    <a:pt x="77" y="1500"/>
                  </a:lnTo>
                  <a:lnTo>
                    <a:pt x="106" y="1517"/>
                  </a:lnTo>
                  <a:lnTo>
                    <a:pt x="141" y="1527"/>
                  </a:lnTo>
                  <a:lnTo>
                    <a:pt x="175" y="1531"/>
                  </a:lnTo>
                  <a:lnTo>
                    <a:pt x="1367" y="1531"/>
                  </a:lnTo>
                  <a:close/>
                </a:path>
              </a:pathLst>
            </a:custGeom>
            <a:solidFill>
              <a:srgbClr val="FF9B9E"/>
            </a:solidFill>
            <a:ln w="9525">
              <a:solidFill>
                <a:schemeClr val="bg1"/>
              </a:solidFill>
              <a:round/>
              <a:headEnd/>
              <a:tailEnd/>
            </a:ln>
          </p:spPr>
          <p:txBody>
            <a:bodyPr/>
            <a:lstStyle/>
            <a:p>
              <a:endParaRPr lang="en-US"/>
            </a:p>
          </p:txBody>
        </p:sp>
        <p:sp>
          <p:nvSpPr>
            <p:cNvPr id="26724" name="Freeform 68"/>
            <p:cNvSpPr>
              <a:spLocks/>
            </p:cNvSpPr>
            <p:nvPr/>
          </p:nvSpPr>
          <p:spPr bwMode="auto">
            <a:xfrm>
              <a:off x="5225" y="594"/>
              <a:ext cx="249" cy="123"/>
            </a:xfrm>
            <a:custGeom>
              <a:avLst/>
              <a:gdLst>
                <a:gd name="T0" fmla="*/ 21 w 542"/>
                <a:gd name="T1" fmla="*/ 12 h 269"/>
                <a:gd name="T2" fmla="*/ 21 w 542"/>
                <a:gd name="T3" fmla="*/ 12 h 269"/>
                <a:gd name="T4" fmla="*/ 22 w 542"/>
                <a:gd name="T5" fmla="*/ 12 h 269"/>
                <a:gd name="T6" fmla="*/ 23 w 542"/>
                <a:gd name="T7" fmla="*/ 12 h 269"/>
                <a:gd name="T8" fmla="*/ 23 w 542"/>
                <a:gd name="T9" fmla="*/ 11 h 269"/>
                <a:gd name="T10" fmla="*/ 23 w 542"/>
                <a:gd name="T11" fmla="*/ 11 h 269"/>
                <a:gd name="T12" fmla="*/ 23 w 542"/>
                <a:gd name="T13" fmla="*/ 11 h 269"/>
                <a:gd name="T14" fmla="*/ 24 w 542"/>
                <a:gd name="T15" fmla="*/ 11 h 269"/>
                <a:gd name="T16" fmla="*/ 24 w 542"/>
                <a:gd name="T17" fmla="*/ 10 h 269"/>
                <a:gd name="T18" fmla="*/ 24 w 542"/>
                <a:gd name="T19" fmla="*/ 10 h 269"/>
                <a:gd name="T20" fmla="*/ 24 w 542"/>
                <a:gd name="T21" fmla="*/ 9 h 269"/>
                <a:gd name="T22" fmla="*/ 24 w 542"/>
                <a:gd name="T23" fmla="*/ 8 h 269"/>
                <a:gd name="T24" fmla="*/ 23 w 542"/>
                <a:gd name="T25" fmla="*/ 8 h 269"/>
                <a:gd name="T26" fmla="*/ 23 w 542"/>
                <a:gd name="T27" fmla="*/ 7 h 269"/>
                <a:gd name="T28" fmla="*/ 3 w 542"/>
                <a:gd name="T29" fmla="*/ 0 h 269"/>
                <a:gd name="T30" fmla="*/ 3 w 542"/>
                <a:gd name="T31" fmla="*/ 0 h 269"/>
                <a:gd name="T32" fmla="*/ 2 w 542"/>
                <a:gd name="T33" fmla="*/ 0 h 269"/>
                <a:gd name="T34" fmla="*/ 2 w 542"/>
                <a:gd name="T35" fmla="*/ 0 h 269"/>
                <a:gd name="T36" fmla="*/ 1 w 542"/>
                <a:gd name="T37" fmla="*/ 0 h 269"/>
                <a:gd name="T38" fmla="*/ 1 w 542"/>
                <a:gd name="T39" fmla="*/ 0 h 269"/>
                <a:gd name="T40" fmla="*/ 0 w 542"/>
                <a:gd name="T41" fmla="*/ 0 h 269"/>
                <a:gd name="T42" fmla="*/ 0 w 542"/>
                <a:gd name="T43" fmla="*/ 1 h 269"/>
                <a:gd name="T44" fmla="*/ 0 w 542"/>
                <a:gd name="T45" fmla="*/ 1 h 269"/>
                <a:gd name="T46" fmla="*/ 0 w 542"/>
                <a:gd name="T47" fmla="*/ 1 h 269"/>
                <a:gd name="T48" fmla="*/ 0 w 542"/>
                <a:gd name="T49" fmla="*/ 2 h 269"/>
                <a:gd name="T50" fmla="*/ 0 w 542"/>
                <a:gd name="T51" fmla="*/ 3 h 269"/>
                <a:gd name="T52" fmla="*/ 1 w 542"/>
                <a:gd name="T53" fmla="*/ 4 h 269"/>
                <a:gd name="T54" fmla="*/ 2 w 542"/>
                <a:gd name="T55" fmla="*/ 5 h 269"/>
                <a:gd name="T56" fmla="*/ 21 w 542"/>
                <a:gd name="T57" fmla="*/ 12 h 26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2"/>
                <a:gd name="T88" fmla="*/ 0 h 269"/>
                <a:gd name="T89" fmla="*/ 542 w 542"/>
                <a:gd name="T90" fmla="*/ 269 h 26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2" h="269">
                  <a:moveTo>
                    <a:pt x="468" y="266"/>
                  </a:moveTo>
                  <a:lnTo>
                    <a:pt x="479" y="269"/>
                  </a:lnTo>
                  <a:lnTo>
                    <a:pt x="491" y="269"/>
                  </a:lnTo>
                  <a:lnTo>
                    <a:pt x="501" y="268"/>
                  </a:lnTo>
                  <a:lnTo>
                    <a:pt x="511" y="264"/>
                  </a:lnTo>
                  <a:lnTo>
                    <a:pt x="520" y="259"/>
                  </a:lnTo>
                  <a:lnTo>
                    <a:pt x="527" y="252"/>
                  </a:lnTo>
                  <a:lnTo>
                    <a:pt x="533" y="244"/>
                  </a:lnTo>
                  <a:lnTo>
                    <a:pt x="539" y="233"/>
                  </a:lnTo>
                  <a:lnTo>
                    <a:pt x="542" y="213"/>
                  </a:lnTo>
                  <a:lnTo>
                    <a:pt x="539" y="192"/>
                  </a:lnTo>
                  <a:lnTo>
                    <a:pt x="527" y="175"/>
                  </a:lnTo>
                  <a:lnTo>
                    <a:pt x="508" y="163"/>
                  </a:lnTo>
                  <a:lnTo>
                    <a:pt x="74" y="4"/>
                  </a:lnTo>
                  <a:lnTo>
                    <a:pt x="64" y="0"/>
                  </a:lnTo>
                  <a:lnTo>
                    <a:pt x="53" y="0"/>
                  </a:lnTo>
                  <a:lnTo>
                    <a:pt x="43" y="0"/>
                  </a:lnTo>
                  <a:lnTo>
                    <a:pt x="33" y="4"/>
                  </a:lnTo>
                  <a:lnTo>
                    <a:pt x="22" y="9"/>
                  </a:lnTo>
                  <a:lnTo>
                    <a:pt x="16" y="16"/>
                  </a:lnTo>
                  <a:lnTo>
                    <a:pt x="9" y="24"/>
                  </a:lnTo>
                  <a:lnTo>
                    <a:pt x="4" y="34"/>
                  </a:lnTo>
                  <a:lnTo>
                    <a:pt x="0" y="57"/>
                  </a:lnTo>
                  <a:lnTo>
                    <a:pt x="5" y="77"/>
                  </a:lnTo>
                  <a:lnTo>
                    <a:pt x="17" y="93"/>
                  </a:lnTo>
                  <a:lnTo>
                    <a:pt x="36" y="105"/>
                  </a:lnTo>
                  <a:lnTo>
                    <a:pt x="468" y="2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725" name="Freeform 69"/>
            <p:cNvSpPr>
              <a:spLocks/>
            </p:cNvSpPr>
            <p:nvPr/>
          </p:nvSpPr>
          <p:spPr bwMode="auto">
            <a:xfrm>
              <a:off x="5095" y="902"/>
              <a:ext cx="249" cy="125"/>
            </a:xfrm>
            <a:custGeom>
              <a:avLst/>
              <a:gdLst>
                <a:gd name="T0" fmla="*/ 21 w 542"/>
                <a:gd name="T1" fmla="*/ 13 h 269"/>
                <a:gd name="T2" fmla="*/ 22 w 542"/>
                <a:gd name="T3" fmla="*/ 13 h 269"/>
                <a:gd name="T4" fmla="*/ 22 w 542"/>
                <a:gd name="T5" fmla="*/ 13 h 269"/>
                <a:gd name="T6" fmla="*/ 23 w 542"/>
                <a:gd name="T7" fmla="*/ 13 h 269"/>
                <a:gd name="T8" fmla="*/ 23 w 542"/>
                <a:gd name="T9" fmla="*/ 12 h 269"/>
                <a:gd name="T10" fmla="*/ 23 w 542"/>
                <a:gd name="T11" fmla="*/ 12 h 269"/>
                <a:gd name="T12" fmla="*/ 23 w 542"/>
                <a:gd name="T13" fmla="*/ 12 h 269"/>
                <a:gd name="T14" fmla="*/ 24 w 542"/>
                <a:gd name="T15" fmla="*/ 12 h 269"/>
                <a:gd name="T16" fmla="*/ 24 w 542"/>
                <a:gd name="T17" fmla="*/ 11 h 269"/>
                <a:gd name="T18" fmla="*/ 24 w 542"/>
                <a:gd name="T19" fmla="*/ 11 h 269"/>
                <a:gd name="T20" fmla="*/ 24 w 542"/>
                <a:gd name="T21" fmla="*/ 10 h 269"/>
                <a:gd name="T22" fmla="*/ 24 w 542"/>
                <a:gd name="T23" fmla="*/ 9 h 269"/>
                <a:gd name="T24" fmla="*/ 23 w 542"/>
                <a:gd name="T25" fmla="*/ 8 h 269"/>
                <a:gd name="T26" fmla="*/ 23 w 542"/>
                <a:gd name="T27" fmla="*/ 7 h 269"/>
                <a:gd name="T28" fmla="*/ 3 w 542"/>
                <a:gd name="T29" fmla="*/ 0 h 269"/>
                <a:gd name="T30" fmla="*/ 3 w 542"/>
                <a:gd name="T31" fmla="*/ 0 h 269"/>
                <a:gd name="T32" fmla="*/ 2 w 542"/>
                <a:gd name="T33" fmla="*/ 0 h 269"/>
                <a:gd name="T34" fmla="*/ 2 w 542"/>
                <a:gd name="T35" fmla="*/ 0 h 269"/>
                <a:gd name="T36" fmla="*/ 1 w 542"/>
                <a:gd name="T37" fmla="*/ 0 h 269"/>
                <a:gd name="T38" fmla="*/ 1 w 542"/>
                <a:gd name="T39" fmla="*/ 0 h 269"/>
                <a:gd name="T40" fmla="*/ 0 w 542"/>
                <a:gd name="T41" fmla="*/ 1 h 269"/>
                <a:gd name="T42" fmla="*/ 0 w 542"/>
                <a:gd name="T43" fmla="*/ 1 h 269"/>
                <a:gd name="T44" fmla="*/ 0 w 542"/>
                <a:gd name="T45" fmla="*/ 2 h 269"/>
                <a:gd name="T46" fmla="*/ 0 w 542"/>
                <a:gd name="T47" fmla="*/ 2 h 269"/>
                <a:gd name="T48" fmla="*/ 0 w 542"/>
                <a:gd name="T49" fmla="*/ 3 h 269"/>
                <a:gd name="T50" fmla="*/ 0 w 542"/>
                <a:gd name="T51" fmla="*/ 4 h 269"/>
                <a:gd name="T52" fmla="*/ 1 w 542"/>
                <a:gd name="T53" fmla="*/ 4 h 269"/>
                <a:gd name="T54" fmla="*/ 2 w 542"/>
                <a:gd name="T55" fmla="*/ 5 h 269"/>
                <a:gd name="T56" fmla="*/ 21 w 542"/>
                <a:gd name="T57" fmla="*/ 13 h 26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2"/>
                <a:gd name="T88" fmla="*/ 0 h 269"/>
                <a:gd name="T89" fmla="*/ 542 w 542"/>
                <a:gd name="T90" fmla="*/ 269 h 26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2" h="269">
                  <a:moveTo>
                    <a:pt x="470" y="266"/>
                  </a:moveTo>
                  <a:lnTo>
                    <a:pt x="480" y="269"/>
                  </a:lnTo>
                  <a:lnTo>
                    <a:pt x="492" y="269"/>
                  </a:lnTo>
                  <a:lnTo>
                    <a:pt x="503" y="267"/>
                  </a:lnTo>
                  <a:lnTo>
                    <a:pt x="511" y="264"/>
                  </a:lnTo>
                  <a:lnTo>
                    <a:pt x="520" y="259"/>
                  </a:lnTo>
                  <a:lnTo>
                    <a:pt x="528" y="252"/>
                  </a:lnTo>
                  <a:lnTo>
                    <a:pt x="533" y="243"/>
                  </a:lnTo>
                  <a:lnTo>
                    <a:pt x="539" y="233"/>
                  </a:lnTo>
                  <a:lnTo>
                    <a:pt x="542" y="211"/>
                  </a:lnTo>
                  <a:lnTo>
                    <a:pt x="537" y="190"/>
                  </a:lnTo>
                  <a:lnTo>
                    <a:pt x="525" y="175"/>
                  </a:lnTo>
                  <a:lnTo>
                    <a:pt x="506" y="163"/>
                  </a:lnTo>
                  <a:lnTo>
                    <a:pt x="74" y="3"/>
                  </a:lnTo>
                  <a:lnTo>
                    <a:pt x="64" y="0"/>
                  </a:lnTo>
                  <a:lnTo>
                    <a:pt x="53" y="0"/>
                  </a:lnTo>
                  <a:lnTo>
                    <a:pt x="43" y="1"/>
                  </a:lnTo>
                  <a:lnTo>
                    <a:pt x="33" y="5"/>
                  </a:lnTo>
                  <a:lnTo>
                    <a:pt x="22" y="10"/>
                  </a:lnTo>
                  <a:lnTo>
                    <a:pt x="16" y="17"/>
                  </a:lnTo>
                  <a:lnTo>
                    <a:pt x="9" y="25"/>
                  </a:lnTo>
                  <a:lnTo>
                    <a:pt x="4" y="36"/>
                  </a:lnTo>
                  <a:lnTo>
                    <a:pt x="0" y="58"/>
                  </a:lnTo>
                  <a:lnTo>
                    <a:pt x="5" y="77"/>
                  </a:lnTo>
                  <a:lnTo>
                    <a:pt x="17" y="94"/>
                  </a:lnTo>
                  <a:lnTo>
                    <a:pt x="36" y="104"/>
                  </a:lnTo>
                  <a:lnTo>
                    <a:pt x="470" y="2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726" name="Freeform 70"/>
            <p:cNvSpPr>
              <a:spLocks/>
            </p:cNvSpPr>
            <p:nvPr/>
          </p:nvSpPr>
          <p:spPr bwMode="auto">
            <a:xfrm>
              <a:off x="5135" y="660"/>
              <a:ext cx="298" cy="299"/>
            </a:xfrm>
            <a:custGeom>
              <a:avLst/>
              <a:gdLst>
                <a:gd name="T0" fmla="*/ 20 w 650"/>
                <a:gd name="T1" fmla="*/ 29 h 650"/>
                <a:gd name="T2" fmla="*/ 21 w 650"/>
                <a:gd name="T3" fmla="*/ 29 h 650"/>
                <a:gd name="T4" fmla="*/ 21 w 650"/>
                <a:gd name="T5" fmla="*/ 29 h 650"/>
                <a:gd name="T6" fmla="*/ 21 w 650"/>
                <a:gd name="T7" fmla="*/ 29 h 650"/>
                <a:gd name="T8" fmla="*/ 21 w 650"/>
                <a:gd name="T9" fmla="*/ 29 h 650"/>
                <a:gd name="T10" fmla="*/ 29 w 650"/>
                <a:gd name="T11" fmla="*/ 8 h 650"/>
                <a:gd name="T12" fmla="*/ 29 w 650"/>
                <a:gd name="T13" fmla="*/ 8 h 650"/>
                <a:gd name="T14" fmla="*/ 28 w 650"/>
                <a:gd name="T15" fmla="*/ 8 h 650"/>
                <a:gd name="T16" fmla="*/ 28 w 650"/>
                <a:gd name="T17" fmla="*/ 8 h 650"/>
                <a:gd name="T18" fmla="*/ 28 w 650"/>
                <a:gd name="T19" fmla="*/ 7 h 650"/>
                <a:gd name="T20" fmla="*/ 8 w 650"/>
                <a:gd name="T21" fmla="*/ 0 h 650"/>
                <a:gd name="T22" fmla="*/ 8 w 650"/>
                <a:gd name="T23" fmla="*/ 0 h 650"/>
                <a:gd name="T24" fmla="*/ 8 w 650"/>
                <a:gd name="T25" fmla="*/ 0 h 650"/>
                <a:gd name="T26" fmla="*/ 8 w 650"/>
                <a:gd name="T27" fmla="*/ 0 h 650"/>
                <a:gd name="T28" fmla="*/ 7 w 650"/>
                <a:gd name="T29" fmla="*/ 0 h 650"/>
                <a:gd name="T30" fmla="*/ 0 w 650"/>
                <a:gd name="T31" fmla="*/ 21 h 650"/>
                <a:gd name="T32" fmla="*/ 0 w 650"/>
                <a:gd name="T33" fmla="*/ 21 h 650"/>
                <a:gd name="T34" fmla="*/ 0 w 650"/>
                <a:gd name="T35" fmla="*/ 21 h 650"/>
                <a:gd name="T36" fmla="*/ 0 w 650"/>
                <a:gd name="T37" fmla="*/ 22 h 650"/>
                <a:gd name="T38" fmla="*/ 0 w 650"/>
                <a:gd name="T39" fmla="*/ 22 h 650"/>
                <a:gd name="T40" fmla="*/ 20 w 650"/>
                <a:gd name="T41" fmla="*/ 29 h 6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50"/>
                <a:gd name="T64" fmla="*/ 0 h 650"/>
                <a:gd name="T65" fmla="*/ 650 w 650"/>
                <a:gd name="T66" fmla="*/ 650 h 65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50" h="650">
                  <a:moveTo>
                    <a:pt x="463" y="649"/>
                  </a:moveTo>
                  <a:lnTo>
                    <a:pt x="468" y="650"/>
                  </a:lnTo>
                  <a:lnTo>
                    <a:pt x="473" y="649"/>
                  </a:lnTo>
                  <a:lnTo>
                    <a:pt x="478" y="645"/>
                  </a:lnTo>
                  <a:lnTo>
                    <a:pt x="482" y="640"/>
                  </a:lnTo>
                  <a:lnTo>
                    <a:pt x="650" y="189"/>
                  </a:lnTo>
                  <a:lnTo>
                    <a:pt x="650" y="182"/>
                  </a:lnTo>
                  <a:lnTo>
                    <a:pt x="648" y="177"/>
                  </a:lnTo>
                  <a:lnTo>
                    <a:pt x="644" y="172"/>
                  </a:lnTo>
                  <a:lnTo>
                    <a:pt x="639" y="168"/>
                  </a:lnTo>
                  <a:lnTo>
                    <a:pt x="188" y="2"/>
                  </a:lnTo>
                  <a:lnTo>
                    <a:pt x="181" y="0"/>
                  </a:lnTo>
                  <a:lnTo>
                    <a:pt x="176" y="2"/>
                  </a:lnTo>
                  <a:lnTo>
                    <a:pt x="171" y="5"/>
                  </a:lnTo>
                  <a:lnTo>
                    <a:pt x="169" y="11"/>
                  </a:lnTo>
                  <a:lnTo>
                    <a:pt x="1" y="463"/>
                  </a:lnTo>
                  <a:lnTo>
                    <a:pt x="0" y="470"/>
                  </a:lnTo>
                  <a:lnTo>
                    <a:pt x="1" y="475"/>
                  </a:lnTo>
                  <a:lnTo>
                    <a:pt x="5" y="481"/>
                  </a:lnTo>
                  <a:lnTo>
                    <a:pt x="10" y="482"/>
                  </a:lnTo>
                  <a:lnTo>
                    <a:pt x="463" y="6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727" name="Freeform 71"/>
            <p:cNvSpPr>
              <a:spLocks/>
            </p:cNvSpPr>
            <p:nvPr/>
          </p:nvSpPr>
          <p:spPr bwMode="auto">
            <a:xfrm>
              <a:off x="5008" y="1134"/>
              <a:ext cx="554" cy="79"/>
            </a:xfrm>
            <a:custGeom>
              <a:avLst/>
              <a:gdLst>
                <a:gd name="T0" fmla="*/ 50 w 1206"/>
                <a:gd name="T1" fmla="*/ 8 h 172"/>
                <a:gd name="T2" fmla="*/ 51 w 1206"/>
                <a:gd name="T3" fmla="*/ 8 h 172"/>
                <a:gd name="T4" fmla="*/ 51 w 1206"/>
                <a:gd name="T5" fmla="*/ 7 h 172"/>
                <a:gd name="T6" fmla="*/ 52 w 1206"/>
                <a:gd name="T7" fmla="*/ 7 h 172"/>
                <a:gd name="T8" fmla="*/ 52 w 1206"/>
                <a:gd name="T9" fmla="*/ 6 h 172"/>
                <a:gd name="T10" fmla="*/ 53 w 1206"/>
                <a:gd name="T11" fmla="*/ 6 h 172"/>
                <a:gd name="T12" fmla="*/ 53 w 1206"/>
                <a:gd name="T13" fmla="*/ 5 h 172"/>
                <a:gd name="T14" fmla="*/ 54 w 1206"/>
                <a:gd name="T15" fmla="*/ 5 h 172"/>
                <a:gd name="T16" fmla="*/ 54 w 1206"/>
                <a:gd name="T17" fmla="*/ 4 h 172"/>
                <a:gd name="T18" fmla="*/ 54 w 1206"/>
                <a:gd name="T19" fmla="*/ 4 h 172"/>
                <a:gd name="T20" fmla="*/ 54 w 1206"/>
                <a:gd name="T21" fmla="*/ 3 h 172"/>
                <a:gd name="T22" fmla="*/ 53 w 1206"/>
                <a:gd name="T23" fmla="*/ 2 h 172"/>
                <a:gd name="T24" fmla="*/ 53 w 1206"/>
                <a:gd name="T25" fmla="*/ 2 h 172"/>
                <a:gd name="T26" fmla="*/ 52 w 1206"/>
                <a:gd name="T27" fmla="*/ 1 h 172"/>
                <a:gd name="T28" fmla="*/ 52 w 1206"/>
                <a:gd name="T29" fmla="*/ 0 h 172"/>
                <a:gd name="T30" fmla="*/ 51 w 1206"/>
                <a:gd name="T31" fmla="*/ 0 h 172"/>
                <a:gd name="T32" fmla="*/ 51 w 1206"/>
                <a:gd name="T33" fmla="*/ 0 h 172"/>
                <a:gd name="T34" fmla="*/ 50 w 1206"/>
                <a:gd name="T35" fmla="*/ 0 h 172"/>
                <a:gd name="T36" fmla="*/ 4 w 1206"/>
                <a:gd name="T37" fmla="*/ 0 h 172"/>
                <a:gd name="T38" fmla="*/ 3 w 1206"/>
                <a:gd name="T39" fmla="*/ 0 h 172"/>
                <a:gd name="T40" fmla="*/ 2 w 1206"/>
                <a:gd name="T41" fmla="*/ 0 h 172"/>
                <a:gd name="T42" fmla="*/ 2 w 1206"/>
                <a:gd name="T43" fmla="*/ 0 h 172"/>
                <a:gd name="T44" fmla="*/ 1 w 1206"/>
                <a:gd name="T45" fmla="*/ 1 h 172"/>
                <a:gd name="T46" fmla="*/ 0 w 1206"/>
                <a:gd name="T47" fmla="*/ 2 h 172"/>
                <a:gd name="T48" fmla="*/ 0 w 1206"/>
                <a:gd name="T49" fmla="*/ 2 h 172"/>
                <a:gd name="T50" fmla="*/ 0 w 1206"/>
                <a:gd name="T51" fmla="*/ 3 h 172"/>
                <a:gd name="T52" fmla="*/ 0 w 1206"/>
                <a:gd name="T53" fmla="*/ 4 h 172"/>
                <a:gd name="T54" fmla="*/ 0 w 1206"/>
                <a:gd name="T55" fmla="*/ 4 h 172"/>
                <a:gd name="T56" fmla="*/ 0 w 1206"/>
                <a:gd name="T57" fmla="*/ 5 h 172"/>
                <a:gd name="T58" fmla="*/ 0 w 1206"/>
                <a:gd name="T59" fmla="*/ 5 h 172"/>
                <a:gd name="T60" fmla="*/ 0 w 1206"/>
                <a:gd name="T61" fmla="*/ 6 h 172"/>
                <a:gd name="T62" fmla="*/ 1 w 1206"/>
                <a:gd name="T63" fmla="*/ 6 h 172"/>
                <a:gd name="T64" fmla="*/ 2 w 1206"/>
                <a:gd name="T65" fmla="*/ 7 h 172"/>
                <a:gd name="T66" fmla="*/ 2 w 1206"/>
                <a:gd name="T67" fmla="*/ 7 h 172"/>
                <a:gd name="T68" fmla="*/ 3 w 1206"/>
                <a:gd name="T69" fmla="*/ 8 h 172"/>
                <a:gd name="T70" fmla="*/ 4 w 1206"/>
                <a:gd name="T71" fmla="*/ 8 h 172"/>
                <a:gd name="T72" fmla="*/ 50 w 1206"/>
                <a:gd name="T73" fmla="*/ 8 h 17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06"/>
                <a:gd name="T112" fmla="*/ 0 h 172"/>
                <a:gd name="T113" fmla="*/ 1206 w 1206"/>
                <a:gd name="T114" fmla="*/ 172 h 17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06" h="172">
                  <a:moveTo>
                    <a:pt x="1120" y="172"/>
                  </a:moveTo>
                  <a:lnTo>
                    <a:pt x="1138" y="170"/>
                  </a:lnTo>
                  <a:lnTo>
                    <a:pt x="1155" y="165"/>
                  </a:lnTo>
                  <a:lnTo>
                    <a:pt x="1168" y="158"/>
                  </a:lnTo>
                  <a:lnTo>
                    <a:pt x="1182" y="146"/>
                  </a:lnTo>
                  <a:lnTo>
                    <a:pt x="1192" y="134"/>
                  </a:lnTo>
                  <a:lnTo>
                    <a:pt x="1199" y="120"/>
                  </a:lnTo>
                  <a:lnTo>
                    <a:pt x="1204" y="103"/>
                  </a:lnTo>
                  <a:lnTo>
                    <a:pt x="1206" y="86"/>
                  </a:lnTo>
                  <a:lnTo>
                    <a:pt x="1204" y="69"/>
                  </a:lnTo>
                  <a:lnTo>
                    <a:pt x="1199" y="52"/>
                  </a:lnTo>
                  <a:lnTo>
                    <a:pt x="1192" y="38"/>
                  </a:lnTo>
                  <a:lnTo>
                    <a:pt x="1182" y="24"/>
                  </a:lnTo>
                  <a:lnTo>
                    <a:pt x="1168" y="14"/>
                  </a:lnTo>
                  <a:lnTo>
                    <a:pt x="1155" y="7"/>
                  </a:lnTo>
                  <a:lnTo>
                    <a:pt x="1138" y="2"/>
                  </a:lnTo>
                  <a:lnTo>
                    <a:pt x="1120" y="0"/>
                  </a:lnTo>
                  <a:lnTo>
                    <a:pt x="86" y="0"/>
                  </a:lnTo>
                  <a:lnTo>
                    <a:pt x="69" y="2"/>
                  </a:lnTo>
                  <a:lnTo>
                    <a:pt x="52" y="7"/>
                  </a:lnTo>
                  <a:lnTo>
                    <a:pt x="38" y="14"/>
                  </a:lnTo>
                  <a:lnTo>
                    <a:pt x="26" y="24"/>
                  </a:lnTo>
                  <a:lnTo>
                    <a:pt x="14" y="38"/>
                  </a:lnTo>
                  <a:lnTo>
                    <a:pt x="7" y="52"/>
                  </a:lnTo>
                  <a:lnTo>
                    <a:pt x="2" y="69"/>
                  </a:lnTo>
                  <a:lnTo>
                    <a:pt x="0" y="86"/>
                  </a:lnTo>
                  <a:lnTo>
                    <a:pt x="2" y="103"/>
                  </a:lnTo>
                  <a:lnTo>
                    <a:pt x="7" y="120"/>
                  </a:lnTo>
                  <a:lnTo>
                    <a:pt x="14" y="134"/>
                  </a:lnTo>
                  <a:lnTo>
                    <a:pt x="26" y="146"/>
                  </a:lnTo>
                  <a:lnTo>
                    <a:pt x="38" y="158"/>
                  </a:lnTo>
                  <a:lnTo>
                    <a:pt x="52" y="165"/>
                  </a:lnTo>
                  <a:lnTo>
                    <a:pt x="69" y="170"/>
                  </a:lnTo>
                  <a:lnTo>
                    <a:pt x="86" y="172"/>
                  </a:lnTo>
                  <a:lnTo>
                    <a:pt x="1120" y="1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728" name="Freeform 72"/>
            <p:cNvSpPr>
              <a:spLocks/>
            </p:cNvSpPr>
            <p:nvPr/>
          </p:nvSpPr>
          <p:spPr bwMode="auto">
            <a:xfrm>
              <a:off x="5400" y="818"/>
              <a:ext cx="240" cy="149"/>
            </a:xfrm>
            <a:custGeom>
              <a:avLst/>
              <a:gdLst>
                <a:gd name="T0" fmla="*/ 23 w 522"/>
                <a:gd name="T1" fmla="*/ 8 h 324"/>
                <a:gd name="T2" fmla="*/ 2 w 522"/>
                <a:gd name="T3" fmla="*/ 0 h 324"/>
                <a:gd name="T4" fmla="*/ 0 w 522"/>
                <a:gd name="T5" fmla="*/ 6 h 324"/>
                <a:gd name="T6" fmla="*/ 23 w 522"/>
                <a:gd name="T7" fmla="*/ 15 h 324"/>
                <a:gd name="T8" fmla="*/ 23 w 522"/>
                <a:gd name="T9" fmla="*/ 8 h 324"/>
                <a:gd name="T10" fmla="*/ 0 60000 65536"/>
                <a:gd name="T11" fmla="*/ 0 60000 65536"/>
                <a:gd name="T12" fmla="*/ 0 60000 65536"/>
                <a:gd name="T13" fmla="*/ 0 60000 65536"/>
                <a:gd name="T14" fmla="*/ 0 60000 65536"/>
                <a:gd name="T15" fmla="*/ 0 w 522"/>
                <a:gd name="T16" fmla="*/ 0 h 324"/>
                <a:gd name="T17" fmla="*/ 522 w 522"/>
                <a:gd name="T18" fmla="*/ 324 h 324"/>
              </a:gdLst>
              <a:ahLst/>
              <a:cxnLst>
                <a:cxn ang="T10">
                  <a:pos x="T0" y="T1"/>
                </a:cxn>
                <a:cxn ang="T11">
                  <a:pos x="T2" y="T3"/>
                </a:cxn>
                <a:cxn ang="T12">
                  <a:pos x="T4" y="T5"/>
                </a:cxn>
                <a:cxn ang="T13">
                  <a:pos x="T6" y="T7"/>
                </a:cxn>
                <a:cxn ang="T14">
                  <a:pos x="T8" y="T9"/>
                </a:cxn>
              </a:cxnLst>
              <a:rect l="T15" t="T16" r="T17" b="T18"/>
              <a:pathLst>
                <a:path w="522" h="324">
                  <a:moveTo>
                    <a:pt x="522" y="173"/>
                  </a:moveTo>
                  <a:lnTo>
                    <a:pt x="50" y="0"/>
                  </a:lnTo>
                  <a:lnTo>
                    <a:pt x="0" y="134"/>
                  </a:lnTo>
                  <a:lnTo>
                    <a:pt x="522" y="324"/>
                  </a:lnTo>
                  <a:lnTo>
                    <a:pt x="522" y="1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729" name="Freeform 73"/>
            <p:cNvSpPr>
              <a:spLocks/>
            </p:cNvSpPr>
            <p:nvPr/>
          </p:nvSpPr>
          <p:spPr bwMode="auto">
            <a:xfrm>
              <a:off x="5062" y="1062"/>
              <a:ext cx="442" cy="47"/>
            </a:xfrm>
            <a:custGeom>
              <a:avLst/>
              <a:gdLst>
                <a:gd name="T0" fmla="*/ 40 w 964"/>
                <a:gd name="T1" fmla="*/ 5 h 101"/>
                <a:gd name="T2" fmla="*/ 41 w 964"/>
                <a:gd name="T3" fmla="*/ 5 h 101"/>
                <a:gd name="T4" fmla="*/ 41 w 964"/>
                <a:gd name="T5" fmla="*/ 5 h 101"/>
                <a:gd name="T6" fmla="*/ 42 w 964"/>
                <a:gd name="T7" fmla="*/ 4 h 101"/>
                <a:gd name="T8" fmla="*/ 42 w 964"/>
                <a:gd name="T9" fmla="*/ 4 h 101"/>
                <a:gd name="T10" fmla="*/ 42 w 964"/>
                <a:gd name="T11" fmla="*/ 4 h 101"/>
                <a:gd name="T12" fmla="*/ 43 w 964"/>
                <a:gd name="T13" fmla="*/ 3 h 101"/>
                <a:gd name="T14" fmla="*/ 43 w 964"/>
                <a:gd name="T15" fmla="*/ 3 h 101"/>
                <a:gd name="T16" fmla="*/ 43 w 964"/>
                <a:gd name="T17" fmla="*/ 2 h 101"/>
                <a:gd name="T18" fmla="*/ 43 w 964"/>
                <a:gd name="T19" fmla="*/ 2 h 101"/>
                <a:gd name="T20" fmla="*/ 43 w 964"/>
                <a:gd name="T21" fmla="*/ 2 h 101"/>
                <a:gd name="T22" fmla="*/ 43 w 964"/>
                <a:gd name="T23" fmla="*/ 1 h 101"/>
                <a:gd name="T24" fmla="*/ 42 w 964"/>
                <a:gd name="T25" fmla="*/ 1 h 101"/>
                <a:gd name="T26" fmla="*/ 42 w 964"/>
                <a:gd name="T27" fmla="*/ 0 h 101"/>
                <a:gd name="T28" fmla="*/ 42 w 964"/>
                <a:gd name="T29" fmla="*/ 0 h 101"/>
                <a:gd name="T30" fmla="*/ 41 w 964"/>
                <a:gd name="T31" fmla="*/ 0 h 101"/>
                <a:gd name="T32" fmla="*/ 41 w 964"/>
                <a:gd name="T33" fmla="*/ 0 h 101"/>
                <a:gd name="T34" fmla="*/ 40 w 964"/>
                <a:gd name="T35" fmla="*/ 0 h 101"/>
                <a:gd name="T36" fmla="*/ 2 w 964"/>
                <a:gd name="T37" fmla="*/ 0 h 101"/>
                <a:gd name="T38" fmla="*/ 2 w 964"/>
                <a:gd name="T39" fmla="*/ 0 h 101"/>
                <a:gd name="T40" fmla="*/ 1 w 964"/>
                <a:gd name="T41" fmla="*/ 0 h 101"/>
                <a:gd name="T42" fmla="*/ 1 w 964"/>
                <a:gd name="T43" fmla="*/ 0 h 101"/>
                <a:gd name="T44" fmla="*/ 0 w 964"/>
                <a:gd name="T45" fmla="*/ 0 h 101"/>
                <a:gd name="T46" fmla="*/ 0 w 964"/>
                <a:gd name="T47" fmla="*/ 1 h 101"/>
                <a:gd name="T48" fmla="*/ 0 w 964"/>
                <a:gd name="T49" fmla="*/ 1 h 101"/>
                <a:gd name="T50" fmla="*/ 0 w 964"/>
                <a:gd name="T51" fmla="*/ 2 h 101"/>
                <a:gd name="T52" fmla="*/ 0 w 964"/>
                <a:gd name="T53" fmla="*/ 2 h 101"/>
                <a:gd name="T54" fmla="*/ 0 w 964"/>
                <a:gd name="T55" fmla="*/ 2 h 101"/>
                <a:gd name="T56" fmla="*/ 0 w 964"/>
                <a:gd name="T57" fmla="*/ 3 h 101"/>
                <a:gd name="T58" fmla="*/ 0 w 964"/>
                <a:gd name="T59" fmla="*/ 3 h 101"/>
                <a:gd name="T60" fmla="*/ 0 w 964"/>
                <a:gd name="T61" fmla="*/ 4 h 101"/>
                <a:gd name="T62" fmla="*/ 0 w 964"/>
                <a:gd name="T63" fmla="*/ 4 h 101"/>
                <a:gd name="T64" fmla="*/ 1 w 964"/>
                <a:gd name="T65" fmla="*/ 4 h 101"/>
                <a:gd name="T66" fmla="*/ 1 w 964"/>
                <a:gd name="T67" fmla="*/ 5 h 101"/>
                <a:gd name="T68" fmla="*/ 2 w 964"/>
                <a:gd name="T69" fmla="*/ 5 h 101"/>
                <a:gd name="T70" fmla="*/ 2 w 964"/>
                <a:gd name="T71" fmla="*/ 5 h 101"/>
                <a:gd name="T72" fmla="*/ 40 w 964"/>
                <a:gd name="T73" fmla="*/ 5 h 10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64"/>
                <a:gd name="T112" fmla="*/ 0 h 101"/>
                <a:gd name="T113" fmla="*/ 964 w 964"/>
                <a:gd name="T114" fmla="*/ 101 h 10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64" h="101">
                  <a:moveTo>
                    <a:pt x="913" y="101"/>
                  </a:moveTo>
                  <a:lnTo>
                    <a:pt x="923" y="99"/>
                  </a:lnTo>
                  <a:lnTo>
                    <a:pt x="931" y="98"/>
                  </a:lnTo>
                  <a:lnTo>
                    <a:pt x="942" y="93"/>
                  </a:lnTo>
                  <a:lnTo>
                    <a:pt x="949" y="86"/>
                  </a:lnTo>
                  <a:lnTo>
                    <a:pt x="955" y="79"/>
                  </a:lnTo>
                  <a:lnTo>
                    <a:pt x="961" y="70"/>
                  </a:lnTo>
                  <a:lnTo>
                    <a:pt x="962" y="62"/>
                  </a:lnTo>
                  <a:lnTo>
                    <a:pt x="964" y="51"/>
                  </a:lnTo>
                  <a:lnTo>
                    <a:pt x="962" y="41"/>
                  </a:lnTo>
                  <a:lnTo>
                    <a:pt x="961" y="31"/>
                  </a:lnTo>
                  <a:lnTo>
                    <a:pt x="955" y="22"/>
                  </a:lnTo>
                  <a:lnTo>
                    <a:pt x="949" y="15"/>
                  </a:lnTo>
                  <a:lnTo>
                    <a:pt x="942" y="9"/>
                  </a:lnTo>
                  <a:lnTo>
                    <a:pt x="931" y="3"/>
                  </a:lnTo>
                  <a:lnTo>
                    <a:pt x="923" y="2"/>
                  </a:lnTo>
                  <a:lnTo>
                    <a:pt x="913" y="0"/>
                  </a:lnTo>
                  <a:lnTo>
                    <a:pt x="51" y="0"/>
                  </a:lnTo>
                  <a:lnTo>
                    <a:pt x="41" y="2"/>
                  </a:lnTo>
                  <a:lnTo>
                    <a:pt x="31" y="3"/>
                  </a:lnTo>
                  <a:lnTo>
                    <a:pt x="22" y="9"/>
                  </a:lnTo>
                  <a:lnTo>
                    <a:pt x="15" y="15"/>
                  </a:lnTo>
                  <a:lnTo>
                    <a:pt x="9" y="22"/>
                  </a:lnTo>
                  <a:lnTo>
                    <a:pt x="3" y="31"/>
                  </a:lnTo>
                  <a:lnTo>
                    <a:pt x="2" y="41"/>
                  </a:lnTo>
                  <a:lnTo>
                    <a:pt x="0" y="51"/>
                  </a:lnTo>
                  <a:lnTo>
                    <a:pt x="2" y="62"/>
                  </a:lnTo>
                  <a:lnTo>
                    <a:pt x="3" y="70"/>
                  </a:lnTo>
                  <a:lnTo>
                    <a:pt x="9" y="79"/>
                  </a:lnTo>
                  <a:lnTo>
                    <a:pt x="15" y="86"/>
                  </a:lnTo>
                  <a:lnTo>
                    <a:pt x="22" y="93"/>
                  </a:lnTo>
                  <a:lnTo>
                    <a:pt x="31" y="98"/>
                  </a:lnTo>
                  <a:lnTo>
                    <a:pt x="41" y="99"/>
                  </a:lnTo>
                  <a:lnTo>
                    <a:pt x="51" y="101"/>
                  </a:lnTo>
                  <a:lnTo>
                    <a:pt x="913"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730" name="Freeform 74"/>
            <p:cNvSpPr>
              <a:spLocks/>
            </p:cNvSpPr>
            <p:nvPr/>
          </p:nvSpPr>
          <p:spPr bwMode="auto">
            <a:xfrm>
              <a:off x="4999" y="766"/>
              <a:ext cx="64" cy="48"/>
            </a:xfrm>
            <a:custGeom>
              <a:avLst/>
              <a:gdLst>
                <a:gd name="T0" fmla="*/ 6 w 140"/>
                <a:gd name="T1" fmla="*/ 0 h 106"/>
                <a:gd name="T2" fmla="*/ 0 w 140"/>
                <a:gd name="T3" fmla="*/ 1 h 106"/>
                <a:gd name="T4" fmla="*/ 5 w 140"/>
                <a:gd name="T5" fmla="*/ 5 h 106"/>
                <a:gd name="T6" fmla="*/ 5 w 140"/>
                <a:gd name="T7" fmla="*/ 3 h 106"/>
                <a:gd name="T8" fmla="*/ 5 w 140"/>
                <a:gd name="T9" fmla="*/ 2 h 106"/>
                <a:gd name="T10" fmla="*/ 6 w 140"/>
                <a:gd name="T11" fmla="*/ 1 h 106"/>
                <a:gd name="T12" fmla="*/ 6 w 140"/>
                <a:gd name="T13" fmla="*/ 0 h 106"/>
                <a:gd name="T14" fmla="*/ 0 60000 65536"/>
                <a:gd name="T15" fmla="*/ 0 60000 65536"/>
                <a:gd name="T16" fmla="*/ 0 60000 65536"/>
                <a:gd name="T17" fmla="*/ 0 60000 65536"/>
                <a:gd name="T18" fmla="*/ 0 60000 65536"/>
                <a:gd name="T19" fmla="*/ 0 60000 65536"/>
                <a:gd name="T20" fmla="*/ 0 60000 65536"/>
                <a:gd name="T21" fmla="*/ 0 w 140"/>
                <a:gd name="T22" fmla="*/ 0 h 106"/>
                <a:gd name="T23" fmla="*/ 140 w 140"/>
                <a:gd name="T24" fmla="*/ 106 h 1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0" h="106">
                  <a:moveTo>
                    <a:pt x="140" y="0"/>
                  </a:moveTo>
                  <a:lnTo>
                    <a:pt x="0" y="34"/>
                  </a:lnTo>
                  <a:lnTo>
                    <a:pt x="122" y="106"/>
                  </a:lnTo>
                  <a:lnTo>
                    <a:pt x="125" y="79"/>
                  </a:lnTo>
                  <a:lnTo>
                    <a:pt x="128" y="53"/>
                  </a:lnTo>
                  <a:lnTo>
                    <a:pt x="134" y="26"/>
                  </a:lnTo>
                  <a:lnTo>
                    <a:pt x="1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731" name="Freeform 75"/>
            <p:cNvSpPr>
              <a:spLocks/>
            </p:cNvSpPr>
            <p:nvPr/>
          </p:nvSpPr>
          <p:spPr bwMode="auto">
            <a:xfrm>
              <a:off x="5070" y="611"/>
              <a:ext cx="69" cy="60"/>
            </a:xfrm>
            <a:custGeom>
              <a:avLst/>
              <a:gdLst>
                <a:gd name="T0" fmla="*/ 7 w 149"/>
                <a:gd name="T1" fmla="*/ 2 h 130"/>
                <a:gd name="T2" fmla="*/ 0 w 149"/>
                <a:gd name="T3" fmla="*/ 0 h 130"/>
                <a:gd name="T4" fmla="*/ 4 w 149"/>
                <a:gd name="T5" fmla="*/ 6 h 130"/>
                <a:gd name="T6" fmla="*/ 4 w 149"/>
                <a:gd name="T7" fmla="*/ 6 h 130"/>
                <a:gd name="T8" fmla="*/ 4 w 149"/>
                <a:gd name="T9" fmla="*/ 5 h 130"/>
                <a:gd name="T10" fmla="*/ 5 w 149"/>
                <a:gd name="T11" fmla="*/ 4 h 130"/>
                <a:gd name="T12" fmla="*/ 5 w 149"/>
                <a:gd name="T13" fmla="*/ 4 h 130"/>
                <a:gd name="T14" fmla="*/ 6 w 149"/>
                <a:gd name="T15" fmla="*/ 3 h 130"/>
                <a:gd name="T16" fmla="*/ 6 w 149"/>
                <a:gd name="T17" fmla="*/ 3 h 130"/>
                <a:gd name="T18" fmla="*/ 6 w 149"/>
                <a:gd name="T19" fmla="*/ 2 h 130"/>
                <a:gd name="T20" fmla="*/ 7 w 149"/>
                <a:gd name="T21" fmla="*/ 2 h 1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9"/>
                <a:gd name="T34" fmla="*/ 0 h 130"/>
                <a:gd name="T35" fmla="*/ 149 w 149"/>
                <a:gd name="T36" fmla="*/ 130 h 13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9" h="130">
                  <a:moveTo>
                    <a:pt x="149" y="39"/>
                  </a:moveTo>
                  <a:lnTo>
                    <a:pt x="0" y="0"/>
                  </a:lnTo>
                  <a:lnTo>
                    <a:pt x="79" y="130"/>
                  </a:lnTo>
                  <a:lnTo>
                    <a:pt x="88" y="118"/>
                  </a:lnTo>
                  <a:lnTo>
                    <a:pt x="95" y="108"/>
                  </a:lnTo>
                  <a:lnTo>
                    <a:pt x="103" y="96"/>
                  </a:lnTo>
                  <a:lnTo>
                    <a:pt x="112" y="84"/>
                  </a:lnTo>
                  <a:lnTo>
                    <a:pt x="122" y="72"/>
                  </a:lnTo>
                  <a:lnTo>
                    <a:pt x="131" y="61"/>
                  </a:lnTo>
                  <a:lnTo>
                    <a:pt x="139" y="49"/>
                  </a:lnTo>
                  <a:lnTo>
                    <a:pt x="149"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732" name="Freeform 76"/>
            <p:cNvSpPr>
              <a:spLocks/>
            </p:cNvSpPr>
            <p:nvPr/>
          </p:nvSpPr>
          <p:spPr bwMode="auto">
            <a:xfrm>
              <a:off x="5024" y="692"/>
              <a:ext cx="70" cy="48"/>
            </a:xfrm>
            <a:custGeom>
              <a:avLst/>
              <a:gdLst>
                <a:gd name="T0" fmla="*/ 7 w 153"/>
                <a:gd name="T1" fmla="*/ 0 h 104"/>
                <a:gd name="T2" fmla="*/ 0 w 153"/>
                <a:gd name="T3" fmla="*/ 0 h 104"/>
                <a:gd name="T4" fmla="*/ 5 w 153"/>
                <a:gd name="T5" fmla="*/ 5 h 104"/>
                <a:gd name="T6" fmla="*/ 5 w 153"/>
                <a:gd name="T7" fmla="*/ 4 h 104"/>
                <a:gd name="T8" fmla="*/ 5 w 153"/>
                <a:gd name="T9" fmla="*/ 2 h 104"/>
                <a:gd name="T10" fmla="*/ 6 w 153"/>
                <a:gd name="T11" fmla="*/ 1 h 104"/>
                <a:gd name="T12" fmla="*/ 7 w 153"/>
                <a:gd name="T13" fmla="*/ 0 h 104"/>
                <a:gd name="T14" fmla="*/ 0 60000 65536"/>
                <a:gd name="T15" fmla="*/ 0 60000 65536"/>
                <a:gd name="T16" fmla="*/ 0 60000 65536"/>
                <a:gd name="T17" fmla="*/ 0 60000 65536"/>
                <a:gd name="T18" fmla="*/ 0 60000 65536"/>
                <a:gd name="T19" fmla="*/ 0 60000 65536"/>
                <a:gd name="T20" fmla="*/ 0 60000 65536"/>
                <a:gd name="T21" fmla="*/ 0 w 153"/>
                <a:gd name="T22" fmla="*/ 0 h 104"/>
                <a:gd name="T23" fmla="*/ 153 w 153"/>
                <a:gd name="T24" fmla="*/ 104 h 1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3" h="104">
                  <a:moveTo>
                    <a:pt x="153" y="1"/>
                  </a:moveTo>
                  <a:lnTo>
                    <a:pt x="0" y="0"/>
                  </a:lnTo>
                  <a:lnTo>
                    <a:pt x="106" y="104"/>
                  </a:lnTo>
                  <a:lnTo>
                    <a:pt x="117" y="77"/>
                  </a:lnTo>
                  <a:lnTo>
                    <a:pt x="127" y="51"/>
                  </a:lnTo>
                  <a:lnTo>
                    <a:pt x="139" y="25"/>
                  </a:lnTo>
                  <a:lnTo>
                    <a:pt x="15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26634" name="Group 77"/>
          <p:cNvGrpSpPr>
            <a:grpSpLocks/>
          </p:cNvGrpSpPr>
          <p:nvPr/>
        </p:nvGrpSpPr>
        <p:grpSpPr bwMode="auto">
          <a:xfrm>
            <a:off x="1317428" y="5463413"/>
            <a:ext cx="642937" cy="473075"/>
            <a:chOff x="2083" y="1606"/>
            <a:chExt cx="1489" cy="1097"/>
          </a:xfrm>
        </p:grpSpPr>
        <p:sp>
          <p:nvSpPr>
            <p:cNvPr id="26690" name="Rectangle 78"/>
            <p:cNvSpPr>
              <a:spLocks noChangeArrowheads="1"/>
            </p:cNvSpPr>
            <p:nvPr/>
          </p:nvSpPr>
          <p:spPr bwMode="auto">
            <a:xfrm>
              <a:off x="2083" y="1606"/>
              <a:ext cx="1489" cy="1097"/>
            </a:xfrm>
            <a:prstGeom prst="rect">
              <a:avLst/>
            </a:prstGeom>
            <a:solidFill>
              <a:srgbClr val="B2B2B2"/>
            </a:solidFill>
            <a:ln w="12700" algn="ctr">
              <a:solidFill>
                <a:schemeClr val="bg1"/>
              </a:solidFill>
              <a:miter lim="800000"/>
              <a:headEnd/>
              <a:tailEnd/>
            </a:ln>
          </p:spPr>
          <p:txBody>
            <a:bodyPr lIns="0" tIns="0" rIns="0" bIns="0" anchor="ctr">
              <a:spAutoFit/>
            </a:bodyPr>
            <a:lstStyle/>
            <a:p>
              <a:endParaRPr lang="en-US"/>
            </a:p>
          </p:txBody>
        </p:sp>
        <p:sp>
          <p:nvSpPr>
            <p:cNvPr id="26691" name="Freeform 79"/>
            <p:cNvSpPr>
              <a:spLocks/>
            </p:cNvSpPr>
            <p:nvPr/>
          </p:nvSpPr>
          <p:spPr bwMode="auto">
            <a:xfrm>
              <a:off x="3351" y="2073"/>
              <a:ext cx="217" cy="63"/>
            </a:xfrm>
            <a:custGeom>
              <a:avLst/>
              <a:gdLst>
                <a:gd name="T0" fmla="*/ 0 w 217"/>
                <a:gd name="T1" fmla="*/ 63 h 63"/>
                <a:gd name="T2" fmla="*/ 217 w 217"/>
                <a:gd name="T3" fmla="*/ 58 h 63"/>
                <a:gd name="T4" fmla="*/ 216 w 217"/>
                <a:gd name="T5" fmla="*/ 0 h 63"/>
                <a:gd name="T6" fmla="*/ 2 w 217"/>
                <a:gd name="T7" fmla="*/ 12 h 63"/>
                <a:gd name="T8" fmla="*/ 0 w 217"/>
                <a:gd name="T9" fmla="*/ 63 h 63"/>
                <a:gd name="T10" fmla="*/ 0 60000 65536"/>
                <a:gd name="T11" fmla="*/ 0 60000 65536"/>
                <a:gd name="T12" fmla="*/ 0 60000 65536"/>
                <a:gd name="T13" fmla="*/ 0 60000 65536"/>
                <a:gd name="T14" fmla="*/ 0 60000 65536"/>
                <a:gd name="T15" fmla="*/ 0 w 217"/>
                <a:gd name="T16" fmla="*/ 0 h 63"/>
                <a:gd name="T17" fmla="*/ 217 w 217"/>
                <a:gd name="T18" fmla="*/ 63 h 63"/>
              </a:gdLst>
              <a:ahLst/>
              <a:cxnLst>
                <a:cxn ang="T10">
                  <a:pos x="T0" y="T1"/>
                </a:cxn>
                <a:cxn ang="T11">
                  <a:pos x="T2" y="T3"/>
                </a:cxn>
                <a:cxn ang="T12">
                  <a:pos x="T4" y="T5"/>
                </a:cxn>
                <a:cxn ang="T13">
                  <a:pos x="T6" y="T7"/>
                </a:cxn>
                <a:cxn ang="T14">
                  <a:pos x="T8" y="T9"/>
                </a:cxn>
              </a:cxnLst>
              <a:rect l="T15" t="T16" r="T17" b="T18"/>
              <a:pathLst>
                <a:path w="217" h="63">
                  <a:moveTo>
                    <a:pt x="0" y="63"/>
                  </a:moveTo>
                  <a:lnTo>
                    <a:pt x="217" y="58"/>
                  </a:lnTo>
                  <a:lnTo>
                    <a:pt x="216" y="0"/>
                  </a:lnTo>
                  <a:lnTo>
                    <a:pt x="2" y="12"/>
                  </a:lnTo>
                  <a:lnTo>
                    <a:pt x="0" y="63"/>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26692" name="Freeform 80"/>
            <p:cNvSpPr>
              <a:spLocks/>
            </p:cNvSpPr>
            <p:nvPr/>
          </p:nvSpPr>
          <p:spPr bwMode="auto">
            <a:xfrm>
              <a:off x="3351" y="2259"/>
              <a:ext cx="217" cy="63"/>
            </a:xfrm>
            <a:custGeom>
              <a:avLst/>
              <a:gdLst>
                <a:gd name="T0" fmla="*/ 0 w 217"/>
                <a:gd name="T1" fmla="*/ 63 h 63"/>
                <a:gd name="T2" fmla="*/ 217 w 217"/>
                <a:gd name="T3" fmla="*/ 58 h 63"/>
                <a:gd name="T4" fmla="*/ 216 w 217"/>
                <a:gd name="T5" fmla="*/ 0 h 63"/>
                <a:gd name="T6" fmla="*/ 2 w 217"/>
                <a:gd name="T7" fmla="*/ 12 h 63"/>
                <a:gd name="T8" fmla="*/ 0 w 217"/>
                <a:gd name="T9" fmla="*/ 63 h 63"/>
                <a:gd name="T10" fmla="*/ 0 60000 65536"/>
                <a:gd name="T11" fmla="*/ 0 60000 65536"/>
                <a:gd name="T12" fmla="*/ 0 60000 65536"/>
                <a:gd name="T13" fmla="*/ 0 60000 65536"/>
                <a:gd name="T14" fmla="*/ 0 60000 65536"/>
                <a:gd name="T15" fmla="*/ 0 w 217"/>
                <a:gd name="T16" fmla="*/ 0 h 63"/>
                <a:gd name="T17" fmla="*/ 217 w 217"/>
                <a:gd name="T18" fmla="*/ 63 h 63"/>
              </a:gdLst>
              <a:ahLst/>
              <a:cxnLst>
                <a:cxn ang="T10">
                  <a:pos x="T0" y="T1"/>
                </a:cxn>
                <a:cxn ang="T11">
                  <a:pos x="T2" y="T3"/>
                </a:cxn>
                <a:cxn ang="T12">
                  <a:pos x="T4" y="T5"/>
                </a:cxn>
                <a:cxn ang="T13">
                  <a:pos x="T6" y="T7"/>
                </a:cxn>
                <a:cxn ang="T14">
                  <a:pos x="T8" y="T9"/>
                </a:cxn>
              </a:cxnLst>
              <a:rect l="T15" t="T16" r="T17" b="T18"/>
              <a:pathLst>
                <a:path w="217" h="63">
                  <a:moveTo>
                    <a:pt x="0" y="63"/>
                  </a:moveTo>
                  <a:lnTo>
                    <a:pt x="217" y="58"/>
                  </a:lnTo>
                  <a:lnTo>
                    <a:pt x="216" y="0"/>
                  </a:lnTo>
                  <a:lnTo>
                    <a:pt x="2" y="12"/>
                  </a:lnTo>
                  <a:lnTo>
                    <a:pt x="0" y="63"/>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26693" name="Freeform 81"/>
            <p:cNvSpPr>
              <a:spLocks/>
            </p:cNvSpPr>
            <p:nvPr/>
          </p:nvSpPr>
          <p:spPr bwMode="auto">
            <a:xfrm>
              <a:off x="2238" y="2493"/>
              <a:ext cx="114" cy="207"/>
            </a:xfrm>
            <a:custGeom>
              <a:avLst/>
              <a:gdLst>
                <a:gd name="T0" fmla="*/ 66 w 114"/>
                <a:gd name="T1" fmla="*/ 0 h 207"/>
                <a:gd name="T2" fmla="*/ 0 w 114"/>
                <a:gd name="T3" fmla="*/ 207 h 207"/>
                <a:gd name="T4" fmla="*/ 54 w 114"/>
                <a:gd name="T5" fmla="*/ 207 h 207"/>
                <a:gd name="T6" fmla="*/ 114 w 114"/>
                <a:gd name="T7" fmla="*/ 18 h 207"/>
                <a:gd name="T8" fmla="*/ 66 w 114"/>
                <a:gd name="T9" fmla="*/ 0 h 207"/>
                <a:gd name="T10" fmla="*/ 0 60000 65536"/>
                <a:gd name="T11" fmla="*/ 0 60000 65536"/>
                <a:gd name="T12" fmla="*/ 0 60000 65536"/>
                <a:gd name="T13" fmla="*/ 0 60000 65536"/>
                <a:gd name="T14" fmla="*/ 0 60000 65536"/>
                <a:gd name="T15" fmla="*/ 0 w 114"/>
                <a:gd name="T16" fmla="*/ 0 h 207"/>
                <a:gd name="T17" fmla="*/ 114 w 114"/>
                <a:gd name="T18" fmla="*/ 207 h 207"/>
              </a:gdLst>
              <a:ahLst/>
              <a:cxnLst>
                <a:cxn ang="T10">
                  <a:pos x="T0" y="T1"/>
                </a:cxn>
                <a:cxn ang="T11">
                  <a:pos x="T2" y="T3"/>
                </a:cxn>
                <a:cxn ang="T12">
                  <a:pos x="T4" y="T5"/>
                </a:cxn>
                <a:cxn ang="T13">
                  <a:pos x="T6" y="T7"/>
                </a:cxn>
                <a:cxn ang="T14">
                  <a:pos x="T8" y="T9"/>
                </a:cxn>
              </a:cxnLst>
              <a:rect l="T15" t="T16" r="T17" b="T18"/>
              <a:pathLst>
                <a:path w="114" h="207">
                  <a:moveTo>
                    <a:pt x="66" y="0"/>
                  </a:moveTo>
                  <a:lnTo>
                    <a:pt x="0" y="207"/>
                  </a:lnTo>
                  <a:lnTo>
                    <a:pt x="54" y="207"/>
                  </a:lnTo>
                  <a:lnTo>
                    <a:pt x="114" y="18"/>
                  </a:lnTo>
                  <a:lnTo>
                    <a:pt x="66" y="0"/>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26694" name="Freeform 82"/>
            <p:cNvSpPr>
              <a:spLocks/>
            </p:cNvSpPr>
            <p:nvPr/>
          </p:nvSpPr>
          <p:spPr bwMode="auto">
            <a:xfrm>
              <a:off x="2436" y="2541"/>
              <a:ext cx="102" cy="159"/>
            </a:xfrm>
            <a:custGeom>
              <a:avLst/>
              <a:gdLst>
                <a:gd name="T0" fmla="*/ 51 w 102"/>
                <a:gd name="T1" fmla="*/ 0 h 159"/>
                <a:gd name="T2" fmla="*/ 0 w 102"/>
                <a:gd name="T3" fmla="*/ 159 h 159"/>
                <a:gd name="T4" fmla="*/ 54 w 102"/>
                <a:gd name="T5" fmla="*/ 159 h 159"/>
                <a:gd name="T6" fmla="*/ 102 w 102"/>
                <a:gd name="T7" fmla="*/ 0 h 159"/>
                <a:gd name="T8" fmla="*/ 51 w 102"/>
                <a:gd name="T9" fmla="*/ 0 h 159"/>
                <a:gd name="T10" fmla="*/ 0 60000 65536"/>
                <a:gd name="T11" fmla="*/ 0 60000 65536"/>
                <a:gd name="T12" fmla="*/ 0 60000 65536"/>
                <a:gd name="T13" fmla="*/ 0 60000 65536"/>
                <a:gd name="T14" fmla="*/ 0 60000 65536"/>
                <a:gd name="T15" fmla="*/ 0 w 102"/>
                <a:gd name="T16" fmla="*/ 0 h 159"/>
                <a:gd name="T17" fmla="*/ 102 w 102"/>
                <a:gd name="T18" fmla="*/ 159 h 159"/>
              </a:gdLst>
              <a:ahLst/>
              <a:cxnLst>
                <a:cxn ang="T10">
                  <a:pos x="T0" y="T1"/>
                </a:cxn>
                <a:cxn ang="T11">
                  <a:pos x="T2" y="T3"/>
                </a:cxn>
                <a:cxn ang="T12">
                  <a:pos x="T4" y="T5"/>
                </a:cxn>
                <a:cxn ang="T13">
                  <a:pos x="T6" y="T7"/>
                </a:cxn>
                <a:cxn ang="T14">
                  <a:pos x="T8" y="T9"/>
                </a:cxn>
              </a:cxnLst>
              <a:rect l="T15" t="T16" r="T17" b="T18"/>
              <a:pathLst>
                <a:path w="102" h="159">
                  <a:moveTo>
                    <a:pt x="51" y="0"/>
                  </a:moveTo>
                  <a:lnTo>
                    <a:pt x="0" y="159"/>
                  </a:lnTo>
                  <a:lnTo>
                    <a:pt x="54" y="159"/>
                  </a:lnTo>
                  <a:lnTo>
                    <a:pt x="102" y="0"/>
                  </a:lnTo>
                  <a:lnTo>
                    <a:pt x="51" y="0"/>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26695" name="Rectangle 83"/>
            <p:cNvSpPr>
              <a:spLocks noChangeArrowheads="1"/>
            </p:cNvSpPr>
            <p:nvPr/>
          </p:nvSpPr>
          <p:spPr bwMode="auto">
            <a:xfrm>
              <a:off x="2762" y="1606"/>
              <a:ext cx="810" cy="248"/>
            </a:xfrm>
            <a:prstGeom prst="rect">
              <a:avLst/>
            </a:prstGeom>
            <a:solidFill>
              <a:srgbClr val="009900"/>
            </a:solidFill>
            <a:ln w="12700" algn="ctr">
              <a:solidFill>
                <a:schemeClr val="bg1"/>
              </a:solidFill>
              <a:miter lim="800000"/>
              <a:headEnd/>
              <a:tailEnd/>
            </a:ln>
          </p:spPr>
          <p:txBody>
            <a:bodyPr wrap="none" lIns="0" tIns="0" rIns="0" bIns="0" anchor="ctr">
              <a:spAutoFit/>
            </a:bodyPr>
            <a:lstStyle/>
            <a:p>
              <a:endParaRPr lang="en-US"/>
            </a:p>
          </p:txBody>
        </p:sp>
        <p:sp>
          <p:nvSpPr>
            <p:cNvPr id="26696" name="Rectangle 84"/>
            <p:cNvSpPr>
              <a:spLocks noChangeArrowheads="1"/>
            </p:cNvSpPr>
            <p:nvPr/>
          </p:nvSpPr>
          <p:spPr bwMode="auto">
            <a:xfrm>
              <a:off x="2778" y="1874"/>
              <a:ext cx="62" cy="827"/>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26697" name="AutoShape 85"/>
            <p:cNvSpPr>
              <a:spLocks noChangeArrowheads="1"/>
            </p:cNvSpPr>
            <p:nvPr/>
          </p:nvSpPr>
          <p:spPr bwMode="auto">
            <a:xfrm rot="2681173">
              <a:off x="2441" y="1752"/>
              <a:ext cx="559" cy="573"/>
            </a:xfrm>
            <a:prstGeom prst="irregularSeal2">
              <a:avLst/>
            </a:prstGeom>
            <a:gradFill rotWithShape="1">
              <a:gsLst>
                <a:gs pos="0">
                  <a:srgbClr val="FFFF66"/>
                </a:gs>
                <a:gs pos="100000">
                  <a:srgbClr val="FF0000"/>
                </a:gs>
              </a:gsLst>
              <a:path path="shape">
                <a:fillToRect l="50000" t="50000" r="50000" b="50000"/>
              </a:path>
            </a:gra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0" tIns="0" rIns="0" bIns="0" anchor="ctr">
              <a:spAutoFit/>
            </a:bodyPr>
            <a:lstStyle/>
            <a:p>
              <a:endParaRPr lang="en-US"/>
            </a:p>
          </p:txBody>
        </p:sp>
        <p:sp>
          <p:nvSpPr>
            <p:cNvPr id="26698" name="Freeform 86"/>
            <p:cNvSpPr>
              <a:spLocks/>
            </p:cNvSpPr>
            <p:nvPr/>
          </p:nvSpPr>
          <p:spPr bwMode="auto">
            <a:xfrm>
              <a:off x="2219" y="2561"/>
              <a:ext cx="369" cy="104"/>
            </a:xfrm>
            <a:custGeom>
              <a:avLst/>
              <a:gdLst>
                <a:gd name="T0" fmla="*/ 0 w 992"/>
                <a:gd name="T1" fmla="*/ 0 h 280"/>
                <a:gd name="T2" fmla="*/ 19 w 992"/>
                <a:gd name="T3" fmla="*/ 4 h 280"/>
                <a:gd name="T4" fmla="*/ 18 w 992"/>
                <a:gd name="T5" fmla="*/ 5 h 280"/>
                <a:gd name="T6" fmla="*/ 0 w 992"/>
                <a:gd name="T7" fmla="*/ 1 h 280"/>
                <a:gd name="T8" fmla="*/ 0 w 992"/>
                <a:gd name="T9" fmla="*/ 0 h 280"/>
                <a:gd name="T10" fmla="*/ 0 60000 65536"/>
                <a:gd name="T11" fmla="*/ 0 60000 65536"/>
                <a:gd name="T12" fmla="*/ 0 60000 65536"/>
                <a:gd name="T13" fmla="*/ 0 60000 65536"/>
                <a:gd name="T14" fmla="*/ 0 60000 65536"/>
                <a:gd name="T15" fmla="*/ 0 w 992"/>
                <a:gd name="T16" fmla="*/ 0 h 280"/>
                <a:gd name="T17" fmla="*/ 992 w 992"/>
                <a:gd name="T18" fmla="*/ 280 h 280"/>
              </a:gdLst>
              <a:ahLst/>
              <a:cxnLst>
                <a:cxn ang="T10">
                  <a:pos x="T0" y="T1"/>
                </a:cxn>
                <a:cxn ang="T11">
                  <a:pos x="T2" y="T3"/>
                </a:cxn>
                <a:cxn ang="T12">
                  <a:pos x="T4" y="T5"/>
                </a:cxn>
                <a:cxn ang="T13">
                  <a:pos x="T6" y="T7"/>
                </a:cxn>
                <a:cxn ang="T14">
                  <a:pos x="T8" y="T9"/>
                </a:cxn>
              </a:cxnLst>
              <a:rect l="T15" t="T16" r="T17" b="T18"/>
              <a:pathLst>
                <a:path w="992" h="280">
                  <a:moveTo>
                    <a:pt x="0" y="0"/>
                  </a:moveTo>
                  <a:lnTo>
                    <a:pt x="992" y="240"/>
                  </a:lnTo>
                  <a:lnTo>
                    <a:pt x="936" y="280"/>
                  </a:lnTo>
                  <a:lnTo>
                    <a:pt x="16" y="56"/>
                  </a:lnTo>
                  <a:lnTo>
                    <a:pt x="0" y="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26699" name="Freeform 87"/>
            <p:cNvSpPr>
              <a:spLocks/>
            </p:cNvSpPr>
            <p:nvPr/>
          </p:nvSpPr>
          <p:spPr bwMode="auto">
            <a:xfrm>
              <a:off x="3429" y="2008"/>
              <a:ext cx="51" cy="375"/>
            </a:xfrm>
            <a:custGeom>
              <a:avLst/>
              <a:gdLst>
                <a:gd name="T0" fmla="*/ 0 w 136"/>
                <a:gd name="T1" fmla="*/ 0 h 1008"/>
                <a:gd name="T2" fmla="*/ 2 w 136"/>
                <a:gd name="T3" fmla="*/ 19 h 1008"/>
                <a:gd name="T4" fmla="*/ 3 w 136"/>
                <a:gd name="T5" fmla="*/ 17 h 1008"/>
                <a:gd name="T6" fmla="*/ 1 w 136"/>
                <a:gd name="T7" fmla="*/ 1 h 1008"/>
                <a:gd name="T8" fmla="*/ 0 w 136"/>
                <a:gd name="T9" fmla="*/ 0 h 1008"/>
                <a:gd name="T10" fmla="*/ 0 60000 65536"/>
                <a:gd name="T11" fmla="*/ 0 60000 65536"/>
                <a:gd name="T12" fmla="*/ 0 60000 65536"/>
                <a:gd name="T13" fmla="*/ 0 60000 65536"/>
                <a:gd name="T14" fmla="*/ 0 60000 65536"/>
                <a:gd name="T15" fmla="*/ 0 w 136"/>
                <a:gd name="T16" fmla="*/ 0 h 1008"/>
                <a:gd name="T17" fmla="*/ 136 w 136"/>
                <a:gd name="T18" fmla="*/ 1008 h 1008"/>
              </a:gdLst>
              <a:ahLst/>
              <a:cxnLst>
                <a:cxn ang="T10">
                  <a:pos x="T0" y="T1"/>
                </a:cxn>
                <a:cxn ang="T11">
                  <a:pos x="T2" y="T3"/>
                </a:cxn>
                <a:cxn ang="T12">
                  <a:pos x="T4" y="T5"/>
                </a:cxn>
                <a:cxn ang="T13">
                  <a:pos x="T6" y="T7"/>
                </a:cxn>
                <a:cxn ang="T14">
                  <a:pos x="T8" y="T9"/>
                </a:cxn>
              </a:cxnLst>
              <a:rect l="T15" t="T16" r="T17" b="T18"/>
              <a:pathLst>
                <a:path w="136" h="1008">
                  <a:moveTo>
                    <a:pt x="0" y="0"/>
                  </a:moveTo>
                  <a:lnTo>
                    <a:pt x="80" y="1008"/>
                  </a:lnTo>
                  <a:lnTo>
                    <a:pt x="136" y="920"/>
                  </a:lnTo>
                  <a:lnTo>
                    <a:pt x="56" y="48"/>
                  </a:lnTo>
                  <a:lnTo>
                    <a:pt x="0" y="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26700" name="Rectangle 88"/>
            <p:cNvSpPr>
              <a:spLocks noChangeArrowheads="1"/>
            </p:cNvSpPr>
            <p:nvPr/>
          </p:nvSpPr>
          <p:spPr bwMode="auto">
            <a:xfrm>
              <a:off x="2124" y="1610"/>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26701" name="Rectangle 89"/>
            <p:cNvSpPr>
              <a:spLocks noChangeArrowheads="1"/>
            </p:cNvSpPr>
            <p:nvPr/>
          </p:nvSpPr>
          <p:spPr bwMode="auto">
            <a:xfrm rot="5400000">
              <a:off x="3069" y="2371"/>
              <a:ext cx="27" cy="253"/>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26702" name="Rectangle 90"/>
            <p:cNvSpPr>
              <a:spLocks noChangeArrowheads="1"/>
            </p:cNvSpPr>
            <p:nvPr/>
          </p:nvSpPr>
          <p:spPr bwMode="auto">
            <a:xfrm rot="5400000">
              <a:off x="3399" y="2371"/>
              <a:ext cx="27" cy="253"/>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grpSp>
          <p:nvGrpSpPr>
            <p:cNvPr id="26703" name="Group 91"/>
            <p:cNvGrpSpPr>
              <a:grpSpLocks/>
            </p:cNvGrpSpPr>
            <p:nvPr/>
          </p:nvGrpSpPr>
          <p:grpSpPr bwMode="auto">
            <a:xfrm>
              <a:off x="2221" y="1871"/>
              <a:ext cx="518" cy="782"/>
              <a:chOff x="2400" y="1656"/>
              <a:chExt cx="752" cy="1136"/>
            </a:xfrm>
          </p:grpSpPr>
          <p:sp>
            <p:nvSpPr>
              <p:cNvPr id="26716" name="Freeform 92"/>
              <p:cNvSpPr>
                <a:spLocks/>
              </p:cNvSpPr>
              <p:nvPr/>
            </p:nvSpPr>
            <p:spPr bwMode="auto">
              <a:xfrm>
                <a:off x="2400" y="1656"/>
                <a:ext cx="752" cy="1136"/>
              </a:xfrm>
              <a:custGeom>
                <a:avLst/>
                <a:gdLst>
                  <a:gd name="T0" fmla="*/ 240 w 752"/>
                  <a:gd name="T1" fmla="*/ 0 h 1136"/>
                  <a:gd name="T2" fmla="*/ 0 w 752"/>
                  <a:gd name="T3" fmla="*/ 1008 h 1136"/>
                  <a:gd name="T4" fmla="*/ 528 w 752"/>
                  <a:gd name="T5" fmla="*/ 1136 h 1136"/>
                  <a:gd name="T6" fmla="*/ 688 w 752"/>
                  <a:gd name="T7" fmla="*/ 384 h 1136"/>
                  <a:gd name="T8" fmla="*/ 680 w 752"/>
                  <a:gd name="T9" fmla="*/ 328 h 1136"/>
                  <a:gd name="T10" fmla="*/ 712 w 752"/>
                  <a:gd name="T11" fmla="*/ 280 h 1136"/>
                  <a:gd name="T12" fmla="*/ 752 w 752"/>
                  <a:gd name="T13" fmla="*/ 88 h 1136"/>
                  <a:gd name="T14" fmla="*/ 240 w 752"/>
                  <a:gd name="T15" fmla="*/ 0 h 1136"/>
                  <a:gd name="T16" fmla="*/ 0 60000 65536"/>
                  <a:gd name="T17" fmla="*/ 0 60000 65536"/>
                  <a:gd name="T18" fmla="*/ 0 60000 65536"/>
                  <a:gd name="T19" fmla="*/ 0 60000 65536"/>
                  <a:gd name="T20" fmla="*/ 0 60000 65536"/>
                  <a:gd name="T21" fmla="*/ 0 60000 65536"/>
                  <a:gd name="T22" fmla="*/ 0 60000 65536"/>
                  <a:gd name="T23" fmla="*/ 0 60000 65536"/>
                  <a:gd name="T24" fmla="*/ 0 w 752"/>
                  <a:gd name="T25" fmla="*/ 0 h 1136"/>
                  <a:gd name="T26" fmla="*/ 752 w 752"/>
                  <a:gd name="T27" fmla="*/ 1136 h 11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2" h="1136">
                    <a:moveTo>
                      <a:pt x="240" y="0"/>
                    </a:moveTo>
                    <a:lnTo>
                      <a:pt x="0" y="1008"/>
                    </a:lnTo>
                    <a:lnTo>
                      <a:pt x="528" y="1136"/>
                    </a:lnTo>
                    <a:lnTo>
                      <a:pt x="688" y="384"/>
                    </a:lnTo>
                    <a:lnTo>
                      <a:pt x="680" y="328"/>
                    </a:lnTo>
                    <a:lnTo>
                      <a:pt x="712" y="280"/>
                    </a:lnTo>
                    <a:lnTo>
                      <a:pt x="752" y="88"/>
                    </a:lnTo>
                    <a:lnTo>
                      <a:pt x="240" y="0"/>
                    </a:lnTo>
                    <a:close/>
                  </a:path>
                </a:pathLst>
              </a:custGeom>
              <a:solidFill>
                <a:schemeClr val="folHlink"/>
              </a:solidFill>
              <a:ln w="12700">
                <a:solidFill>
                  <a:schemeClr val="bg1"/>
                </a:solidFill>
                <a:round/>
                <a:headEnd/>
                <a:tailEnd/>
              </a:ln>
            </p:spPr>
            <p:txBody>
              <a:bodyPr wrap="none" lIns="0" tIns="0" rIns="0" bIns="0" anchor="ctr">
                <a:spAutoFit/>
              </a:bodyPr>
              <a:lstStyle/>
              <a:p>
                <a:endParaRPr lang="en-US"/>
              </a:p>
            </p:txBody>
          </p:sp>
          <p:sp>
            <p:nvSpPr>
              <p:cNvPr id="26717" name="Freeform 93"/>
              <p:cNvSpPr>
                <a:spLocks/>
              </p:cNvSpPr>
              <p:nvPr/>
            </p:nvSpPr>
            <p:spPr bwMode="auto">
              <a:xfrm>
                <a:off x="2608" y="1952"/>
                <a:ext cx="448" cy="192"/>
              </a:xfrm>
              <a:custGeom>
                <a:avLst/>
                <a:gdLst>
                  <a:gd name="T0" fmla="*/ 0 w 448"/>
                  <a:gd name="T1" fmla="*/ 8 h 192"/>
                  <a:gd name="T2" fmla="*/ 48 w 448"/>
                  <a:gd name="T3" fmla="*/ 136 h 192"/>
                  <a:gd name="T4" fmla="*/ 144 w 448"/>
                  <a:gd name="T5" fmla="*/ 136 h 192"/>
                  <a:gd name="T6" fmla="*/ 256 w 448"/>
                  <a:gd name="T7" fmla="*/ 152 h 192"/>
                  <a:gd name="T8" fmla="*/ 336 w 448"/>
                  <a:gd name="T9" fmla="*/ 192 h 192"/>
                  <a:gd name="T10" fmla="*/ 448 w 448"/>
                  <a:gd name="T11" fmla="*/ 120 h 192"/>
                  <a:gd name="T12" fmla="*/ 352 w 448"/>
                  <a:gd name="T13" fmla="*/ 48 h 192"/>
                  <a:gd name="T14" fmla="*/ 240 w 448"/>
                  <a:gd name="T15" fmla="*/ 24 h 192"/>
                  <a:gd name="T16" fmla="*/ 128 w 448"/>
                  <a:gd name="T17" fmla="*/ 0 h 192"/>
                  <a:gd name="T18" fmla="*/ 48 w 448"/>
                  <a:gd name="T19" fmla="*/ 0 h 192"/>
                  <a:gd name="T20" fmla="*/ 0 w 448"/>
                  <a:gd name="T21" fmla="*/ 8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8"/>
                  <a:gd name="T34" fmla="*/ 0 h 192"/>
                  <a:gd name="T35" fmla="*/ 448 w 448"/>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8" h="192">
                    <a:moveTo>
                      <a:pt x="0" y="8"/>
                    </a:moveTo>
                    <a:lnTo>
                      <a:pt x="48" y="136"/>
                    </a:lnTo>
                    <a:lnTo>
                      <a:pt x="144" y="136"/>
                    </a:lnTo>
                    <a:lnTo>
                      <a:pt x="256" y="152"/>
                    </a:lnTo>
                    <a:lnTo>
                      <a:pt x="336" y="192"/>
                    </a:lnTo>
                    <a:lnTo>
                      <a:pt x="448" y="120"/>
                    </a:lnTo>
                    <a:lnTo>
                      <a:pt x="352" y="48"/>
                    </a:lnTo>
                    <a:lnTo>
                      <a:pt x="240" y="24"/>
                    </a:lnTo>
                    <a:lnTo>
                      <a:pt x="128" y="0"/>
                    </a:lnTo>
                    <a:lnTo>
                      <a:pt x="48" y="0"/>
                    </a:lnTo>
                    <a:lnTo>
                      <a:pt x="0" y="8"/>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26718" name="Freeform 94"/>
              <p:cNvSpPr>
                <a:spLocks/>
              </p:cNvSpPr>
              <p:nvPr/>
            </p:nvSpPr>
            <p:spPr bwMode="auto">
              <a:xfrm>
                <a:off x="2464" y="2344"/>
                <a:ext cx="456" cy="304"/>
              </a:xfrm>
              <a:custGeom>
                <a:avLst/>
                <a:gdLst>
                  <a:gd name="T0" fmla="*/ 136 w 456"/>
                  <a:gd name="T1" fmla="*/ 0 h 304"/>
                  <a:gd name="T2" fmla="*/ 0 w 456"/>
                  <a:gd name="T3" fmla="*/ 184 h 304"/>
                  <a:gd name="T4" fmla="*/ 96 w 456"/>
                  <a:gd name="T5" fmla="*/ 256 h 304"/>
                  <a:gd name="T6" fmla="*/ 248 w 456"/>
                  <a:gd name="T7" fmla="*/ 296 h 304"/>
                  <a:gd name="T8" fmla="*/ 456 w 456"/>
                  <a:gd name="T9" fmla="*/ 304 h 304"/>
                  <a:gd name="T10" fmla="*/ 424 w 456"/>
                  <a:gd name="T11" fmla="*/ 56 h 304"/>
                  <a:gd name="T12" fmla="*/ 136 w 456"/>
                  <a:gd name="T13" fmla="*/ 0 h 304"/>
                  <a:gd name="T14" fmla="*/ 0 60000 65536"/>
                  <a:gd name="T15" fmla="*/ 0 60000 65536"/>
                  <a:gd name="T16" fmla="*/ 0 60000 65536"/>
                  <a:gd name="T17" fmla="*/ 0 60000 65536"/>
                  <a:gd name="T18" fmla="*/ 0 60000 65536"/>
                  <a:gd name="T19" fmla="*/ 0 60000 65536"/>
                  <a:gd name="T20" fmla="*/ 0 60000 65536"/>
                  <a:gd name="T21" fmla="*/ 0 w 456"/>
                  <a:gd name="T22" fmla="*/ 0 h 304"/>
                  <a:gd name="T23" fmla="*/ 456 w 456"/>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6" h="304">
                    <a:moveTo>
                      <a:pt x="136" y="0"/>
                    </a:moveTo>
                    <a:lnTo>
                      <a:pt x="0" y="184"/>
                    </a:lnTo>
                    <a:lnTo>
                      <a:pt x="96" y="256"/>
                    </a:lnTo>
                    <a:lnTo>
                      <a:pt x="248" y="296"/>
                    </a:lnTo>
                    <a:lnTo>
                      <a:pt x="456" y="304"/>
                    </a:lnTo>
                    <a:lnTo>
                      <a:pt x="424" y="56"/>
                    </a:lnTo>
                    <a:lnTo>
                      <a:pt x="136" y="0"/>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26719" name="Freeform 95"/>
              <p:cNvSpPr>
                <a:spLocks/>
              </p:cNvSpPr>
              <p:nvPr/>
            </p:nvSpPr>
            <p:spPr bwMode="auto">
              <a:xfrm>
                <a:off x="2904" y="2120"/>
                <a:ext cx="144" cy="368"/>
              </a:xfrm>
              <a:custGeom>
                <a:avLst/>
                <a:gdLst>
                  <a:gd name="T0" fmla="*/ 56 w 144"/>
                  <a:gd name="T1" fmla="*/ 72 h 368"/>
                  <a:gd name="T2" fmla="*/ 144 w 144"/>
                  <a:gd name="T3" fmla="*/ 0 h 368"/>
                  <a:gd name="T4" fmla="*/ 56 w 144"/>
                  <a:gd name="T5" fmla="*/ 368 h 368"/>
                  <a:gd name="T6" fmla="*/ 0 w 144"/>
                  <a:gd name="T7" fmla="*/ 280 h 368"/>
                  <a:gd name="T8" fmla="*/ 56 w 144"/>
                  <a:gd name="T9" fmla="*/ 72 h 368"/>
                  <a:gd name="T10" fmla="*/ 0 60000 65536"/>
                  <a:gd name="T11" fmla="*/ 0 60000 65536"/>
                  <a:gd name="T12" fmla="*/ 0 60000 65536"/>
                  <a:gd name="T13" fmla="*/ 0 60000 65536"/>
                  <a:gd name="T14" fmla="*/ 0 60000 65536"/>
                  <a:gd name="T15" fmla="*/ 0 w 144"/>
                  <a:gd name="T16" fmla="*/ 0 h 368"/>
                  <a:gd name="T17" fmla="*/ 144 w 144"/>
                  <a:gd name="T18" fmla="*/ 368 h 368"/>
                </a:gdLst>
                <a:ahLst/>
                <a:cxnLst>
                  <a:cxn ang="T10">
                    <a:pos x="T0" y="T1"/>
                  </a:cxn>
                  <a:cxn ang="T11">
                    <a:pos x="T2" y="T3"/>
                  </a:cxn>
                  <a:cxn ang="T12">
                    <a:pos x="T4" y="T5"/>
                  </a:cxn>
                  <a:cxn ang="T13">
                    <a:pos x="T6" y="T7"/>
                  </a:cxn>
                  <a:cxn ang="T14">
                    <a:pos x="T8" y="T9"/>
                  </a:cxn>
                </a:cxnLst>
                <a:rect l="T15" t="T16" r="T17" b="T18"/>
                <a:pathLst>
                  <a:path w="144" h="368">
                    <a:moveTo>
                      <a:pt x="56" y="72"/>
                    </a:moveTo>
                    <a:lnTo>
                      <a:pt x="144" y="0"/>
                    </a:lnTo>
                    <a:lnTo>
                      <a:pt x="56" y="368"/>
                    </a:lnTo>
                    <a:lnTo>
                      <a:pt x="0" y="280"/>
                    </a:lnTo>
                    <a:lnTo>
                      <a:pt x="56" y="72"/>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26720" name="Freeform 96"/>
              <p:cNvSpPr>
                <a:spLocks/>
              </p:cNvSpPr>
              <p:nvPr/>
            </p:nvSpPr>
            <p:spPr bwMode="auto">
              <a:xfrm>
                <a:off x="2504" y="2016"/>
                <a:ext cx="136" cy="376"/>
              </a:xfrm>
              <a:custGeom>
                <a:avLst/>
                <a:gdLst>
                  <a:gd name="T0" fmla="*/ 136 w 136"/>
                  <a:gd name="T1" fmla="*/ 104 h 376"/>
                  <a:gd name="T2" fmla="*/ 96 w 136"/>
                  <a:gd name="T3" fmla="*/ 312 h 376"/>
                  <a:gd name="T4" fmla="*/ 0 w 136"/>
                  <a:gd name="T5" fmla="*/ 376 h 376"/>
                  <a:gd name="T6" fmla="*/ 80 w 136"/>
                  <a:gd name="T7" fmla="*/ 0 h 376"/>
                  <a:gd name="T8" fmla="*/ 136 w 136"/>
                  <a:gd name="T9" fmla="*/ 104 h 376"/>
                  <a:gd name="T10" fmla="*/ 0 60000 65536"/>
                  <a:gd name="T11" fmla="*/ 0 60000 65536"/>
                  <a:gd name="T12" fmla="*/ 0 60000 65536"/>
                  <a:gd name="T13" fmla="*/ 0 60000 65536"/>
                  <a:gd name="T14" fmla="*/ 0 60000 65536"/>
                  <a:gd name="T15" fmla="*/ 0 w 136"/>
                  <a:gd name="T16" fmla="*/ 0 h 376"/>
                  <a:gd name="T17" fmla="*/ 136 w 136"/>
                  <a:gd name="T18" fmla="*/ 376 h 376"/>
                </a:gdLst>
                <a:ahLst/>
                <a:cxnLst>
                  <a:cxn ang="T10">
                    <a:pos x="T0" y="T1"/>
                  </a:cxn>
                  <a:cxn ang="T11">
                    <a:pos x="T2" y="T3"/>
                  </a:cxn>
                  <a:cxn ang="T12">
                    <a:pos x="T4" y="T5"/>
                  </a:cxn>
                  <a:cxn ang="T13">
                    <a:pos x="T6" y="T7"/>
                  </a:cxn>
                  <a:cxn ang="T14">
                    <a:pos x="T8" y="T9"/>
                  </a:cxn>
                </a:cxnLst>
                <a:rect l="T15" t="T16" r="T17" b="T18"/>
                <a:pathLst>
                  <a:path w="136" h="376">
                    <a:moveTo>
                      <a:pt x="136" y="104"/>
                    </a:moveTo>
                    <a:lnTo>
                      <a:pt x="96" y="312"/>
                    </a:lnTo>
                    <a:lnTo>
                      <a:pt x="0" y="376"/>
                    </a:lnTo>
                    <a:lnTo>
                      <a:pt x="80" y="0"/>
                    </a:lnTo>
                    <a:lnTo>
                      <a:pt x="136" y="104"/>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lIns="0" tIns="0" rIns="0" bIns="0" anchor="ctr">
                <a:spAutoFit/>
              </a:bodyPr>
              <a:lstStyle/>
              <a:p>
                <a:endParaRPr lang="en-US"/>
              </a:p>
            </p:txBody>
          </p:sp>
          <p:sp>
            <p:nvSpPr>
              <p:cNvPr id="26721" name="Line 97"/>
              <p:cNvSpPr>
                <a:spLocks noChangeShapeType="1"/>
              </p:cNvSpPr>
              <p:nvPr/>
            </p:nvSpPr>
            <p:spPr bwMode="auto">
              <a:xfrm flipV="1">
                <a:off x="2608" y="1680"/>
                <a:ext cx="136" cy="27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26722" name="Line 98"/>
              <p:cNvSpPr>
                <a:spLocks noChangeShapeType="1"/>
              </p:cNvSpPr>
              <p:nvPr/>
            </p:nvSpPr>
            <p:spPr bwMode="auto">
              <a:xfrm flipH="1" flipV="1">
                <a:off x="3048" y="1736"/>
                <a:ext cx="8" cy="32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nvGrpSpPr>
            <p:cNvPr id="26704" name="Group 99"/>
            <p:cNvGrpSpPr>
              <a:grpSpLocks/>
            </p:cNvGrpSpPr>
            <p:nvPr/>
          </p:nvGrpSpPr>
          <p:grpSpPr bwMode="auto">
            <a:xfrm rot="-6511945">
              <a:off x="2834" y="1842"/>
              <a:ext cx="518" cy="783"/>
              <a:chOff x="2400" y="1656"/>
              <a:chExt cx="752" cy="1136"/>
            </a:xfrm>
          </p:grpSpPr>
          <p:sp>
            <p:nvSpPr>
              <p:cNvPr id="26709" name="Freeform 100"/>
              <p:cNvSpPr>
                <a:spLocks/>
              </p:cNvSpPr>
              <p:nvPr/>
            </p:nvSpPr>
            <p:spPr bwMode="auto">
              <a:xfrm>
                <a:off x="2400" y="1656"/>
                <a:ext cx="752" cy="1136"/>
              </a:xfrm>
              <a:custGeom>
                <a:avLst/>
                <a:gdLst>
                  <a:gd name="T0" fmla="*/ 240 w 752"/>
                  <a:gd name="T1" fmla="*/ 0 h 1136"/>
                  <a:gd name="T2" fmla="*/ 0 w 752"/>
                  <a:gd name="T3" fmla="*/ 1008 h 1136"/>
                  <a:gd name="T4" fmla="*/ 528 w 752"/>
                  <a:gd name="T5" fmla="*/ 1136 h 1136"/>
                  <a:gd name="T6" fmla="*/ 688 w 752"/>
                  <a:gd name="T7" fmla="*/ 384 h 1136"/>
                  <a:gd name="T8" fmla="*/ 680 w 752"/>
                  <a:gd name="T9" fmla="*/ 328 h 1136"/>
                  <a:gd name="T10" fmla="*/ 712 w 752"/>
                  <a:gd name="T11" fmla="*/ 280 h 1136"/>
                  <a:gd name="T12" fmla="*/ 752 w 752"/>
                  <a:gd name="T13" fmla="*/ 88 h 1136"/>
                  <a:gd name="T14" fmla="*/ 240 w 752"/>
                  <a:gd name="T15" fmla="*/ 0 h 1136"/>
                  <a:gd name="T16" fmla="*/ 0 60000 65536"/>
                  <a:gd name="T17" fmla="*/ 0 60000 65536"/>
                  <a:gd name="T18" fmla="*/ 0 60000 65536"/>
                  <a:gd name="T19" fmla="*/ 0 60000 65536"/>
                  <a:gd name="T20" fmla="*/ 0 60000 65536"/>
                  <a:gd name="T21" fmla="*/ 0 60000 65536"/>
                  <a:gd name="T22" fmla="*/ 0 60000 65536"/>
                  <a:gd name="T23" fmla="*/ 0 60000 65536"/>
                  <a:gd name="T24" fmla="*/ 0 w 752"/>
                  <a:gd name="T25" fmla="*/ 0 h 1136"/>
                  <a:gd name="T26" fmla="*/ 752 w 752"/>
                  <a:gd name="T27" fmla="*/ 1136 h 11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2" h="1136">
                    <a:moveTo>
                      <a:pt x="240" y="0"/>
                    </a:moveTo>
                    <a:lnTo>
                      <a:pt x="0" y="1008"/>
                    </a:lnTo>
                    <a:lnTo>
                      <a:pt x="528" y="1136"/>
                    </a:lnTo>
                    <a:lnTo>
                      <a:pt x="688" y="384"/>
                    </a:lnTo>
                    <a:lnTo>
                      <a:pt x="680" y="328"/>
                    </a:lnTo>
                    <a:lnTo>
                      <a:pt x="712" y="280"/>
                    </a:lnTo>
                    <a:lnTo>
                      <a:pt x="752" y="88"/>
                    </a:lnTo>
                    <a:lnTo>
                      <a:pt x="240" y="0"/>
                    </a:lnTo>
                    <a:close/>
                  </a:path>
                </a:pathLst>
              </a:custGeom>
              <a:solidFill>
                <a:schemeClr val="tx1"/>
              </a:solidFill>
              <a:ln w="12700">
                <a:solidFill>
                  <a:schemeClr val="bg1"/>
                </a:solidFill>
                <a:round/>
                <a:headEnd/>
                <a:tailEnd/>
              </a:ln>
            </p:spPr>
            <p:txBody>
              <a:bodyPr wrap="none" lIns="0" tIns="0" rIns="0" bIns="0" anchor="ctr">
                <a:spAutoFit/>
              </a:bodyPr>
              <a:lstStyle/>
              <a:p>
                <a:endParaRPr lang="en-US"/>
              </a:p>
            </p:txBody>
          </p:sp>
          <p:sp>
            <p:nvSpPr>
              <p:cNvPr id="26710" name="Freeform 101"/>
              <p:cNvSpPr>
                <a:spLocks/>
              </p:cNvSpPr>
              <p:nvPr/>
            </p:nvSpPr>
            <p:spPr bwMode="auto">
              <a:xfrm>
                <a:off x="2608" y="1952"/>
                <a:ext cx="448" cy="192"/>
              </a:xfrm>
              <a:custGeom>
                <a:avLst/>
                <a:gdLst>
                  <a:gd name="T0" fmla="*/ 0 w 448"/>
                  <a:gd name="T1" fmla="*/ 8 h 192"/>
                  <a:gd name="T2" fmla="*/ 48 w 448"/>
                  <a:gd name="T3" fmla="*/ 136 h 192"/>
                  <a:gd name="T4" fmla="*/ 144 w 448"/>
                  <a:gd name="T5" fmla="*/ 136 h 192"/>
                  <a:gd name="T6" fmla="*/ 256 w 448"/>
                  <a:gd name="T7" fmla="*/ 152 h 192"/>
                  <a:gd name="T8" fmla="*/ 336 w 448"/>
                  <a:gd name="T9" fmla="*/ 192 h 192"/>
                  <a:gd name="T10" fmla="*/ 448 w 448"/>
                  <a:gd name="T11" fmla="*/ 120 h 192"/>
                  <a:gd name="T12" fmla="*/ 352 w 448"/>
                  <a:gd name="T13" fmla="*/ 48 h 192"/>
                  <a:gd name="T14" fmla="*/ 240 w 448"/>
                  <a:gd name="T15" fmla="*/ 24 h 192"/>
                  <a:gd name="T16" fmla="*/ 128 w 448"/>
                  <a:gd name="T17" fmla="*/ 0 h 192"/>
                  <a:gd name="T18" fmla="*/ 48 w 448"/>
                  <a:gd name="T19" fmla="*/ 0 h 192"/>
                  <a:gd name="T20" fmla="*/ 0 w 448"/>
                  <a:gd name="T21" fmla="*/ 8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8"/>
                  <a:gd name="T34" fmla="*/ 0 h 192"/>
                  <a:gd name="T35" fmla="*/ 448 w 448"/>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8" h="192">
                    <a:moveTo>
                      <a:pt x="0" y="8"/>
                    </a:moveTo>
                    <a:lnTo>
                      <a:pt x="48" y="136"/>
                    </a:lnTo>
                    <a:lnTo>
                      <a:pt x="144" y="136"/>
                    </a:lnTo>
                    <a:lnTo>
                      <a:pt x="256" y="152"/>
                    </a:lnTo>
                    <a:lnTo>
                      <a:pt x="336" y="192"/>
                    </a:lnTo>
                    <a:lnTo>
                      <a:pt x="448" y="120"/>
                    </a:lnTo>
                    <a:lnTo>
                      <a:pt x="352" y="48"/>
                    </a:lnTo>
                    <a:lnTo>
                      <a:pt x="240" y="24"/>
                    </a:lnTo>
                    <a:lnTo>
                      <a:pt x="128" y="0"/>
                    </a:lnTo>
                    <a:lnTo>
                      <a:pt x="48" y="0"/>
                    </a:lnTo>
                    <a:lnTo>
                      <a:pt x="0" y="8"/>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26711" name="Freeform 102"/>
              <p:cNvSpPr>
                <a:spLocks/>
              </p:cNvSpPr>
              <p:nvPr/>
            </p:nvSpPr>
            <p:spPr bwMode="auto">
              <a:xfrm>
                <a:off x="2464" y="2344"/>
                <a:ext cx="456" cy="304"/>
              </a:xfrm>
              <a:custGeom>
                <a:avLst/>
                <a:gdLst>
                  <a:gd name="T0" fmla="*/ 136 w 456"/>
                  <a:gd name="T1" fmla="*/ 0 h 304"/>
                  <a:gd name="T2" fmla="*/ 0 w 456"/>
                  <a:gd name="T3" fmla="*/ 184 h 304"/>
                  <a:gd name="T4" fmla="*/ 96 w 456"/>
                  <a:gd name="T5" fmla="*/ 256 h 304"/>
                  <a:gd name="T6" fmla="*/ 248 w 456"/>
                  <a:gd name="T7" fmla="*/ 296 h 304"/>
                  <a:gd name="T8" fmla="*/ 456 w 456"/>
                  <a:gd name="T9" fmla="*/ 304 h 304"/>
                  <a:gd name="T10" fmla="*/ 424 w 456"/>
                  <a:gd name="T11" fmla="*/ 56 h 304"/>
                  <a:gd name="T12" fmla="*/ 136 w 456"/>
                  <a:gd name="T13" fmla="*/ 0 h 304"/>
                  <a:gd name="T14" fmla="*/ 0 60000 65536"/>
                  <a:gd name="T15" fmla="*/ 0 60000 65536"/>
                  <a:gd name="T16" fmla="*/ 0 60000 65536"/>
                  <a:gd name="T17" fmla="*/ 0 60000 65536"/>
                  <a:gd name="T18" fmla="*/ 0 60000 65536"/>
                  <a:gd name="T19" fmla="*/ 0 60000 65536"/>
                  <a:gd name="T20" fmla="*/ 0 60000 65536"/>
                  <a:gd name="T21" fmla="*/ 0 w 456"/>
                  <a:gd name="T22" fmla="*/ 0 h 304"/>
                  <a:gd name="T23" fmla="*/ 456 w 456"/>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6" h="304">
                    <a:moveTo>
                      <a:pt x="136" y="0"/>
                    </a:moveTo>
                    <a:lnTo>
                      <a:pt x="0" y="184"/>
                    </a:lnTo>
                    <a:lnTo>
                      <a:pt x="96" y="256"/>
                    </a:lnTo>
                    <a:lnTo>
                      <a:pt x="248" y="296"/>
                    </a:lnTo>
                    <a:lnTo>
                      <a:pt x="456" y="304"/>
                    </a:lnTo>
                    <a:lnTo>
                      <a:pt x="424" y="56"/>
                    </a:lnTo>
                    <a:lnTo>
                      <a:pt x="136" y="0"/>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26712" name="Freeform 103"/>
              <p:cNvSpPr>
                <a:spLocks/>
              </p:cNvSpPr>
              <p:nvPr/>
            </p:nvSpPr>
            <p:spPr bwMode="auto">
              <a:xfrm>
                <a:off x="2904" y="2120"/>
                <a:ext cx="144" cy="368"/>
              </a:xfrm>
              <a:custGeom>
                <a:avLst/>
                <a:gdLst>
                  <a:gd name="T0" fmla="*/ 56 w 144"/>
                  <a:gd name="T1" fmla="*/ 72 h 368"/>
                  <a:gd name="T2" fmla="*/ 144 w 144"/>
                  <a:gd name="T3" fmla="*/ 0 h 368"/>
                  <a:gd name="T4" fmla="*/ 56 w 144"/>
                  <a:gd name="T5" fmla="*/ 368 h 368"/>
                  <a:gd name="T6" fmla="*/ 0 w 144"/>
                  <a:gd name="T7" fmla="*/ 280 h 368"/>
                  <a:gd name="T8" fmla="*/ 56 w 144"/>
                  <a:gd name="T9" fmla="*/ 72 h 368"/>
                  <a:gd name="T10" fmla="*/ 0 60000 65536"/>
                  <a:gd name="T11" fmla="*/ 0 60000 65536"/>
                  <a:gd name="T12" fmla="*/ 0 60000 65536"/>
                  <a:gd name="T13" fmla="*/ 0 60000 65536"/>
                  <a:gd name="T14" fmla="*/ 0 60000 65536"/>
                  <a:gd name="T15" fmla="*/ 0 w 144"/>
                  <a:gd name="T16" fmla="*/ 0 h 368"/>
                  <a:gd name="T17" fmla="*/ 144 w 144"/>
                  <a:gd name="T18" fmla="*/ 368 h 368"/>
                </a:gdLst>
                <a:ahLst/>
                <a:cxnLst>
                  <a:cxn ang="T10">
                    <a:pos x="T0" y="T1"/>
                  </a:cxn>
                  <a:cxn ang="T11">
                    <a:pos x="T2" y="T3"/>
                  </a:cxn>
                  <a:cxn ang="T12">
                    <a:pos x="T4" y="T5"/>
                  </a:cxn>
                  <a:cxn ang="T13">
                    <a:pos x="T6" y="T7"/>
                  </a:cxn>
                  <a:cxn ang="T14">
                    <a:pos x="T8" y="T9"/>
                  </a:cxn>
                </a:cxnLst>
                <a:rect l="T15" t="T16" r="T17" b="T18"/>
                <a:pathLst>
                  <a:path w="144" h="368">
                    <a:moveTo>
                      <a:pt x="56" y="72"/>
                    </a:moveTo>
                    <a:lnTo>
                      <a:pt x="144" y="0"/>
                    </a:lnTo>
                    <a:lnTo>
                      <a:pt x="56" y="368"/>
                    </a:lnTo>
                    <a:lnTo>
                      <a:pt x="0" y="280"/>
                    </a:lnTo>
                    <a:lnTo>
                      <a:pt x="56" y="72"/>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26713" name="Freeform 104"/>
              <p:cNvSpPr>
                <a:spLocks/>
              </p:cNvSpPr>
              <p:nvPr/>
            </p:nvSpPr>
            <p:spPr bwMode="auto">
              <a:xfrm>
                <a:off x="2504" y="2016"/>
                <a:ext cx="136" cy="376"/>
              </a:xfrm>
              <a:custGeom>
                <a:avLst/>
                <a:gdLst>
                  <a:gd name="T0" fmla="*/ 136 w 136"/>
                  <a:gd name="T1" fmla="*/ 104 h 376"/>
                  <a:gd name="T2" fmla="*/ 96 w 136"/>
                  <a:gd name="T3" fmla="*/ 312 h 376"/>
                  <a:gd name="T4" fmla="*/ 0 w 136"/>
                  <a:gd name="T5" fmla="*/ 376 h 376"/>
                  <a:gd name="T6" fmla="*/ 80 w 136"/>
                  <a:gd name="T7" fmla="*/ 0 h 376"/>
                  <a:gd name="T8" fmla="*/ 136 w 136"/>
                  <a:gd name="T9" fmla="*/ 104 h 376"/>
                  <a:gd name="T10" fmla="*/ 0 60000 65536"/>
                  <a:gd name="T11" fmla="*/ 0 60000 65536"/>
                  <a:gd name="T12" fmla="*/ 0 60000 65536"/>
                  <a:gd name="T13" fmla="*/ 0 60000 65536"/>
                  <a:gd name="T14" fmla="*/ 0 60000 65536"/>
                  <a:gd name="T15" fmla="*/ 0 w 136"/>
                  <a:gd name="T16" fmla="*/ 0 h 376"/>
                  <a:gd name="T17" fmla="*/ 136 w 136"/>
                  <a:gd name="T18" fmla="*/ 376 h 376"/>
                </a:gdLst>
                <a:ahLst/>
                <a:cxnLst>
                  <a:cxn ang="T10">
                    <a:pos x="T0" y="T1"/>
                  </a:cxn>
                  <a:cxn ang="T11">
                    <a:pos x="T2" y="T3"/>
                  </a:cxn>
                  <a:cxn ang="T12">
                    <a:pos x="T4" y="T5"/>
                  </a:cxn>
                  <a:cxn ang="T13">
                    <a:pos x="T6" y="T7"/>
                  </a:cxn>
                  <a:cxn ang="T14">
                    <a:pos x="T8" y="T9"/>
                  </a:cxn>
                </a:cxnLst>
                <a:rect l="T15" t="T16" r="T17" b="T18"/>
                <a:pathLst>
                  <a:path w="136" h="376">
                    <a:moveTo>
                      <a:pt x="136" y="104"/>
                    </a:moveTo>
                    <a:lnTo>
                      <a:pt x="96" y="312"/>
                    </a:lnTo>
                    <a:lnTo>
                      <a:pt x="0" y="376"/>
                    </a:lnTo>
                    <a:lnTo>
                      <a:pt x="80" y="0"/>
                    </a:lnTo>
                    <a:lnTo>
                      <a:pt x="136" y="104"/>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26714" name="Line 105"/>
              <p:cNvSpPr>
                <a:spLocks noChangeShapeType="1"/>
              </p:cNvSpPr>
              <p:nvPr/>
            </p:nvSpPr>
            <p:spPr bwMode="auto">
              <a:xfrm flipV="1">
                <a:off x="2608" y="1680"/>
                <a:ext cx="136" cy="27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26715" name="Line 106"/>
              <p:cNvSpPr>
                <a:spLocks noChangeShapeType="1"/>
              </p:cNvSpPr>
              <p:nvPr/>
            </p:nvSpPr>
            <p:spPr bwMode="auto">
              <a:xfrm flipH="1" flipV="1">
                <a:off x="3048" y="1736"/>
                <a:ext cx="8" cy="32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sp>
          <p:nvSpPr>
            <p:cNvPr id="26705" name="Freeform 107"/>
            <p:cNvSpPr>
              <a:spLocks/>
            </p:cNvSpPr>
            <p:nvPr/>
          </p:nvSpPr>
          <p:spPr bwMode="auto">
            <a:xfrm>
              <a:off x="2689" y="2097"/>
              <a:ext cx="62" cy="351"/>
            </a:xfrm>
            <a:custGeom>
              <a:avLst/>
              <a:gdLst>
                <a:gd name="T0" fmla="*/ 3 w 168"/>
                <a:gd name="T1" fmla="*/ 18 h 944"/>
                <a:gd name="T2" fmla="*/ 0 w 168"/>
                <a:gd name="T3" fmla="*/ 0 h 944"/>
                <a:gd name="T4" fmla="*/ 0 w 168"/>
                <a:gd name="T5" fmla="*/ 1 h 944"/>
                <a:gd name="T6" fmla="*/ 2 w 168"/>
                <a:gd name="T7" fmla="*/ 17 h 944"/>
                <a:gd name="T8" fmla="*/ 3 w 168"/>
                <a:gd name="T9" fmla="*/ 18 h 944"/>
                <a:gd name="T10" fmla="*/ 0 60000 65536"/>
                <a:gd name="T11" fmla="*/ 0 60000 65536"/>
                <a:gd name="T12" fmla="*/ 0 60000 65536"/>
                <a:gd name="T13" fmla="*/ 0 60000 65536"/>
                <a:gd name="T14" fmla="*/ 0 60000 65536"/>
                <a:gd name="T15" fmla="*/ 0 w 168"/>
                <a:gd name="T16" fmla="*/ 0 h 944"/>
                <a:gd name="T17" fmla="*/ 168 w 168"/>
                <a:gd name="T18" fmla="*/ 944 h 944"/>
              </a:gdLst>
              <a:ahLst/>
              <a:cxnLst>
                <a:cxn ang="T10">
                  <a:pos x="T0" y="T1"/>
                </a:cxn>
                <a:cxn ang="T11">
                  <a:pos x="T2" y="T3"/>
                </a:cxn>
                <a:cxn ang="T12">
                  <a:pos x="T4" y="T5"/>
                </a:cxn>
                <a:cxn ang="T13">
                  <a:pos x="T6" y="T7"/>
                </a:cxn>
                <a:cxn ang="T14">
                  <a:pos x="T8" y="T9"/>
                </a:cxn>
              </a:cxnLst>
              <a:rect l="T15" t="T16" r="T17" b="T18"/>
              <a:pathLst>
                <a:path w="168" h="944">
                  <a:moveTo>
                    <a:pt x="168" y="944"/>
                  </a:moveTo>
                  <a:lnTo>
                    <a:pt x="24" y="0"/>
                  </a:lnTo>
                  <a:lnTo>
                    <a:pt x="0" y="48"/>
                  </a:lnTo>
                  <a:lnTo>
                    <a:pt x="128" y="920"/>
                  </a:lnTo>
                  <a:lnTo>
                    <a:pt x="168" y="944"/>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26706" name="Freeform 108"/>
            <p:cNvSpPr>
              <a:spLocks/>
            </p:cNvSpPr>
            <p:nvPr/>
          </p:nvSpPr>
          <p:spPr bwMode="auto">
            <a:xfrm>
              <a:off x="2382" y="1853"/>
              <a:ext cx="354" cy="78"/>
            </a:xfrm>
            <a:custGeom>
              <a:avLst/>
              <a:gdLst>
                <a:gd name="T0" fmla="*/ 0 w 952"/>
                <a:gd name="T1" fmla="*/ 1 h 208"/>
                <a:gd name="T2" fmla="*/ 1 w 952"/>
                <a:gd name="T3" fmla="*/ 0 h 208"/>
                <a:gd name="T4" fmla="*/ 18 w 952"/>
                <a:gd name="T5" fmla="*/ 3 h 208"/>
                <a:gd name="T6" fmla="*/ 18 w 952"/>
                <a:gd name="T7" fmla="*/ 4 h 208"/>
                <a:gd name="T8" fmla="*/ 0 w 952"/>
                <a:gd name="T9" fmla="*/ 1 h 208"/>
                <a:gd name="T10" fmla="*/ 0 60000 65536"/>
                <a:gd name="T11" fmla="*/ 0 60000 65536"/>
                <a:gd name="T12" fmla="*/ 0 60000 65536"/>
                <a:gd name="T13" fmla="*/ 0 60000 65536"/>
                <a:gd name="T14" fmla="*/ 0 60000 65536"/>
                <a:gd name="T15" fmla="*/ 0 w 952"/>
                <a:gd name="T16" fmla="*/ 0 h 208"/>
                <a:gd name="T17" fmla="*/ 952 w 952"/>
                <a:gd name="T18" fmla="*/ 208 h 208"/>
              </a:gdLst>
              <a:ahLst/>
              <a:cxnLst>
                <a:cxn ang="T10">
                  <a:pos x="T0" y="T1"/>
                </a:cxn>
                <a:cxn ang="T11">
                  <a:pos x="T2" y="T3"/>
                </a:cxn>
                <a:cxn ang="T12">
                  <a:pos x="T4" y="T5"/>
                </a:cxn>
                <a:cxn ang="T13">
                  <a:pos x="T6" y="T7"/>
                </a:cxn>
                <a:cxn ang="T14">
                  <a:pos x="T8" y="T9"/>
                </a:cxn>
              </a:cxnLst>
              <a:rect l="T15" t="T16" r="T17" b="T18"/>
              <a:pathLst>
                <a:path w="952" h="208">
                  <a:moveTo>
                    <a:pt x="0" y="40"/>
                  </a:moveTo>
                  <a:lnTo>
                    <a:pt x="88" y="0"/>
                  </a:lnTo>
                  <a:lnTo>
                    <a:pt x="936" y="160"/>
                  </a:lnTo>
                  <a:lnTo>
                    <a:pt x="952" y="208"/>
                  </a:lnTo>
                  <a:lnTo>
                    <a:pt x="0" y="4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26707" name="Rectangle 109"/>
            <p:cNvSpPr>
              <a:spLocks noChangeArrowheads="1"/>
            </p:cNvSpPr>
            <p:nvPr/>
          </p:nvSpPr>
          <p:spPr bwMode="auto">
            <a:xfrm>
              <a:off x="2124" y="2018"/>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26708" name="Rectangle 110"/>
            <p:cNvSpPr>
              <a:spLocks noChangeArrowheads="1"/>
            </p:cNvSpPr>
            <p:nvPr/>
          </p:nvSpPr>
          <p:spPr bwMode="auto">
            <a:xfrm>
              <a:off x="2124" y="2426"/>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grpSp>
      <p:grpSp>
        <p:nvGrpSpPr>
          <p:cNvPr id="26635" name="Group 111"/>
          <p:cNvGrpSpPr>
            <a:grpSpLocks/>
          </p:cNvGrpSpPr>
          <p:nvPr/>
        </p:nvGrpSpPr>
        <p:grpSpPr bwMode="auto">
          <a:xfrm>
            <a:off x="2034978" y="5641213"/>
            <a:ext cx="642937" cy="473075"/>
            <a:chOff x="2083" y="1606"/>
            <a:chExt cx="1489" cy="1097"/>
          </a:xfrm>
        </p:grpSpPr>
        <p:sp>
          <p:nvSpPr>
            <p:cNvPr id="26657" name="Rectangle 112"/>
            <p:cNvSpPr>
              <a:spLocks noChangeArrowheads="1"/>
            </p:cNvSpPr>
            <p:nvPr/>
          </p:nvSpPr>
          <p:spPr bwMode="auto">
            <a:xfrm>
              <a:off x="2083" y="1606"/>
              <a:ext cx="1489" cy="1097"/>
            </a:xfrm>
            <a:prstGeom prst="rect">
              <a:avLst/>
            </a:prstGeom>
            <a:solidFill>
              <a:srgbClr val="B2B2B2"/>
            </a:solidFill>
            <a:ln w="12700" algn="ctr">
              <a:solidFill>
                <a:schemeClr val="bg1"/>
              </a:solidFill>
              <a:miter lim="800000"/>
              <a:headEnd/>
              <a:tailEnd/>
            </a:ln>
          </p:spPr>
          <p:txBody>
            <a:bodyPr lIns="0" tIns="0" rIns="0" bIns="0" anchor="ctr">
              <a:spAutoFit/>
            </a:bodyPr>
            <a:lstStyle/>
            <a:p>
              <a:endParaRPr lang="en-US"/>
            </a:p>
          </p:txBody>
        </p:sp>
        <p:sp>
          <p:nvSpPr>
            <p:cNvPr id="26658" name="Freeform 113"/>
            <p:cNvSpPr>
              <a:spLocks/>
            </p:cNvSpPr>
            <p:nvPr/>
          </p:nvSpPr>
          <p:spPr bwMode="auto">
            <a:xfrm>
              <a:off x="3351" y="2073"/>
              <a:ext cx="217" cy="63"/>
            </a:xfrm>
            <a:custGeom>
              <a:avLst/>
              <a:gdLst>
                <a:gd name="T0" fmla="*/ 0 w 217"/>
                <a:gd name="T1" fmla="*/ 63 h 63"/>
                <a:gd name="T2" fmla="*/ 217 w 217"/>
                <a:gd name="T3" fmla="*/ 58 h 63"/>
                <a:gd name="T4" fmla="*/ 216 w 217"/>
                <a:gd name="T5" fmla="*/ 0 h 63"/>
                <a:gd name="T6" fmla="*/ 2 w 217"/>
                <a:gd name="T7" fmla="*/ 12 h 63"/>
                <a:gd name="T8" fmla="*/ 0 w 217"/>
                <a:gd name="T9" fmla="*/ 63 h 63"/>
                <a:gd name="T10" fmla="*/ 0 60000 65536"/>
                <a:gd name="T11" fmla="*/ 0 60000 65536"/>
                <a:gd name="T12" fmla="*/ 0 60000 65536"/>
                <a:gd name="T13" fmla="*/ 0 60000 65536"/>
                <a:gd name="T14" fmla="*/ 0 60000 65536"/>
                <a:gd name="T15" fmla="*/ 0 w 217"/>
                <a:gd name="T16" fmla="*/ 0 h 63"/>
                <a:gd name="T17" fmla="*/ 217 w 217"/>
                <a:gd name="T18" fmla="*/ 63 h 63"/>
              </a:gdLst>
              <a:ahLst/>
              <a:cxnLst>
                <a:cxn ang="T10">
                  <a:pos x="T0" y="T1"/>
                </a:cxn>
                <a:cxn ang="T11">
                  <a:pos x="T2" y="T3"/>
                </a:cxn>
                <a:cxn ang="T12">
                  <a:pos x="T4" y="T5"/>
                </a:cxn>
                <a:cxn ang="T13">
                  <a:pos x="T6" y="T7"/>
                </a:cxn>
                <a:cxn ang="T14">
                  <a:pos x="T8" y="T9"/>
                </a:cxn>
              </a:cxnLst>
              <a:rect l="T15" t="T16" r="T17" b="T18"/>
              <a:pathLst>
                <a:path w="217" h="63">
                  <a:moveTo>
                    <a:pt x="0" y="63"/>
                  </a:moveTo>
                  <a:lnTo>
                    <a:pt x="217" y="58"/>
                  </a:lnTo>
                  <a:lnTo>
                    <a:pt x="216" y="0"/>
                  </a:lnTo>
                  <a:lnTo>
                    <a:pt x="2" y="12"/>
                  </a:lnTo>
                  <a:lnTo>
                    <a:pt x="0" y="63"/>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26659" name="Freeform 114"/>
            <p:cNvSpPr>
              <a:spLocks/>
            </p:cNvSpPr>
            <p:nvPr/>
          </p:nvSpPr>
          <p:spPr bwMode="auto">
            <a:xfrm>
              <a:off x="3351" y="2259"/>
              <a:ext cx="217" cy="63"/>
            </a:xfrm>
            <a:custGeom>
              <a:avLst/>
              <a:gdLst>
                <a:gd name="T0" fmla="*/ 0 w 217"/>
                <a:gd name="T1" fmla="*/ 63 h 63"/>
                <a:gd name="T2" fmla="*/ 217 w 217"/>
                <a:gd name="T3" fmla="*/ 58 h 63"/>
                <a:gd name="T4" fmla="*/ 216 w 217"/>
                <a:gd name="T5" fmla="*/ 0 h 63"/>
                <a:gd name="T6" fmla="*/ 2 w 217"/>
                <a:gd name="T7" fmla="*/ 12 h 63"/>
                <a:gd name="T8" fmla="*/ 0 w 217"/>
                <a:gd name="T9" fmla="*/ 63 h 63"/>
                <a:gd name="T10" fmla="*/ 0 60000 65536"/>
                <a:gd name="T11" fmla="*/ 0 60000 65536"/>
                <a:gd name="T12" fmla="*/ 0 60000 65536"/>
                <a:gd name="T13" fmla="*/ 0 60000 65536"/>
                <a:gd name="T14" fmla="*/ 0 60000 65536"/>
                <a:gd name="T15" fmla="*/ 0 w 217"/>
                <a:gd name="T16" fmla="*/ 0 h 63"/>
                <a:gd name="T17" fmla="*/ 217 w 217"/>
                <a:gd name="T18" fmla="*/ 63 h 63"/>
              </a:gdLst>
              <a:ahLst/>
              <a:cxnLst>
                <a:cxn ang="T10">
                  <a:pos x="T0" y="T1"/>
                </a:cxn>
                <a:cxn ang="T11">
                  <a:pos x="T2" y="T3"/>
                </a:cxn>
                <a:cxn ang="T12">
                  <a:pos x="T4" y="T5"/>
                </a:cxn>
                <a:cxn ang="T13">
                  <a:pos x="T6" y="T7"/>
                </a:cxn>
                <a:cxn ang="T14">
                  <a:pos x="T8" y="T9"/>
                </a:cxn>
              </a:cxnLst>
              <a:rect l="T15" t="T16" r="T17" b="T18"/>
              <a:pathLst>
                <a:path w="217" h="63">
                  <a:moveTo>
                    <a:pt x="0" y="63"/>
                  </a:moveTo>
                  <a:lnTo>
                    <a:pt x="217" y="58"/>
                  </a:lnTo>
                  <a:lnTo>
                    <a:pt x="216" y="0"/>
                  </a:lnTo>
                  <a:lnTo>
                    <a:pt x="2" y="12"/>
                  </a:lnTo>
                  <a:lnTo>
                    <a:pt x="0" y="63"/>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26660" name="Freeform 115"/>
            <p:cNvSpPr>
              <a:spLocks/>
            </p:cNvSpPr>
            <p:nvPr/>
          </p:nvSpPr>
          <p:spPr bwMode="auto">
            <a:xfrm>
              <a:off x="2238" y="2493"/>
              <a:ext cx="114" cy="207"/>
            </a:xfrm>
            <a:custGeom>
              <a:avLst/>
              <a:gdLst>
                <a:gd name="T0" fmla="*/ 66 w 114"/>
                <a:gd name="T1" fmla="*/ 0 h 207"/>
                <a:gd name="T2" fmla="*/ 0 w 114"/>
                <a:gd name="T3" fmla="*/ 207 h 207"/>
                <a:gd name="T4" fmla="*/ 54 w 114"/>
                <a:gd name="T5" fmla="*/ 207 h 207"/>
                <a:gd name="T6" fmla="*/ 114 w 114"/>
                <a:gd name="T7" fmla="*/ 18 h 207"/>
                <a:gd name="T8" fmla="*/ 66 w 114"/>
                <a:gd name="T9" fmla="*/ 0 h 207"/>
                <a:gd name="T10" fmla="*/ 0 60000 65536"/>
                <a:gd name="T11" fmla="*/ 0 60000 65536"/>
                <a:gd name="T12" fmla="*/ 0 60000 65536"/>
                <a:gd name="T13" fmla="*/ 0 60000 65536"/>
                <a:gd name="T14" fmla="*/ 0 60000 65536"/>
                <a:gd name="T15" fmla="*/ 0 w 114"/>
                <a:gd name="T16" fmla="*/ 0 h 207"/>
                <a:gd name="T17" fmla="*/ 114 w 114"/>
                <a:gd name="T18" fmla="*/ 207 h 207"/>
              </a:gdLst>
              <a:ahLst/>
              <a:cxnLst>
                <a:cxn ang="T10">
                  <a:pos x="T0" y="T1"/>
                </a:cxn>
                <a:cxn ang="T11">
                  <a:pos x="T2" y="T3"/>
                </a:cxn>
                <a:cxn ang="T12">
                  <a:pos x="T4" y="T5"/>
                </a:cxn>
                <a:cxn ang="T13">
                  <a:pos x="T6" y="T7"/>
                </a:cxn>
                <a:cxn ang="T14">
                  <a:pos x="T8" y="T9"/>
                </a:cxn>
              </a:cxnLst>
              <a:rect l="T15" t="T16" r="T17" b="T18"/>
              <a:pathLst>
                <a:path w="114" h="207">
                  <a:moveTo>
                    <a:pt x="66" y="0"/>
                  </a:moveTo>
                  <a:lnTo>
                    <a:pt x="0" y="207"/>
                  </a:lnTo>
                  <a:lnTo>
                    <a:pt x="54" y="207"/>
                  </a:lnTo>
                  <a:lnTo>
                    <a:pt x="114" y="18"/>
                  </a:lnTo>
                  <a:lnTo>
                    <a:pt x="66" y="0"/>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26661" name="Freeform 116"/>
            <p:cNvSpPr>
              <a:spLocks/>
            </p:cNvSpPr>
            <p:nvPr/>
          </p:nvSpPr>
          <p:spPr bwMode="auto">
            <a:xfrm>
              <a:off x="2436" y="2541"/>
              <a:ext cx="102" cy="159"/>
            </a:xfrm>
            <a:custGeom>
              <a:avLst/>
              <a:gdLst>
                <a:gd name="T0" fmla="*/ 51 w 102"/>
                <a:gd name="T1" fmla="*/ 0 h 159"/>
                <a:gd name="T2" fmla="*/ 0 w 102"/>
                <a:gd name="T3" fmla="*/ 159 h 159"/>
                <a:gd name="T4" fmla="*/ 54 w 102"/>
                <a:gd name="T5" fmla="*/ 159 h 159"/>
                <a:gd name="T6" fmla="*/ 102 w 102"/>
                <a:gd name="T7" fmla="*/ 0 h 159"/>
                <a:gd name="T8" fmla="*/ 51 w 102"/>
                <a:gd name="T9" fmla="*/ 0 h 159"/>
                <a:gd name="T10" fmla="*/ 0 60000 65536"/>
                <a:gd name="T11" fmla="*/ 0 60000 65536"/>
                <a:gd name="T12" fmla="*/ 0 60000 65536"/>
                <a:gd name="T13" fmla="*/ 0 60000 65536"/>
                <a:gd name="T14" fmla="*/ 0 60000 65536"/>
                <a:gd name="T15" fmla="*/ 0 w 102"/>
                <a:gd name="T16" fmla="*/ 0 h 159"/>
                <a:gd name="T17" fmla="*/ 102 w 102"/>
                <a:gd name="T18" fmla="*/ 159 h 159"/>
              </a:gdLst>
              <a:ahLst/>
              <a:cxnLst>
                <a:cxn ang="T10">
                  <a:pos x="T0" y="T1"/>
                </a:cxn>
                <a:cxn ang="T11">
                  <a:pos x="T2" y="T3"/>
                </a:cxn>
                <a:cxn ang="T12">
                  <a:pos x="T4" y="T5"/>
                </a:cxn>
                <a:cxn ang="T13">
                  <a:pos x="T6" y="T7"/>
                </a:cxn>
                <a:cxn ang="T14">
                  <a:pos x="T8" y="T9"/>
                </a:cxn>
              </a:cxnLst>
              <a:rect l="T15" t="T16" r="T17" b="T18"/>
              <a:pathLst>
                <a:path w="102" h="159">
                  <a:moveTo>
                    <a:pt x="51" y="0"/>
                  </a:moveTo>
                  <a:lnTo>
                    <a:pt x="0" y="159"/>
                  </a:lnTo>
                  <a:lnTo>
                    <a:pt x="54" y="159"/>
                  </a:lnTo>
                  <a:lnTo>
                    <a:pt x="102" y="0"/>
                  </a:lnTo>
                  <a:lnTo>
                    <a:pt x="51" y="0"/>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26662" name="Rectangle 117"/>
            <p:cNvSpPr>
              <a:spLocks noChangeArrowheads="1"/>
            </p:cNvSpPr>
            <p:nvPr/>
          </p:nvSpPr>
          <p:spPr bwMode="auto">
            <a:xfrm>
              <a:off x="2762" y="1606"/>
              <a:ext cx="810" cy="248"/>
            </a:xfrm>
            <a:prstGeom prst="rect">
              <a:avLst/>
            </a:prstGeom>
            <a:solidFill>
              <a:srgbClr val="009900"/>
            </a:solidFill>
            <a:ln w="12700" algn="ctr">
              <a:solidFill>
                <a:schemeClr val="bg1"/>
              </a:solidFill>
              <a:miter lim="800000"/>
              <a:headEnd/>
              <a:tailEnd/>
            </a:ln>
          </p:spPr>
          <p:txBody>
            <a:bodyPr wrap="none" lIns="0" tIns="0" rIns="0" bIns="0" anchor="ctr">
              <a:spAutoFit/>
            </a:bodyPr>
            <a:lstStyle/>
            <a:p>
              <a:endParaRPr lang="en-US"/>
            </a:p>
          </p:txBody>
        </p:sp>
        <p:sp>
          <p:nvSpPr>
            <p:cNvPr id="26663" name="Rectangle 118"/>
            <p:cNvSpPr>
              <a:spLocks noChangeArrowheads="1"/>
            </p:cNvSpPr>
            <p:nvPr/>
          </p:nvSpPr>
          <p:spPr bwMode="auto">
            <a:xfrm>
              <a:off x="2778" y="1874"/>
              <a:ext cx="62" cy="827"/>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26664" name="AutoShape 119"/>
            <p:cNvSpPr>
              <a:spLocks noChangeArrowheads="1"/>
            </p:cNvSpPr>
            <p:nvPr/>
          </p:nvSpPr>
          <p:spPr bwMode="auto">
            <a:xfrm rot="2681173">
              <a:off x="2441" y="1752"/>
              <a:ext cx="559" cy="573"/>
            </a:xfrm>
            <a:prstGeom prst="irregularSeal2">
              <a:avLst/>
            </a:prstGeom>
            <a:gradFill rotWithShape="1">
              <a:gsLst>
                <a:gs pos="0">
                  <a:srgbClr val="FFFF66"/>
                </a:gs>
                <a:gs pos="100000">
                  <a:srgbClr val="FF0000"/>
                </a:gs>
              </a:gsLst>
              <a:path path="shape">
                <a:fillToRect l="50000" t="50000" r="50000" b="50000"/>
              </a:path>
            </a:gra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0" tIns="0" rIns="0" bIns="0" anchor="ctr">
              <a:spAutoFit/>
            </a:bodyPr>
            <a:lstStyle/>
            <a:p>
              <a:endParaRPr lang="en-US"/>
            </a:p>
          </p:txBody>
        </p:sp>
        <p:sp>
          <p:nvSpPr>
            <p:cNvPr id="26665" name="Freeform 120"/>
            <p:cNvSpPr>
              <a:spLocks/>
            </p:cNvSpPr>
            <p:nvPr/>
          </p:nvSpPr>
          <p:spPr bwMode="auto">
            <a:xfrm>
              <a:off x="2219" y="2561"/>
              <a:ext cx="369" cy="104"/>
            </a:xfrm>
            <a:custGeom>
              <a:avLst/>
              <a:gdLst>
                <a:gd name="T0" fmla="*/ 0 w 992"/>
                <a:gd name="T1" fmla="*/ 0 h 280"/>
                <a:gd name="T2" fmla="*/ 19 w 992"/>
                <a:gd name="T3" fmla="*/ 4 h 280"/>
                <a:gd name="T4" fmla="*/ 18 w 992"/>
                <a:gd name="T5" fmla="*/ 5 h 280"/>
                <a:gd name="T6" fmla="*/ 0 w 992"/>
                <a:gd name="T7" fmla="*/ 1 h 280"/>
                <a:gd name="T8" fmla="*/ 0 w 992"/>
                <a:gd name="T9" fmla="*/ 0 h 280"/>
                <a:gd name="T10" fmla="*/ 0 60000 65536"/>
                <a:gd name="T11" fmla="*/ 0 60000 65536"/>
                <a:gd name="T12" fmla="*/ 0 60000 65536"/>
                <a:gd name="T13" fmla="*/ 0 60000 65536"/>
                <a:gd name="T14" fmla="*/ 0 60000 65536"/>
                <a:gd name="T15" fmla="*/ 0 w 992"/>
                <a:gd name="T16" fmla="*/ 0 h 280"/>
                <a:gd name="T17" fmla="*/ 992 w 992"/>
                <a:gd name="T18" fmla="*/ 280 h 280"/>
              </a:gdLst>
              <a:ahLst/>
              <a:cxnLst>
                <a:cxn ang="T10">
                  <a:pos x="T0" y="T1"/>
                </a:cxn>
                <a:cxn ang="T11">
                  <a:pos x="T2" y="T3"/>
                </a:cxn>
                <a:cxn ang="T12">
                  <a:pos x="T4" y="T5"/>
                </a:cxn>
                <a:cxn ang="T13">
                  <a:pos x="T6" y="T7"/>
                </a:cxn>
                <a:cxn ang="T14">
                  <a:pos x="T8" y="T9"/>
                </a:cxn>
              </a:cxnLst>
              <a:rect l="T15" t="T16" r="T17" b="T18"/>
              <a:pathLst>
                <a:path w="992" h="280">
                  <a:moveTo>
                    <a:pt x="0" y="0"/>
                  </a:moveTo>
                  <a:lnTo>
                    <a:pt x="992" y="240"/>
                  </a:lnTo>
                  <a:lnTo>
                    <a:pt x="936" y="280"/>
                  </a:lnTo>
                  <a:lnTo>
                    <a:pt x="16" y="56"/>
                  </a:lnTo>
                  <a:lnTo>
                    <a:pt x="0" y="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26666" name="Freeform 121"/>
            <p:cNvSpPr>
              <a:spLocks/>
            </p:cNvSpPr>
            <p:nvPr/>
          </p:nvSpPr>
          <p:spPr bwMode="auto">
            <a:xfrm>
              <a:off x="3429" y="2008"/>
              <a:ext cx="51" cy="375"/>
            </a:xfrm>
            <a:custGeom>
              <a:avLst/>
              <a:gdLst>
                <a:gd name="T0" fmla="*/ 0 w 136"/>
                <a:gd name="T1" fmla="*/ 0 h 1008"/>
                <a:gd name="T2" fmla="*/ 2 w 136"/>
                <a:gd name="T3" fmla="*/ 19 h 1008"/>
                <a:gd name="T4" fmla="*/ 3 w 136"/>
                <a:gd name="T5" fmla="*/ 17 h 1008"/>
                <a:gd name="T6" fmla="*/ 1 w 136"/>
                <a:gd name="T7" fmla="*/ 1 h 1008"/>
                <a:gd name="T8" fmla="*/ 0 w 136"/>
                <a:gd name="T9" fmla="*/ 0 h 1008"/>
                <a:gd name="T10" fmla="*/ 0 60000 65536"/>
                <a:gd name="T11" fmla="*/ 0 60000 65536"/>
                <a:gd name="T12" fmla="*/ 0 60000 65536"/>
                <a:gd name="T13" fmla="*/ 0 60000 65536"/>
                <a:gd name="T14" fmla="*/ 0 60000 65536"/>
                <a:gd name="T15" fmla="*/ 0 w 136"/>
                <a:gd name="T16" fmla="*/ 0 h 1008"/>
                <a:gd name="T17" fmla="*/ 136 w 136"/>
                <a:gd name="T18" fmla="*/ 1008 h 1008"/>
              </a:gdLst>
              <a:ahLst/>
              <a:cxnLst>
                <a:cxn ang="T10">
                  <a:pos x="T0" y="T1"/>
                </a:cxn>
                <a:cxn ang="T11">
                  <a:pos x="T2" y="T3"/>
                </a:cxn>
                <a:cxn ang="T12">
                  <a:pos x="T4" y="T5"/>
                </a:cxn>
                <a:cxn ang="T13">
                  <a:pos x="T6" y="T7"/>
                </a:cxn>
                <a:cxn ang="T14">
                  <a:pos x="T8" y="T9"/>
                </a:cxn>
              </a:cxnLst>
              <a:rect l="T15" t="T16" r="T17" b="T18"/>
              <a:pathLst>
                <a:path w="136" h="1008">
                  <a:moveTo>
                    <a:pt x="0" y="0"/>
                  </a:moveTo>
                  <a:lnTo>
                    <a:pt x="80" y="1008"/>
                  </a:lnTo>
                  <a:lnTo>
                    <a:pt x="136" y="920"/>
                  </a:lnTo>
                  <a:lnTo>
                    <a:pt x="56" y="48"/>
                  </a:lnTo>
                  <a:lnTo>
                    <a:pt x="0" y="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26667" name="Rectangle 122"/>
            <p:cNvSpPr>
              <a:spLocks noChangeArrowheads="1"/>
            </p:cNvSpPr>
            <p:nvPr/>
          </p:nvSpPr>
          <p:spPr bwMode="auto">
            <a:xfrm>
              <a:off x="2124" y="1610"/>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26668" name="Rectangle 123"/>
            <p:cNvSpPr>
              <a:spLocks noChangeArrowheads="1"/>
            </p:cNvSpPr>
            <p:nvPr/>
          </p:nvSpPr>
          <p:spPr bwMode="auto">
            <a:xfrm rot="5400000">
              <a:off x="3069" y="2371"/>
              <a:ext cx="27" cy="253"/>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26669" name="Rectangle 124"/>
            <p:cNvSpPr>
              <a:spLocks noChangeArrowheads="1"/>
            </p:cNvSpPr>
            <p:nvPr/>
          </p:nvSpPr>
          <p:spPr bwMode="auto">
            <a:xfrm rot="5400000">
              <a:off x="3399" y="2371"/>
              <a:ext cx="27" cy="253"/>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grpSp>
          <p:nvGrpSpPr>
            <p:cNvPr id="26670" name="Group 125"/>
            <p:cNvGrpSpPr>
              <a:grpSpLocks/>
            </p:cNvGrpSpPr>
            <p:nvPr/>
          </p:nvGrpSpPr>
          <p:grpSpPr bwMode="auto">
            <a:xfrm>
              <a:off x="2221" y="1871"/>
              <a:ext cx="518" cy="782"/>
              <a:chOff x="2400" y="1656"/>
              <a:chExt cx="752" cy="1136"/>
            </a:xfrm>
          </p:grpSpPr>
          <p:sp>
            <p:nvSpPr>
              <p:cNvPr id="26683" name="Freeform 126"/>
              <p:cNvSpPr>
                <a:spLocks/>
              </p:cNvSpPr>
              <p:nvPr/>
            </p:nvSpPr>
            <p:spPr bwMode="auto">
              <a:xfrm>
                <a:off x="2400" y="1656"/>
                <a:ext cx="752" cy="1136"/>
              </a:xfrm>
              <a:custGeom>
                <a:avLst/>
                <a:gdLst>
                  <a:gd name="T0" fmla="*/ 240 w 752"/>
                  <a:gd name="T1" fmla="*/ 0 h 1136"/>
                  <a:gd name="T2" fmla="*/ 0 w 752"/>
                  <a:gd name="T3" fmla="*/ 1008 h 1136"/>
                  <a:gd name="T4" fmla="*/ 528 w 752"/>
                  <a:gd name="T5" fmla="*/ 1136 h 1136"/>
                  <a:gd name="T6" fmla="*/ 688 w 752"/>
                  <a:gd name="T7" fmla="*/ 384 h 1136"/>
                  <a:gd name="T8" fmla="*/ 680 w 752"/>
                  <a:gd name="T9" fmla="*/ 328 h 1136"/>
                  <a:gd name="T10" fmla="*/ 712 w 752"/>
                  <a:gd name="T11" fmla="*/ 280 h 1136"/>
                  <a:gd name="T12" fmla="*/ 752 w 752"/>
                  <a:gd name="T13" fmla="*/ 88 h 1136"/>
                  <a:gd name="T14" fmla="*/ 240 w 752"/>
                  <a:gd name="T15" fmla="*/ 0 h 1136"/>
                  <a:gd name="T16" fmla="*/ 0 60000 65536"/>
                  <a:gd name="T17" fmla="*/ 0 60000 65536"/>
                  <a:gd name="T18" fmla="*/ 0 60000 65536"/>
                  <a:gd name="T19" fmla="*/ 0 60000 65536"/>
                  <a:gd name="T20" fmla="*/ 0 60000 65536"/>
                  <a:gd name="T21" fmla="*/ 0 60000 65536"/>
                  <a:gd name="T22" fmla="*/ 0 60000 65536"/>
                  <a:gd name="T23" fmla="*/ 0 60000 65536"/>
                  <a:gd name="T24" fmla="*/ 0 w 752"/>
                  <a:gd name="T25" fmla="*/ 0 h 1136"/>
                  <a:gd name="T26" fmla="*/ 752 w 752"/>
                  <a:gd name="T27" fmla="*/ 1136 h 11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2" h="1136">
                    <a:moveTo>
                      <a:pt x="240" y="0"/>
                    </a:moveTo>
                    <a:lnTo>
                      <a:pt x="0" y="1008"/>
                    </a:lnTo>
                    <a:lnTo>
                      <a:pt x="528" y="1136"/>
                    </a:lnTo>
                    <a:lnTo>
                      <a:pt x="688" y="384"/>
                    </a:lnTo>
                    <a:lnTo>
                      <a:pt x="680" y="328"/>
                    </a:lnTo>
                    <a:lnTo>
                      <a:pt x="712" y="280"/>
                    </a:lnTo>
                    <a:lnTo>
                      <a:pt x="752" y="88"/>
                    </a:lnTo>
                    <a:lnTo>
                      <a:pt x="240" y="0"/>
                    </a:lnTo>
                    <a:close/>
                  </a:path>
                </a:pathLst>
              </a:custGeom>
              <a:solidFill>
                <a:schemeClr val="folHlink"/>
              </a:solidFill>
              <a:ln w="12700">
                <a:solidFill>
                  <a:schemeClr val="bg1"/>
                </a:solidFill>
                <a:round/>
                <a:headEnd/>
                <a:tailEnd/>
              </a:ln>
            </p:spPr>
            <p:txBody>
              <a:bodyPr wrap="none" lIns="0" tIns="0" rIns="0" bIns="0" anchor="ctr">
                <a:spAutoFit/>
              </a:bodyPr>
              <a:lstStyle/>
              <a:p>
                <a:endParaRPr lang="en-US"/>
              </a:p>
            </p:txBody>
          </p:sp>
          <p:sp>
            <p:nvSpPr>
              <p:cNvPr id="26684" name="Freeform 127"/>
              <p:cNvSpPr>
                <a:spLocks/>
              </p:cNvSpPr>
              <p:nvPr/>
            </p:nvSpPr>
            <p:spPr bwMode="auto">
              <a:xfrm>
                <a:off x="2608" y="1952"/>
                <a:ext cx="448" cy="192"/>
              </a:xfrm>
              <a:custGeom>
                <a:avLst/>
                <a:gdLst>
                  <a:gd name="T0" fmla="*/ 0 w 448"/>
                  <a:gd name="T1" fmla="*/ 8 h 192"/>
                  <a:gd name="T2" fmla="*/ 48 w 448"/>
                  <a:gd name="T3" fmla="*/ 136 h 192"/>
                  <a:gd name="T4" fmla="*/ 144 w 448"/>
                  <a:gd name="T5" fmla="*/ 136 h 192"/>
                  <a:gd name="T6" fmla="*/ 256 w 448"/>
                  <a:gd name="T7" fmla="*/ 152 h 192"/>
                  <a:gd name="T8" fmla="*/ 336 w 448"/>
                  <a:gd name="T9" fmla="*/ 192 h 192"/>
                  <a:gd name="T10" fmla="*/ 448 w 448"/>
                  <a:gd name="T11" fmla="*/ 120 h 192"/>
                  <a:gd name="T12" fmla="*/ 352 w 448"/>
                  <a:gd name="T13" fmla="*/ 48 h 192"/>
                  <a:gd name="T14" fmla="*/ 240 w 448"/>
                  <a:gd name="T15" fmla="*/ 24 h 192"/>
                  <a:gd name="T16" fmla="*/ 128 w 448"/>
                  <a:gd name="T17" fmla="*/ 0 h 192"/>
                  <a:gd name="T18" fmla="*/ 48 w 448"/>
                  <a:gd name="T19" fmla="*/ 0 h 192"/>
                  <a:gd name="T20" fmla="*/ 0 w 448"/>
                  <a:gd name="T21" fmla="*/ 8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8"/>
                  <a:gd name="T34" fmla="*/ 0 h 192"/>
                  <a:gd name="T35" fmla="*/ 448 w 448"/>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8" h="192">
                    <a:moveTo>
                      <a:pt x="0" y="8"/>
                    </a:moveTo>
                    <a:lnTo>
                      <a:pt x="48" y="136"/>
                    </a:lnTo>
                    <a:lnTo>
                      <a:pt x="144" y="136"/>
                    </a:lnTo>
                    <a:lnTo>
                      <a:pt x="256" y="152"/>
                    </a:lnTo>
                    <a:lnTo>
                      <a:pt x="336" y="192"/>
                    </a:lnTo>
                    <a:lnTo>
                      <a:pt x="448" y="120"/>
                    </a:lnTo>
                    <a:lnTo>
                      <a:pt x="352" y="48"/>
                    </a:lnTo>
                    <a:lnTo>
                      <a:pt x="240" y="24"/>
                    </a:lnTo>
                    <a:lnTo>
                      <a:pt x="128" y="0"/>
                    </a:lnTo>
                    <a:lnTo>
                      <a:pt x="48" y="0"/>
                    </a:lnTo>
                    <a:lnTo>
                      <a:pt x="0" y="8"/>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26685" name="Freeform 128"/>
              <p:cNvSpPr>
                <a:spLocks/>
              </p:cNvSpPr>
              <p:nvPr/>
            </p:nvSpPr>
            <p:spPr bwMode="auto">
              <a:xfrm>
                <a:off x="2464" y="2344"/>
                <a:ext cx="456" cy="304"/>
              </a:xfrm>
              <a:custGeom>
                <a:avLst/>
                <a:gdLst>
                  <a:gd name="T0" fmla="*/ 136 w 456"/>
                  <a:gd name="T1" fmla="*/ 0 h 304"/>
                  <a:gd name="T2" fmla="*/ 0 w 456"/>
                  <a:gd name="T3" fmla="*/ 184 h 304"/>
                  <a:gd name="T4" fmla="*/ 96 w 456"/>
                  <a:gd name="T5" fmla="*/ 256 h 304"/>
                  <a:gd name="T6" fmla="*/ 248 w 456"/>
                  <a:gd name="T7" fmla="*/ 296 h 304"/>
                  <a:gd name="T8" fmla="*/ 456 w 456"/>
                  <a:gd name="T9" fmla="*/ 304 h 304"/>
                  <a:gd name="T10" fmla="*/ 424 w 456"/>
                  <a:gd name="T11" fmla="*/ 56 h 304"/>
                  <a:gd name="T12" fmla="*/ 136 w 456"/>
                  <a:gd name="T13" fmla="*/ 0 h 304"/>
                  <a:gd name="T14" fmla="*/ 0 60000 65536"/>
                  <a:gd name="T15" fmla="*/ 0 60000 65536"/>
                  <a:gd name="T16" fmla="*/ 0 60000 65536"/>
                  <a:gd name="T17" fmla="*/ 0 60000 65536"/>
                  <a:gd name="T18" fmla="*/ 0 60000 65536"/>
                  <a:gd name="T19" fmla="*/ 0 60000 65536"/>
                  <a:gd name="T20" fmla="*/ 0 60000 65536"/>
                  <a:gd name="T21" fmla="*/ 0 w 456"/>
                  <a:gd name="T22" fmla="*/ 0 h 304"/>
                  <a:gd name="T23" fmla="*/ 456 w 456"/>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6" h="304">
                    <a:moveTo>
                      <a:pt x="136" y="0"/>
                    </a:moveTo>
                    <a:lnTo>
                      <a:pt x="0" y="184"/>
                    </a:lnTo>
                    <a:lnTo>
                      <a:pt x="96" y="256"/>
                    </a:lnTo>
                    <a:lnTo>
                      <a:pt x="248" y="296"/>
                    </a:lnTo>
                    <a:lnTo>
                      <a:pt x="456" y="304"/>
                    </a:lnTo>
                    <a:lnTo>
                      <a:pt x="424" y="56"/>
                    </a:lnTo>
                    <a:lnTo>
                      <a:pt x="136" y="0"/>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26686" name="Freeform 129"/>
              <p:cNvSpPr>
                <a:spLocks/>
              </p:cNvSpPr>
              <p:nvPr/>
            </p:nvSpPr>
            <p:spPr bwMode="auto">
              <a:xfrm>
                <a:off x="2904" y="2120"/>
                <a:ext cx="144" cy="368"/>
              </a:xfrm>
              <a:custGeom>
                <a:avLst/>
                <a:gdLst>
                  <a:gd name="T0" fmla="*/ 56 w 144"/>
                  <a:gd name="T1" fmla="*/ 72 h 368"/>
                  <a:gd name="T2" fmla="*/ 144 w 144"/>
                  <a:gd name="T3" fmla="*/ 0 h 368"/>
                  <a:gd name="T4" fmla="*/ 56 w 144"/>
                  <a:gd name="T5" fmla="*/ 368 h 368"/>
                  <a:gd name="T6" fmla="*/ 0 w 144"/>
                  <a:gd name="T7" fmla="*/ 280 h 368"/>
                  <a:gd name="T8" fmla="*/ 56 w 144"/>
                  <a:gd name="T9" fmla="*/ 72 h 368"/>
                  <a:gd name="T10" fmla="*/ 0 60000 65536"/>
                  <a:gd name="T11" fmla="*/ 0 60000 65536"/>
                  <a:gd name="T12" fmla="*/ 0 60000 65536"/>
                  <a:gd name="T13" fmla="*/ 0 60000 65536"/>
                  <a:gd name="T14" fmla="*/ 0 60000 65536"/>
                  <a:gd name="T15" fmla="*/ 0 w 144"/>
                  <a:gd name="T16" fmla="*/ 0 h 368"/>
                  <a:gd name="T17" fmla="*/ 144 w 144"/>
                  <a:gd name="T18" fmla="*/ 368 h 368"/>
                </a:gdLst>
                <a:ahLst/>
                <a:cxnLst>
                  <a:cxn ang="T10">
                    <a:pos x="T0" y="T1"/>
                  </a:cxn>
                  <a:cxn ang="T11">
                    <a:pos x="T2" y="T3"/>
                  </a:cxn>
                  <a:cxn ang="T12">
                    <a:pos x="T4" y="T5"/>
                  </a:cxn>
                  <a:cxn ang="T13">
                    <a:pos x="T6" y="T7"/>
                  </a:cxn>
                  <a:cxn ang="T14">
                    <a:pos x="T8" y="T9"/>
                  </a:cxn>
                </a:cxnLst>
                <a:rect l="T15" t="T16" r="T17" b="T18"/>
                <a:pathLst>
                  <a:path w="144" h="368">
                    <a:moveTo>
                      <a:pt x="56" y="72"/>
                    </a:moveTo>
                    <a:lnTo>
                      <a:pt x="144" y="0"/>
                    </a:lnTo>
                    <a:lnTo>
                      <a:pt x="56" y="368"/>
                    </a:lnTo>
                    <a:lnTo>
                      <a:pt x="0" y="280"/>
                    </a:lnTo>
                    <a:lnTo>
                      <a:pt x="56" y="72"/>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26687" name="Freeform 130"/>
              <p:cNvSpPr>
                <a:spLocks/>
              </p:cNvSpPr>
              <p:nvPr/>
            </p:nvSpPr>
            <p:spPr bwMode="auto">
              <a:xfrm>
                <a:off x="2504" y="2016"/>
                <a:ext cx="136" cy="376"/>
              </a:xfrm>
              <a:custGeom>
                <a:avLst/>
                <a:gdLst>
                  <a:gd name="T0" fmla="*/ 136 w 136"/>
                  <a:gd name="T1" fmla="*/ 104 h 376"/>
                  <a:gd name="T2" fmla="*/ 96 w 136"/>
                  <a:gd name="T3" fmla="*/ 312 h 376"/>
                  <a:gd name="T4" fmla="*/ 0 w 136"/>
                  <a:gd name="T5" fmla="*/ 376 h 376"/>
                  <a:gd name="T6" fmla="*/ 80 w 136"/>
                  <a:gd name="T7" fmla="*/ 0 h 376"/>
                  <a:gd name="T8" fmla="*/ 136 w 136"/>
                  <a:gd name="T9" fmla="*/ 104 h 376"/>
                  <a:gd name="T10" fmla="*/ 0 60000 65536"/>
                  <a:gd name="T11" fmla="*/ 0 60000 65536"/>
                  <a:gd name="T12" fmla="*/ 0 60000 65536"/>
                  <a:gd name="T13" fmla="*/ 0 60000 65536"/>
                  <a:gd name="T14" fmla="*/ 0 60000 65536"/>
                  <a:gd name="T15" fmla="*/ 0 w 136"/>
                  <a:gd name="T16" fmla="*/ 0 h 376"/>
                  <a:gd name="T17" fmla="*/ 136 w 136"/>
                  <a:gd name="T18" fmla="*/ 376 h 376"/>
                </a:gdLst>
                <a:ahLst/>
                <a:cxnLst>
                  <a:cxn ang="T10">
                    <a:pos x="T0" y="T1"/>
                  </a:cxn>
                  <a:cxn ang="T11">
                    <a:pos x="T2" y="T3"/>
                  </a:cxn>
                  <a:cxn ang="T12">
                    <a:pos x="T4" y="T5"/>
                  </a:cxn>
                  <a:cxn ang="T13">
                    <a:pos x="T6" y="T7"/>
                  </a:cxn>
                  <a:cxn ang="T14">
                    <a:pos x="T8" y="T9"/>
                  </a:cxn>
                </a:cxnLst>
                <a:rect l="T15" t="T16" r="T17" b="T18"/>
                <a:pathLst>
                  <a:path w="136" h="376">
                    <a:moveTo>
                      <a:pt x="136" y="104"/>
                    </a:moveTo>
                    <a:lnTo>
                      <a:pt x="96" y="312"/>
                    </a:lnTo>
                    <a:lnTo>
                      <a:pt x="0" y="376"/>
                    </a:lnTo>
                    <a:lnTo>
                      <a:pt x="80" y="0"/>
                    </a:lnTo>
                    <a:lnTo>
                      <a:pt x="136" y="104"/>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lIns="0" tIns="0" rIns="0" bIns="0" anchor="ctr">
                <a:spAutoFit/>
              </a:bodyPr>
              <a:lstStyle/>
              <a:p>
                <a:endParaRPr lang="en-US"/>
              </a:p>
            </p:txBody>
          </p:sp>
          <p:sp>
            <p:nvSpPr>
              <p:cNvPr id="26688" name="Line 131"/>
              <p:cNvSpPr>
                <a:spLocks noChangeShapeType="1"/>
              </p:cNvSpPr>
              <p:nvPr/>
            </p:nvSpPr>
            <p:spPr bwMode="auto">
              <a:xfrm flipV="1">
                <a:off x="2608" y="1680"/>
                <a:ext cx="136" cy="27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26689" name="Line 132"/>
              <p:cNvSpPr>
                <a:spLocks noChangeShapeType="1"/>
              </p:cNvSpPr>
              <p:nvPr/>
            </p:nvSpPr>
            <p:spPr bwMode="auto">
              <a:xfrm flipH="1" flipV="1">
                <a:off x="3048" y="1736"/>
                <a:ext cx="8" cy="32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nvGrpSpPr>
            <p:cNvPr id="26671" name="Group 133"/>
            <p:cNvGrpSpPr>
              <a:grpSpLocks/>
            </p:cNvGrpSpPr>
            <p:nvPr/>
          </p:nvGrpSpPr>
          <p:grpSpPr bwMode="auto">
            <a:xfrm rot="-6511945">
              <a:off x="2834" y="1842"/>
              <a:ext cx="518" cy="783"/>
              <a:chOff x="2400" y="1656"/>
              <a:chExt cx="752" cy="1136"/>
            </a:xfrm>
          </p:grpSpPr>
          <p:sp>
            <p:nvSpPr>
              <p:cNvPr id="26676" name="Freeform 134"/>
              <p:cNvSpPr>
                <a:spLocks/>
              </p:cNvSpPr>
              <p:nvPr/>
            </p:nvSpPr>
            <p:spPr bwMode="auto">
              <a:xfrm>
                <a:off x="2400" y="1656"/>
                <a:ext cx="752" cy="1136"/>
              </a:xfrm>
              <a:custGeom>
                <a:avLst/>
                <a:gdLst>
                  <a:gd name="T0" fmla="*/ 240 w 752"/>
                  <a:gd name="T1" fmla="*/ 0 h 1136"/>
                  <a:gd name="T2" fmla="*/ 0 w 752"/>
                  <a:gd name="T3" fmla="*/ 1008 h 1136"/>
                  <a:gd name="T4" fmla="*/ 528 w 752"/>
                  <a:gd name="T5" fmla="*/ 1136 h 1136"/>
                  <a:gd name="T6" fmla="*/ 688 w 752"/>
                  <a:gd name="T7" fmla="*/ 384 h 1136"/>
                  <a:gd name="T8" fmla="*/ 680 w 752"/>
                  <a:gd name="T9" fmla="*/ 328 h 1136"/>
                  <a:gd name="T10" fmla="*/ 712 w 752"/>
                  <a:gd name="T11" fmla="*/ 280 h 1136"/>
                  <a:gd name="T12" fmla="*/ 752 w 752"/>
                  <a:gd name="T13" fmla="*/ 88 h 1136"/>
                  <a:gd name="T14" fmla="*/ 240 w 752"/>
                  <a:gd name="T15" fmla="*/ 0 h 1136"/>
                  <a:gd name="T16" fmla="*/ 0 60000 65536"/>
                  <a:gd name="T17" fmla="*/ 0 60000 65536"/>
                  <a:gd name="T18" fmla="*/ 0 60000 65536"/>
                  <a:gd name="T19" fmla="*/ 0 60000 65536"/>
                  <a:gd name="T20" fmla="*/ 0 60000 65536"/>
                  <a:gd name="T21" fmla="*/ 0 60000 65536"/>
                  <a:gd name="T22" fmla="*/ 0 60000 65536"/>
                  <a:gd name="T23" fmla="*/ 0 60000 65536"/>
                  <a:gd name="T24" fmla="*/ 0 w 752"/>
                  <a:gd name="T25" fmla="*/ 0 h 1136"/>
                  <a:gd name="T26" fmla="*/ 752 w 752"/>
                  <a:gd name="T27" fmla="*/ 1136 h 11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2" h="1136">
                    <a:moveTo>
                      <a:pt x="240" y="0"/>
                    </a:moveTo>
                    <a:lnTo>
                      <a:pt x="0" y="1008"/>
                    </a:lnTo>
                    <a:lnTo>
                      <a:pt x="528" y="1136"/>
                    </a:lnTo>
                    <a:lnTo>
                      <a:pt x="688" y="384"/>
                    </a:lnTo>
                    <a:lnTo>
                      <a:pt x="680" y="328"/>
                    </a:lnTo>
                    <a:lnTo>
                      <a:pt x="712" y="280"/>
                    </a:lnTo>
                    <a:lnTo>
                      <a:pt x="752" y="88"/>
                    </a:lnTo>
                    <a:lnTo>
                      <a:pt x="240" y="0"/>
                    </a:lnTo>
                    <a:close/>
                  </a:path>
                </a:pathLst>
              </a:custGeom>
              <a:solidFill>
                <a:schemeClr val="tx1"/>
              </a:solidFill>
              <a:ln w="12700">
                <a:solidFill>
                  <a:schemeClr val="bg1"/>
                </a:solidFill>
                <a:round/>
                <a:headEnd/>
                <a:tailEnd/>
              </a:ln>
            </p:spPr>
            <p:txBody>
              <a:bodyPr wrap="none" lIns="0" tIns="0" rIns="0" bIns="0" anchor="ctr">
                <a:spAutoFit/>
              </a:bodyPr>
              <a:lstStyle/>
              <a:p>
                <a:endParaRPr lang="en-US"/>
              </a:p>
            </p:txBody>
          </p:sp>
          <p:sp>
            <p:nvSpPr>
              <p:cNvPr id="26677" name="Freeform 135"/>
              <p:cNvSpPr>
                <a:spLocks/>
              </p:cNvSpPr>
              <p:nvPr/>
            </p:nvSpPr>
            <p:spPr bwMode="auto">
              <a:xfrm>
                <a:off x="2608" y="1952"/>
                <a:ext cx="448" cy="192"/>
              </a:xfrm>
              <a:custGeom>
                <a:avLst/>
                <a:gdLst>
                  <a:gd name="T0" fmla="*/ 0 w 448"/>
                  <a:gd name="T1" fmla="*/ 8 h 192"/>
                  <a:gd name="T2" fmla="*/ 48 w 448"/>
                  <a:gd name="T3" fmla="*/ 136 h 192"/>
                  <a:gd name="T4" fmla="*/ 144 w 448"/>
                  <a:gd name="T5" fmla="*/ 136 h 192"/>
                  <a:gd name="T6" fmla="*/ 256 w 448"/>
                  <a:gd name="T7" fmla="*/ 152 h 192"/>
                  <a:gd name="T8" fmla="*/ 336 w 448"/>
                  <a:gd name="T9" fmla="*/ 192 h 192"/>
                  <a:gd name="T10" fmla="*/ 448 w 448"/>
                  <a:gd name="T11" fmla="*/ 120 h 192"/>
                  <a:gd name="T12" fmla="*/ 352 w 448"/>
                  <a:gd name="T13" fmla="*/ 48 h 192"/>
                  <a:gd name="T14" fmla="*/ 240 w 448"/>
                  <a:gd name="T15" fmla="*/ 24 h 192"/>
                  <a:gd name="T16" fmla="*/ 128 w 448"/>
                  <a:gd name="T17" fmla="*/ 0 h 192"/>
                  <a:gd name="T18" fmla="*/ 48 w 448"/>
                  <a:gd name="T19" fmla="*/ 0 h 192"/>
                  <a:gd name="T20" fmla="*/ 0 w 448"/>
                  <a:gd name="T21" fmla="*/ 8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8"/>
                  <a:gd name="T34" fmla="*/ 0 h 192"/>
                  <a:gd name="T35" fmla="*/ 448 w 448"/>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8" h="192">
                    <a:moveTo>
                      <a:pt x="0" y="8"/>
                    </a:moveTo>
                    <a:lnTo>
                      <a:pt x="48" y="136"/>
                    </a:lnTo>
                    <a:lnTo>
                      <a:pt x="144" y="136"/>
                    </a:lnTo>
                    <a:lnTo>
                      <a:pt x="256" y="152"/>
                    </a:lnTo>
                    <a:lnTo>
                      <a:pt x="336" y="192"/>
                    </a:lnTo>
                    <a:lnTo>
                      <a:pt x="448" y="120"/>
                    </a:lnTo>
                    <a:lnTo>
                      <a:pt x="352" y="48"/>
                    </a:lnTo>
                    <a:lnTo>
                      <a:pt x="240" y="24"/>
                    </a:lnTo>
                    <a:lnTo>
                      <a:pt x="128" y="0"/>
                    </a:lnTo>
                    <a:lnTo>
                      <a:pt x="48" y="0"/>
                    </a:lnTo>
                    <a:lnTo>
                      <a:pt x="0" y="8"/>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26678" name="Freeform 136"/>
              <p:cNvSpPr>
                <a:spLocks/>
              </p:cNvSpPr>
              <p:nvPr/>
            </p:nvSpPr>
            <p:spPr bwMode="auto">
              <a:xfrm>
                <a:off x="2464" y="2344"/>
                <a:ext cx="456" cy="304"/>
              </a:xfrm>
              <a:custGeom>
                <a:avLst/>
                <a:gdLst>
                  <a:gd name="T0" fmla="*/ 136 w 456"/>
                  <a:gd name="T1" fmla="*/ 0 h 304"/>
                  <a:gd name="T2" fmla="*/ 0 w 456"/>
                  <a:gd name="T3" fmla="*/ 184 h 304"/>
                  <a:gd name="T4" fmla="*/ 96 w 456"/>
                  <a:gd name="T5" fmla="*/ 256 h 304"/>
                  <a:gd name="T6" fmla="*/ 248 w 456"/>
                  <a:gd name="T7" fmla="*/ 296 h 304"/>
                  <a:gd name="T8" fmla="*/ 456 w 456"/>
                  <a:gd name="T9" fmla="*/ 304 h 304"/>
                  <a:gd name="T10" fmla="*/ 424 w 456"/>
                  <a:gd name="T11" fmla="*/ 56 h 304"/>
                  <a:gd name="T12" fmla="*/ 136 w 456"/>
                  <a:gd name="T13" fmla="*/ 0 h 304"/>
                  <a:gd name="T14" fmla="*/ 0 60000 65536"/>
                  <a:gd name="T15" fmla="*/ 0 60000 65536"/>
                  <a:gd name="T16" fmla="*/ 0 60000 65536"/>
                  <a:gd name="T17" fmla="*/ 0 60000 65536"/>
                  <a:gd name="T18" fmla="*/ 0 60000 65536"/>
                  <a:gd name="T19" fmla="*/ 0 60000 65536"/>
                  <a:gd name="T20" fmla="*/ 0 60000 65536"/>
                  <a:gd name="T21" fmla="*/ 0 w 456"/>
                  <a:gd name="T22" fmla="*/ 0 h 304"/>
                  <a:gd name="T23" fmla="*/ 456 w 456"/>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6" h="304">
                    <a:moveTo>
                      <a:pt x="136" y="0"/>
                    </a:moveTo>
                    <a:lnTo>
                      <a:pt x="0" y="184"/>
                    </a:lnTo>
                    <a:lnTo>
                      <a:pt x="96" y="256"/>
                    </a:lnTo>
                    <a:lnTo>
                      <a:pt x="248" y="296"/>
                    </a:lnTo>
                    <a:lnTo>
                      <a:pt x="456" y="304"/>
                    </a:lnTo>
                    <a:lnTo>
                      <a:pt x="424" y="56"/>
                    </a:lnTo>
                    <a:lnTo>
                      <a:pt x="136" y="0"/>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26679" name="Freeform 137"/>
              <p:cNvSpPr>
                <a:spLocks/>
              </p:cNvSpPr>
              <p:nvPr/>
            </p:nvSpPr>
            <p:spPr bwMode="auto">
              <a:xfrm>
                <a:off x="2904" y="2120"/>
                <a:ext cx="144" cy="368"/>
              </a:xfrm>
              <a:custGeom>
                <a:avLst/>
                <a:gdLst>
                  <a:gd name="T0" fmla="*/ 56 w 144"/>
                  <a:gd name="T1" fmla="*/ 72 h 368"/>
                  <a:gd name="T2" fmla="*/ 144 w 144"/>
                  <a:gd name="T3" fmla="*/ 0 h 368"/>
                  <a:gd name="T4" fmla="*/ 56 w 144"/>
                  <a:gd name="T5" fmla="*/ 368 h 368"/>
                  <a:gd name="T6" fmla="*/ 0 w 144"/>
                  <a:gd name="T7" fmla="*/ 280 h 368"/>
                  <a:gd name="T8" fmla="*/ 56 w 144"/>
                  <a:gd name="T9" fmla="*/ 72 h 368"/>
                  <a:gd name="T10" fmla="*/ 0 60000 65536"/>
                  <a:gd name="T11" fmla="*/ 0 60000 65536"/>
                  <a:gd name="T12" fmla="*/ 0 60000 65536"/>
                  <a:gd name="T13" fmla="*/ 0 60000 65536"/>
                  <a:gd name="T14" fmla="*/ 0 60000 65536"/>
                  <a:gd name="T15" fmla="*/ 0 w 144"/>
                  <a:gd name="T16" fmla="*/ 0 h 368"/>
                  <a:gd name="T17" fmla="*/ 144 w 144"/>
                  <a:gd name="T18" fmla="*/ 368 h 368"/>
                </a:gdLst>
                <a:ahLst/>
                <a:cxnLst>
                  <a:cxn ang="T10">
                    <a:pos x="T0" y="T1"/>
                  </a:cxn>
                  <a:cxn ang="T11">
                    <a:pos x="T2" y="T3"/>
                  </a:cxn>
                  <a:cxn ang="T12">
                    <a:pos x="T4" y="T5"/>
                  </a:cxn>
                  <a:cxn ang="T13">
                    <a:pos x="T6" y="T7"/>
                  </a:cxn>
                  <a:cxn ang="T14">
                    <a:pos x="T8" y="T9"/>
                  </a:cxn>
                </a:cxnLst>
                <a:rect l="T15" t="T16" r="T17" b="T18"/>
                <a:pathLst>
                  <a:path w="144" h="368">
                    <a:moveTo>
                      <a:pt x="56" y="72"/>
                    </a:moveTo>
                    <a:lnTo>
                      <a:pt x="144" y="0"/>
                    </a:lnTo>
                    <a:lnTo>
                      <a:pt x="56" y="368"/>
                    </a:lnTo>
                    <a:lnTo>
                      <a:pt x="0" y="280"/>
                    </a:lnTo>
                    <a:lnTo>
                      <a:pt x="56" y="72"/>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26680" name="Freeform 138"/>
              <p:cNvSpPr>
                <a:spLocks/>
              </p:cNvSpPr>
              <p:nvPr/>
            </p:nvSpPr>
            <p:spPr bwMode="auto">
              <a:xfrm>
                <a:off x="2504" y="2016"/>
                <a:ext cx="136" cy="376"/>
              </a:xfrm>
              <a:custGeom>
                <a:avLst/>
                <a:gdLst>
                  <a:gd name="T0" fmla="*/ 136 w 136"/>
                  <a:gd name="T1" fmla="*/ 104 h 376"/>
                  <a:gd name="T2" fmla="*/ 96 w 136"/>
                  <a:gd name="T3" fmla="*/ 312 h 376"/>
                  <a:gd name="T4" fmla="*/ 0 w 136"/>
                  <a:gd name="T5" fmla="*/ 376 h 376"/>
                  <a:gd name="T6" fmla="*/ 80 w 136"/>
                  <a:gd name="T7" fmla="*/ 0 h 376"/>
                  <a:gd name="T8" fmla="*/ 136 w 136"/>
                  <a:gd name="T9" fmla="*/ 104 h 376"/>
                  <a:gd name="T10" fmla="*/ 0 60000 65536"/>
                  <a:gd name="T11" fmla="*/ 0 60000 65536"/>
                  <a:gd name="T12" fmla="*/ 0 60000 65536"/>
                  <a:gd name="T13" fmla="*/ 0 60000 65536"/>
                  <a:gd name="T14" fmla="*/ 0 60000 65536"/>
                  <a:gd name="T15" fmla="*/ 0 w 136"/>
                  <a:gd name="T16" fmla="*/ 0 h 376"/>
                  <a:gd name="T17" fmla="*/ 136 w 136"/>
                  <a:gd name="T18" fmla="*/ 376 h 376"/>
                </a:gdLst>
                <a:ahLst/>
                <a:cxnLst>
                  <a:cxn ang="T10">
                    <a:pos x="T0" y="T1"/>
                  </a:cxn>
                  <a:cxn ang="T11">
                    <a:pos x="T2" y="T3"/>
                  </a:cxn>
                  <a:cxn ang="T12">
                    <a:pos x="T4" y="T5"/>
                  </a:cxn>
                  <a:cxn ang="T13">
                    <a:pos x="T6" y="T7"/>
                  </a:cxn>
                  <a:cxn ang="T14">
                    <a:pos x="T8" y="T9"/>
                  </a:cxn>
                </a:cxnLst>
                <a:rect l="T15" t="T16" r="T17" b="T18"/>
                <a:pathLst>
                  <a:path w="136" h="376">
                    <a:moveTo>
                      <a:pt x="136" y="104"/>
                    </a:moveTo>
                    <a:lnTo>
                      <a:pt x="96" y="312"/>
                    </a:lnTo>
                    <a:lnTo>
                      <a:pt x="0" y="376"/>
                    </a:lnTo>
                    <a:lnTo>
                      <a:pt x="80" y="0"/>
                    </a:lnTo>
                    <a:lnTo>
                      <a:pt x="136" y="104"/>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26681" name="Line 139"/>
              <p:cNvSpPr>
                <a:spLocks noChangeShapeType="1"/>
              </p:cNvSpPr>
              <p:nvPr/>
            </p:nvSpPr>
            <p:spPr bwMode="auto">
              <a:xfrm flipV="1">
                <a:off x="2608" y="1680"/>
                <a:ext cx="136" cy="27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26682" name="Line 140"/>
              <p:cNvSpPr>
                <a:spLocks noChangeShapeType="1"/>
              </p:cNvSpPr>
              <p:nvPr/>
            </p:nvSpPr>
            <p:spPr bwMode="auto">
              <a:xfrm flipH="1" flipV="1">
                <a:off x="3048" y="1736"/>
                <a:ext cx="8" cy="32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sp>
          <p:nvSpPr>
            <p:cNvPr id="26672" name="Freeform 141"/>
            <p:cNvSpPr>
              <a:spLocks/>
            </p:cNvSpPr>
            <p:nvPr/>
          </p:nvSpPr>
          <p:spPr bwMode="auto">
            <a:xfrm>
              <a:off x="2689" y="2097"/>
              <a:ext cx="62" cy="351"/>
            </a:xfrm>
            <a:custGeom>
              <a:avLst/>
              <a:gdLst>
                <a:gd name="T0" fmla="*/ 3 w 168"/>
                <a:gd name="T1" fmla="*/ 18 h 944"/>
                <a:gd name="T2" fmla="*/ 0 w 168"/>
                <a:gd name="T3" fmla="*/ 0 h 944"/>
                <a:gd name="T4" fmla="*/ 0 w 168"/>
                <a:gd name="T5" fmla="*/ 1 h 944"/>
                <a:gd name="T6" fmla="*/ 2 w 168"/>
                <a:gd name="T7" fmla="*/ 17 h 944"/>
                <a:gd name="T8" fmla="*/ 3 w 168"/>
                <a:gd name="T9" fmla="*/ 18 h 944"/>
                <a:gd name="T10" fmla="*/ 0 60000 65536"/>
                <a:gd name="T11" fmla="*/ 0 60000 65536"/>
                <a:gd name="T12" fmla="*/ 0 60000 65536"/>
                <a:gd name="T13" fmla="*/ 0 60000 65536"/>
                <a:gd name="T14" fmla="*/ 0 60000 65536"/>
                <a:gd name="T15" fmla="*/ 0 w 168"/>
                <a:gd name="T16" fmla="*/ 0 h 944"/>
                <a:gd name="T17" fmla="*/ 168 w 168"/>
                <a:gd name="T18" fmla="*/ 944 h 944"/>
              </a:gdLst>
              <a:ahLst/>
              <a:cxnLst>
                <a:cxn ang="T10">
                  <a:pos x="T0" y="T1"/>
                </a:cxn>
                <a:cxn ang="T11">
                  <a:pos x="T2" y="T3"/>
                </a:cxn>
                <a:cxn ang="T12">
                  <a:pos x="T4" y="T5"/>
                </a:cxn>
                <a:cxn ang="T13">
                  <a:pos x="T6" y="T7"/>
                </a:cxn>
                <a:cxn ang="T14">
                  <a:pos x="T8" y="T9"/>
                </a:cxn>
              </a:cxnLst>
              <a:rect l="T15" t="T16" r="T17" b="T18"/>
              <a:pathLst>
                <a:path w="168" h="944">
                  <a:moveTo>
                    <a:pt x="168" y="944"/>
                  </a:moveTo>
                  <a:lnTo>
                    <a:pt x="24" y="0"/>
                  </a:lnTo>
                  <a:lnTo>
                    <a:pt x="0" y="48"/>
                  </a:lnTo>
                  <a:lnTo>
                    <a:pt x="128" y="920"/>
                  </a:lnTo>
                  <a:lnTo>
                    <a:pt x="168" y="944"/>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26673" name="Freeform 142"/>
            <p:cNvSpPr>
              <a:spLocks/>
            </p:cNvSpPr>
            <p:nvPr/>
          </p:nvSpPr>
          <p:spPr bwMode="auto">
            <a:xfrm>
              <a:off x="2382" y="1853"/>
              <a:ext cx="354" cy="78"/>
            </a:xfrm>
            <a:custGeom>
              <a:avLst/>
              <a:gdLst>
                <a:gd name="T0" fmla="*/ 0 w 952"/>
                <a:gd name="T1" fmla="*/ 1 h 208"/>
                <a:gd name="T2" fmla="*/ 1 w 952"/>
                <a:gd name="T3" fmla="*/ 0 h 208"/>
                <a:gd name="T4" fmla="*/ 18 w 952"/>
                <a:gd name="T5" fmla="*/ 3 h 208"/>
                <a:gd name="T6" fmla="*/ 18 w 952"/>
                <a:gd name="T7" fmla="*/ 4 h 208"/>
                <a:gd name="T8" fmla="*/ 0 w 952"/>
                <a:gd name="T9" fmla="*/ 1 h 208"/>
                <a:gd name="T10" fmla="*/ 0 60000 65536"/>
                <a:gd name="T11" fmla="*/ 0 60000 65536"/>
                <a:gd name="T12" fmla="*/ 0 60000 65536"/>
                <a:gd name="T13" fmla="*/ 0 60000 65536"/>
                <a:gd name="T14" fmla="*/ 0 60000 65536"/>
                <a:gd name="T15" fmla="*/ 0 w 952"/>
                <a:gd name="T16" fmla="*/ 0 h 208"/>
                <a:gd name="T17" fmla="*/ 952 w 952"/>
                <a:gd name="T18" fmla="*/ 208 h 208"/>
              </a:gdLst>
              <a:ahLst/>
              <a:cxnLst>
                <a:cxn ang="T10">
                  <a:pos x="T0" y="T1"/>
                </a:cxn>
                <a:cxn ang="T11">
                  <a:pos x="T2" y="T3"/>
                </a:cxn>
                <a:cxn ang="T12">
                  <a:pos x="T4" y="T5"/>
                </a:cxn>
                <a:cxn ang="T13">
                  <a:pos x="T6" y="T7"/>
                </a:cxn>
                <a:cxn ang="T14">
                  <a:pos x="T8" y="T9"/>
                </a:cxn>
              </a:cxnLst>
              <a:rect l="T15" t="T16" r="T17" b="T18"/>
              <a:pathLst>
                <a:path w="952" h="208">
                  <a:moveTo>
                    <a:pt x="0" y="40"/>
                  </a:moveTo>
                  <a:lnTo>
                    <a:pt x="88" y="0"/>
                  </a:lnTo>
                  <a:lnTo>
                    <a:pt x="936" y="160"/>
                  </a:lnTo>
                  <a:lnTo>
                    <a:pt x="952" y="208"/>
                  </a:lnTo>
                  <a:lnTo>
                    <a:pt x="0" y="4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26674" name="Rectangle 143"/>
            <p:cNvSpPr>
              <a:spLocks noChangeArrowheads="1"/>
            </p:cNvSpPr>
            <p:nvPr/>
          </p:nvSpPr>
          <p:spPr bwMode="auto">
            <a:xfrm>
              <a:off x="2124" y="2018"/>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26675" name="Rectangle 144"/>
            <p:cNvSpPr>
              <a:spLocks noChangeArrowheads="1"/>
            </p:cNvSpPr>
            <p:nvPr/>
          </p:nvSpPr>
          <p:spPr bwMode="auto">
            <a:xfrm>
              <a:off x="2124" y="2426"/>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grpSp>
      <p:sp>
        <p:nvSpPr>
          <p:cNvPr id="26636" name="Line 145"/>
          <p:cNvSpPr>
            <a:spLocks noChangeShapeType="1"/>
          </p:cNvSpPr>
          <p:nvPr/>
        </p:nvSpPr>
        <p:spPr bwMode="auto">
          <a:xfrm flipH="1">
            <a:off x="1955991" y="5238462"/>
            <a:ext cx="952320" cy="221878"/>
          </a:xfrm>
          <a:prstGeom prst="line">
            <a:avLst/>
          </a:prstGeom>
          <a:noFill/>
          <a:ln w="28575">
            <a:solidFill>
              <a:srgbClr val="009900"/>
            </a:solidFill>
            <a:round/>
            <a:headEnd/>
            <a:tailEnd type="triangle" w="med" len="me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26640" name="Rectangle 156"/>
          <p:cNvSpPr>
            <a:spLocks noChangeArrowheads="1"/>
          </p:cNvSpPr>
          <p:nvPr/>
        </p:nvSpPr>
        <p:spPr bwMode="auto">
          <a:xfrm>
            <a:off x="5000347" y="2783758"/>
            <a:ext cx="4087226" cy="1554480"/>
          </a:xfrm>
          <a:prstGeom prst="rect">
            <a:avLst/>
          </a:prstGeom>
          <a:noFill/>
          <a:ln w="1905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endParaRPr lang="en-US"/>
          </a:p>
        </p:txBody>
      </p:sp>
      <p:sp>
        <p:nvSpPr>
          <p:cNvPr id="26637" name="Line 150"/>
          <p:cNvSpPr>
            <a:spLocks noChangeShapeType="1"/>
          </p:cNvSpPr>
          <p:nvPr/>
        </p:nvSpPr>
        <p:spPr bwMode="auto">
          <a:xfrm flipH="1">
            <a:off x="2464375" y="5230496"/>
            <a:ext cx="443936" cy="412442"/>
          </a:xfrm>
          <a:prstGeom prst="line">
            <a:avLst/>
          </a:prstGeom>
          <a:noFill/>
          <a:ln w="28575">
            <a:solidFill>
              <a:srgbClr val="009900"/>
            </a:solidFill>
            <a:round/>
            <a:headEnd/>
            <a:tailEnd type="triangle" w="med" len="me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26641" name="Rectangle 157"/>
          <p:cNvSpPr>
            <a:spLocks noChangeArrowheads="1"/>
          </p:cNvSpPr>
          <p:nvPr/>
        </p:nvSpPr>
        <p:spPr bwMode="auto">
          <a:xfrm>
            <a:off x="2938536" y="4929980"/>
            <a:ext cx="2047200" cy="822960"/>
          </a:xfrm>
          <a:prstGeom prst="rect">
            <a:avLst/>
          </a:prstGeom>
          <a:noFill/>
          <a:ln w="19050" algn="ctr">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endParaRPr lang="en-US"/>
          </a:p>
        </p:txBody>
      </p:sp>
      <p:sp>
        <p:nvSpPr>
          <p:cNvPr id="26642" name="Rectangle 158"/>
          <p:cNvSpPr>
            <a:spLocks noChangeArrowheads="1"/>
          </p:cNvSpPr>
          <p:nvPr/>
        </p:nvSpPr>
        <p:spPr bwMode="auto">
          <a:xfrm>
            <a:off x="2938536" y="3953559"/>
            <a:ext cx="2050423" cy="822960"/>
          </a:xfrm>
          <a:prstGeom prst="rect">
            <a:avLst/>
          </a:prstGeom>
          <a:noFill/>
          <a:ln w="19050" algn="ctr">
            <a:solidFill>
              <a:srgbClr val="FF00FF"/>
            </a:solid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endParaRPr lang="en-US"/>
          </a:p>
        </p:txBody>
      </p:sp>
      <p:sp>
        <p:nvSpPr>
          <p:cNvPr id="26643" name="Rectangle 159"/>
          <p:cNvSpPr>
            <a:spLocks noChangeArrowheads="1"/>
          </p:cNvSpPr>
          <p:nvPr/>
        </p:nvSpPr>
        <p:spPr bwMode="auto">
          <a:xfrm>
            <a:off x="5000095" y="4471429"/>
            <a:ext cx="4098867" cy="1280160"/>
          </a:xfrm>
          <a:prstGeom prst="rect">
            <a:avLst/>
          </a:prstGeom>
          <a:noFill/>
          <a:ln w="19050" algn="ctr">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endParaRPr lang="en-US"/>
          </a:p>
        </p:txBody>
      </p:sp>
      <p:sp>
        <p:nvSpPr>
          <p:cNvPr id="26644" name="Rectangle 160"/>
          <p:cNvSpPr>
            <a:spLocks noChangeArrowheads="1"/>
          </p:cNvSpPr>
          <p:nvPr/>
        </p:nvSpPr>
        <p:spPr bwMode="auto">
          <a:xfrm>
            <a:off x="2961747" y="2790769"/>
            <a:ext cx="2038348" cy="980193"/>
          </a:xfrm>
          <a:prstGeom prst="rect">
            <a:avLst/>
          </a:prstGeom>
          <a:noFill/>
          <a:ln w="1905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endParaRPr lang="en-US"/>
          </a:p>
        </p:txBody>
      </p:sp>
      <p:grpSp>
        <p:nvGrpSpPr>
          <p:cNvPr id="26631" name="Group 19"/>
          <p:cNvGrpSpPr>
            <a:grpSpLocks/>
          </p:cNvGrpSpPr>
          <p:nvPr/>
        </p:nvGrpSpPr>
        <p:grpSpPr bwMode="auto">
          <a:xfrm>
            <a:off x="6580973" y="2359516"/>
            <a:ext cx="765175" cy="681037"/>
            <a:chOff x="2322" y="507"/>
            <a:chExt cx="1203" cy="1071"/>
          </a:xfrm>
        </p:grpSpPr>
        <p:sp>
          <p:nvSpPr>
            <p:cNvPr id="26755" name="Freeform 20"/>
            <p:cNvSpPr>
              <a:spLocks/>
            </p:cNvSpPr>
            <p:nvPr/>
          </p:nvSpPr>
          <p:spPr bwMode="auto">
            <a:xfrm>
              <a:off x="2322" y="600"/>
              <a:ext cx="1203" cy="978"/>
            </a:xfrm>
            <a:custGeom>
              <a:avLst/>
              <a:gdLst>
                <a:gd name="T0" fmla="*/ 0 w 1203"/>
                <a:gd name="T1" fmla="*/ 351 h 978"/>
                <a:gd name="T2" fmla="*/ 474 w 1203"/>
                <a:gd name="T3" fmla="*/ 168 h 978"/>
                <a:gd name="T4" fmla="*/ 609 w 1203"/>
                <a:gd name="T5" fmla="*/ 90 h 978"/>
                <a:gd name="T6" fmla="*/ 723 w 1203"/>
                <a:gd name="T7" fmla="*/ 0 h 978"/>
                <a:gd name="T8" fmla="*/ 801 w 1203"/>
                <a:gd name="T9" fmla="*/ 231 h 978"/>
                <a:gd name="T10" fmla="*/ 882 w 1203"/>
                <a:gd name="T11" fmla="*/ 405 h 978"/>
                <a:gd name="T12" fmla="*/ 939 w 1203"/>
                <a:gd name="T13" fmla="*/ 480 h 978"/>
                <a:gd name="T14" fmla="*/ 1044 w 1203"/>
                <a:gd name="T15" fmla="*/ 558 h 978"/>
                <a:gd name="T16" fmla="*/ 1116 w 1203"/>
                <a:gd name="T17" fmla="*/ 582 h 978"/>
                <a:gd name="T18" fmla="*/ 1203 w 1203"/>
                <a:gd name="T19" fmla="*/ 597 h 978"/>
                <a:gd name="T20" fmla="*/ 1095 w 1203"/>
                <a:gd name="T21" fmla="*/ 693 h 978"/>
                <a:gd name="T22" fmla="*/ 957 w 1203"/>
                <a:gd name="T23" fmla="*/ 810 h 978"/>
                <a:gd name="T24" fmla="*/ 852 w 1203"/>
                <a:gd name="T25" fmla="*/ 873 h 978"/>
                <a:gd name="T26" fmla="*/ 756 w 1203"/>
                <a:gd name="T27" fmla="*/ 918 h 978"/>
                <a:gd name="T28" fmla="*/ 648 w 1203"/>
                <a:gd name="T29" fmla="*/ 960 h 978"/>
                <a:gd name="T30" fmla="*/ 555 w 1203"/>
                <a:gd name="T31" fmla="*/ 978 h 978"/>
                <a:gd name="T32" fmla="*/ 471 w 1203"/>
                <a:gd name="T33" fmla="*/ 969 h 978"/>
                <a:gd name="T34" fmla="*/ 402 w 1203"/>
                <a:gd name="T35" fmla="*/ 927 h 978"/>
                <a:gd name="T36" fmla="*/ 303 w 1203"/>
                <a:gd name="T37" fmla="*/ 837 h 978"/>
                <a:gd name="T38" fmla="*/ 213 w 1203"/>
                <a:gd name="T39" fmla="*/ 702 h 978"/>
                <a:gd name="T40" fmla="*/ 99 w 1203"/>
                <a:gd name="T41" fmla="*/ 546 h 978"/>
                <a:gd name="T42" fmla="*/ 36 w 1203"/>
                <a:gd name="T43" fmla="*/ 435 h 978"/>
                <a:gd name="T44" fmla="*/ 0 w 1203"/>
                <a:gd name="T45" fmla="*/ 351 h 97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03"/>
                <a:gd name="T70" fmla="*/ 0 h 978"/>
                <a:gd name="T71" fmla="*/ 1203 w 1203"/>
                <a:gd name="T72" fmla="*/ 978 h 97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03" h="978">
                  <a:moveTo>
                    <a:pt x="0" y="351"/>
                  </a:moveTo>
                  <a:lnTo>
                    <a:pt x="474" y="168"/>
                  </a:lnTo>
                  <a:lnTo>
                    <a:pt x="609" y="90"/>
                  </a:lnTo>
                  <a:lnTo>
                    <a:pt x="723" y="0"/>
                  </a:lnTo>
                  <a:lnTo>
                    <a:pt x="801" y="231"/>
                  </a:lnTo>
                  <a:lnTo>
                    <a:pt x="882" y="405"/>
                  </a:lnTo>
                  <a:lnTo>
                    <a:pt x="939" y="480"/>
                  </a:lnTo>
                  <a:lnTo>
                    <a:pt x="1044" y="558"/>
                  </a:lnTo>
                  <a:lnTo>
                    <a:pt x="1116" y="582"/>
                  </a:lnTo>
                  <a:lnTo>
                    <a:pt x="1203" y="597"/>
                  </a:lnTo>
                  <a:lnTo>
                    <a:pt x="1095" y="693"/>
                  </a:lnTo>
                  <a:lnTo>
                    <a:pt x="957" y="810"/>
                  </a:lnTo>
                  <a:lnTo>
                    <a:pt x="852" y="873"/>
                  </a:lnTo>
                  <a:lnTo>
                    <a:pt x="756" y="918"/>
                  </a:lnTo>
                  <a:lnTo>
                    <a:pt x="648" y="960"/>
                  </a:lnTo>
                  <a:lnTo>
                    <a:pt x="555" y="978"/>
                  </a:lnTo>
                  <a:lnTo>
                    <a:pt x="471" y="969"/>
                  </a:lnTo>
                  <a:lnTo>
                    <a:pt x="402" y="927"/>
                  </a:lnTo>
                  <a:lnTo>
                    <a:pt x="303" y="837"/>
                  </a:lnTo>
                  <a:lnTo>
                    <a:pt x="213" y="702"/>
                  </a:lnTo>
                  <a:lnTo>
                    <a:pt x="99" y="546"/>
                  </a:lnTo>
                  <a:lnTo>
                    <a:pt x="36" y="435"/>
                  </a:lnTo>
                  <a:lnTo>
                    <a:pt x="0" y="351"/>
                  </a:lnTo>
                  <a:close/>
                </a:path>
              </a:pathLst>
            </a:custGeom>
            <a:solidFill>
              <a:srgbClr val="FFFFCC"/>
            </a:solidFill>
            <a:ln w="12700">
              <a:solidFill>
                <a:schemeClr val="bg1"/>
              </a:solidFill>
              <a:round/>
              <a:headEnd/>
              <a:tailEnd/>
            </a:ln>
          </p:spPr>
          <p:txBody>
            <a:bodyPr wrap="none" lIns="0" tIns="0" rIns="0" bIns="0" anchor="ctr">
              <a:spAutoFit/>
            </a:bodyPr>
            <a:lstStyle/>
            <a:p>
              <a:endParaRPr lang="en-US"/>
            </a:p>
          </p:txBody>
        </p:sp>
        <p:sp>
          <p:nvSpPr>
            <p:cNvPr id="26756" name="Oval 21"/>
            <p:cNvSpPr>
              <a:spLocks noChangeArrowheads="1"/>
            </p:cNvSpPr>
            <p:nvPr/>
          </p:nvSpPr>
          <p:spPr bwMode="auto">
            <a:xfrm>
              <a:off x="2448" y="699"/>
              <a:ext cx="375" cy="300"/>
            </a:xfrm>
            <a:prstGeom prst="ellipse">
              <a:avLst/>
            </a:prstGeom>
            <a:solidFill>
              <a:srgbClr val="FF0000"/>
            </a:solidFill>
            <a:ln w="12700" algn="ctr">
              <a:solidFill>
                <a:schemeClr val="bg1"/>
              </a:solidFill>
              <a:round/>
              <a:headEnd/>
              <a:tailEnd/>
            </a:ln>
          </p:spPr>
          <p:txBody>
            <a:bodyPr lIns="0" tIns="0" rIns="0" bIns="0" anchor="ctr">
              <a:spAutoFit/>
            </a:bodyPr>
            <a:lstStyle/>
            <a:p>
              <a:endParaRPr lang="en-US"/>
            </a:p>
          </p:txBody>
        </p:sp>
        <p:sp>
          <p:nvSpPr>
            <p:cNvPr id="26757" name="Freeform 22"/>
            <p:cNvSpPr>
              <a:spLocks/>
            </p:cNvSpPr>
            <p:nvPr/>
          </p:nvSpPr>
          <p:spPr bwMode="auto">
            <a:xfrm>
              <a:off x="2559" y="654"/>
              <a:ext cx="159" cy="216"/>
            </a:xfrm>
            <a:custGeom>
              <a:avLst/>
              <a:gdLst>
                <a:gd name="T0" fmla="*/ 0 w 159"/>
                <a:gd name="T1" fmla="*/ 18 h 216"/>
                <a:gd name="T2" fmla="*/ 0 w 159"/>
                <a:gd name="T3" fmla="*/ 180 h 216"/>
                <a:gd name="T4" fmla="*/ 18 w 159"/>
                <a:gd name="T5" fmla="*/ 204 h 216"/>
                <a:gd name="T6" fmla="*/ 60 w 159"/>
                <a:gd name="T7" fmla="*/ 216 h 216"/>
                <a:gd name="T8" fmla="*/ 108 w 159"/>
                <a:gd name="T9" fmla="*/ 210 h 216"/>
                <a:gd name="T10" fmla="*/ 147 w 159"/>
                <a:gd name="T11" fmla="*/ 189 h 216"/>
                <a:gd name="T12" fmla="*/ 159 w 159"/>
                <a:gd name="T13" fmla="*/ 165 h 216"/>
                <a:gd name="T14" fmla="*/ 159 w 159"/>
                <a:gd name="T15" fmla="*/ 0 h 216"/>
                <a:gd name="T16" fmla="*/ 0 w 159"/>
                <a:gd name="T17" fmla="*/ 18 h 2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9"/>
                <a:gd name="T28" fmla="*/ 0 h 216"/>
                <a:gd name="T29" fmla="*/ 159 w 159"/>
                <a:gd name="T30" fmla="*/ 216 h 2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9" h="216">
                  <a:moveTo>
                    <a:pt x="0" y="18"/>
                  </a:moveTo>
                  <a:lnTo>
                    <a:pt x="0" y="180"/>
                  </a:lnTo>
                  <a:lnTo>
                    <a:pt x="18" y="204"/>
                  </a:lnTo>
                  <a:lnTo>
                    <a:pt x="60" y="216"/>
                  </a:lnTo>
                  <a:lnTo>
                    <a:pt x="108" y="210"/>
                  </a:lnTo>
                  <a:lnTo>
                    <a:pt x="147" y="189"/>
                  </a:lnTo>
                  <a:lnTo>
                    <a:pt x="159" y="165"/>
                  </a:lnTo>
                  <a:lnTo>
                    <a:pt x="159" y="0"/>
                  </a:lnTo>
                  <a:lnTo>
                    <a:pt x="0" y="18"/>
                  </a:lnTo>
                  <a:close/>
                </a:path>
              </a:pathLst>
            </a:custGeom>
            <a:solidFill>
              <a:srgbClr val="FF0000"/>
            </a:solidFill>
            <a:ln w="12700">
              <a:solidFill>
                <a:schemeClr val="bg1"/>
              </a:solidFill>
              <a:round/>
              <a:headEnd/>
              <a:tailEnd/>
            </a:ln>
          </p:spPr>
          <p:txBody>
            <a:bodyPr wrap="none" lIns="0" tIns="0" rIns="0" bIns="0" anchor="ctr">
              <a:spAutoFit/>
            </a:bodyPr>
            <a:lstStyle/>
            <a:p>
              <a:endParaRPr lang="en-US"/>
            </a:p>
          </p:txBody>
        </p:sp>
        <p:sp>
          <p:nvSpPr>
            <p:cNvPr id="26758" name="Line 23"/>
            <p:cNvSpPr>
              <a:spLocks noChangeShapeType="1"/>
            </p:cNvSpPr>
            <p:nvPr/>
          </p:nvSpPr>
          <p:spPr bwMode="auto">
            <a:xfrm>
              <a:off x="2637" y="999"/>
              <a:ext cx="0" cy="9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26759" name="Freeform 24"/>
            <p:cNvSpPr>
              <a:spLocks/>
            </p:cNvSpPr>
            <p:nvPr/>
          </p:nvSpPr>
          <p:spPr bwMode="auto">
            <a:xfrm>
              <a:off x="2622" y="1032"/>
              <a:ext cx="513" cy="249"/>
            </a:xfrm>
            <a:custGeom>
              <a:avLst/>
              <a:gdLst>
                <a:gd name="T0" fmla="*/ 0 w 513"/>
                <a:gd name="T1" fmla="*/ 249 h 249"/>
                <a:gd name="T2" fmla="*/ 141 w 513"/>
                <a:gd name="T3" fmla="*/ 216 h 249"/>
                <a:gd name="T4" fmla="*/ 264 w 513"/>
                <a:gd name="T5" fmla="*/ 165 h 249"/>
                <a:gd name="T6" fmla="*/ 372 w 513"/>
                <a:gd name="T7" fmla="*/ 99 h 249"/>
                <a:gd name="T8" fmla="*/ 513 w 513"/>
                <a:gd name="T9" fmla="*/ 0 h 249"/>
                <a:gd name="T10" fmla="*/ 0 60000 65536"/>
                <a:gd name="T11" fmla="*/ 0 60000 65536"/>
                <a:gd name="T12" fmla="*/ 0 60000 65536"/>
                <a:gd name="T13" fmla="*/ 0 60000 65536"/>
                <a:gd name="T14" fmla="*/ 0 60000 65536"/>
                <a:gd name="T15" fmla="*/ 0 w 513"/>
                <a:gd name="T16" fmla="*/ 0 h 249"/>
                <a:gd name="T17" fmla="*/ 513 w 513"/>
                <a:gd name="T18" fmla="*/ 249 h 249"/>
              </a:gdLst>
              <a:ahLst/>
              <a:cxnLst>
                <a:cxn ang="T10">
                  <a:pos x="T0" y="T1"/>
                </a:cxn>
                <a:cxn ang="T11">
                  <a:pos x="T2" y="T3"/>
                </a:cxn>
                <a:cxn ang="T12">
                  <a:pos x="T4" y="T5"/>
                </a:cxn>
                <a:cxn ang="T13">
                  <a:pos x="T6" y="T7"/>
                </a:cxn>
                <a:cxn ang="T14">
                  <a:pos x="T8" y="T9"/>
                </a:cxn>
              </a:cxnLst>
              <a:rect l="T15" t="T16" r="T17" b="T18"/>
              <a:pathLst>
                <a:path w="513" h="249">
                  <a:moveTo>
                    <a:pt x="0" y="249"/>
                  </a:moveTo>
                  <a:cubicBezTo>
                    <a:pt x="48" y="239"/>
                    <a:pt x="97" y="230"/>
                    <a:pt x="141" y="216"/>
                  </a:cubicBezTo>
                  <a:cubicBezTo>
                    <a:pt x="185" y="202"/>
                    <a:pt x="226" y="184"/>
                    <a:pt x="264" y="165"/>
                  </a:cubicBezTo>
                  <a:cubicBezTo>
                    <a:pt x="302" y="146"/>
                    <a:pt x="331" y="127"/>
                    <a:pt x="372" y="99"/>
                  </a:cubicBezTo>
                  <a:cubicBezTo>
                    <a:pt x="413" y="71"/>
                    <a:pt x="489" y="17"/>
                    <a:pt x="513" y="0"/>
                  </a:cubicBezTo>
                </a:path>
              </a:pathLst>
            </a:custGeom>
            <a:noFill/>
            <a:ln w="285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26760" name="Freeform 25"/>
            <p:cNvSpPr>
              <a:spLocks/>
            </p:cNvSpPr>
            <p:nvPr/>
          </p:nvSpPr>
          <p:spPr bwMode="auto">
            <a:xfrm>
              <a:off x="2685" y="1113"/>
              <a:ext cx="513" cy="249"/>
            </a:xfrm>
            <a:custGeom>
              <a:avLst/>
              <a:gdLst>
                <a:gd name="T0" fmla="*/ 0 w 513"/>
                <a:gd name="T1" fmla="*/ 249 h 249"/>
                <a:gd name="T2" fmla="*/ 141 w 513"/>
                <a:gd name="T3" fmla="*/ 216 h 249"/>
                <a:gd name="T4" fmla="*/ 264 w 513"/>
                <a:gd name="T5" fmla="*/ 165 h 249"/>
                <a:gd name="T6" fmla="*/ 372 w 513"/>
                <a:gd name="T7" fmla="*/ 99 h 249"/>
                <a:gd name="T8" fmla="*/ 513 w 513"/>
                <a:gd name="T9" fmla="*/ 0 h 249"/>
                <a:gd name="T10" fmla="*/ 0 60000 65536"/>
                <a:gd name="T11" fmla="*/ 0 60000 65536"/>
                <a:gd name="T12" fmla="*/ 0 60000 65536"/>
                <a:gd name="T13" fmla="*/ 0 60000 65536"/>
                <a:gd name="T14" fmla="*/ 0 60000 65536"/>
                <a:gd name="T15" fmla="*/ 0 w 513"/>
                <a:gd name="T16" fmla="*/ 0 h 249"/>
                <a:gd name="T17" fmla="*/ 513 w 513"/>
                <a:gd name="T18" fmla="*/ 249 h 249"/>
              </a:gdLst>
              <a:ahLst/>
              <a:cxnLst>
                <a:cxn ang="T10">
                  <a:pos x="T0" y="T1"/>
                </a:cxn>
                <a:cxn ang="T11">
                  <a:pos x="T2" y="T3"/>
                </a:cxn>
                <a:cxn ang="T12">
                  <a:pos x="T4" y="T5"/>
                </a:cxn>
                <a:cxn ang="T13">
                  <a:pos x="T6" y="T7"/>
                </a:cxn>
                <a:cxn ang="T14">
                  <a:pos x="T8" y="T9"/>
                </a:cxn>
              </a:cxnLst>
              <a:rect l="T15" t="T16" r="T17" b="T18"/>
              <a:pathLst>
                <a:path w="513" h="249">
                  <a:moveTo>
                    <a:pt x="0" y="249"/>
                  </a:moveTo>
                  <a:cubicBezTo>
                    <a:pt x="48" y="239"/>
                    <a:pt x="97" y="230"/>
                    <a:pt x="141" y="216"/>
                  </a:cubicBezTo>
                  <a:cubicBezTo>
                    <a:pt x="185" y="202"/>
                    <a:pt x="226" y="184"/>
                    <a:pt x="264" y="165"/>
                  </a:cubicBezTo>
                  <a:cubicBezTo>
                    <a:pt x="302" y="146"/>
                    <a:pt x="331" y="127"/>
                    <a:pt x="372" y="99"/>
                  </a:cubicBezTo>
                  <a:cubicBezTo>
                    <a:pt x="413" y="71"/>
                    <a:pt x="489" y="17"/>
                    <a:pt x="513" y="0"/>
                  </a:cubicBezTo>
                </a:path>
              </a:pathLst>
            </a:custGeom>
            <a:noFill/>
            <a:ln w="285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26761" name="Freeform 26"/>
            <p:cNvSpPr>
              <a:spLocks/>
            </p:cNvSpPr>
            <p:nvPr/>
          </p:nvSpPr>
          <p:spPr bwMode="auto">
            <a:xfrm>
              <a:off x="2679" y="1396"/>
              <a:ext cx="417" cy="110"/>
            </a:xfrm>
            <a:custGeom>
              <a:avLst/>
              <a:gdLst>
                <a:gd name="T0" fmla="*/ 0 w 417"/>
                <a:gd name="T1" fmla="*/ 89 h 110"/>
                <a:gd name="T2" fmla="*/ 63 w 417"/>
                <a:gd name="T3" fmla="*/ 95 h 110"/>
                <a:gd name="T4" fmla="*/ 123 w 417"/>
                <a:gd name="T5" fmla="*/ 80 h 110"/>
                <a:gd name="T6" fmla="*/ 171 w 417"/>
                <a:gd name="T7" fmla="*/ 47 h 110"/>
                <a:gd name="T8" fmla="*/ 198 w 417"/>
                <a:gd name="T9" fmla="*/ 2 h 110"/>
                <a:gd name="T10" fmla="*/ 216 w 417"/>
                <a:gd name="T11" fmla="*/ 32 h 110"/>
                <a:gd name="T12" fmla="*/ 258 w 417"/>
                <a:gd name="T13" fmla="*/ 65 h 110"/>
                <a:gd name="T14" fmla="*/ 291 w 417"/>
                <a:gd name="T15" fmla="*/ 89 h 110"/>
                <a:gd name="T16" fmla="*/ 342 w 417"/>
                <a:gd name="T17" fmla="*/ 104 h 110"/>
                <a:gd name="T18" fmla="*/ 417 w 417"/>
                <a:gd name="T19" fmla="*/ 11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7"/>
                <a:gd name="T31" fmla="*/ 0 h 110"/>
                <a:gd name="T32" fmla="*/ 417 w 417"/>
                <a:gd name="T33" fmla="*/ 110 h 1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7" h="110">
                  <a:moveTo>
                    <a:pt x="0" y="89"/>
                  </a:moveTo>
                  <a:cubicBezTo>
                    <a:pt x="21" y="92"/>
                    <a:pt x="43" y="96"/>
                    <a:pt x="63" y="95"/>
                  </a:cubicBezTo>
                  <a:cubicBezTo>
                    <a:pt x="83" y="94"/>
                    <a:pt x="105" y="88"/>
                    <a:pt x="123" y="80"/>
                  </a:cubicBezTo>
                  <a:cubicBezTo>
                    <a:pt x="141" y="72"/>
                    <a:pt x="159" y="60"/>
                    <a:pt x="171" y="47"/>
                  </a:cubicBezTo>
                  <a:cubicBezTo>
                    <a:pt x="183" y="34"/>
                    <a:pt x="191" y="4"/>
                    <a:pt x="198" y="2"/>
                  </a:cubicBezTo>
                  <a:cubicBezTo>
                    <a:pt x="205" y="0"/>
                    <a:pt x="206" y="21"/>
                    <a:pt x="216" y="32"/>
                  </a:cubicBezTo>
                  <a:cubicBezTo>
                    <a:pt x="226" y="43"/>
                    <a:pt x="246" y="56"/>
                    <a:pt x="258" y="65"/>
                  </a:cubicBezTo>
                  <a:cubicBezTo>
                    <a:pt x="270" y="74"/>
                    <a:pt x="277" y="83"/>
                    <a:pt x="291" y="89"/>
                  </a:cubicBezTo>
                  <a:cubicBezTo>
                    <a:pt x="305" y="95"/>
                    <a:pt x="321" y="100"/>
                    <a:pt x="342" y="104"/>
                  </a:cubicBezTo>
                  <a:cubicBezTo>
                    <a:pt x="363" y="108"/>
                    <a:pt x="390" y="109"/>
                    <a:pt x="417" y="110"/>
                  </a:cubicBezTo>
                </a:path>
              </a:pathLst>
            </a:cu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26762" name="Freeform 27"/>
            <p:cNvSpPr>
              <a:spLocks/>
            </p:cNvSpPr>
            <p:nvPr/>
          </p:nvSpPr>
          <p:spPr bwMode="auto">
            <a:xfrm>
              <a:off x="2577" y="939"/>
              <a:ext cx="513" cy="249"/>
            </a:xfrm>
            <a:custGeom>
              <a:avLst/>
              <a:gdLst>
                <a:gd name="T0" fmla="*/ 0 w 513"/>
                <a:gd name="T1" fmla="*/ 249 h 249"/>
                <a:gd name="T2" fmla="*/ 141 w 513"/>
                <a:gd name="T3" fmla="*/ 216 h 249"/>
                <a:gd name="T4" fmla="*/ 264 w 513"/>
                <a:gd name="T5" fmla="*/ 165 h 249"/>
                <a:gd name="T6" fmla="*/ 372 w 513"/>
                <a:gd name="T7" fmla="*/ 99 h 249"/>
                <a:gd name="T8" fmla="*/ 513 w 513"/>
                <a:gd name="T9" fmla="*/ 0 h 249"/>
                <a:gd name="T10" fmla="*/ 0 60000 65536"/>
                <a:gd name="T11" fmla="*/ 0 60000 65536"/>
                <a:gd name="T12" fmla="*/ 0 60000 65536"/>
                <a:gd name="T13" fmla="*/ 0 60000 65536"/>
                <a:gd name="T14" fmla="*/ 0 60000 65536"/>
                <a:gd name="T15" fmla="*/ 0 w 513"/>
                <a:gd name="T16" fmla="*/ 0 h 249"/>
                <a:gd name="T17" fmla="*/ 513 w 513"/>
                <a:gd name="T18" fmla="*/ 249 h 249"/>
              </a:gdLst>
              <a:ahLst/>
              <a:cxnLst>
                <a:cxn ang="T10">
                  <a:pos x="T0" y="T1"/>
                </a:cxn>
                <a:cxn ang="T11">
                  <a:pos x="T2" y="T3"/>
                </a:cxn>
                <a:cxn ang="T12">
                  <a:pos x="T4" y="T5"/>
                </a:cxn>
                <a:cxn ang="T13">
                  <a:pos x="T6" y="T7"/>
                </a:cxn>
                <a:cxn ang="T14">
                  <a:pos x="T8" y="T9"/>
                </a:cxn>
              </a:cxnLst>
              <a:rect l="T15" t="T16" r="T17" b="T18"/>
              <a:pathLst>
                <a:path w="513" h="249">
                  <a:moveTo>
                    <a:pt x="0" y="249"/>
                  </a:moveTo>
                  <a:cubicBezTo>
                    <a:pt x="48" y="239"/>
                    <a:pt x="97" y="230"/>
                    <a:pt x="141" y="216"/>
                  </a:cubicBezTo>
                  <a:cubicBezTo>
                    <a:pt x="185" y="202"/>
                    <a:pt x="226" y="184"/>
                    <a:pt x="264" y="165"/>
                  </a:cubicBezTo>
                  <a:cubicBezTo>
                    <a:pt x="302" y="146"/>
                    <a:pt x="331" y="127"/>
                    <a:pt x="372" y="99"/>
                  </a:cubicBezTo>
                  <a:cubicBezTo>
                    <a:pt x="413" y="71"/>
                    <a:pt x="489" y="17"/>
                    <a:pt x="513" y="0"/>
                  </a:cubicBezTo>
                </a:path>
              </a:pathLst>
            </a:custGeom>
            <a:noFill/>
            <a:ln w="285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26763" name="Oval 28"/>
            <p:cNvSpPr>
              <a:spLocks noChangeArrowheads="1"/>
            </p:cNvSpPr>
            <p:nvPr/>
          </p:nvSpPr>
          <p:spPr bwMode="auto">
            <a:xfrm>
              <a:off x="2502" y="507"/>
              <a:ext cx="276" cy="222"/>
            </a:xfrm>
            <a:prstGeom prst="ellipse">
              <a:avLst/>
            </a:prstGeom>
            <a:solidFill>
              <a:srgbClr val="FF0000"/>
            </a:solidFill>
            <a:ln w="12700" algn="ctr">
              <a:solidFill>
                <a:schemeClr val="bg1"/>
              </a:solidFill>
              <a:round/>
              <a:headEnd/>
              <a:tailEnd/>
            </a:ln>
          </p:spPr>
          <p:txBody>
            <a:bodyPr lIns="0" tIns="0" rIns="0" bIns="0" anchor="ctr">
              <a:spAutoFit/>
            </a:bodyPr>
            <a:lstStyle/>
            <a:p>
              <a:endParaRPr lang="en-US"/>
            </a:p>
          </p:txBody>
        </p:sp>
      </p:grpSp>
      <p:grpSp>
        <p:nvGrpSpPr>
          <p:cNvPr id="119" name="Group 48"/>
          <p:cNvGrpSpPr>
            <a:grpSpLocks/>
          </p:cNvGrpSpPr>
          <p:nvPr/>
        </p:nvGrpSpPr>
        <p:grpSpPr bwMode="auto">
          <a:xfrm>
            <a:off x="7243097" y="5160682"/>
            <a:ext cx="427303" cy="427304"/>
            <a:chOff x="1350" y="686"/>
            <a:chExt cx="1132" cy="1132"/>
          </a:xfrm>
        </p:grpSpPr>
        <p:sp>
          <p:nvSpPr>
            <p:cNvPr id="120" name="AutoShape 49"/>
            <p:cNvSpPr>
              <a:spLocks noChangeArrowheads="1"/>
            </p:cNvSpPr>
            <p:nvPr/>
          </p:nvSpPr>
          <p:spPr bwMode="auto">
            <a:xfrm>
              <a:off x="1350" y="686"/>
              <a:ext cx="1132" cy="1132"/>
            </a:xfrm>
            <a:prstGeom prst="smileyFace">
              <a:avLst>
                <a:gd name="adj" fmla="val -4653"/>
              </a:avLst>
            </a:prstGeom>
            <a:solidFill>
              <a:srgbClr val="FFCC99"/>
            </a:solidFill>
            <a:ln w="12700">
              <a:solidFill>
                <a:srgbClr val="000000"/>
              </a:solidFill>
              <a:round/>
              <a:headEnd/>
              <a:tailEnd/>
            </a:ln>
          </p:spPr>
          <p:txBody>
            <a:bodyPr wrap="none" anchor="ctr"/>
            <a:lstStyle/>
            <a:p>
              <a:endParaRPr lang="en-US"/>
            </a:p>
          </p:txBody>
        </p:sp>
        <p:pic>
          <p:nvPicPr>
            <p:cNvPr id="121" name="Picture 50" descr="j015193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33" y="783"/>
              <a:ext cx="38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7" name="Group 58"/>
          <p:cNvGrpSpPr>
            <a:grpSpLocks/>
          </p:cNvGrpSpPr>
          <p:nvPr/>
        </p:nvGrpSpPr>
        <p:grpSpPr bwMode="auto">
          <a:xfrm>
            <a:off x="7417869" y="5374334"/>
            <a:ext cx="513361" cy="508874"/>
            <a:chOff x="2461" y="1618"/>
            <a:chExt cx="635" cy="629"/>
          </a:xfrm>
        </p:grpSpPr>
        <p:sp>
          <p:nvSpPr>
            <p:cNvPr id="128" name="AutoShape 59"/>
            <p:cNvSpPr>
              <a:spLocks noChangeArrowheads="1"/>
            </p:cNvSpPr>
            <p:nvPr/>
          </p:nvSpPr>
          <p:spPr bwMode="auto">
            <a:xfrm>
              <a:off x="2538" y="1689"/>
              <a:ext cx="558" cy="558"/>
            </a:xfrm>
            <a:prstGeom prst="smileyFace">
              <a:avLst>
                <a:gd name="adj" fmla="val 602"/>
              </a:avLst>
            </a:prstGeom>
            <a:solidFill>
              <a:srgbClr val="FFCC99"/>
            </a:solidFill>
            <a:ln w="12700">
              <a:solidFill>
                <a:srgbClr val="000000"/>
              </a:solidFill>
              <a:round/>
              <a:headEnd/>
              <a:tailEnd/>
            </a:ln>
          </p:spPr>
          <p:txBody>
            <a:bodyPr wrap="none" anchor="ctr"/>
            <a:lstStyle/>
            <a:p>
              <a:endParaRPr lang="en-US"/>
            </a:p>
          </p:txBody>
        </p:sp>
        <p:sp>
          <p:nvSpPr>
            <p:cNvPr id="129" name="Freeform 60"/>
            <p:cNvSpPr>
              <a:spLocks/>
            </p:cNvSpPr>
            <p:nvPr/>
          </p:nvSpPr>
          <p:spPr bwMode="auto">
            <a:xfrm>
              <a:off x="2676" y="1758"/>
              <a:ext cx="381" cy="69"/>
            </a:xfrm>
            <a:custGeom>
              <a:avLst/>
              <a:gdLst>
                <a:gd name="T0" fmla="*/ 18 w 381"/>
                <a:gd name="T1" fmla="*/ 0 h 69"/>
                <a:gd name="T2" fmla="*/ 327 w 381"/>
                <a:gd name="T3" fmla="*/ 0 h 69"/>
                <a:gd name="T4" fmla="*/ 381 w 381"/>
                <a:gd name="T5" fmla="*/ 69 h 69"/>
                <a:gd name="T6" fmla="*/ 0 w 381"/>
                <a:gd name="T7" fmla="*/ 69 h 69"/>
                <a:gd name="T8" fmla="*/ 18 w 381"/>
                <a:gd name="T9" fmla="*/ 0 h 69"/>
                <a:gd name="T10" fmla="*/ 0 60000 65536"/>
                <a:gd name="T11" fmla="*/ 0 60000 65536"/>
                <a:gd name="T12" fmla="*/ 0 60000 65536"/>
                <a:gd name="T13" fmla="*/ 0 60000 65536"/>
                <a:gd name="T14" fmla="*/ 0 60000 65536"/>
                <a:gd name="T15" fmla="*/ 0 w 381"/>
                <a:gd name="T16" fmla="*/ 0 h 69"/>
                <a:gd name="T17" fmla="*/ 381 w 381"/>
                <a:gd name="T18" fmla="*/ 69 h 69"/>
              </a:gdLst>
              <a:ahLst/>
              <a:cxnLst>
                <a:cxn ang="T10">
                  <a:pos x="T0" y="T1"/>
                </a:cxn>
                <a:cxn ang="T11">
                  <a:pos x="T2" y="T3"/>
                </a:cxn>
                <a:cxn ang="T12">
                  <a:pos x="T4" y="T5"/>
                </a:cxn>
                <a:cxn ang="T13">
                  <a:pos x="T6" y="T7"/>
                </a:cxn>
                <a:cxn ang="T14">
                  <a:pos x="T8" y="T9"/>
                </a:cxn>
              </a:cxnLst>
              <a:rect l="T15" t="T16" r="T17" b="T18"/>
              <a:pathLst>
                <a:path w="381" h="69">
                  <a:moveTo>
                    <a:pt x="18" y="0"/>
                  </a:moveTo>
                  <a:lnTo>
                    <a:pt x="327" y="0"/>
                  </a:lnTo>
                  <a:lnTo>
                    <a:pt x="381" y="69"/>
                  </a:lnTo>
                  <a:lnTo>
                    <a:pt x="0" y="69"/>
                  </a:lnTo>
                  <a:lnTo>
                    <a:pt x="18" y="0"/>
                  </a:lnTo>
                  <a:close/>
                </a:path>
              </a:pathLst>
            </a:custGeom>
            <a:solidFill>
              <a:schemeClr val="tx1"/>
            </a:solidFill>
            <a:ln w="28575">
              <a:solidFill>
                <a:schemeClr val="bg1"/>
              </a:solidFill>
              <a:round/>
              <a:headEnd/>
              <a:tailEnd/>
            </a:ln>
          </p:spPr>
          <p:txBody>
            <a:bodyPr wrap="none" lIns="0" tIns="0" rIns="0" bIns="0" anchor="ctr">
              <a:spAutoFit/>
            </a:bodyPr>
            <a:lstStyle/>
            <a:p>
              <a:endParaRPr lang="en-US"/>
            </a:p>
          </p:txBody>
        </p:sp>
        <p:grpSp>
          <p:nvGrpSpPr>
            <p:cNvPr id="130" name="Group 61"/>
            <p:cNvGrpSpPr>
              <a:grpSpLocks/>
            </p:cNvGrpSpPr>
            <p:nvPr/>
          </p:nvGrpSpPr>
          <p:grpSpPr bwMode="auto">
            <a:xfrm>
              <a:off x="2461" y="1618"/>
              <a:ext cx="275" cy="318"/>
              <a:chOff x="2983" y="1384"/>
              <a:chExt cx="275" cy="318"/>
            </a:xfrm>
          </p:grpSpPr>
          <p:sp>
            <p:nvSpPr>
              <p:cNvPr id="131" name="Freeform 62"/>
              <p:cNvSpPr>
                <a:spLocks/>
              </p:cNvSpPr>
              <p:nvPr/>
            </p:nvSpPr>
            <p:spPr bwMode="auto">
              <a:xfrm>
                <a:off x="2983" y="1384"/>
                <a:ext cx="275" cy="318"/>
              </a:xfrm>
              <a:custGeom>
                <a:avLst/>
                <a:gdLst>
                  <a:gd name="T0" fmla="*/ 0 w 343"/>
                  <a:gd name="T1" fmla="*/ 82 h 396"/>
                  <a:gd name="T2" fmla="*/ 2 w 343"/>
                  <a:gd name="T3" fmla="*/ 99 h 396"/>
                  <a:gd name="T4" fmla="*/ 5 w 343"/>
                  <a:gd name="T5" fmla="*/ 114 h 396"/>
                  <a:gd name="T6" fmla="*/ 11 w 343"/>
                  <a:gd name="T7" fmla="*/ 128 h 396"/>
                  <a:gd name="T8" fmla="*/ 21 w 343"/>
                  <a:gd name="T9" fmla="*/ 141 h 396"/>
                  <a:gd name="T10" fmla="*/ 31 w 343"/>
                  <a:gd name="T11" fmla="*/ 151 h 396"/>
                  <a:gd name="T12" fmla="*/ 43 w 343"/>
                  <a:gd name="T13" fmla="*/ 158 h 396"/>
                  <a:gd name="T14" fmla="*/ 57 w 343"/>
                  <a:gd name="T15" fmla="*/ 163 h 396"/>
                  <a:gd name="T16" fmla="*/ 71 w 343"/>
                  <a:gd name="T17" fmla="*/ 165 h 396"/>
                  <a:gd name="T18" fmla="*/ 85 w 343"/>
                  <a:gd name="T19" fmla="*/ 163 h 396"/>
                  <a:gd name="T20" fmla="*/ 99 w 343"/>
                  <a:gd name="T21" fmla="*/ 158 h 396"/>
                  <a:gd name="T22" fmla="*/ 111 w 343"/>
                  <a:gd name="T23" fmla="*/ 151 h 396"/>
                  <a:gd name="T24" fmla="*/ 121 w 343"/>
                  <a:gd name="T25" fmla="*/ 141 h 396"/>
                  <a:gd name="T26" fmla="*/ 130 w 343"/>
                  <a:gd name="T27" fmla="*/ 128 h 396"/>
                  <a:gd name="T28" fmla="*/ 136 w 343"/>
                  <a:gd name="T29" fmla="*/ 114 h 396"/>
                  <a:gd name="T30" fmla="*/ 141 w 343"/>
                  <a:gd name="T31" fmla="*/ 99 h 396"/>
                  <a:gd name="T32" fmla="*/ 141 w 343"/>
                  <a:gd name="T33" fmla="*/ 82 h 396"/>
                  <a:gd name="T34" fmla="*/ 141 w 343"/>
                  <a:gd name="T35" fmla="*/ 66 h 396"/>
                  <a:gd name="T36" fmla="*/ 136 w 343"/>
                  <a:gd name="T37" fmla="*/ 50 h 396"/>
                  <a:gd name="T38" fmla="*/ 130 w 343"/>
                  <a:gd name="T39" fmla="*/ 36 h 396"/>
                  <a:gd name="T40" fmla="*/ 121 w 343"/>
                  <a:gd name="T41" fmla="*/ 25 h 396"/>
                  <a:gd name="T42" fmla="*/ 111 w 343"/>
                  <a:gd name="T43" fmla="*/ 14 h 396"/>
                  <a:gd name="T44" fmla="*/ 99 w 343"/>
                  <a:gd name="T45" fmla="*/ 6 h 396"/>
                  <a:gd name="T46" fmla="*/ 85 w 343"/>
                  <a:gd name="T47" fmla="*/ 2 h 396"/>
                  <a:gd name="T48" fmla="*/ 71 w 343"/>
                  <a:gd name="T49" fmla="*/ 0 h 396"/>
                  <a:gd name="T50" fmla="*/ 57 w 343"/>
                  <a:gd name="T51" fmla="*/ 2 h 396"/>
                  <a:gd name="T52" fmla="*/ 43 w 343"/>
                  <a:gd name="T53" fmla="*/ 6 h 396"/>
                  <a:gd name="T54" fmla="*/ 31 w 343"/>
                  <a:gd name="T55" fmla="*/ 14 h 396"/>
                  <a:gd name="T56" fmla="*/ 21 w 343"/>
                  <a:gd name="T57" fmla="*/ 25 h 396"/>
                  <a:gd name="T58" fmla="*/ 11 w 343"/>
                  <a:gd name="T59" fmla="*/ 36 h 396"/>
                  <a:gd name="T60" fmla="*/ 5 w 343"/>
                  <a:gd name="T61" fmla="*/ 50 h 396"/>
                  <a:gd name="T62" fmla="*/ 2 w 343"/>
                  <a:gd name="T63" fmla="*/ 66 h 396"/>
                  <a:gd name="T64" fmla="*/ 0 w 343"/>
                  <a:gd name="T65" fmla="*/ 82 h 3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43"/>
                  <a:gd name="T100" fmla="*/ 0 h 396"/>
                  <a:gd name="T101" fmla="*/ 343 w 343"/>
                  <a:gd name="T102" fmla="*/ 396 h 3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43" h="396">
                    <a:moveTo>
                      <a:pt x="0" y="197"/>
                    </a:moveTo>
                    <a:lnTo>
                      <a:pt x="3" y="238"/>
                    </a:lnTo>
                    <a:lnTo>
                      <a:pt x="13" y="274"/>
                    </a:lnTo>
                    <a:lnTo>
                      <a:pt x="29" y="309"/>
                    </a:lnTo>
                    <a:lnTo>
                      <a:pt x="51" y="338"/>
                    </a:lnTo>
                    <a:lnTo>
                      <a:pt x="76" y="363"/>
                    </a:lnTo>
                    <a:lnTo>
                      <a:pt x="105" y="380"/>
                    </a:lnTo>
                    <a:lnTo>
                      <a:pt x="137" y="392"/>
                    </a:lnTo>
                    <a:lnTo>
                      <a:pt x="171" y="396"/>
                    </a:lnTo>
                    <a:lnTo>
                      <a:pt x="206" y="392"/>
                    </a:lnTo>
                    <a:lnTo>
                      <a:pt x="238" y="380"/>
                    </a:lnTo>
                    <a:lnTo>
                      <a:pt x="267" y="363"/>
                    </a:lnTo>
                    <a:lnTo>
                      <a:pt x="292" y="338"/>
                    </a:lnTo>
                    <a:lnTo>
                      <a:pt x="314" y="309"/>
                    </a:lnTo>
                    <a:lnTo>
                      <a:pt x="330" y="274"/>
                    </a:lnTo>
                    <a:lnTo>
                      <a:pt x="340" y="238"/>
                    </a:lnTo>
                    <a:lnTo>
                      <a:pt x="343" y="197"/>
                    </a:lnTo>
                    <a:lnTo>
                      <a:pt x="340" y="158"/>
                    </a:lnTo>
                    <a:lnTo>
                      <a:pt x="330" y="120"/>
                    </a:lnTo>
                    <a:lnTo>
                      <a:pt x="314" y="87"/>
                    </a:lnTo>
                    <a:lnTo>
                      <a:pt x="292" y="58"/>
                    </a:lnTo>
                    <a:lnTo>
                      <a:pt x="267" y="33"/>
                    </a:lnTo>
                    <a:lnTo>
                      <a:pt x="238" y="16"/>
                    </a:lnTo>
                    <a:lnTo>
                      <a:pt x="206" y="4"/>
                    </a:lnTo>
                    <a:lnTo>
                      <a:pt x="171" y="0"/>
                    </a:lnTo>
                    <a:lnTo>
                      <a:pt x="137" y="4"/>
                    </a:lnTo>
                    <a:lnTo>
                      <a:pt x="105" y="16"/>
                    </a:lnTo>
                    <a:lnTo>
                      <a:pt x="76" y="33"/>
                    </a:lnTo>
                    <a:lnTo>
                      <a:pt x="51" y="58"/>
                    </a:lnTo>
                    <a:lnTo>
                      <a:pt x="29" y="87"/>
                    </a:lnTo>
                    <a:lnTo>
                      <a:pt x="13" y="120"/>
                    </a:lnTo>
                    <a:lnTo>
                      <a:pt x="3" y="158"/>
                    </a:lnTo>
                    <a:lnTo>
                      <a:pt x="0" y="1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2" name="Freeform 63"/>
              <p:cNvSpPr>
                <a:spLocks/>
              </p:cNvSpPr>
              <p:nvPr/>
            </p:nvSpPr>
            <p:spPr bwMode="auto">
              <a:xfrm>
                <a:off x="2999" y="1400"/>
                <a:ext cx="243" cy="286"/>
              </a:xfrm>
              <a:custGeom>
                <a:avLst/>
                <a:gdLst>
                  <a:gd name="T0" fmla="*/ 0 w 303"/>
                  <a:gd name="T1" fmla="*/ 74 h 356"/>
                  <a:gd name="T2" fmla="*/ 2 w 303"/>
                  <a:gd name="T3" fmla="*/ 59 h 356"/>
                  <a:gd name="T4" fmla="*/ 5 w 303"/>
                  <a:gd name="T5" fmla="*/ 46 h 356"/>
                  <a:gd name="T6" fmla="*/ 11 w 303"/>
                  <a:gd name="T7" fmla="*/ 33 h 356"/>
                  <a:gd name="T8" fmla="*/ 18 w 303"/>
                  <a:gd name="T9" fmla="*/ 22 h 356"/>
                  <a:gd name="T10" fmla="*/ 27 w 303"/>
                  <a:gd name="T11" fmla="*/ 13 h 356"/>
                  <a:gd name="T12" fmla="*/ 38 w 303"/>
                  <a:gd name="T13" fmla="*/ 6 h 356"/>
                  <a:gd name="T14" fmla="*/ 51 w 303"/>
                  <a:gd name="T15" fmla="*/ 2 h 356"/>
                  <a:gd name="T16" fmla="*/ 63 w 303"/>
                  <a:gd name="T17" fmla="*/ 0 h 356"/>
                  <a:gd name="T18" fmla="*/ 75 w 303"/>
                  <a:gd name="T19" fmla="*/ 2 h 356"/>
                  <a:gd name="T20" fmla="*/ 87 w 303"/>
                  <a:gd name="T21" fmla="*/ 6 h 356"/>
                  <a:gd name="T22" fmla="*/ 98 w 303"/>
                  <a:gd name="T23" fmla="*/ 13 h 356"/>
                  <a:gd name="T24" fmla="*/ 107 w 303"/>
                  <a:gd name="T25" fmla="*/ 22 h 356"/>
                  <a:gd name="T26" fmla="*/ 114 w 303"/>
                  <a:gd name="T27" fmla="*/ 33 h 356"/>
                  <a:gd name="T28" fmla="*/ 120 w 303"/>
                  <a:gd name="T29" fmla="*/ 46 h 356"/>
                  <a:gd name="T30" fmla="*/ 124 w 303"/>
                  <a:gd name="T31" fmla="*/ 59 h 356"/>
                  <a:gd name="T32" fmla="*/ 125 w 303"/>
                  <a:gd name="T33" fmla="*/ 74 h 356"/>
                  <a:gd name="T34" fmla="*/ 124 w 303"/>
                  <a:gd name="T35" fmla="*/ 89 h 356"/>
                  <a:gd name="T36" fmla="*/ 120 w 303"/>
                  <a:gd name="T37" fmla="*/ 103 h 356"/>
                  <a:gd name="T38" fmla="*/ 114 w 303"/>
                  <a:gd name="T39" fmla="*/ 116 h 356"/>
                  <a:gd name="T40" fmla="*/ 107 w 303"/>
                  <a:gd name="T41" fmla="*/ 126 h 356"/>
                  <a:gd name="T42" fmla="*/ 98 w 303"/>
                  <a:gd name="T43" fmla="*/ 136 h 356"/>
                  <a:gd name="T44" fmla="*/ 87 w 303"/>
                  <a:gd name="T45" fmla="*/ 143 h 356"/>
                  <a:gd name="T46" fmla="*/ 75 w 303"/>
                  <a:gd name="T47" fmla="*/ 147 h 356"/>
                  <a:gd name="T48" fmla="*/ 63 w 303"/>
                  <a:gd name="T49" fmla="*/ 149 h 356"/>
                  <a:gd name="T50" fmla="*/ 51 w 303"/>
                  <a:gd name="T51" fmla="*/ 147 h 356"/>
                  <a:gd name="T52" fmla="*/ 38 w 303"/>
                  <a:gd name="T53" fmla="*/ 143 h 356"/>
                  <a:gd name="T54" fmla="*/ 27 w 303"/>
                  <a:gd name="T55" fmla="*/ 136 h 356"/>
                  <a:gd name="T56" fmla="*/ 18 w 303"/>
                  <a:gd name="T57" fmla="*/ 126 h 356"/>
                  <a:gd name="T58" fmla="*/ 11 w 303"/>
                  <a:gd name="T59" fmla="*/ 116 h 356"/>
                  <a:gd name="T60" fmla="*/ 5 w 303"/>
                  <a:gd name="T61" fmla="*/ 103 h 356"/>
                  <a:gd name="T62" fmla="*/ 2 w 303"/>
                  <a:gd name="T63" fmla="*/ 89 h 356"/>
                  <a:gd name="T64" fmla="*/ 0 w 303"/>
                  <a:gd name="T65" fmla="*/ 74 h 3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03"/>
                  <a:gd name="T100" fmla="*/ 0 h 356"/>
                  <a:gd name="T101" fmla="*/ 303 w 303"/>
                  <a:gd name="T102" fmla="*/ 356 h 35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03" h="356">
                    <a:moveTo>
                      <a:pt x="0" y="177"/>
                    </a:moveTo>
                    <a:lnTo>
                      <a:pt x="3" y="142"/>
                    </a:lnTo>
                    <a:lnTo>
                      <a:pt x="12" y="109"/>
                    </a:lnTo>
                    <a:lnTo>
                      <a:pt x="26" y="79"/>
                    </a:lnTo>
                    <a:lnTo>
                      <a:pt x="45" y="52"/>
                    </a:lnTo>
                    <a:lnTo>
                      <a:pt x="67" y="31"/>
                    </a:lnTo>
                    <a:lnTo>
                      <a:pt x="93" y="15"/>
                    </a:lnTo>
                    <a:lnTo>
                      <a:pt x="121" y="3"/>
                    </a:lnTo>
                    <a:lnTo>
                      <a:pt x="151" y="0"/>
                    </a:lnTo>
                    <a:lnTo>
                      <a:pt x="182" y="3"/>
                    </a:lnTo>
                    <a:lnTo>
                      <a:pt x="211" y="15"/>
                    </a:lnTo>
                    <a:lnTo>
                      <a:pt x="236" y="31"/>
                    </a:lnTo>
                    <a:lnTo>
                      <a:pt x="259" y="52"/>
                    </a:lnTo>
                    <a:lnTo>
                      <a:pt x="276" y="79"/>
                    </a:lnTo>
                    <a:lnTo>
                      <a:pt x="291" y="109"/>
                    </a:lnTo>
                    <a:lnTo>
                      <a:pt x="300" y="142"/>
                    </a:lnTo>
                    <a:lnTo>
                      <a:pt x="303" y="177"/>
                    </a:lnTo>
                    <a:lnTo>
                      <a:pt x="300" y="214"/>
                    </a:lnTo>
                    <a:lnTo>
                      <a:pt x="291" y="247"/>
                    </a:lnTo>
                    <a:lnTo>
                      <a:pt x="276" y="278"/>
                    </a:lnTo>
                    <a:lnTo>
                      <a:pt x="259" y="304"/>
                    </a:lnTo>
                    <a:lnTo>
                      <a:pt x="236" y="326"/>
                    </a:lnTo>
                    <a:lnTo>
                      <a:pt x="211" y="342"/>
                    </a:lnTo>
                    <a:lnTo>
                      <a:pt x="182" y="353"/>
                    </a:lnTo>
                    <a:lnTo>
                      <a:pt x="151" y="356"/>
                    </a:lnTo>
                    <a:lnTo>
                      <a:pt x="121" y="353"/>
                    </a:lnTo>
                    <a:lnTo>
                      <a:pt x="93" y="342"/>
                    </a:lnTo>
                    <a:lnTo>
                      <a:pt x="67" y="326"/>
                    </a:lnTo>
                    <a:lnTo>
                      <a:pt x="45" y="304"/>
                    </a:lnTo>
                    <a:lnTo>
                      <a:pt x="26" y="278"/>
                    </a:lnTo>
                    <a:lnTo>
                      <a:pt x="12" y="247"/>
                    </a:lnTo>
                    <a:lnTo>
                      <a:pt x="3" y="214"/>
                    </a:lnTo>
                    <a:lnTo>
                      <a:pt x="0" y="177"/>
                    </a:lnTo>
                    <a:close/>
                  </a:path>
                </a:pathLst>
              </a:custGeom>
              <a:solidFill>
                <a:srgbClr val="FF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 name="Freeform 64"/>
              <p:cNvSpPr>
                <a:spLocks/>
              </p:cNvSpPr>
              <p:nvPr/>
            </p:nvSpPr>
            <p:spPr bwMode="auto">
              <a:xfrm>
                <a:off x="3127" y="1444"/>
                <a:ext cx="77" cy="167"/>
              </a:xfrm>
              <a:custGeom>
                <a:avLst/>
                <a:gdLst>
                  <a:gd name="T0" fmla="*/ 0 w 95"/>
                  <a:gd name="T1" fmla="*/ 8 h 208"/>
                  <a:gd name="T2" fmla="*/ 2 w 95"/>
                  <a:gd name="T3" fmla="*/ 8 h 208"/>
                  <a:gd name="T4" fmla="*/ 3 w 95"/>
                  <a:gd name="T5" fmla="*/ 9 h 208"/>
                  <a:gd name="T6" fmla="*/ 7 w 95"/>
                  <a:gd name="T7" fmla="*/ 10 h 208"/>
                  <a:gd name="T8" fmla="*/ 11 w 95"/>
                  <a:gd name="T9" fmla="*/ 11 h 208"/>
                  <a:gd name="T10" fmla="*/ 15 w 95"/>
                  <a:gd name="T11" fmla="*/ 14 h 208"/>
                  <a:gd name="T12" fmla="*/ 20 w 95"/>
                  <a:gd name="T13" fmla="*/ 18 h 208"/>
                  <a:gd name="T14" fmla="*/ 24 w 95"/>
                  <a:gd name="T15" fmla="*/ 21 h 208"/>
                  <a:gd name="T16" fmla="*/ 28 w 95"/>
                  <a:gd name="T17" fmla="*/ 26 h 208"/>
                  <a:gd name="T18" fmla="*/ 32 w 95"/>
                  <a:gd name="T19" fmla="*/ 38 h 208"/>
                  <a:gd name="T20" fmla="*/ 32 w 95"/>
                  <a:gd name="T21" fmla="*/ 51 h 208"/>
                  <a:gd name="T22" fmla="*/ 28 w 95"/>
                  <a:gd name="T23" fmla="*/ 67 h 208"/>
                  <a:gd name="T24" fmla="*/ 20 w 95"/>
                  <a:gd name="T25" fmla="*/ 83 h 208"/>
                  <a:gd name="T26" fmla="*/ 28 w 95"/>
                  <a:gd name="T27" fmla="*/ 87 h 208"/>
                  <a:gd name="T28" fmla="*/ 36 w 95"/>
                  <a:gd name="T29" fmla="*/ 67 h 208"/>
                  <a:gd name="T30" fmla="*/ 41 w 95"/>
                  <a:gd name="T31" fmla="*/ 51 h 208"/>
                  <a:gd name="T32" fmla="*/ 40 w 95"/>
                  <a:gd name="T33" fmla="*/ 35 h 208"/>
                  <a:gd name="T34" fmla="*/ 36 w 95"/>
                  <a:gd name="T35" fmla="*/ 23 h 208"/>
                  <a:gd name="T36" fmla="*/ 32 w 95"/>
                  <a:gd name="T37" fmla="*/ 17 h 208"/>
                  <a:gd name="T38" fmla="*/ 26 w 95"/>
                  <a:gd name="T39" fmla="*/ 11 h 208"/>
                  <a:gd name="T40" fmla="*/ 21 w 95"/>
                  <a:gd name="T41" fmla="*/ 7 h 208"/>
                  <a:gd name="T42" fmla="*/ 15 w 95"/>
                  <a:gd name="T43" fmla="*/ 4 h 208"/>
                  <a:gd name="T44" fmla="*/ 10 w 95"/>
                  <a:gd name="T45" fmla="*/ 2 h 208"/>
                  <a:gd name="T46" fmla="*/ 6 w 95"/>
                  <a:gd name="T47" fmla="*/ 2 h 208"/>
                  <a:gd name="T48" fmla="*/ 3 w 95"/>
                  <a:gd name="T49" fmla="*/ 0 h 208"/>
                  <a:gd name="T50" fmla="*/ 2 w 95"/>
                  <a:gd name="T51" fmla="*/ 0 h 208"/>
                  <a:gd name="T52" fmla="*/ 0 w 95"/>
                  <a:gd name="T53" fmla="*/ 8 h 20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5"/>
                  <a:gd name="T82" fmla="*/ 0 h 208"/>
                  <a:gd name="T83" fmla="*/ 95 w 95"/>
                  <a:gd name="T84" fmla="*/ 208 h 20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5" h="208">
                    <a:moveTo>
                      <a:pt x="0" y="19"/>
                    </a:moveTo>
                    <a:lnTo>
                      <a:pt x="3" y="19"/>
                    </a:lnTo>
                    <a:lnTo>
                      <a:pt x="7" y="21"/>
                    </a:lnTo>
                    <a:lnTo>
                      <a:pt x="16" y="24"/>
                    </a:lnTo>
                    <a:lnTo>
                      <a:pt x="26" y="28"/>
                    </a:lnTo>
                    <a:lnTo>
                      <a:pt x="36" y="34"/>
                    </a:lnTo>
                    <a:lnTo>
                      <a:pt x="47" y="42"/>
                    </a:lnTo>
                    <a:lnTo>
                      <a:pt x="57" y="51"/>
                    </a:lnTo>
                    <a:lnTo>
                      <a:pt x="66" y="64"/>
                    </a:lnTo>
                    <a:lnTo>
                      <a:pt x="73" y="92"/>
                    </a:lnTo>
                    <a:lnTo>
                      <a:pt x="73" y="122"/>
                    </a:lnTo>
                    <a:lnTo>
                      <a:pt x="64" y="159"/>
                    </a:lnTo>
                    <a:lnTo>
                      <a:pt x="47" y="199"/>
                    </a:lnTo>
                    <a:lnTo>
                      <a:pt x="66" y="208"/>
                    </a:lnTo>
                    <a:lnTo>
                      <a:pt x="84" y="163"/>
                    </a:lnTo>
                    <a:lnTo>
                      <a:pt x="95" y="122"/>
                    </a:lnTo>
                    <a:lnTo>
                      <a:pt x="93" y="86"/>
                    </a:lnTo>
                    <a:lnTo>
                      <a:pt x="83" y="56"/>
                    </a:lnTo>
                    <a:lnTo>
                      <a:pt x="73" y="40"/>
                    </a:lnTo>
                    <a:lnTo>
                      <a:pt x="61" y="28"/>
                    </a:lnTo>
                    <a:lnTo>
                      <a:pt x="48" y="18"/>
                    </a:lnTo>
                    <a:lnTo>
                      <a:pt x="35" y="10"/>
                    </a:lnTo>
                    <a:lnTo>
                      <a:pt x="23" y="6"/>
                    </a:lnTo>
                    <a:lnTo>
                      <a:pt x="13" y="2"/>
                    </a:lnTo>
                    <a:lnTo>
                      <a:pt x="7" y="0"/>
                    </a:lnTo>
                    <a:lnTo>
                      <a:pt x="4" y="0"/>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 name="Freeform 65"/>
              <p:cNvSpPr>
                <a:spLocks/>
              </p:cNvSpPr>
              <p:nvPr/>
            </p:nvSpPr>
            <p:spPr bwMode="auto">
              <a:xfrm>
                <a:off x="3074" y="1506"/>
                <a:ext cx="72" cy="95"/>
              </a:xfrm>
              <a:custGeom>
                <a:avLst/>
                <a:gdLst>
                  <a:gd name="T0" fmla="*/ 0 w 90"/>
                  <a:gd name="T1" fmla="*/ 25 h 118"/>
                  <a:gd name="T2" fmla="*/ 2 w 90"/>
                  <a:gd name="T3" fmla="*/ 30 h 118"/>
                  <a:gd name="T4" fmla="*/ 2 w 90"/>
                  <a:gd name="T5" fmla="*/ 35 h 118"/>
                  <a:gd name="T6" fmla="*/ 3 w 90"/>
                  <a:gd name="T7" fmla="*/ 39 h 118"/>
                  <a:gd name="T8" fmla="*/ 5 w 90"/>
                  <a:gd name="T9" fmla="*/ 42 h 118"/>
                  <a:gd name="T10" fmla="*/ 9 w 90"/>
                  <a:gd name="T11" fmla="*/ 45 h 118"/>
                  <a:gd name="T12" fmla="*/ 11 w 90"/>
                  <a:gd name="T13" fmla="*/ 48 h 118"/>
                  <a:gd name="T14" fmla="*/ 15 w 90"/>
                  <a:gd name="T15" fmla="*/ 49 h 118"/>
                  <a:gd name="T16" fmla="*/ 18 w 90"/>
                  <a:gd name="T17" fmla="*/ 49 h 118"/>
                  <a:gd name="T18" fmla="*/ 22 w 90"/>
                  <a:gd name="T19" fmla="*/ 49 h 118"/>
                  <a:gd name="T20" fmla="*/ 26 w 90"/>
                  <a:gd name="T21" fmla="*/ 48 h 118"/>
                  <a:gd name="T22" fmla="*/ 29 w 90"/>
                  <a:gd name="T23" fmla="*/ 45 h 118"/>
                  <a:gd name="T24" fmla="*/ 32 w 90"/>
                  <a:gd name="T25" fmla="*/ 42 h 118"/>
                  <a:gd name="T26" fmla="*/ 34 w 90"/>
                  <a:gd name="T27" fmla="*/ 39 h 118"/>
                  <a:gd name="T28" fmla="*/ 36 w 90"/>
                  <a:gd name="T29" fmla="*/ 35 h 118"/>
                  <a:gd name="T30" fmla="*/ 37 w 90"/>
                  <a:gd name="T31" fmla="*/ 30 h 118"/>
                  <a:gd name="T32" fmla="*/ 37 w 90"/>
                  <a:gd name="T33" fmla="*/ 25 h 118"/>
                  <a:gd name="T34" fmla="*/ 37 w 90"/>
                  <a:gd name="T35" fmla="*/ 20 h 118"/>
                  <a:gd name="T36" fmla="*/ 36 w 90"/>
                  <a:gd name="T37" fmla="*/ 15 h 118"/>
                  <a:gd name="T38" fmla="*/ 34 w 90"/>
                  <a:gd name="T39" fmla="*/ 11 h 118"/>
                  <a:gd name="T40" fmla="*/ 32 w 90"/>
                  <a:gd name="T41" fmla="*/ 7 h 118"/>
                  <a:gd name="T42" fmla="*/ 29 w 90"/>
                  <a:gd name="T43" fmla="*/ 4 h 118"/>
                  <a:gd name="T44" fmla="*/ 26 w 90"/>
                  <a:gd name="T45" fmla="*/ 2 h 118"/>
                  <a:gd name="T46" fmla="*/ 22 w 90"/>
                  <a:gd name="T47" fmla="*/ 2 h 118"/>
                  <a:gd name="T48" fmla="*/ 18 w 90"/>
                  <a:gd name="T49" fmla="*/ 0 h 118"/>
                  <a:gd name="T50" fmla="*/ 15 w 90"/>
                  <a:gd name="T51" fmla="*/ 2 h 118"/>
                  <a:gd name="T52" fmla="*/ 11 w 90"/>
                  <a:gd name="T53" fmla="*/ 2 h 118"/>
                  <a:gd name="T54" fmla="*/ 9 w 90"/>
                  <a:gd name="T55" fmla="*/ 4 h 118"/>
                  <a:gd name="T56" fmla="*/ 5 w 90"/>
                  <a:gd name="T57" fmla="*/ 7 h 118"/>
                  <a:gd name="T58" fmla="*/ 3 w 90"/>
                  <a:gd name="T59" fmla="*/ 11 h 118"/>
                  <a:gd name="T60" fmla="*/ 2 w 90"/>
                  <a:gd name="T61" fmla="*/ 15 h 118"/>
                  <a:gd name="T62" fmla="*/ 2 w 90"/>
                  <a:gd name="T63" fmla="*/ 20 h 118"/>
                  <a:gd name="T64" fmla="*/ 0 w 90"/>
                  <a:gd name="T65" fmla="*/ 25 h 1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0"/>
                  <a:gd name="T100" fmla="*/ 0 h 118"/>
                  <a:gd name="T101" fmla="*/ 90 w 90"/>
                  <a:gd name="T102" fmla="*/ 118 h 11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0" h="118">
                    <a:moveTo>
                      <a:pt x="0" y="60"/>
                    </a:moveTo>
                    <a:lnTo>
                      <a:pt x="2" y="71"/>
                    </a:lnTo>
                    <a:lnTo>
                      <a:pt x="3" y="83"/>
                    </a:lnTo>
                    <a:lnTo>
                      <a:pt x="8" y="92"/>
                    </a:lnTo>
                    <a:lnTo>
                      <a:pt x="13" y="101"/>
                    </a:lnTo>
                    <a:lnTo>
                      <a:pt x="21" y="108"/>
                    </a:lnTo>
                    <a:lnTo>
                      <a:pt x="28" y="114"/>
                    </a:lnTo>
                    <a:lnTo>
                      <a:pt x="37" y="117"/>
                    </a:lnTo>
                    <a:lnTo>
                      <a:pt x="45" y="118"/>
                    </a:lnTo>
                    <a:lnTo>
                      <a:pt x="54" y="117"/>
                    </a:lnTo>
                    <a:lnTo>
                      <a:pt x="63" y="114"/>
                    </a:lnTo>
                    <a:lnTo>
                      <a:pt x="70" y="108"/>
                    </a:lnTo>
                    <a:lnTo>
                      <a:pt x="77" y="101"/>
                    </a:lnTo>
                    <a:lnTo>
                      <a:pt x="83" y="92"/>
                    </a:lnTo>
                    <a:lnTo>
                      <a:pt x="87" y="83"/>
                    </a:lnTo>
                    <a:lnTo>
                      <a:pt x="89" y="71"/>
                    </a:lnTo>
                    <a:lnTo>
                      <a:pt x="90" y="60"/>
                    </a:lnTo>
                    <a:lnTo>
                      <a:pt x="89" y="48"/>
                    </a:lnTo>
                    <a:lnTo>
                      <a:pt x="87" y="37"/>
                    </a:lnTo>
                    <a:lnTo>
                      <a:pt x="83" y="26"/>
                    </a:lnTo>
                    <a:lnTo>
                      <a:pt x="77" y="18"/>
                    </a:lnTo>
                    <a:lnTo>
                      <a:pt x="70" y="10"/>
                    </a:lnTo>
                    <a:lnTo>
                      <a:pt x="63" y="5"/>
                    </a:lnTo>
                    <a:lnTo>
                      <a:pt x="54" y="2"/>
                    </a:lnTo>
                    <a:lnTo>
                      <a:pt x="45" y="0"/>
                    </a:lnTo>
                    <a:lnTo>
                      <a:pt x="37" y="2"/>
                    </a:lnTo>
                    <a:lnTo>
                      <a:pt x="28" y="5"/>
                    </a:lnTo>
                    <a:lnTo>
                      <a:pt x="21" y="10"/>
                    </a:lnTo>
                    <a:lnTo>
                      <a:pt x="13" y="18"/>
                    </a:lnTo>
                    <a:lnTo>
                      <a:pt x="8" y="26"/>
                    </a:lnTo>
                    <a:lnTo>
                      <a:pt x="3" y="37"/>
                    </a:lnTo>
                    <a:lnTo>
                      <a:pt x="2" y="48"/>
                    </a:ln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 name="Freeform 66"/>
              <p:cNvSpPr>
                <a:spLocks/>
              </p:cNvSpPr>
              <p:nvPr/>
            </p:nvSpPr>
            <p:spPr bwMode="auto">
              <a:xfrm>
                <a:off x="3082" y="1514"/>
                <a:ext cx="56" cy="79"/>
              </a:xfrm>
              <a:custGeom>
                <a:avLst/>
                <a:gdLst>
                  <a:gd name="T0" fmla="*/ 0 w 70"/>
                  <a:gd name="T1" fmla="*/ 21 h 98"/>
                  <a:gd name="T2" fmla="*/ 2 w 70"/>
                  <a:gd name="T3" fmla="*/ 13 h 98"/>
                  <a:gd name="T4" fmla="*/ 5 w 70"/>
                  <a:gd name="T5" fmla="*/ 6 h 98"/>
                  <a:gd name="T6" fmla="*/ 9 w 70"/>
                  <a:gd name="T7" fmla="*/ 2 h 98"/>
                  <a:gd name="T8" fmla="*/ 14 w 70"/>
                  <a:gd name="T9" fmla="*/ 0 h 98"/>
                  <a:gd name="T10" fmla="*/ 19 w 70"/>
                  <a:gd name="T11" fmla="*/ 2 h 98"/>
                  <a:gd name="T12" fmla="*/ 24 w 70"/>
                  <a:gd name="T13" fmla="*/ 6 h 98"/>
                  <a:gd name="T14" fmla="*/ 27 w 70"/>
                  <a:gd name="T15" fmla="*/ 13 h 98"/>
                  <a:gd name="T16" fmla="*/ 29 w 70"/>
                  <a:gd name="T17" fmla="*/ 21 h 98"/>
                  <a:gd name="T18" fmla="*/ 27 w 70"/>
                  <a:gd name="T19" fmla="*/ 29 h 98"/>
                  <a:gd name="T20" fmla="*/ 24 w 70"/>
                  <a:gd name="T21" fmla="*/ 35 h 98"/>
                  <a:gd name="T22" fmla="*/ 19 w 70"/>
                  <a:gd name="T23" fmla="*/ 39 h 98"/>
                  <a:gd name="T24" fmla="*/ 14 w 70"/>
                  <a:gd name="T25" fmla="*/ 42 h 98"/>
                  <a:gd name="T26" fmla="*/ 9 w 70"/>
                  <a:gd name="T27" fmla="*/ 39 h 98"/>
                  <a:gd name="T28" fmla="*/ 5 w 70"/>
                  <a:gd name="T29" fmla="*/ 35 h 98"/>
                  <a:gd name="T30" fmla="*/ 2 w 70"/>
                  <a:gd name="T31" fmla="*/ 29 h 98"/>
                  <a:gd name="T32" fmla="*/ 0 w 70"/>
                  <a:gd name="T33" fmla="*/ 21 h 9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0"/>
                  <a:gd name="T52" fmla="*/ 0 h 98"/>
                  <a:gd name="T53" fmla="*/ 70 w 70"/>
                  <a:gd name="T54" fmla="*/ 98 h 9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0" h="98">
                    <a:moveTo>
                      <a:pt x="0" y="50"/>
                    </a:moveTo>
                    <a:lnTo>
                      <a:pt x="3" y="31"/>
                    </a:lnTo>
                    <a:lnTo>
                      <a:pt x="11" y="15"/>
                    </a:lnTo>
                    <a:lnTo>
                      <a:pt x="21" y="5"/>
                    </a:lnTo>
                    <a:lnTo>
                      <a:pt x="35" y="0"/>
                    </a:lnTo>
                    <a:lnTo>
                      <a:pt x="48" y="5"/>
                    </a:lnTo>
                    <a:lnTo>
                      <a:pt x="60" y="15"/>
                    </a:lnTo>
                    <a:lnTo>
                      <a:pt x="67" y="31"/>
                    </a:lnTo>
                    <a:lnTo>
                      <a:pt x="70" y="50"/>
                    </a:lnTo>
                    <a:lnTo>
                      <a:pt x="67" y="69"/>
                    </a:lnTo>
                    <a:lnTo>
                      <a:pt x="60" y="83"/>
                    </a:lnTo>
                    <a:lnTo>
                      <a:pt x="48" y="93"/>
                    </a:lnTo>
                    <a:lnTo>
                      <a:pt x="35" y="98"/>
                    </a:lnTo>
                    <a:lnTo>
                      <a:pt x="21" y="93"/>
                    </a:lnTo>
                    <a:lnTo>
                      <a:pt x="11" y="83"/>
                    </a:lnTo>
                    <a:lnTo>
                      <a:pt x="3" y="69"/>
                    </a:lnTo>
                    <a:lnTo>
                      <a:pt x="0"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nvGrpSpPr>
          <p:cNvPr id="136" name="Group 135"/>
          <p:cNvGrpSpPr/>
          <p:nvPr/>
        </p:nvGrpSpPr>
        <p:grpSpPr>
          <a:xfrm>
            <a:off x="7745692" y="5730663"/>
            <a:ext cx="608270" cy="443909"/>
            <a:chOff x="346122" y="5885642"/>
            <a:chExt cx="1049373" cy="765822"/>
          </a:xfrm>
        </p:grpSpPr>
        <p:grpSp>
          <p:nvGrpSpPr>
            <p:cNvPr id="137" name="Group 18"/>
            <p:cNvGrpSpPr>
              <a:grpSpLocks/>
            </p:cNvGrpSpPr>
            <p:nvPr/>
          </p:nvGrpSpPr>
          <p:grpSpPr bwMode="auto">
            <a:xfrm>
              <a:off x="346122" y="5885642"/>
              <a:ext cx="859923" cy="571787"/>
              <a:chOff x="2496" y="1641"/>
              <a:chExt cx="767" cy="510"/>
            </a:xfrm>
          </p:grpSpPr>
          <p:sp>
            <p:nvSpPr>
              <p:cNvPr id="158" name="AutoShape 19"/>
              <p:cNvSpPr>
                <a:spLocks noChangeArrowheads="1"/>
              </p:cNvSpPr>
              <p:nvPr/>
            </p:nvSpPr>
            <p:spPr bwMode="auto">
              <a:xfrm>
                <a:off x="2496" y="1641"/>
                <a:ext cx="767" cy="510"/>
              </a:xfrm>
              <a:prstGeom prst="cube">
                <a:avLst>
                  <a:gd name="adj" fmla="val 18921"/>
                </a:avLst>
              </a:prstGeom>
              <a:solidFill>
                <a:srgbClr val="FFCC99"/>
              </a:solidFill>
              <a:ln w="12700">
                <a:solidFill>
                  <a:schemeClr val="bg1"/>
                </a:solidFill>
                <a:miter lim="800000"/>
                <a:headEnd/>
                <a:tailEnd/>
              </a:ln>
            </p:spPr>
            <p:txBody>
              <a:bodyPr wrap="none" anchor="ctr"/>
              <a:lstStyle/>
              <a:p>
                <a:endParaRPr lang="en-US"/>
              </a:p>
            </p:txBody>
          </p:sp>
          <p:sp>
            <p:nvSpPr>
              <p:cNvPr id="159" name="Rectangle 20"/>
              <p:cNvSpPr>
                <a:spLocks noChangeArrowheads="1"/>
              </p:cNvSpPr>
              <p:nvPr/>
            </p:nvSpPr>
            <p:spPr bwMode="auto">
              <a:xfrm>
                <a:off x="2718" y="1797"/>
                <a:ext cx="221" cy="354"/>
              </a:xfrm>
              <a:prstGeom prst="rect">
                <a:avLst/>
              </a:prstGeom>
              <a:solidFill>
                <a:srgbClr val="CC9900"/>
              </a:solidFill>
              <a:ln w="12700">
                <a:solidFill>
                  <a:schemeClr val="bg1"/>
                </a:solidFill>
                <a:miter lim="800000"/>
                <a:headEnd/>
                <a:tailEnd/>
              </a:ln>
            </p:spPr>
            <p:txBody>
              <a:bodyPr wrap="none" anchor="ctr"/>
              <a:lstStyle/>
              <a:p>
                <a:endParaRPr lang="en-US"/>
              </a:p>
            </p:txBody>
          </p:sp>
          <p:sp>
            <p:nvSpPr>
              <p:cNvPr id="160" name="Rectangle 21"/>
              <p:cNvSpPr>
                <a:spLocks noChangeArrowheads="1"/>
              </p:cNvSpPr>
              <p:nvPr/>
            </p:nvSpPr>
            <p:spPr bwMode="auto">
              <a:xfrm>
                <a:off x="2543" y="1797"/>
                <a:ext cx="112" cy="165"/>
              </a:xfrm>
              <a:prstGeom prst="rect">
                <a:avLst/>
              </a:prstGeom>
              <a:solidFill>
                <a:srgbClr val="FFFFCC"/>
              </a:solidFill>
              <a:ln w="12700">
                <a:solidFill>
                  <a:schemeClr val="bg1"/>
                </a:solidFill>
                <a:miter lim="800000"/>
                <a:headEnd/>
                <a:tailEnd/>
              </a:ln>
            </p:spPr>
            <p:txBody>
              <a:bodyPr wrap="none" anchor="ctr"/>
              <a:lstStyle/>
              <a:p>
                <a:endParaRPr lang="en-US"/>
              </a:p>
            </p:txBody>
          </p:sp>
          <p:sp>
            <p:nvSpPr>
              <p:cNvPr id="161" name="Rectangle 22"/>
              <p:cNvSpPr>
                <a:spLocks noChangeArrowheads="1"/>
              </p:cNvSpPr>
              <p:nvPr/>
            </p:nvSpPr>
            <p:spPr bwMode="auto">
              <a:xfrm>
                <a:off x="2987" y="1797"/>
                <a:ext cx="112" cy="165"/>
              </a:xfrm>
              <a:prstGeom prst="rect">
                <a:avLst/>
              </a:prstGeom>
              <a:solidFill>
                <a:srgbClr val="FFFFCC"/>
              </a:solidFill>
              <a:ln w="12700">
                <a:solidFill>
                  <a:schemeClr val="bg1"/>
                </a:solidFill>
                <a:miter lim="800000"/>
                <a:headEnd/>
                <a:tailEnd/>
              </a:ln>
            </p:spPr>
            <p:txBody>
              <a:bodyPr wrap="none" anchor="ctr"/>
              <a:lstStyle/>
              <a:p>
                <a:endParaRPr lang="en-US"/>
              </a:p>
            </p:txBody>
          </p:sp>
        </p:grpSp>
        <p:grpSp>
          <p:nvGrpSpPr>
            <p:cNvPr id="138" name="Group 29"/>
            <p:cNvGrpSpPr>
              <a:grpSpLocks/>
            </p:cNvGrpSpPr>
            <p:nvPr/>
          </p:nvGrpSpPr>
          <p:grpSpPr bwMode="auto">
            <a:xfrm>
              <a:off x="582661" y="6151431"/>
              <a:ext cx="812834" cy="500033"/>
              <a:chOff x="2943" y="3239"/>
              <a:chExt cx="725" cy="446"/>
            </a:xfrm>
          </p:grpSpPr>
          <p:sp>
            <p:nvSpPr>
              <p:cNvPr id="139" name="Freeform 30"/>
              <p:cNvSpPr>
                <a:spLocks/>
              </p:cNvSpPr>
              <p:nvPr/>
            </p:nvSpPr>
            <p:spPr bwMode="auto">
              <a:xfrm>
                <a:off x="3485" y="3548"/>
                <a:ext cx="87" cy="137"/>
              </a:xfrm>
              <a:custGeom>
                <a:avLst/>
                <a:gdLst>
                  <a:gd name="T0" fmla="*/ 0 w 530"/>
                  <a:gd name="T1" fmla="*/ 0 h 849"/>
                  <a:gd name="T2" fmla="*/ 0 w 530"/>
                  <a:gd name="T3" fmla="*/ 0 h 849"/>
                  <a:gd name="T4" fmla="*/ 0 w 530"/>
                  <a:gd name="T5" fmla="*/ 0 h 849"/>
                  <a:gd name="T6" fmla="*/ 0 w 530"/>
                  <a:gd name="T7" fmla="*/ 0 h 849"/>
                  <a:gd name="T8" fmla="*/ 0 w 530"/>
                  <a:gd name="T9" fmla="*/ 0 h 849"/>
                  <a:gd name="T10" fmla="*/ 0 w 530"/>
                  <a:gd name="T11" fmla="*/ 0 h 849"/>
                  <a:gd name="T12" fmla="*/ 0 w 530"/>
                  <a:gd name="T13" fmla="*/ 0 h 849"/>
                  <a:gd name="T14" fmla="*/ 0 w 530"/>
                  <a:gd name="T15" fmla="*/ 0 h 849"/>
                  <a:gd name="T16" fmla="*/ 0 w 530"/>
                  <a:gd name="T17" fmla="*/ 0 h 849"/>
                  <a:gd name="T18" fmla="*/ 0 w 530"/>
                  <a:gd name="T19" fmla="*/ 0 h 849"/>
                  <a:gd name="T20" fmla="*/ 0 w 530"/>
                  <a:gd name="T21" fmla="*/ 0 h 849"/>
                  <a:gd name="T22" fmla="*/ 0 w 530"/>
                  <a:gd name="T23" fmla="*/ 0 h 849"/>
                  <a:gd name="T24" fmla="*/ 0 w 530"/>
                  <a:gd name="T25" fmla="*/ 0 h 849"/>
                  <a:gd name="T26" fmla="*/ 0 w 530"/>
                  <a:gd name="T27" fmla="*/ 0 h 849"/>
                  <a:gd name="T28" fmla="*/ 0 w 530"/>
                  <a:gd name="T29" fmla="*/ 0 h 849"/>
                  <a:gd name="T30" fmla="*/ 0 w 530"/>
                  <a:gd name="T31" fmla="*/ 0 h 849"/>
                  <a:gd name="T32" fmla="*/ 0 w 530"/>
                  <a:gd name="T33" fmla="*/ 0 h 849"/>
                  <a:gd name="T34" fmla="*/ 0 w 530"/>
                  <a:gd name="T35" fmla="*/ 0 h 849"/>
                  <a:gd name="T36" fmla="*/ 0 w 530"/>
                  <a:gd name="T37" fmla="*/ 0 h 849"/>
                  <a:gd name="T38" fmla="*/ 0 w 530"/>
                  <a:gd name="T39" fmla="*/ 0 h 849"/>
                  <a:gd name="T40" fmla="*/ 0 w 530"/>
                  <a:gd name="T41" fmla="*/ 0 h 849"/>
                  <a:gd name="T42" fmla="*/ 0 w 530"/>
                  <a:gd name="T43" fmla="*/ 0 h 849"/>
                  <a:gd name="T44" fmla="*/ 0 w 530"/>
                  <a:gd name="T45" fmla="*/ 0 h 8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30"/>
                  <a:gd name="T70" fmla="*/ 0 h 849"/>
                  <a:gd name="T71" fmla="*/ 530 w 530"/>
                  <a:gd name="T72" fmla="*/ 849 h 8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30" h="849">
                    <a:moveTo>
                      <a:pt x="302" y="838"/>
                    </a:moveTo>
                    <a:lnTo>
                      <a:pt x="222" y="849"/>
                    </a:lnTo>
                    <a:lnTo>
                      <a:pt x="148" y="821"/>
                    </a:lnTo>
                    <a:lnTo>
                      <a:pt x="81" y="756"/>
                    </a:lnTo>
                    <a:lnTo>
                      <a:pt x="34" y="665"/>
                    </a:lnTo>
                    <a:lnTo>
                      <a:pt x="5" y="551"/>
                    </a:lnTo>
                    <a:lnTo>
                      <a:pt x="0" y="425"/>
                    </a:lnTo>
                    <a:lnTo>
                      <a:pt x="19" y="300"/>
                    </a:lnTo>
                    <a:lnTo>
                      <a:pt x="59" y="184"/>
                    </a:lnTo>
                    <a:lnTo>
                      <a:pt x="118" y="93"/>
                    </a:lnTo>
                    <a:lnTo>
                      <a:pt x="190" y="28"/>
                    </a:lnTo>
                    <a:lnTo>
                      <a:pt x="268" y="0"/>
                    </a:lnTo>
                    <a:lnTo>
                      <a:pt x="346" y="9"/>
                    </a:lnTo>
                    <a:lnTo>
                      <a:pt x="416" y="55"/>
                    </a:lnTo>
                    <a:lnTo>
                      <a:pt x="473" y="133"/>
                    </a:lnTo>
                    <a:lnTo>
                      <a:pt x="513" y="237"/>
                    </a:lnTo>
                    <a:lnTo>
                      <a:pt x="530" y="359"/>
                    </a:lnTo>
                    <a:lnTo>
                      <a:pt x="522" y="484"/>
                    </a:lnTo>
                    <a:lnTo>
                      <a:pt x="494" y="606"/>
                    </a:lnTo>
                    <a:lnTo>
                      <a:pt x="445" y="712"/>
                    </a:lnTo>
                    <a:lnTo>
                      <a:pt x="378" y="790"/>
                    </a:lnTo>
                    <a:lnTo>
                      <a:pt x="302" y="8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0" name="Freeform 31"/>
              <p:cNvSpPr>
                <a:spLocks/>
              </p:cNvSpPr>
              <p:nvPr/>
            </p:nvSpPr>
            <p:spPr bwMode="auto">
              <a:xfrm>
                <a:off x="3357" y="3450"/>
                <a:ext cx="9" cy="7"/>
              </a:xfrm>
              <a:custGeom>
                <a:avLst/>
                <a:gdLst>
                  <a:gd name="T0" fmla="*/ 0 w 53"/>
                  <a:gd name="T1" fmla="*/ 0 h 43"/>
                  <a:gd name="T2" fmla="*/ 0 w 53"/>
                  <a:gd name="T3" fmla="*/ 0 h 43"/>
                  <a:gd name="T4" fmla="*/ 0 w 53"/>
                  <a:gd name="T5" fmla="*/ 0 h 43"/>
                  <a:gd name="T6" fmla="*/ 0 w 53"/>
                  <a:gd name="T7" fmla="*/ 0 h 43"/>
                  <a:gd name="T8" fmla="*/ 0 w 53"/>
                  <a:gd name="T9" fmla="*/ 0 h 43"/>
                  <a:gd name="T10" fmla="*/ 0 w 53"/>
                  <a:gd name="T11" fmla="*/ 0 h 43"/>
                  <a:gd name="T12" fmla="*/ 0 60000 65536"/>
                  <a:gd name="T13" fmla="*/ 0 60000 65536"/>
                  <a:gd name="T14" fmla="*/ 0 60000 65536"/>
                  <a:gd name="T15" fmla="*/ 0 60000 65536"/>
                  <a:gd name="T16" fmla="*/ 0 60000 65536"/>
                  <a:gd name="T17" fmla="*/ 0 60000 65536"/>
                  <a:gd name="T18" fmla="*/ 0 w 53"/>
                  <a:gd name="T19" fmla="*/ 0 h 43"/>
                  <a:gd name="T20" fmla="*/ 53 w 5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3" h="43">
                    <a:moveTo>
                      <a:pt x="53" y="28"/>
                    </a:moveTo>
                    <a:lnTo>
                      <a:pt x="30" y="0"/>
                    </a:lnTo>
                    <a:lnTo>
                      <a:pt x="0" y="26"/>
                    </a:lnTo>
                    <a:lnTo>
                      <a:pt x="9" y="43"/>
                    </a:lnTo>
                    <a:lnTo>
                      <a:pt x="5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1" name="Freeform 32"/>
              <p:cNvSpPr>
                <a:spLocks/>
              </p:cNvSpPr>
              <p:nvPr/>
            </p:nvSpPr>
            <p:spPr bwMode="auto">
              <a:xfrm>
                <a:off x="2943" y="3288"/>
                <a:ext cx="725" cy="336"/>
              </a:xfrm>
              <a:custGeom>
                <a:avLst/>
                <a:gdLst>
                  <a:gd name="T0" fmla="*/ 1 w 1140"/>
                  <a:gd name="T1" fmla="*/ 1 h 526"/>
                  <a:gd name="T2" fmla="*/ 1 w 1140"/>
                  <a:gd name="T3" fmla="*/ 1 h 526"/>
                  <a:gd name="T4" fmla="*/ 0 w 1140"/>
                  <a:gd name="T5" fmla="*/ 1 h 526"/>
                  <a:gd name="T6" fmla="*/ 1 w 1140"/>
                  <a:gd name="T7" fmla="*/ 1 h 526"/>
                  <a:gd name="T8" fmla="*/ 1 w 1140"/>
                  <a:gd name="T9" fmla="*/ 1 h 526"/>
                  <a:gd name="T10" fmla="*/ 1 w 1140"/>
                  <a:gd name="T11" fmla="*/ 1 h 526"/>
                  <a:gd name="T12" fmla="*/ 1 w 1140"/>
                  <a:gd name="T13" fmla="*/ 1 h 526"/>
                  <a:gd name="T14" fmla="*/ 1 w 1140"/>
                  <a:gd name="T15" fmla="*/ 1 h 526"/>
                  <a:gd name="T16" fmla="*/ 1 w 1140"/>
                  <a:gd name="T17" fmla="*/ 1 h 526"/>
                  <a:gd name="T18" fmla="*/ 1 w 1140"/>
                  <a:gd name="T19" fmla="*/ 1 h 526"/>
                  <a:gd name="T20" fmla="*/ 1 w 1140"/>
                  <a:gd name="T21" fmla="*/ 1 h 526"/>
                  <a:gd name="T22" fmla="*/ 1 w 1140"/>
                  <a:gd name="T23" fmla="*/ 1 h 526"/>
                  <a:gd name="T24" fmla="*/ 1 w 1140"/>
                  <a:gd name="T25" fmla="*/ 1 h 526"/>
                  <a:gd name="T26" fmla="*/ 1 w 1140"/>
                  <a:gd name="T27" fmla="*/ 0 h 526"/>
                  <a:gd name="T28" fmla="*/ 1 w 1140"/>
                  <a:gd name="T29" fmla="*/ 0 h 526"/>
                  <a:gd name="T30" fmla="*/ 1 w 1140"/>
                  <a:gd name="T31" fmla="*/ 1 h 526"/>
                  <a:gd name="T32" fmla="*/ 1 w 1140"/>
                  <a:gd name="T33" fmla="*/ 1 h 526"/>
                  <a:gd name="T34" fmla="*/ 1 w 1140"/>
                  <a:gd name="T35" fmla="*/ 1 h 526"/>
                  <a:gd name="T36" fmla="*/ 2 w 1140"/>
                  <a:gd name="T37" fmla="*/ 1 h 526"/>
                  <a:gd name="T38" fmla="*/ 2 w 1140"/>
                  <a:gd name="T39" fmla="*/ 1 h 526"/>
                  <a:gd name="T40" fmla="*/ 2 w 1140"/>
                  <a:gd name="T41" fmla="*/ 1 h 526"/>
                  <a:gd name="T42" fmla="*/ 2 w 1140"/>
                  <a:gd name="T43" fmla="*/ 1 h 526"/>
                  <a:gd name="T44" fmla="*/ 2 w 1140"/>
                  <a:gd name="T45" fmla="*/ 1 h 526"/>
                  <a:gd name="T46" fmla="*/ 2 w 1140"/>
                  <a:gd name="T47" fmla="*/ 1 h 526"/>
                  <a:gd name="T48" fmla="*/ 2 w 1140"/>
                  <a:gd name="T49" fmla="*/ 1 h 526"/>
                  <a:gd name="T50" fmla="*/ 2 w 1140"/>
                  <a:gd name="T51" fmla="*/ 1 h 526"/>
                  <a:gd name="T52" fmla="*/ 2 w 1140"/>
                  <a:gd name="T53" fmla="*/ 1 h 526"/>
                  <a:gd name="T54" fmla="*/ 2 w 1140"/>
                  <a:gd name="T55" fmla="*/ 1 h 526"/>
                  <a:gd name="T56" fmla="*/ 2 w 1140"/>
                  <a:gd name="T57" fmla="*/ 1 h 526"/>
                  <a:gd name="T58" fmla="*/ 2 w 1140"/>
                  <a:gd name="T59" fmla="*/ 1 h 526"/>
                  <a:gd name="T60" fmla="*/ 2 w 1140"/>
                  <a:gd name="T61" fmla="*/ 1 h 526"/>
                  <a:gd name="T62" fmla="*/ 2 w 1140"/>
                  <a:gd name="T63" fmla="*/ 1 h 526"/>
                  <a:gd name="T64" fmla="*/ 2 w 1140"/>
                  <a:gd name="T65" fmla="*/ 1 h 526"/>
                  <a:gd name="T66" fmla="*/ 2 w 1140"/>
                  <a:gd name="T67" fmla="*/ 1 h 526"/>
                  <a:gd name="T68" fmla="*/ 2 w 1140"/>
                  <a:gd name="T69" fmla="*/ 1 h 526"/>
                  <a:gd name="T70" fmla="*/ 2 w 1140"/>
                  <a:gd name="T71" fmla="*/ 1 h 526"/>
                  <a:gd name="T72" fmla="*/ 2 w 1140"/>
                  <a:gd name="T73" fmla="*/ 1 h 526"/>
                  <a:gd name="T74" fmla="*/ 2 w 1140"/>
                  <a:gd name="T75" fmla="*/ 1 h 526"/>
                  <a:gd name="T76" fmla="*/ 2 w 1140"/>
                  <a:gd name="T77" fmla="*/ 1 h 526"/>
                  <a:gd name="T78" fmla="*/ 2 w 1140"/>
                  <a:gd name="T79" fmla="*/ 1 h 526"/>
                  <a:gd name="T80" fmla="*/ 2 w 1140"/>
                  <a:gd name="T81" fmla="*/ 1 h 526"/>
                  <a:gd name="T82" fmla="*/ 1 w 1140"/>
                  <a:gd name="T83" fmla="*/ 1 h 526"/>
                  <a:gd name="T84" fmla="*/ 1 w 1140"/>
                  <a:gd name="T85" fmla="*/ 1 h 526"/>
                  <a:gd name="T86" fmla="*/ 1 w 1140"/>
                  <a:gd name="T87" fmla="*/ 1 h 526"/>
                  <a:gd name="T88" fmla="*/ 1 w 1140"/>
                  <a:gd name="T89" fmla="*/ 1 h 526"/>
                  <a:gd name="T90" fmla="*/ 1 w 1140"/>
                  <a:gd name="T91" fmla="*/ 1 h 526"/>
                  <a:gd name="T92" fmla="*/ 1 w 1140"/>
                  <a:gd name="T93" fmla="*/ 1 h 526"/>
                  <a:gd name="T94" fmla="*/ 1 w 1140"/>
                  <a:gd name="T95" fmla="*/ 1 h 526"/>
                  <a:gd name="T96" fmla="*/ 1 w 1140"/>
                  <a:gd name="T97" fmla="*/ 1 h 526"/>
                  <a:gd name="T98" fmla="*/ 1 w 1140"/>
                  <a:gd name="T99" fmla="*/ 1 h 52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40"/>
                  <a:gd name="T151" fmla="*/ 0 h 526"/>
                  <a:gd name="T152" fmla="*/ 1140 w 1140"/>
                  <a:gd name="T153" fmla="*/ 526 h 52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40" h="526">
                    <a:moveTo>
                      <a:pt x="90" y="501"/>
                    </a:moveTo>
                    <a:lnTo>
                      <a:pt x="19" y="463"/>
                    </a:lnTo>
                    <a:lnTo>
                      <a:pt x="0" y="379"/>
                    </a:lnTo>
                    <a:lnTo>
                      <a:pt x="33" y="286"/>
                    </a:lnTo>
                    <a:lnTo>
                      <a:pt x="121" y="219"/>
                    </a:lnTo>
                    <a:lnTo>
                      <a:pt x="213" y="187"/>
                    </a:lnTo>
                    <a:lnTo>
                      <a:pt x="231" y="85"/>
                    </a:lnTo>
                    <a:lnTo>
                      <a:pt x="244" y="55"/>
                    </a:lnTo>
                    <a:lnTo>
                      <a:pt x="261" y="36"/>
                    </a:lnTo>
                    <a:lnTo>
                      <a:pt x="289" y="21"/>
                    </a:lnTo>
                    <a:lnTo>
                      <a:pt x="321" y="12"/>
                    </a:lnTo>
                    <a:lnTo>
                      <a:pt x="402" y="6"/>
                    </a:lnTo>
                    <a:lnTo>
                      <a:pt x="492" y="3"/>
                    </a:lnTo>
                    <a:lnTo>
                      <a:pt x="579" y="0"/>
                    </a:lnTo>
                    <a:lnTo>
                      <a:pt x="652" y="0"/>
                    </a:lnTo>
                    <a:lnTo>
                      <a:pt x="685" y="7"/>
                    </a:lnTo>
                    <a:lnTo>
                      <a:pt x="720" y="22"/>
                    </a:lnTo>
                    <a:lnTo>
                      <a:pt x="774" y="192"/>
                    </a:lnTo>
                    <a:lnTo>
                      <a:pt x="822" y="204"/>
                    </a:lnTo>
                    <a:lnTo>
                      <a:pt x="873" y="181"/>
                    </a:lnTo>
                    <a:lnTo>
                      <a:pt x="886" y="256"/>
                    </a:lnTo>
                    <a:lnTo>
                      <a:pt x="928" y="180"/>
                    </a:lnTo>
                    <a:lnTo>
                      <a:pt x="946" y="252"/>
                    </a:lnTo>
                    <a:lnTo>
                      <a:pt x="988" y="187"/>
                    </a:lnTo>
                    <a:lnTo>
                      <a:pt x="1000" y="252"/>
                    </a:lnTo>
                    <a:lnTo>
                      <a:pt x="1056" y="195"/>
                    </a:lnTo>
                    <a:lnTo>
                      <a:pt x="1077" y="262"/>
                    </a:lnTo>
                    <a:lnTo>
                      <a:pt x="1140" y="327"/>
                    </a:lnTo>
                    <a:lnTo>
                      <a:pt x="1134" y="429"/>
                    </a:lnTo>
                    <a:lnTo>
                      <a:pt x="1078" y="513"/>
                    </a:lnTo>
                    <a:lnTo>
                      <a:pt x="1021" y="519"/>
                    </a:lnTo>
                    <a:lnTo>
                      <a:pt x="1008" y="384"/>
                    </a:lnTo>
                    <a:lnTo>
                      <a:pt x="996" y="364"/>
                    </a:lnTo>
                    <a:lnTo>
                      <a:pt x="982" y="351"/>
                    </a:lnTo>
                    <a:lnTo>
                      <a:pt x="937" y="336"/>
                    </a:lnTo>
                    <a:lnTo>
                      <a:pt x="901" y="340"/>
                    </a:lnTo>
                    <a:lnTo>
                      <a:pt x="882" y="352"/>
                    </a:lnTo>
                    <a:lnTo>
                      <a:pt x="858" y="381"/>
                    </a:lnTo>
                    <a:lnTo>
                      <a:pt x="847" y="418"/>
                    </a:lnTo>
                    <a:lnTo>
                      <a:pt x="841" y="463"/>
                    </a:lnTo>
                    <a:lnTo>
                      <a:pt x="843" y="523"/>
                    </a:lnTo>
                    <a:lnTo>
                      <a:pt x="354" y="526"/>
                    </a:lnTo>
                    <a:lnTo>
                      <a:pt x="346" y="477"/>
                    </a:lnTo>
                    <a:lnTo>
                      <a:pt x="324" y="430"/>
                    </a:lnTo>
                    <a:lnTo>
                      <a:pt x="289" y="405"/>
                    </a:lnTo>
                    <a:lnTo>
                      <a:pt x="238" y="388"/>
                    </a:lnTo>
                    <a:lnTo>
                      <a:pt x="184" y="391"/>
                    </a:lnTo>
                    <a:lnTo>
                      <a:pt x="136" y="412"/>
                    </a:lnTo>
                    <a:lnTo>
                      <a:pt x="100" y="456"/>
                    </a:lnTo>
                    <a:lnTo>
                      <a:pt x="90" y="501"/>
                    </a:lnTo>
                    <a:close/>
                  </a:path>
                </a:pathLst>
              </a:custGeom>
              <a:solidFill>
                <a:schemeClr val="folHlink"/>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142" name="Freeform 33"/>
              <p:cNvSpPr>
                <a:spLocks/>
              </p:cNvSpPr>
              <p:nvPr/>
            </p:nvSpPr>
            <p:spPr bwMode="auto">
              <a:xfrm>
                <a:off x="3113" y="3325"/>
                <a:ext cx="121" cy="130"/>
              </a:xfrm>
              <a:custGeom>
                <a:avLst/>
                <a:gdLst>
                  <a:gd name="T0" fmla="*/ 0 w 189"/>
                  <a:gd name="T1" fmla="*/ 1 h 204"/>
                  <a:gd name="T2" fmla="*/ 1 w 189"/>
                  <a:gd name="T3" fmla="*/ 1 h 204"/>
                  <a:gd name="T4" fmla="*/ 1 w 189"/>
                  <a:gd name="T5" fmla="*/ 1 h 204"/>
                  <a:gd name="T6" fmla="*/ 1 w 189"/>
                  <a:gd name="T7" fmla="*/ 1 h 204"/>
                  <a:gd name="T8" fmla="*/ 1 w 189"/>
                  <a:gd name="T9" fmla="*/ 1 h 204"/>
                  <a:gd name="T10" fmla="*/ 1 w 189"/>
                  <a:gd name="T11" fmla="*/ 1 h 204"/>
                  <a:gd name="T12" fmla="*/ 1 w 189"/>
                  <a:gd name="T13" fmla="*/ 0 h 204"/>
                  <a:gd name="T14" fmla="*/ 1 w 189"/>
                  <a:gd name="T15" fmla="*/ 1 h 204"/>
                  <a:gd name="T16" fmla="*/ 0 w 189"/>
                  <a:gd name="T17" fmla="*/ 1 h 2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9"/>
                  <a:gd name="T28" fmla="*/ 0 h 204"/>
                  <a:gd name="T29" fmla="*/ 189 w 189"/>
                  <a:gd name="T30" fmla="*/ 204 h 20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9" h="204">
                    <a:moveTo>
                      <a:pt x="0" y="195"/>
                    </a:moveTo>
                    <a:lnTo>
                      <a:pt x="15" y="69"/>
                    </a:lnTo>
                    <a:lnTo>
                      <a:pt x="29" y="45"/>
                    </a:lnTo>
                    <a:lnTo>
                      <a:pt x="41" y="30"/>
                    </a:lnTo>
                    <a:lnTo>
                      <a:pt x="63" y="16"/>
                    </a:lnTo>
                    <a:lnTo>
                      <a:pt x="89" y="9"/>
                    </a:lnTo>
                    <a:lnTo>
                      <a:pt x="189" y="0"/>
                    </a:lnTo>
                    <a:lnTo>
                      <a:pt x="189" y="204"/>
                    </a:lnTo>
                    <a:lnTo>
                      <a:pt x="0" y="195"/>
                    </a:lnTo>
                    <a:close/>
                  </a:path>
                </a:pathLst>
              </a:custGeom>
              <a:solidFill>
                <a:schemeClr val="tx1"/>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143" name="Freeform 34"/>
              <p:cNvSpPr>
                <a:spLocks/>
              </p:cNvSpPr>
              <p:nvPr/>
            </p:nvSpPr>
            <p:spPr bwMode="auto">
              <a:xfrm>
                <a:off x="3255" y="3322"/>
                <a:ext cx="160" cy="135"/>
              </a:xfrm>
              <a:custGeom>
                <a:avLst/>
                <a:gdLst>
                  <a:gd name="T0" fmla="*/ 1 w 252"/>
                  <a:gd name="T1" fmla="*/ 1 h 213"/>
                  <a:gd name="T2" fmla="*/ 0 w 252"/>
                  <a:gd name="T3" fmla="*/ 0 h 213"/>
                  <a:gd name="T4" fmla="*/ 1 w 252"/>
                  <a:gd name="T5" fmla="*/ 0 h 213"/>
                  <a:gd name="T6" fmla="*/ 1 w 252"/>
                  <a:gd name="T7" fmla="*/ 1 h 213"/>
                  <a:gd name="T8" fmla="*/ 1 w 252"/>
                  <a:gd name="T9" fmla="*/ 1 h 213"/>
                  <a:gd name="T10" fmla="*/ 1 w 252"/>
                  <a:gd name="T11" fmla="*/ 1 h 213"/>
                  <a:gd name="T12" fmla="*/ 1 w 252"/>
                  <a:gd name="T13" fmla="*/ 1 h 213"/>
                  <a:gd name="T14" fmla="*/ 0 60000 65536"/>
                  <a:gd name="T15" fmla="*/ 0 60000 65536"/>
                  <a:gd name="T16" fmla="*/ 0 60000 65536"/>
                  <a:gd name="T17" fmla="*/ 0 60000 65536"/>
                  <a:gd name="T18" fmla="*/ 0 60000 65536"/>
                  <a:gd name="T19" fmla="*/ 0 60000 65536"/>
                  <a:gd name="T20" fmla="*/ 0 60000 65536"/>
                  <a:gd name="T21" fmla="*/ 0 w 252"/>
                  <a:gd name="T22" fmla="*/ 0 h 213"/>
                  <a:gd name="T23" fmla="*/ 252 w 252"/>
                  <a:gd name="T24" fmla="*/ 213 h 2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2" h="213">
                    <a:moveTo>
                      <a:pt x="3" y="207"/>
                    </a:moveTo>
                    <a:lnTo>
                      <a:pt x="0" y="0"/>
                    </a:lnTo>
                    <a:lnTo>
                      <a:pt x="210" y="0"/>
                    </a:lnTo>
                    <a:lnTo>
                      <a:pt x="252" y="149"/>
                    </a:lnTo>
                    <a:lnTo>
                      <a:pt x="215" y="191"/>
                    </a:lnTo>
                    <a:lnTo>
                      <a:pt x="99" y="213"/>
                    </a:lnTo>
                    <a:lnTo>
                      <a:pt x="3" y="207"/>
                    </a:lnTo>
                    <a:close/>
                  </a:path>
                </a:pathLst>
              </a:custGeom>
              <a:solidFill>
                <a:schemeClr val="tx1"/>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144" name="Freeform 35"/>
              <p:cNvSpPr>
                <a:spLocks/>
              </p:cNvSpPr>
              <p:nvPr/>
            </p:nvSpPr>
            <p:spPr bwMode="auto">
              <a:xfrm>
                <a:off x="3360" y="3383"/>
                <a:ext cx="45" cy="63"/>
              </a:xfrm>
              <a:custGeom>
                <a:avLst/>
                <a:gdLst>
                  <a:gd name="T0" fmla="*/ 0 w 276"/>
                  <a:gd name="T1" fmla="*/ 0 h 388"/>
                  <a:gd name="T2" fmla="*/ 0 w 276"/>
                  <a:gd name="T3" fmla="*/ 0 h 388"/>
                  <a:gd name="T4" fmla="*/ 0 w 276"/>
                  <a:gd name="T5" fmla="*/ 0 h 388"/>
                  <a:gd name="T6" fmla="*/ 0 w 276"/>
                  <a:gd name="T7" fmla="*/ 0 h 388"/>
                  <a:gd name="T8" fmla="*/ 0 w 276"/>
                  <a:gd name="T9" fmla="*/ 0 h 388"/>
                  <a:gd name="T10" fmla="*/ 0 w 276"/>
                  <a:gd name="T11" fmla="*/ 0 h 388"/>
                  <a:gd name="T12" fmla="*/ 0 w 276"/>
                  <a:gd name="T13" fmla="*/ 0 h 388"/>
                  <a:gd name="T14" fmla="*/ 0 w 276"/>
                  <a:gd name="T15" fmla="*/ 0 h 388"/>
                  <a:gd name="T16" fmla="*/ 0 w 276"/>
                  <a:gd name="T17" fmla="*/ 0 h 388"/>
                  <a:gd name="T18" fmla="*/ 0 w 276"/>
                  <a:gd name="T19" fmla="*/ 0 h 388"/>
                  <a:gd name="T20" fmla="*/ 0 w 276"/>
                  <a:gd name="T21" fmla="*/ 0 h 388"/>
                  <a:gd name="T22" fmla="*/ 0 w 276"/>
                  <a:gd name="T23" fmla="*/ 0 h 388"/>
                  <a:gd name="T24" fmla="*/ 0 w 276"/>
                  <a:gd name="T25" fmla="*/ 0 h 388"/>
                  <a:gd name="T26" fmla="*/ 0 w 276"/>
                  <a:gd name="T27" fmla="*/ 0 h 388"/>
                  <a:gd name="T28" fmla="*/ 0 w 276"/>
                  <a:gd name="T29" fmla="*/ 0 h 388"/>
                  <a:gd name="T30" fmla="*/ 0 w 276"/>
                  <a:gd name="T31" fmla="*/ 0 h 388"/>
                  <a:gd name="T32" fmla="*/ 0 w 276"/>
                  <a:gd name="T33" fmla="*/ 0 h 388"/>
                  <a:gd name="T34" fmla="*/ 0 w 276"/>
                  <a:gd name="T35" fmla="*/ 0 h 388"/>
                  <a:gd name="T36" fmla="*/ 0 w 276"/>
                  <a:gd name="T37" fmla="*/ 0 h 388"/>
                  <a:gd name="T38" fmla="*/ 0 w 276"/>
                  <a:gd name="T39" fmla="*/ 0 h 388"/>
                  <a:gd name="T40" fmla="*/ 0 w 276"/>
                  <a:gd name="T41" fmla="*/ 0 h 388"/>
                  <a:gd name="T42" fmla="*/ 0 w 276"/>
                  <a:gd name="T43" fmla="*/ 0 h 388"/>
                  <a:gd name="T44" fmla="*/ 0 w 276"/>
                  <a:gd name="T45" fmla="*/ 0 h 388"/>
                  <a:gd name="T46" fmla="*/ 0 w 276"/>
                  <a:gd name="T47" fmla="*/ 0 h 388"/>
                  <a:gd name="T48" fmla="*/ 0 w 276"/>
                  <a:gd name="T49" fmla="*/ 0 h 388"/>
                  <a:gd name="T50" fmla="*/ 0 w 276"/>
                  <a:gd name="T51" fmla="*/ 0 h 388"/>
                  <a:gd name="T52" fmla="*/ 0 w 276"/>
                  <a:gd name="T53" fmla="*/ 0 h 388"/>
                  <a:gd name="T54" fmla="*/ 0 w 276"/>
                  <a:gd name="T55" fmla="*/ 0 h 388"/>
                  <a:gd name="T56" fmla="*/ 0 w 276"/>
                  <a:gd name="T57" fmla="*/ 0 h 388"/>
                  <a:gd name="T58" fmla="*/ 0 w 276"/>
                  <a:gd name="T59" fmla="*/ 0 h 388"/>
                  <a:gd name="T60" fmla="*/ 0 w 276"/>
                  <a:gd name="T61" fmla="*/ 0 h 388"/>
                  <a:gd name="T62" fmla="*/ 0 w 276"/>
                  <a:gd name="T63" fmla="*/ 0 h 388"/>
                  <a:gd name="T64" fmla="*/ 0 w 276"/>
                  <a:gd name="T65" fmla="*/ 0 h 388"/>
                  <a:gd name="T66" fmla="*/ 0 w 276"/>
                  <a:gd name="T67" fmla="*/ 0 h 388"/>
                  <a:gd name="T68" fmla="*/ 0 w 276"/>
                  <a:gd name="T69" fmla="*/ 0 h 388"/>
                  <a:gd name="T70" fmla="*/ 0 w 276"/>
                  <a:gd name="T71" fmla="*/ 0 h 388"/>
                  <a:gd name="T72" fmla="*/ 0 w 276"/>
                  <a:gd name="T73" fmla="*/ 0 h 388"/>
                  <a:gd name="T74" fmla="*/ 0 w 276"/>
                  <a:gd name="T75" fmla="*/ 0 h 388"/>
                  <a:gd name="T76" fmla="*/ 0 w 276"/>
                  <a:gd name="T77" fmla="*/ 0 h 388"/>
                  <a:gd name="T78" fmla="*/ 0 w 276"/>
                  <a:gd name="T79" fmla="*/ 0 h 388"/>
                  <a:gd name="T80" fmla="*/ 0 w 276"/>
                  <a:gd name="T81" fmla="*/ 0 h 388"/>
                  <a:gd name="T82" fmla="*/ 0 w 276"/>
                  <a:gd name="T83" fmla="*/ 0 h 388"/>
                  <a:gd name="T84" fmla="*/ 0 w 276"/>
                  <a:gd name="T85" fmla="*/ 0 h 388"/>
                  <a:gd name="T86" fmla="*/ 0 w 276"/>
                  <a:gd name="T87" fmla="*/ 0 h 388"/>
                  <a:gd name="T88" fmla="*/ 0 w 276"/>
                  <a:gd name="T89" fmla="*/ 0 h 388"/>
                  <a:gd name="T90" fmla="*/ 0 w 276"/>
                  <a:gd name="T91" fmla="*/ 0 h 388"/>
                  <a:gd name="T92" fmla="*/ 0 w 276"/>
                  <a:gd name="T93" fmla="*/ 0 h 388"/>
                  <a:gd name="T94" fmla="*/ 0 w 276"/>
                  <a:gd name="T95" fmla="*/ 0 h 388"/>
                  <a:gd name="T96" fmla="*/ 0 w 276"/>
                  <a:gd name="T97" fmla="*/ 0 h 388"/>
                  <a:gd name="T98" fmla="*/ 0 w 276"/>
                  <a:gd name="T99" fmla="*/ 0 h 388"/>
                  <a:gd name="T100" fmla="*/ 0 w 276"/>
                  <a:gd name="T101" fmla="*/ 0 h 388"/>
                  <a:gd name="T102" fmla="*/ 0 w 276"/>
                  <a:gd name="T103" fmla="*/ 0 h 388"/>
                  <a:gd name="T104" fmla="*/ 0 w 276"/>
                  <a:gd name="T105" fmla="*/ 0 h 388"/>
                  <a:gd name="T106" fmla="*/ 0 w 276"/>
                  <a:gd name="T107" fmla="*/ 0 h 388"/>
                  <a:gd name="T108" fmla="*/ 0 w 276"/>
                  <a:gd name="T109" fmla="*/ 0 h 38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76"/>
                  <a:gd name="T166" fmla="*/ 0 h 388"/>
                  <a:gd name="T167" fmla="*/ 276 w 276"/>
                  <a:gd name="T168" fmla="*/ 388 h 38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76" h="388">
                    <a:moveTo>
                      <a:pt x="14" y="325"/>
                    </a:moveTo>
                    <a:lnTo>
                      <a:pt x="6" y="304"/>
                    </a:lnTo>
                    <a:lnTo>
                      <a:pt x="0" y="262"/>
                    </a:lnTo>
                    <a:lnTo>
                      <a:pt x="2" y="217"/>
                    </a:lnTo>
                    <a:lnTo>
                      <a:pt x="12" y="171"/>
                    </a:lnTo>
                    <a:lnTo>
                      <a:pt x="29" y="125"/>
                    </a:lnTo>
                    <a:lnTo>
                      <a:pt x="52" y="84"/>
                    </a:lnTo>
                    <a:lnTo>
                      <a:pt x="80" y="49"/>
                    </a:lnTo>
                    <a:lnTo>
                      <a:pt x="113" y="23"/>
                    </a:lnTo>
                    <a:lnTo>
                      <a:pt x="145" y="6"/>
                    </a:lnTo>
                    <a:lnTo>
                      <a:pt x="179" y="0"/>
                    </a:lnTo>
                    <a:lnTo>
                      <a:pt x="208" y="6"/>
                    </a:lnTo>
                    <a:lnTo>
                      <a:pt x="236" y="23"/>
                    </a:lnTo>
                    <a:lnTo>
                      <a:pt x="255" y="49"/>
                    </a:lnTo>
                    <a:lnTo>
                      <a:pt x="268" y="84"/>
                    </a:lnTo>
                    <a:lnTo>
                      <a:pt x="276" y="125"/>
                    </a:lnTo>
                    <a:lnTo>
                      <a:pt x="274" y="171"/>
                    </a:lnTo>
                    <a:lnTo>
                      <a:pt x="265" y="219"/>
                    </a:lnTo>
                    <a:lnTo>
                      <a:pt x="248" y="264"/>
                    </a:lnTo>
                    <a:lnTo>
                      <a:pt x="225" y="304"/>
                    </a:lnTo>
                    <a:lnTo>
                      <a:pt x="196" y="340"/>
                    </a:lnTo>
                    <a:lnTo>
                      <a:pt x="164" y="367"/>
                    </a:lnTo>
                    <a:lnTo>
                      <a:pt x="130" y="382"/>
                    </a:lnTo>
                    <a:lnTo>
                      <a:pt x="97" y="388"/>
                    </a:lnTo>
                    <a:lnTo>
                      <a:pt x="67" y="382"/>
                    </a:lnTo>
                    <a:lnTo>
                      <a:pt x="40" y="365"/>
                    </a:lnTo>
                    <a:lnTo>
                      <a:pt x="19" y="340"/>
                    </a:lnTo>
                    <a:lnTo>
                      <a:pt x="57" y="319"/>
                    </a:lnTo>
                    <a:lnTo>
                      <a:pt x="80" y="335"/>
                    </a:lnTo>
                    <a:lnTo>
                      <a:pt x="103" y="340"/>
                    </a:lnTo>
                    <a:lnTo>
                      <a:pt x="128" y="338"/>
                    </a:lnTo>
                    <a:lnTo>
                      <a:pt x="152" y="327"/>
                    </a:lnTo>
                    <a:lnTo>
                      <a:pt x="177" y="308"/>
                    </a:lnTo>
                    <a:lnTo>
                      <a:pt x="200" y="283"/>
                    </a:lnTo>
                    <a:lnTo>
                      <a:pt x="217" y="253"/>
                    </a:lnTo>
                    <a:lnTo>
                      <a:pt x="232" y="219"/>
                    </a:lnTo>
                    <a:lnTo>
                      <a:pt x="240" y="183"/>
                    </a:lnTo>
                    <a:lnTo>
                      <a:pt x="242" y="148"/>
                    </a:lnTo>
                    <a:lnTo>
                      <a:pt x="238" y="116"/>
                    </a:lnTo>
                    <a:lnTo>
                      <a:pt x="229" y="89"/>
                    </a:lnTo>
                    <a:lnTo>
                      <a:pt x="213" y="68"/>
                    </a:lnTo>
                    <a:lnTo>
                      <a:pt x="194" y="53"/>
                    </a:lnTo>
                    <a:lnTo>
                      <a:pt x="173" y="49"/>
                    </a:lnTo>
                    <a:lnTo>
                      <a:pt x="147" y="51"/>
                    </a:lnTo>
                    <a:lnTo>
                      <a:pt x="122" y="63"/>
                    </a:lnTo>
                    <a:lnTo>
                      <a:pt x="99" y="82"/>
                    </a:lnTo>
                    <a:lnTo>
                      <a:pt x="76" y="106"/>
                    </a:lnTo>
                    <a:lnTo>
                      <a:pt x="59" y="137"/>
                    </a:lnTo>
                    <a:lnTo>
                      <a:pt x="44" y="171"/>
                    </a:lnTo>
                    <a:lnTo>
                      <a:pt x="35" y="205"/>
                    </a:lnTo>
                    <a:lnTo>
                      <a:pt x="33" y="240"/>
                    </a:lnTo>
                    <a:lnTo>
                      <a:pt x="37" y="272"/>
                    </a:lnTo>
                    <a:lnTo>
                      <a:pt x="48" y="304"/>
                    </a:lnTo>
                    <a:lnTo>
                      <a:pt x="1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5" name="Freeform 36"/>
              <p:cNvSpPr>
                <a:spLocks/>
              </p:cNvSpPr>
              <p:nvPr/>
            </p:nvSpPr>
            <p:spPr bwMode="auto">
              <a:xfrm>
                <a:off x="3362" y="3431"/>
                <a:ext cx="9" cy="7"/>
              </a:xfrm>
              <a:custGeom>
                <a:avLst/>
                <a:gdLst>
                  <a:gd name="T0" fmla="*/ 0 w 53"/>
                  <a:gd name="T1" fmla="*/ 0 h 43"/>
                  <a:gd name="T2" fmla="*/ 0 w 53"/>
                  <a:gd name="T3" fmla="*/ 0 h 43"/>
                  <a:gd name="T4" fmla="*/ 0 w 53"/>
                  <a:gd name="T5" fmla="*/ 0 h 43"/>
                  <a:gd name="T6" fmla="*/ 0 w 53"/>
                  <a:gd name="T7" fmla="*/ 0 h 43"/>
                  <a:gd name="T8" fmla="*/ 0 w 53"/>
                  <a:gd name="T9" fmla="*/ 0 h 43"/>
                  <a:gd name="T10" fmla="*/ 0 w 53"/>
                  <a:gd name="T11" fmla="*/ 0 h 43"/>
                  <a:gd name="T12" fmla="*/ 0 60000 65536"/>
                  <a:gd name="T13" fmla="*/ 0 60000 65536"/>
                  <a:gd name="T14" fmla="*/ 0 60000 65536"/>
                  <a:gd name="T15" fmla="*/ 0 60000 65536"/>
                  <a:gd name="T16" fmla="*/ 0 60000 65536"/>
                  <a:gd name="T17" fmla="*/ 0 60000 65536"/>
                  <a:gd name="T18" fmla="*/ 0 w 53"/>
                  <a:gd name="T19" fmla="*/ 0 h 43"/>
                  <a:gd name="T20" fmla="*/ 53 w 5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3" h="43">
                    <a:moveTo>
                      <a:pt x="53" y="28"/>
                    </a:moveTo>
                    <a:lnTo>
                      <a:pt x="30" y="0"/>
                    </a:lnTo>
                    <a:lnTo>
                      <a:pt x="0" y="26"/>
                    </a:lnTo>
                    <a:lnTo>
                      <a:pt x="9" y="43"/>
                    </a:lnTo>
                    <a:lnTo>
                      <a:pt x="5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6" name="Freeform 37"/>
              <p:cNvSpPr>
                <a:spLocks/>
              </p:cNvSpPr>
              <p:nvPr/>
            </p:nvSpPr>
            <p:spPr bwMode="auto">
              <a:xfrm>
                <a:off x="3367" y="3401"/>
                <a:ext cx="33" cy="23"/>
              </a:xfrm>
              <a:custGeom>
                <a:avLst/>
                <a:gdLst>
                  <a:gd name="T0" fmla="*/ 0 w 202"/>
                  <a:gd name="T1" fmla="*/ 0 h 141"/>
                  <a:gd name="T2" fmla="*/ 0 w 202"/>
                  <a:gd name="T3" fmla="*/ 0 h 141"/>
                  <a:gd name="T4" fmla="*/ 0 w 202"/>
                  <a:gd name="T5" fmla="*/ 0 h 141"/>
                  <a:gd name="T6" fmla="*/ 0 w 202"/>
                  <a:gd name="T7" fmla="*/ 0 h 141"/>
                  <a:gd name="T8" fmla="*/ 0 w 202"/>
                  <a:gd name="T9" fmla="*/ 0 h 141"/>
                  <a:gd name="T10" fmla="*/ 0 w 202"/>
                  <a:gd name="T11" fmla="*/ 0 h 141"/>
                  <a:gd name="T12" fmla="*/ 0 w 202"/>
                  <a:gd name="T13" fmla="*/ 0 h 141"/>
                  <a:gd name="T14" fmla="*/ 0 60000 65536"/>
                  <a:gd name="T15" fmla="*/ 0 60000 65536"/>
                  <a:gd name="T16" fmla="*/ 0 60000 65536"/>
                  <a:gd name="T17" fmla="*/ 0 60000 65536"/>
                  <a:gd name="T18" fmla="*/ 0 60000 65536"/>
                  <a:gd name="T19" fmla="*/ 0 60000 65536"/>
                  <a:gd name="T20" fmla="*/ 0 60000 65536"/>
                  <a:gd name="T21" fmla="*/ 0 w 202"/>
                  <a:gd name="T22" fmla="*/ 0 h 141"/>
                  <a:gd name="T23" fmla="*/ 202 w 202"/>
                  <a:gd name="T24" fmla="*/ 141 h 1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2" h="141">
                    <a:moveTo>
                      <a:pt x="202" y="78"/>
                    </a:moveTo>
                    <a:lnTo>
                      <a:pt x="23" y="0"/>
                    </a:lnTo>
                    <a:lnTo>
                      <a:pt x="0" y="38"/>
                    </a:lnTo>
                    <a:lnTo>
                      <a:pt x="71" y="141"/>
                    </a:lnTo>
                    <a:lnTo>
                      <a:pt x="202" y="122"/>
                    </a:lnTo>
                    <a:lnTo>
                      <a:pt x="202"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7" name="Freeform 38"/>
              <p:cNvSpPr>
                <a:spLocks/>
              </p:cNvSpPr>
              <p:nvPr/>
            </p:nvSpPr>
            <p:spPr bwMode="auto">
              <a:xfrm>
                <a:off x="3245" y="3415"/>
                <a:ext cx="195" cy="185"/>
              </a:xfrm>
              <a:custGeom>
                <a:avLst/>
                <a:gdLst>
                  <a:gd name="T0" fmla="*/ 0 w 306"/>
                  <a:gd name="T1" fmla="*/ 1 h 290"/>
                  <a:gd name="T2" fmla="*/ 1 w 306"/>
                  <a:gd name="T3" fmla="*/ 1 h 290"/>
                  <a:gd name="T4" fmla="*/ 1 w 306"/>
                  <a:gd name="T5" fmla="*/ 1 h 290"/>
                  <a:gd name="T6" fmla="*/ 1 w 306"/>
                  <a:gd name="T7" fmla="*/ 1 h 290"/>
                  <a:gd name="T8" fmla="*/ 1 w 306"/>
                  <a:gd name="T9" fmla="*/ 1 h 290"/>
                  <a:gd name="T10" fmla="*/ 1 w 306"/>
                  <a:gd name="T11" fmla="*/ 1 h 290"/>
                  <a:gd name="T12" fmla="*/ 1 w 306"/>
                  <a:gd name="T13" fmla="*/ 0 h 290"/>
                  <a:gd name="T14" fmla="*/ 0 60000 65536"/>
                  <a:gd name="T15" fmla="*/ 0 60000 65536"/>
                  <a:gd name="T16" fmla="*/ 0 60000 65536"/>
                  <a:gd name="T17" fmla="*/ 0 60000 65536"/>
                  <a:gd name="T18" fmla="*/ 0 60000 65536"/>
                  <a:gd name="T19" fmla="*/ 0 60000 65536"/>
                  <a:gd name="T20" fmla="*/ 0 60000 65536"/>
                  <a:gd name="T21" fmla="*/ 0 w 306"/>
                  <a:gd name="T22" fmla="*/ 0 h 290"/>
                  <a:gd name="T23" fmla="*/ 306 w 306"/>
                  <a:gd name="T24" fmla="*/ 290 h 2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6" h="290">
                    <a:moveTo>
                      <a:pt x="0" y="71"/>
                    </a:moveTo>
                    <a:lnTo>
                      <a:pt x="3" y="290"/>
                    </a:lnTo>
                    <a:lnTo>
                      <a:pt x="279" y="287"/>
                    </a:lnTo>
                    <a:lnTo>
                      <a:pt x="299" y="272"/>
                    </a:lnTo>
                    <a:lnTo>
                      <a:pt x="306" y="248"/>
                    </a:lnTo>
                    <a:lnTo>
                      <a:pt x="299" y="48"/>
                    </a:lnTo>
                    <a:lnTo>
                      <a:pt x="284" y="0"/>
                    </a:lnTo>
                  </a:path>
                </a:pathLst>
              </a:custGeom>
              <a:noFill/>
              <a:ln w="12700" cap="flat" cmpd="sng">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148" name="Freeform 39"/>
              <p:cNvSpPr>
                <a:spLocks/>
              </p:cNvSpPr>
              <p:nvPr/>
            </p:nvSpPr>
            <p:spPr bwMode="auto">
              <a:xfrm rot="1661969">
                <a:off x="3494" y="3239"/>
                <a:ext cx="130" cy="102"/>
              </a:xfrm>
              <a:custGeom>
                <a:avLst/>
                <a:gdLst>
                  <a:gd name="T0" fmla="*/ 0 w 530"/>
                  <a:gd name="T1" fmla="*/ 0 h 342"/>
                  <a:gd name="T2" fmla="*/ 0 w 530"/>
                  <a:gd name="T3" fmla="*/ 0 h 342"/>
                  <a:gd name="T4" fmla="*/ 0 w 530"/>
                  <a:gd name="T5" fmla="*/ 0 h 342"/>
                  <a:gd name="T6" fmla="*/ 0 w 530"/>
                  <a:gd name="T7" fmla="*/ 0 h 342"/>
                  <a:gd name="T8" fmla="*/ 0 w 530"/>
                  <a:gd name="T9" fmla="*/ 0 h 342"/>
                  <a:gd name="T10" fmla="*/ 0 w 530"/>
                  <a:gd name="T11" fmla="*/ 0 h 342"/>
                  <a:gd name="T12" fmla="*/ 0 w 530"/>
                  <a:gd name="T13" fmla="*/ 0 h 342"/>
                  <a:gd name="T14" fmla="*/ 0 w 530"/>
                  <a:gd name="T15" fmla="*/ 0 h 342"/>
                  <a:gd name="T16" fmla="*/ 0 w 530"/>
                  <a:gd name="T17" fmla="*/ 0 h 342"/>
                  <a:gd name="T18" fmla="*/ 0 w 530"/>
                  <a:gd name="T19" fmla="*/ 0 h 342"/>
                  <a:gd name="T20" fmla="*/ 0 w 530"/>
                  <a:gd name="T21" fmla="*/ 0 h 342"/>
                  <a:gd name="T22" fmla="*/ 0 w 530"/>
                  <a:gd name="T23" fmla="*/ 0 h 342"/>
                  <a:gd name="T24" fmla="*/ 0 w 530"/>
                  <a:gd name="T25" fmla="*/ 0 h 342"/>
                  <a:gd name="T26" fmla="*/ 0 w 530"/>
                  <a:gd name="T27" fmla="*/ 0 h 342"/>
                  <a:gd name="T28" fmla="*/ 0 w 530"/>
                  <a:gd name="T29" fmla="*/ 0 h 342"/>
                  <a:gd name="T30" fmla="*/ 0 w 530"/>
                  <a:gd name="T31" fmla="*/ 0 h 342"/>
                  <a:gd name="T32" fmla="*/ 0 w 530"/>
                  <a:gd name="T33" fmla="*/ 0 h 342"/>
                  <a:gd name="T34" fmla="*/ 0 w 530"/>
                  <a:gd name="T35" fmla="*/ 0 h 342"/>
                  <a:gd name="T36" fmla="*/ 0 w 530"/>
                  <a:gd name="T37" fmla="*/ 0 h 342"/>
                  <a:gd name="T38" fmla="*/ 0 w 530"/>
                  <a:gd name="T39" fmla="*/ 0 h 342"/>
                  <a:gd name="T40" fmla="*/ 0 w 530"/>
                  <a:gd name="T41" fmla="*/ 0 h 342"/>
                  <a:gd name="T42" fmla="*/ 0 w 530"/>
                  <a:gd name="T43" fmla="*/ 0 h 342"/>
                  <a:gd name="T44" fmla="*/ 0 w 530"/>
                  <a:gd name="T45" fmla="*/ 0 h 342"/>
                  <a:gd name="T46" fmla="*/ 0 w 530"/>
                  <a:gd name="T47" fmla="*/ 0 h 342"/>
                  <a:gd name="T48" fmla="*/ 0 w 530"/>
                  <a:gd name="T49" fmla="*/ 0 h 342"/>
                  <a:gd name="T50" fmla="*/ 0 w 530"/>
                  <a:gd name="T51" fmla="*/ 0 h 342"/>
                  <a:gd name="T52" fmla="*/ 0 w 530"/>
                  <a:gd name="T53" fmla="*/ 0 h 342"/>
                  <a:gd name="T54" fmla="*/ 0 w 530"/>
                  <a:gd name="T55" fmla="*/ 0 h 342"/>
                  <a:gd name="T56" fmla="*/ 0 w 530"/>
                  <a:gd name="T57" fmla="*/ 0 h 342"/>
                  <a:gd name="T58" fmla="*/ 0 w 530"/>
                  <a:gd name="T59" fmla="*/ 0 h 342"/>
                  <a:gd name="T60" fmla="*/ 0 w 530"/>
                  <a:gd name="T61" fmla="*/ 0 h 342"/>
                  <a:gd name="T62" fmla="*/ 0 w 530"/>
                  <a:gd name="T63" fmla="*/ 0 h 342"/>
                  <a:gd name="T64" fmla="*/ 0 w 530"/>
                  <a:gd name="T65" fmla="*/ 0 h 342"/>
                  <a:gd name="T66" fmla="*/ 0 w 530"/>
                  <a:gd name="T67" fmla="*/ 0 h 342"/>
                  <a:gd name="T68" fmla="*/ 0 w 530"/>
                  <a:gd name="T69" fmla="*/ 0 h 342"/>
                  <a:gd name="T70" fmla="*/ 0 w 530"/>
                  <a:gd name="T71" fmla="*/ 0 h 342"/>
                  <a:gd name="T72" fmla="*/ 0 w 530"/>
                  <a:gd name="T73" fmla="*/ 0 h 342"/>
                  <a:gd name="T74" fmla="*/ 0 w 530"/>
                  <a:gd name="T75" fmla="*/ 0 h 342"/>
                  <a:gd name="T76" fmla="*/ 0 w 530"/>
                  <a:gd name="T77" fmla="*/ 0 h 342"/>
                  <a:gd name="T78" fmla="*/ 0 w 530"/>
                  <a:gd name="T79" fmla="*/ 0 h 342"/>
                  <a:gd name="T80" fmla="*/ 0 w 530"/>
                  <a:gd name="T81" fmla="*/ 0 h 342"/>
                  <a:gd name="T82" fmla="*/ 0 w 530"/>
                  <a:gd name="T83" fmla="*/ 0 h 342"/>
                  <a:gd name="T84" fmla="*/ 0 w 530"/>
                  <a:gd name="T85" fmla="*/ 0 h 342"/>
                  <a:gd name="T86" fmla="*/ 0 w 530"/>
                  <a:gd name="T87" fmla="*/ 0 h 342"/>
                  <a:gd name="T88" fmla="*/ 0 w 530"/>
                  <a:gd name="T89" fmla="*/ 0 h 342"/>
                  <a:gd name="T90" fmla="*/ 0 w 530"/>
                  <a:gd name="T91" fmla="*/ 0 h 342"/>
                  <a:gd name="T92" fmla="*/ 0 w 530"/>
                  <a:gd name="T93" fmla="*/ 0 h 342"/>
                  <a:gd name="T94" fmla="*/ 0 w 530"/>
                  <a:gd name="T95" fmla="*/ 0 h 342"/>
                  <a:gd name="T96" fmla="*/ 0 w 530"/>
                  <a:gd name="T97" fmla="*/ 0 h 342"/>
                  <a:gd name="T98" fmla="*/ 0 w 530"/>
                  <a:gd name="T99" fmla="*/ 0 h 342"/>
                  <a:gd name="T100" fmla="*/ 0 w 530"/>
                  <a:gd name="T101" fmla="*/ 0 h 3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30"/>
                  <a:gd name="T154" fmla="*/ 0 h 342"/>
                  <a:gd name="T155" fmla="*/ 530 w 530"/>
                  <a:gd name="T156" fmla="*/ 342 h 3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30" h="342">
                    <a:moveTo>
                      <a:pt x="101" y="183"/>
                    </a:moveTo>
                    <a:lnTo>
                      <a:pt x="99" y="183"/>
                    </a:lnTo>
                    <a:lnTo>
                      <a:pt x="91" y="184"/>
                    </a:lnTo>
                    <a:lnTo>
                      <a:pt x="86" y="184"/>
                    </a:lnTo>
                    <a:lnTo>
                      <a:pt x="82" y="186"/>
                    </a:lnTo>
                    <a:lnTo>
                      <a:pt x="76" y="188"/>
                    </a:lnTo>
                    <a:lnTo>
                      <a:pt x="70" y="192"/>
                    </a:lnTo>
                    <a:lnTo>
                      <a:pt x="63" y="194"/>
                    </a:lnTo>
                    <a:lnTo>
                      <a:pt x="55" y="198"/>
                    </a:lnTo>
                    <a:lnTo>
                      <a:pt x="49" y="200"/>
                    </a:lnTo>
                    <a:lnTo>
                      <a:pt x="44" y="203"/>
                    </a:lnTo>
                    <a:lnTo>
                      <a:pt x="36" y="205"/>
                    </a:lnTo>
                    <a:lnTo>
                      <a:pt x="30" y="211"/>
                    </a:lnTo>
                    <a:lnTo>
                      <a:pt x="23" y="215"/>
                    </a:lnTo>
                    <a:lnTo>
                      <a:pt x="19" y="221"/>
                    </a:lnTo>
                    <a:lnTo>
                      <a:pt x="13" y="224"/>
                    </a:lnTo>
                    <a:lnTo>
                      <a:pt x="8" y="230"/>
                    </a:lnTo>
                    <a:lnTo>
                      <a:pt x="4" y="236"/>
                    </a:lnTo>
                    <a:lnTo>
                      <a:pt x="2" y="241"/>
                    </a:lnTo>
                    <a:lnTo>
                      <a:pt x="0" y="249"/>
                    </a:lnTo>
                    <a:lnTo>
                      <a:pt x="0" y="255"/>
                    </a:lnTo>
                    <a:lnTo>
                      <a:pt x="0" y="262"/>
                    </a:lnTo>
                    <a:lnTo>
                      <a:pt x="4" y="270"/>
                    </a:lnTo>
                    <a:lnTo>
                      <a:pt x="6" y="278"/>
                    </a:lnTo>
                    <a:lnTo>
                      <a:pt x="11" y="285"/>
                    </a:lnTo>
                    <a:lnTo>
                      <a:pt x="17" y="295"/>
                    </a:lnTo>
                    <a:lnTo>
                      <a:pt x="29" y="304"/>
                    </a:lnTo>
                    <a:lnTo>
                      <a:pt x="32" y="308"/>
                    </a:lnTo>
                    <a:lnTo>
                      <a:pt x="38" y="314"/>
                    </a:lnTo>
                    <a:lnTo>
                      <a:pt x="44" y="318"/>
                    </a:lnTo>
                    <a:lnTo>
                      <a:pt x="51" y="321"/>
                    </a:lnTo>
                    <a:lnTo>
                      <a:pt x="59" y="327"/>
                    </a:lnTo>
                    <a:lnTo>
                      <a:pt x="67" y="333"/>
                    </a:lnTo>
                    <a:lnTo>
                      <a:pt x="76" y="337"/>
                    </a:lnTo>
                    <a:lnTo>
                      <a:pt x="86" y="342"/>
                    </a:lnTo>
                    <a:lnTo>
                      <a:pt x="89" y="342"/>
                    </a:lnTo>
                    <a:lnTo>
                      <a:pt x="97" y="342"/>
                    </a:lnTo>
                    <a:lnTo>
                      <a:pt x="105" y="342"/>
                    </a:lnTo>
                    <a:lnTo>
                      <a:pt x="108" y="340"/>
                    </a:lnTo>
                    <a:lnTo>
                      <a:pt x="116" y="340"/>
                    </a:lnTo>
                    <a:lnTo>
                      <a:pt x="122" y="338"/>
                    </a:lnTo>
                    <a:lnTo>
                      <a:pt x="127" y="338"/>
                    </a:lnTo>
                    <a:lnTo>
                      <a:pt x="133" y="337"/>
                    </a:lnTo>
                    <a:lnTo>
                      <a:pt x="139" y="337"/>
                    </a:lnTo>
                    <a:lnTo>
                      <a:pt x="146" y="335"/>
                    </a:lnTo>
                    <a:lnTo>
                      <a:pt x="154" y="333"/>
                    </a:lnTo>
                    <a:lnTo>
                      <a:pt x="162" y="331"/>
                    </a:lnTo>
                    <a:lnTo>
                      <a:pt x="167" y="327"/>
                    </a:lnTo>
                    <a:lnTo>
                      <a:pt x="175" y="323"/>
                    </a:lnTo>
                    <a:lnTo>
                      <a:pt x="183" y="321"/>
                    </a:lnTo>
                    <a:lnTo>
                      <a:pt x="188" y="316"/>
                    </a:lnTo>
                    <a:lnTo>
                      <a:pt x="194" y="312"/>
                    </a:lnTo>
                    <a:lnTo>
                      <a:pt x="202" y="306"/>
                    </a:lnTo>
                    <a:lnTo>
                      <a:pt x="209" y="302"/>
                    </a:lnTo>
                    <a:lnTo>
                      <a:pt x="215" y="297"/>
                    </a:lnTo>
                    <a:lnTo>
                      <a:pt x="221" y="289"/>
                    </a:lnTo>
                    <a:lnTo>
                      <a:pt x="226" y="283"/>
                    </a:lnTo>
                    <a:lnTo>
                      <a:pt x="232" y="276"/>
                    </a:lnTo>
                    <a:lnTo>
                      <a:pt x="236" y="266"/>
                    </a:lnTo>
                    <a:lnTo>
                      <a:pt x="240" y="259"/>
                    </a:lnTo>
                    <a:lnTo>
                      <a:pt x="245" y="249"/>
                    </a:lnTo>
                    <a:lnTo>
                      <a:pt x="249" y="240"/>
                    </a:lnTo>
                    <a:lnTo>
                      <a:pt x="251" y="241"/>
                    </a:lnTo>
                    <a:lnTo>
                      <a:pt x="255" y="245"/>
                    </a:lnTo>
                    <a:lnTo>
                      <a:pt x="259" y="251"/>
                    </a:lnTo>
                    <a:lnTo>
                      <a:pt x="268" y="259"/>
                    </a:lnTo>
                    <a:lnTo>
                      <a:pt x="278" y="266"/>
                    </a:lnTo>
                    <a:lnTo>
                      <a:pt x="289" y="274"/>
                    </a:lnTo>
                    <a:lnTo>
                      <a:pt x="295" y="278"/>
                    </a:lnTo>
                    <a:lnTo>
                      <a:pt x="300" y="281"/>
                    </a:lnTo>
                    <a:lnTo>
                      <a:pt x="306" y="283"/>
                    </a:lnTo>
                    <a:lnTo>
                      <a:pt x="314" y="287"/>
                    </a:lnTo>
                    <a:lnTo>
                      <a:pt x="319" y="287"/>
                    </a:lnTo>
                    <a:lnTo>
                      <a:pt x="325" y="289"/>
                    </a:lnTo>
                    <a:lnTo>
                      <a:pt x="331" y="289"/>
                    </a:lnTo>
                    <a:lnTo>
                      <a:pt x="337" y="289"/>
                    </a:lnTo>
                    <a:lnTo>
                      <a:pt x="342" y="287"/>
                    </a:lnTo>
                    <a:lnTo>
                      <a:pt x="348" y="285"/>
                    </a:lnTo>
                    <a:lnTo>
                      <a:pt x="354" y="283"/>
                    </a:lnTo>
                    <a:lnTo>
                      <a:pt x="359" y="280"/>
                    </a:lnTo>
                    <a:lnTo>
                      <a:pt x="365" y="274"/>
                    </a:lnTo>
                    <a:lnTo>
                      <a:pt x="369" y="268"/>
                    </a:lnTo>
                    <a:lnTo>
                      <a:pt x="373" y="259"/>
                    </a:lnTo>
                    <a:lnTo>
                      <a:pt x="376" y="251"/>
                    </a:lnTo>
                    <a:lnTo>
                      <a:pt x="378" y="245"/>
                    </a:lnTo>
                    <a:lnTo>
                      <a:pt x="380" y="240"/>
                    </a:lnTo>
                    <a:lnTo>
                      <a:pt x="380" y="234"/>
                    </a:lnTo>
                    <a:lnTo>
                      <a:pt x="384" y="228"/>
                    </a:lnTo>
                    <a:lnTo>
                      <a:pt x="384" y="221"/>
                    </a:lnTo>
                    <a:lnTo>
                      <a:pt x="386" y="213"/>
                    </a:lnTo>
                    <a:lnTo>
                      <a:pt x="386" y="205"/>
                    </a:lnTo>
                    <a:lnTo>
                      <a:pt x="388" y="198"/>
                    </a:lnTo>
                    <a:lnTo>
                      <a:pt x="390" y="198"/>
                    </a:lnTo>
                    <a:lnTo>
                      <a:pt x="394" y="200"/>
                    </a:lnTo>
                    <a:lnTo>
                      <a:pt x="399" y="200"/>
                    </a:lnTo>
                    <a:lnTo>
                      <a:pt x="409" y="203"/>
                    </a:lnTo>
                    <a:lnTo>
                      <a:pt x="413" y="203"/>
                    </a:lnTo>
                    <a:lnTo>
                      <a:pt x="418" y="205"/>
                    </a:lnTo>
                    <a:lnTo>
                      <a:pt x="424" y="205"/>
                    </a:lnTo>
                    <a:lnTo>
                      <a:pt x="432" y="207"/>
                    </a:lnTo>
                    <a:lnTo>
                      <a:pt x="437" y="207"/>
                    </a:lnTo>
                    <a:lnTo>
                      <a:pt x="443" y="209"/>
                    </a:lnTo>
                    <a:lnTo>
                      <a:pt x="449" y="209"/>
                    </a:lnTo>
                    <a:lnTo>
                      <a:pt x="456" y="211"/>
                    </a:lnTo>
                    <a:lnTo>
                      <a:pt x="462" y="209"/>
                    </a:lnTo>
                    <a:lnTo>
                      <a:pt x="468" y="209"/>
                    </a:lnTo>
                    <a:lnTo>
                      <a:pt x="473" y="209"/>
                    </a:lnTo>
                    <a:lnTo>
                      <a:pt x="481" y="209"/>
                    </a:lnTo>
                    <a:lnTo>
                      <a:pt x="487" y="207"/>
                    </a:lnTo>
                    <a:lnTo>
                      <a:pt x="492" y="207"/>
                    </a:lnTo>
                    <a:lnTo>
                      <a:pt x="498" y="205"/>
                    </a:lnTo>
                    <a:lnTo>
                      <a:pt x="504" y="203"/>
                    </a:lnTo>
                    <a:lnTo>
                      <a:pt x="513" y="198"/>
                    </a:lnTo>
                    <a:lnTo>
                      <a:pt x="521" y="190"/>
                    </a:lnTo>
                    <a:lnTo>
                      <a:pt x="525" y="184"/>
                    </a:lnTo>
                    <a:lnTo>
                      <a:pt x="527" y="181"/>
                    </a:lnTo>
                    <a:lnTo>
                      <a:pt x="529" y="173"/>
                    </a:lnTo>
                    <a:lnTo>
                      <a:pt x="530" y="167"/>
                    </a:lnTo>
                    <a:lnTo>
                      <a:pt x="530" y="158"/>
                    </a:lnTo>
                    <a:lnTo>
                      <a:pt x="530" y="150"/>
                    </a:lnTo>
                    <a:lnTo>
                      <a:pt x="530" y="141"/>
                    </a:lnTo>
                    <a:lnTo>
                      <a:pt x="530" y="133"/>
                    </a:lnTo>
                    <a:lnTo>
                      <a:pt x="529" y="124"/>
                    </a:lnTo>
                    <a:lnTo>
                      <a:pt x="529" y="116"/>
                    </a:lnTo>
                    <a:lnTo>
                      <a:pt x="527" y="106"/>
                    </a:lnTo>
                    <a:lnTo>
                      <a:pt x="527" y="97"/>
                    </a:lnTo>
                    <a:lnTo>
                      <a:pt x="525" y="87"/>
                    </a:lnTo>
                    <a:lnTo>
                      <a:pt x="523" y="78"/>
                    </a:lnTo>
                    <a:lnTo>
                      <a:pt x="519" y="68"/>
                    </a:lnTo>
                    <a:lnTo>
                      <a:pt x="517" y="59"/>
                    </a:lnTo>
                    <a:lnTo>
                      <a:pt x="513" y="51"/>
                    </a:lnTo>
                    <a:lnTo>
                      <a:pt x="510" y="44"/>
                    </a:lnTo>
                    <a:lnTo>
                      <a:pt x="506" y="36"/>
                    </a:lnTo>
                    <a:lnTo>
                      <a:pt x="504" y="30"/>
                    </a:lnTo>
                    <a:lnTo>
                      <a:pt x="498" y="23"/>
                    </a:lnTo>
                    <a:lnTo>
                      <a:pt x="492" y="17"/>
                    </a:lnTo>
                    <a:lnTo>
                      <a:pt x="487" y="10"/>
                    </a:lnTo>
                    <a:lnTo>
                      <a:pt x="481" y="8"/>
                    </a:lnTo>
                    <a:lnTo>
                      <a:pt x="475" y="4"/>
                    </a:lnTo>
                    <a:lnTo>
                      <a:pt x="470" y="2"/>
                    </a:lnTo>
                    <a:lnTo>
                      <a:pt x="462" y="0"/>
                    </a:lnTo>
                    <a:lnTo>
                      <a:pt x="454" y="0"/>
                    </a:lnTo>
                    <a:lnTo>
                      <a:pt x="445" y="0"/>
                    </a:lnTo>
                    <a:lnTo>
                      <a:pt x="437" y="4"/>
                    </a:lnTo>
                    <a:lnTo>
                      <a:pt x="428" y="6"/>
                    </a:lnTo>
                    <a:lnTo>
                      <a:pt x="420" y="13"/>
                    </a:lnTo>
                    <a:lnTo>
                      <a:pt x="411" y="17"/>
                    </a:lnTo>
                    <a:lnTo>
                      <a:pt x="401" y="27"/>
                    </a:lnTo>
                    <a:lnTo>
                      <a:pt x="395" y="30"/>
                    </a:lnTo>
                    <a:lnTo>
                      <a:pt x="390" y="36"/>
                    </a:lnTo>
                    <a:lnTo>
                      <a:pt x="386" y="42"/>
                    </a:lnTo>
                    <a:lnTo>
                      <a:pt x="380" y="49"/>
                    </a:lnTo>
                    <a:lnTo>
                      <a:pt x="378" y="48"/>
                    </a:lnTo>
                    <a:lnTo>
                      <a:pt x="373" y="46"/>
                    </a:lnTo>
                    <a:lnTo>
                      <a:pt x="367" y="42"/>
                    </a:lnTo>
                    <a:lnTo>
                      <a:pt x="357" y="40"/>
                    </a:lnTo>
                    <a:lnTo>
                      <a:pt x="352" y="38"/>
                    </a:lnTo>
                    <a:lnTo>
                      <a:pt x="346" y="36"/>
                    </a:lnTo>
                    <a:lnTo>
                      <a:pt x="338" y="34"/>
                    </a:lnTo>
                    <a:lnTo>
                      <a:pt x="333" y="34"/>
                    </a:lnTo>
                    <a:lnTo>
                      <a:pt x="325" y="32"/>
                    </a:lnTo>
                    <a:lnTo>
                      <a:pt x="319" y="30"/>
                    </a:lnTo>
                    <a:lnTo>
                      <a:pt x="314" y="30"/>
                    </a:lnTo>
                    <a:lnTo>
                      <a:pt x="306" y="30"/>
                    </a:lnTo>
                    <a:lnTo>
                      <a:pt x="298" y="29"/>
                    </a:lnTo>
                    <a:lnTo>
                      <a:pt x="291" y="27"/>
                    </a:lnTo>
                    <a:lnTo>
                      <a:pt x="285" y="27"/>
                    </a:lnTo>
                    <a:lnTo>
                      <a:pt x="278" y="29"/>
                    </a:lnTo>
                    <a:lnTo>
                      <a:pt x="272" y="29"/>
                    </a:lnTo>
                    <a:lnTo>
                      <a:pt x="266" y="30"/>
                    </a:lnTo>
                    <a:lnTo>
                      <a:pt x="259" y="30"/>
                    </a:lnTo>
                    <a:lnTo>
                      <a:pt x="255" y="34"/>
                    </a:lnTo>
                    <a:lnTo>
                      <a:pt x="249" y="34"/>
                    </a:lnTo>
                    <a:lnTo>
                      <a:pt x="243" y="38"/>
                    </a:lnTo>
                    <a:lnTo>
                      <a:pt x="238" y="40"/>
                    </a:lnTo>
                    <a:lnTo>
                      <a:pt x="236" y="46"/>
                    </a:lnTo>
                    <a:lnTo>
                      <a:pt x="232" y="51"/>
                    </a:lnTo>
                    <a:lnTo>
                      <a:pt x="230" y="57"/>
                    </a:lnTo>
                    <a:lnTo>
                      <a:pt x="226" y="63"/>
                    </a:lnTo>
                    <a:lnTo>
                      <a:pt x="226" y="70"/>
                    </a:lnTo>
                    <a:lnTo>
                      <a:pt x="224" y="78"/>
                    </a:lnTo>
                    <a:lnTo>
                      <a:pt x="224" y="86"/>
                    </a:lnTo>
                    <a:lnTo>
                      <a:pt x="221" y="91"/>
                    </a:lnTo>
                    <a:lnTo>
                      <a:pt x="219" y="99"/>
                    </a:lnTo>
                    <a:lnTo>
                      <a:pt x="215" y="105"/>
                    </a:lnTo>
                    <a:lnTo>
                      <a:pt x="211" y="110"/>
                    </a:lnTo>
                    <a:lnTo>
                      <a:pt x="207" y="116"/>
                    </a:lnTo>
                    <a:lnTo>
                      <a:pt x="203" y="122"/>
                    </a:lnTo>
                    <a:lnTo>
                      <a:pt x="192" y="131"/>
                    </a:lnTo>
                    <a:lnTo>
                      <a:pt x="183" y="141"/>
                    </a:lnTo>
                    <a:lnTo>
                      <a:pt x="177" y="145"/>
                    </a:lnTo>
                    <a:lnTo>
                      <a:pt x="171" y="148"/>
                    </a:lnTo>
                    <a:lnTo>
                      <a:pt x="165" y="152"/>
                    </a:lnTo>
                    <a:lnTo>
                      <a:pt x="162" y="156"/>
                    </a:lnTo>
                    <a:lnTo>
                      <a:pt x="154" y="158"/>
                    </a:lnTo>
                    <a:lnTo>
                      <a:pt x="148" y="162"/>
                    </a:lnTo>
                    <a:lnTo>
                      <a:pt x="145" y="165"/>
                    </a:lnTo>
                    <a:lnTo>
                      <a:pt x="139" y="167"/>
                    </a:lnTo>
                    <a:lnTo>
                      <a:pt x="127" y="171"/>
                    </a:lnTo>
                    <a:lnTo>
                      <a:pt x="120" y="175"/>
                    </a:lnTo>
                    <a:lnTo>
                      <a:pt x="112" y="177"/>
                    </a:lnTo>
                    <a:lnTo>
                      <a:pt x="105" y="181"/>
                    </a:lnTo>
                    <a:lnTo>
                      <a:pt x="101" y="183"/>
                    </a:lnTo>
                    <a:close/>
                  </a:path>
                </a:pathLst>
              </a:custGeom>
              <a:solidFill>
                <a:schemeClr val="hlink"/>
              </a:solidFill>
              <a:ln w="12700" cmpd="sng">
                <a:solidFill>
                  <a:schemeClr val="bg1"/>
                </a:solidFill>
                <a:round/>
                <a:headEnd/>
                <a:tailEnd/>
              </a:ln>
            </p:spPr>
            <p:txBody>
              <a:bodyPr/>
              <a:lstStyle/>
              <a:p>
                <a:endParaRPr lang="en-US"/>
              </a:p>
            </p:txBody>
          </p:sp>
          <p:sp>
            <p:nvSpPr>
              <p:cNvPr id="149" name="Line 40"/>
              <p:cNvSpPr>
                <a:spLocks noChangeShapeType="1"/>
              </p:cNvSpPr>
              <p:nvPr/>
            </p:nvSpPr>
            <p:spPr bwMode="auto">
              <a:xfrm flipH="1" flipV="1">
                <a:off x="3544" y="3332"/>
                <a:ext cx="5" cy="7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50" name="Line 41"/>
              <p:cNvSpPr>
                <a:spLocks noChangeShapeType="1"/>
              </p:cNvSpPr>
              <p:nvPr/>
            </p:nvSpPr>
            <p:spPr bwMode="auto">
              <a:xfrm flipV="1">
                <a:off x="3565" y="3332"/>
                <a:ext cx="22" cy="76"/>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51" name="Oval 42"/>
              <p:cNvSpPr>
                <a:spLocks noChangeArrowheads="1"/>
              </p:cNvSpPr>
              <p:nvPr/>
            </p:nvSpPr>
            <p:spPr bwMode="auto">
              <a:xfrm>
                <a:off x="3034" y="3568"/>
                <a:ext cx="103" cy="101"/>
              </a:xfrm>
              <a:prstGeom prst="ellipse">
                <a:avLst/>
              </a:prstGeom>
              <a:solidFill>
                <a:schemeClr val="folHlink"/>
              </a:solidFill>
              <a:ln>
                <a:noFill/>
              </a:ln>
              <a:extLst>
                <a:ext uri="{91240B29-F687-4F45-9708-019B960494DF}">
                  <a14:hiddenLine xmlns:a14="http://schemas.microsoft.com/office/drawing/2010/main" w="28575" algn="ctr">
                    <a:solidFill>
                      <a:srgbClr val="000000"/>
                    </a:solidFill>
                    <a:round/>
                    <a:headEnd/>
                    <a:tailEnd/>
                  </a14:hiddenLine>
                </a:ext>
              </a:extLst>
            </p:spPr>
            <p:txBody>
              <a:bodyPr lIns="0" tIns="0" rIns="0" bIns="0" anchor="ctr">
                <a:spAutoFit/>
              </a:bodyPr>
              <a:lstStyle/>
              <a:p>
                <a:endParaRPr lang="en-US"/>
              </a:p>
            </p:txBody>
          </p:sp>
          <p:sp>
            <p:nvSpPr>
              <p:cNvPr id="152" name="Freeform 43"/>
              <p:cNvSpPr>
                <a:spLocks/>
              </p:cNvSpPr>
              <p:nvPr/>
            </p:nvSpPr>
            <p:spPr bwMode="auto">
              <a:xfrm>
                <a:off x="3022" y="3556"/>
                <a:ext cx="126" cy="126"/>
              </a:xfrm>
              <a:custGeom>
                <a:avLst/>
                <a:gdLst>
                  <a:gd name="T0" fmla="*/ 0 w 770"/>
                  <a:gd name="T1" fmla="*/ 0 h 778"/>
                  <a:gd name="T2" fmla="*/ 0 w 770"/>
                  <a:gd name="T3" fmla="*/ 0 h 778"/>
                  <a:gd name="T4" fmla="*/ 0 w 770"/>
                  <a:gd name="T5" fmla="*/ 0 h 778"/>
                  <a:gd name="T6" fmla="*/ 0 w 770"/>
                  <a:gd name="T7" fmla="*/ 0 h 778"/>
                  <a:gd name="T8" fmla="*/ 0 w 770"/>
                  <a:gd name="T9" fmla="*/ 0 h 778"/>
                  <a:gd name="T10" fmla="*/ 0 w 770"/>
                  <a:gd name="T11" fmla="*/ 0 h 778"/>
                  <a:gd name="T12" fmla="*/ 0 w 770"/>
                  <a:gd name="T13" fmla="*/ 0 h 778"/>
                  <a:gd name="T14" fmla="*/ 0 w 770"/>
                  <a:gd name="T15" fmla="*/ 0 h 778"/>
                  <a:gd name="T16" fmla="*/ 0 w 770"/>
                  <a:gd name="T17" fmla="*/ 0 h 778"/>
                  <a:gd name="T18" fmla="*/ 0 w 770"/>
                  <a:gd name="T19" fmla="*/ 0 h 778"/>
                  <a:gd name="T20" fmla="*/ 0 w 770"/>
                  <a:gd name="T21" fmla="*/ 0 h 778"/>
                  <a:gd name="T22" fmla="*/ 0 w 770"/>
                  <a:gd name="T23" fmla="*/ 0 h 778"/>
                  <a:gd name="T24" fmla="*/ 0 w 770"/>
                  <a:gd name="T25" fmla="*/ 0 h 778"/>
                  <a:gd name="T26" fmla="*/ 0 w 770"/>
                  <a:gd name="T27" fmla="*/ 0 h 778"/>
                  <a:gd name="T28" fmla="*/ 0 w 770"/>
                  <a:gd name="T29" fmla="*/ 0 h 778"/>
                  <a:gd name="T30" fmla="*/ 0 w 770"/>
                  <a:gd name="T31" fmla="*/ 0 h 778"/>
                  <a:gd name="T32" fmla="*/ 0 w 770"/>
                  <a:gd name="T33" fmla="*/ 0 h 778"/>
                  <a:gd name="T34" fmla="*/ 0 w 770"/>
                  <a:gd name="T35" fmla="*/ 0 h 778"/>
                  <a:gd name="T36" fmla="*/ 0 w 770"/>
                  <a:gd name="T37" fmla="*/ 0 h 778"/>
                  <a:gd name="T38" fmla="*/ 0 w 770"/>
                  <a:gd name="T39" fmla="*/ 0 h 778"/>
                  <a:gd name="T40" fmla="*/ 0 w 770"/>
                  <a:gd name="T41" fmla="*/ 0 h 778"/>
                  <a:gd name="T42" fmla="*/ 0 w 770"/>
                  <a:gd name="T43" fmla="*/ 0 h 778"/>
                  <a:gd name="T44" fmla="*/ 0 w 770"/>
                  <a:gd name="T45" fmla="*/ 0 h 778"/>
                  <a:gd name="T46" fmla="*/ 0 w 770"/>
                  <a:gd name="T47" fmla="*/ 0 h 778"/>
                  <a:gd name="T48" fmla="*/ 0 w 770"/>
                  <a:gd name="T49" fmla="*/ 0 h 778"/>
                  <a:gd name="T50" fmla="*/ 0 w 770"/>
                  <a:gd name="T51" fmla="*/ 0 h 778"/>
                  <a:gd name="T52" fmla="*/ 0 w 770"/>
                  <a:gd name="T53" fmla="*/ 0 h 778"/>
                  <a:gd name="T54" fmla="*/ 0 w 770"/>
                  <a:gd name="T55" fmla="*/ 0 h 778"/>
                  <a:gd name="T56" fmla="*/ 0 w 770"/>
                  <a:gd name="T57" fmla="*/ 0 h 778"/>
                  <a:gd name="T58" fmla="*/ 0 w 770"/>
                  <a:gd name="T59" fmla="*/ 0 h 778"/>
                  <a:gd name="T60" fmla="*/ 0 w 770"/>
                  <a:gd name="T61" fmla="*/ 0 h 778"/>
                  <a:gd name="T62" fmla="*/ 0 w 770"/>
                  <a:gd name="T63" fmla="*/ 0 h 778"/>
                  <a:gd name="T64" fmla="*/ 0 w 770"/>
                  <a:gd name="T65" fmla="*/ 0 h 778"/>
                  <a:gd name="T66" fmla="*/ 0 w 770"/>
                  <a:gd name="T67" fmla="*/ 0 h 778"/>
                  <a:gd name="T68" fmla="*/ 0 w 770"/>
                  <a:gd name="T69" fmla="*/ 0 h 778"/>
                  <a:gd name="T70" fmla="*/ 0 w 770"/>
                  <a:gd name="T71" fmla="*/ 0 h 778"/>
                  <a:gd name="T72" fmla="*/ 0 w 770"/>
                  <a:gd name="T73" fmla="*/ 0 h 778"/>
                  <a:gd name="T74" fmla="*/ 0 w 770"/>
                  <a:gd name="T75" fmla="*/ 0 h 778"/>
                  <a:gd name="T76" fmla="*/ 0 w 770"/>
                  <a:gd name="T77" fmla="*/ 0 h 778"/>
                  <a:gd name="T78" fmla="*/ 0 w 770"/>
                  <a:gd name="T79" fmla="*/ 0 h 778"/>
                  <a:gd name="T80" fmla="*/ 0 w 770"/>
                  <a:gd name="T81" fmla="*/ 0 h 778"/>
                  <a:gd name="T82" fmla="*/ 0 w 770"/>
                  <a:gd name="T83" fmla="*/ 0 h 778"/>
                  <a:gd name="T84" fmla="*/ 0 w 770"/>
                  <a:gd name="T85" fmla="*/ 0 h 778"/>
                  <a:gd name="T86" fmla="*/ 0 w 770"/>
                  <a:gd name="T87" fmla="*/ 0 h 778"/>
                  <a:gd name="T88" fmla="*/ 0 w 770"/>
                  <a:gd name="T89" fmla="*/ 0 h 778"/>
                  <a:gd name="T90" fmla="*/ 0 w 770"/>
                  <a:gd name="T91" fmla="*/ 0 h 778"/>
                  <a:gd name="T92" fmla="*/ 0 w 770"/>
                  <a:gd name="T93" fmla="*/ 0 h 778"/>
                  <a:gd name="T94" fmla="*/ 0 w 770"/>
                  <a:gd name="T95" fmla="*/ 0 h 778"/>
                  <a:gd name="T96" fmla="*/ 0 w 770"/>
                  <a:gd name="T97" fmla="*/ 0 h 778"/>
                  <a:gd name="T98" fmla="*/ 0 w 770"/>
                  <a:gd name="T99" fmla="*/ 0 h 778"/>
                  <a:gd name="T100" fmla="*/ 0 w 770"/>
                  <a:gd name="T101" fmla="*/ 0 h 778"/>
                  <a:gd name="T102" fmla="*/ 0 w 770"/>
                  <a:gd name="T103" fmla="*/ 0 h 778"/>
                  <a:gd name="T104" fmla="*/ 0 w 770"/>
                  <a:gd name="T105" fmla="*/ 0 h 778"/>
                  <a:gd name="T106" fmla="*/ 0 w 770"/>
                  <a:gd name="T107" fmla="*/ 0 h 778"/>
                  <a:gd name="T108" fmla="*/ 0 w 770"/>
                  <a:gd name="T109" fmla="*/ 0 h 77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70"/>
                  <a:gd name="T166" fmla="*/ 0 h 778"/>
                  <a:gd name="T167" fmla="*/ 770 w 770"/>
                  <a:gd name="T168" fmla="*/ 778 h 77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70" h="778">
                    <a:moveTo>
                      <a:pt x="165" y="708"/>
                    </a:moveTo>
                    <a:lnTo>
                      <a:pt x="123" y="675"/>
                    </a:lnTo>
                    <a:lnTo>
                      <a:pt x="60" y="605"/>
                    </a:lnTo>
                    <a:lnTo>
                      <a:pt x="20" y="521"/>
                    </a:lnTo>
                    <a:lnTo>
                      <a:pt x="0" y="430"/>
                    </a:lnTo>
                    <a:lnTo>
                      <a:pt x="0" y="337"/>
                    </a:lnTo>
                    <a:lnTo>
                      <a:pt x="24" y="246"/>
                    </a:lnTo>
                    <a:lnTo>
                      <a:pt x="68" y="164"/>
                    </a:lnTo>
                    <a:lnTo>
                      <a:pt x="131" y="96"/>
                    </a:lnTo>
                    <a:lnTo>
                      <a:pt x="209" y="42"/>
                    </a:lnTo>
                    <a:lnTo>
                      <a:pt x="296" y="10"/>
                    </a:lnTo>
                    <a:lnTo>
                      <a:pt x="389" y="0"/>
                    </a:lnTo>
                    <a:lnTo>
                      <a:pt x="482" y="14"/>
                    </a:lnTo>
                    <a:lnTo>
                      <a:pt x="570" y="48"/>
                    </a:lnTo>
                    <a:lnTo>
                      <a:pt x="644" y="103"/>
                    </a:lnTo>
                    <a:lnTo>
                      <a:pt x="707" y="173"/>
                    </a:lnTo>
                    <a:lnTo>
                      <a:pt x="749" y="255"/>
                    </a:lnTo>
                    <a:lnTo>
                      <a:pt x="770" y="346"/>
                    </a:lnTo>
                    <a:lnTo>
                      <a:pt x="768" y="441"/>
                    </a:lnTo>
                    <a:lnTo>
                      <a:pt x="745" y="531"/>
                    </a:lnTo>
                    <a:lnTo>
                      <a:pt x="699" y="614"/>
                    </a:lnTo>
                    <a:lnTo>
                      <a:pt x="636" y="683"/>
                    </a:lnTo>
                    <a:lnTo>
                      <a:pt x="559" y="736"/>
                    </a:lnTo>
                    <a:lnTo>
                      <a:pt x="471" y="767"/>
                    </a:lnTo>
                    <a:lnTo>
                      <a:pt x="378" y="778"/>
                    </a:lnTo>
                    <a:lnTo>
                      <a:pt x="287" y="765"/>
                    </a:lnTo>
                    <a:lnTo>
                      <a:pt x="199" y="732"/>
                    </a:lnTo>
                    <a:lnTo>
                      <a:pt x="287" y="668"/>
                    </a:lnTo>
                    <a:lnTo>
                      <a:pt x="366" y="681"/>
                    </a:lnTo>
                    <a:lnTo>
                      <a:pt x="437" y="677"/>
                    </a:lnTo>
                    <a:lnTo>
                      <a:pt x="505" y="656"/>
                    </a:lnTo>
                    <a:lnTo>
                      <a:pt x="564" y="618"/>
                    </a:lnTo>
                    <a:lnTo>
                      <a:pt x="614" y="569"/>
                    </a:lnTo>
                    <a:lnTo>
                      <a:pt x="652" y="508"/>
                    </a:lnTo>
                    <a:lnTo>
                      <a:pt x="671" y="441"/>
                    </a:lnTo>
                    <a:lnTo>
                      <a:pt x="676" y="371"/>
                    </a:lnTo>
                    <a:lnTo>
                      <a:pt x="663" y="301"/>
                    </a:lnTo>
                    <a:lnTo>
                      <a:pt x="635" y="236"/>
                    </a:lnTo>
                    <a:lnTo>
                      <a:pt x="591" y="181"/>
                    </a:lnTo>
                    <a:lnTo>
                      <a:pt x="534" y="137"/>
                    </a:lnTo>
                    <a:lnTo>
                      <a:pt x="471" y="109"/>
                    </a:lnTo>
                    <a:lnTo>
                      <a:pt x="401" y="97"/>
                    </a:lnTo>
                    <a:lnTo>
                      <a:pt x="330" y="101"/>
                    </a:lnTo>
                    <a:lnTo>
                      <a:pt x="264" y="122"/>
                    </a:lnTo>
                    <a:lnTo>
                      <a:pt x="203" y="160"/>
                    </a:lnTo>
                    <a:lnTo>
                      <a:pt x="154" y="210"/>
                    </a:lnTo>
                    <a:lnTo>
                      <a:pt x="116" y="269"/>
                    </a:lnTo>
                    <a:lnTo>
                      <a:pt x="97" y="337"/>
                    </a:lnTo>
                    <a:lnTo>
                      <a:pt x="91" y="407"/>
                    </a:lnTo>
                    <a:lnTo>
                      <a:pt x="104" y="478"/>
                    </a:lnTo>
                    <a:lnTo>
                      <a:pt x="135" y="540"/>
                    </a:lnTo>
                    <a:lnTo>
                      <a:pt x="176" y="597"/>
                    </a:lnTo>
                    <a:lnTo>
                      <a:pt x="243" y="647"/>
                    </a:lnTo>
                    <a:lnTo>
                      <a:pt x="165" y="7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 name="Freeform 44"/>
              <p:cNvSpPr>
                <a:spLocks/>
              </p:cNvSpPr>
              <p:nvPr/>
            </p:nvSpPr>
            <p:spPr bwMode="auto">
              <a:xfrm>
                <a:off x="3049" y="3661"/>
                <a:ext cx="24" cy="15"/>
              </a:xfrm>
              <a:custGeom>
                <a:avLst/>
                <a:gdLst>
                  <a:gd name="T0" fmla="*/ 0 w 150"/>
                  <a:gd name="T1" fmla="*/ 0 h 93"/>
                  <a:gd name="T2" fmla="*/ 0 w 150"/>
                  <a:gd name="T3" fmla="*/ 0 h 93"/>
                  <a:gd name="T4" fmla="*/ 0 w 150"/>
                  <a:gd name="T5" fmla="*/ 0 h 93"/>
                  <a:gd name="T6" fmla="*/ 0 w 150"/>
                  <a:gd name="T7" fmla="*/ 0 h 93"/>
                  <a:gd name="T8" fmla="*/ 0 w 150"/>
                  <a:gd name="T9" fmla="*/ 0 h 93"/>
                  <a:gd name="T10" fmla="*/ 0 w 150"/>
                  <a:gd name="T11" fmla="*/ 0 h 93"/>
                  <a:gd name="T12" fmla="*/ 0 60000 65536"/>
                  <a:gd name="T13" fmla="*/ 0 60000 65536"/>
                  <a:gd name="T14" fmla="*/ 0 60000 65536"/>
                  <a:gd name="T15" fmla="*/ 0 60000 65536"/>
                  <a:gd name="T16" fmla="*/ 0 60000 65536"/>
                  <a:gd name="T17" fmla="*/ 0 60000 65536"/>
                  <a:gd name="T18" fmla="*/ 0 w 150"/>
                  <a:gd name="T19" fmla="*/ 0 h 93"/>
                  <a:gd name="T20" fmla="*/ 150 w 150"/>
                  <a:gd name="T21" fmla="*/ 93 h 93"/>
                </a:gdLst>
                <a:ahLst/>
                <a:cxnLst>
                  <a:cxn ang="T12">
                    <a:pos x="T0" y="T1"/>
                  </a:cxn>
                  <a:cxn ang="T13">
                    <a:pos x="T2" y="T3"/>
                  </a:cxn>
                  <a:cxn ang="T14">
                    <a:pos x="T4" y="T5"/>
                  </a:cxn>
                  <a:cxn ang="T15">
                    <a:pos x="T6" y="T7"/>
                  </a:cxn>
                  <a:cxn ang="T16">
                    <a:pos x="T8" y="T9"/>
                  </a:cxn>
                  <a:cxn ang="T17">
                    <a:pos x="T10" y="T11"/>
                  </a:cxn>
                </a:cxnLst>
                <a:rect l="T18" t="T19" r="T20" b="T21"/>
                <a:pathLst>
                  <a:path w="150" h="93">
                    <a:moveTo>
                      <a:pt x="150" y="36"/>
                    </a:moveTo>
                    <a:lnTo>
                      <a:pt x="59" y="0"/>
                    </a:lnTo>
                    <a:lnTo>
                      <a:pt x="0" y="67"/>
                    </a:lnTo>
                    <a:lnTo>
                      <a:pt x="42" y="93"/>
                    </a:lnTo>
                    <a:lnTo>
                      <a:pt x="15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 name="Oval 45"/>
              <p:cNvSpPr>
                <a:spLocks noChangeArrowheads="1"/>
              </p:cNvSpPr>
              <p:nvPr/>
            </p:nvSpPr>
            <p:spPr bwMode="auto">
              <a:xfrm>
                <a:off x="3492" y="3528"/>
                <a:ext cx="80" cy="138"/>
              </a:xfrm>
              <a:prstGeom prst="ellipse">
                <a:avLst/>
              </a:prstGeom>
              <a:solidFill>
                <a:schemeClr val="folHlink"/>
              </a:solidFill>
              <a:ln>
                <a:noFill/>
              </a:ln>
              <a:extLs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endParaRPr lang="en-US"/>
              </a:p>
            </p:txBody>
          </p:sp>
          <p:sp>
            <p:nvSpPr>
              <p:cNvPr id="156" name="Freeform 46"/>
              <p:cNvSpPr>
                <a:spLocks/>
              </p:cNvSpPr>
              <p:nvPr/>
            </p:nvSpPr>
            <p:spPr bwMode="auto">
              <a:xfrm>
                <a:off x="3484" y="3518"/>
                <a:ext cx="99" cy="158"/>
              </a:xfrm>
              <a:custGeom>
                <a:avLst/>
                <a:gdLst>
                  <a:gd name="T0" fmla="*/ 0 w 606"/>
                  <a:gd name="T1" fmla="*/ 0 h 969"/>
                  <a:gd name="T2" fmla="*/ 0 w 606"/>
                  <a:gd name="T3" fmla="*/ 0 h 969"/>
                  <a:gd name="T4" fmla="*/ 0 w 606"/>
                  <a:gd name="T5" fmla="*/ 0 h 969"/>
                  <a:gd name="T6" fmla="*/ 0 w 606"/>
                  <a:gd name="T7" fmla="*/ 0 h 969"/>
                  <a:gd name="T8" fmla="*/ 0 w 606"/>
                  <a:gd name="T9" fmla="*/ 0 h 969"/>
                  <a:gd name="T10" fmla="*/ 0 w 606"/>
                  <a:gd name="T11" fmla="*/ 0 h 969"/>
                  <a:gd name="T12" fmla="*/ 0 w 606"/>
                  <a:gd name="T13" fmla="*/ 0 h 969"/>
                  <a:gd name="T14" fmla="*/ 0 w 606"/>
                  <a:gd name="T15" fmla="*/ 0 h 969"/>
                  <a:gd name="T16" fmla="*/ 0 w 606"/>
                  <a:gd name="T17" fmla="*/ 0 h 969"/>
                  <a:gd name="T18" fmla="*/ 0 w 606"/>
                  <a:gd name="T19" fmla="*/ 0 h 969"/>
                  <a:gd name="T20" fmla="*/ 0 w 606"/>
                  <a:gd name="T21" fmla="*/ 0 h 969"/>
                  <a:gd name="T22" fmla="*/ 0 w 606"/>
                  <a:gd name="T23" fmla="*/ 0 h 969"/>
                  <a:gd name="T24" fmla="*/ 0 w 606"/>
                  <a:gd name="T25" fmla="*/ 0 h 969"/>
                  <a:gd name="T26" fmla="*/ 0 w 606"/>
                  <a:gd name="T27" fmla="*/ 0 h 969"/>
                  <a:gd name="T28" fmla="*/ 0 w 606"/>
                  <a:gd name="T29" fmla="*/ 0 h 969"/>
                  <a:gd name="T30" fmla="*/ 0 w 606"/>
                  <a:gd name="T31" fmla="*/ 0 h 969"/>
                  <a:gd name="T32" fmla="*/ 0 w 606"/>
                  <a:gd name="T33" fmla="*/ 0 h 969"/>
                  <a:gd name="T34" fmla="*/ 0 w 606"/>
                  <a:gd name="T35" fmla="*/ 0 h 969"/>
                  <a:gd name="T36" fmla="*/ 0 w 606"/>
                  <a:gd name="T37" fmla="*/ 0 h 969"/>
                  <a:gd name="T38" fmla="*/ 0 w 606"/>
                  <a:gd name="T39" fmla="*/ 0 h 969"/>
                  <a:gd name="T40" fmla="*/ 0 w 606"/>
                  <a:gd name="T41" fmla="*/ 0 h 969"/>
                  <a:gd name="T42" fmla="*/ 0 w 606"/>
                  <a:gd name="T43" fmla="*/ 0 h 969"/>
                  <a:gd name="T44" fmla="*/ 0 w 606"/>
                  <a:gd name="T45" fmla="*/ 0 h 969"/>
                  <a:gd name="T46" fmla="*/ 0 w 606"/>
                  <a:gd name="T47" fmla="*/ 0 h 969"/>
                  <a:gd name="T48" fmla="*/ 0 w 606"/>
                  <a:gd name="T49" fmla="*/ 0 h 969"/>
                  <a:gd name="T50" fmla="*/ 0 w 606"/>
                  <a:gd name="T51" fmla="*/ 0 h 969"/>
                  <a:gd name="T52" fmla="*/ 0 w 606"/>
                  <a:gd name="T53" fmla="*/ 0 h 969"/>
                  <a:gd name="T54" fmla="*/ 0 w 606"/>
                  <a:gd name="T55" fmla="*/ 0 h 969"/>
                  <a:gd name="T56" fmla="*/ 0 w 606"/>
                  <a:gd name="T57" fmla="*/ 0 h 969"/>
                  <a:gd name="T58" fmla="*/ 0 w 606"/>
                  <a:gd name="T59" fmla="*/ 0 h 969"/>
                  <a:gd name="T60" fmla="*/ 0 w 606"/>
                  <a:gd name="T61" fmla="*/ 0 h 969"/>
                  <a:gd name="T62" fmla="*/ 0 w 606"/>
                  <a:gd name="T63" fmla="*/ 0 h 969"/>
                  <a:gd name="T64" fmla="*/ 0 w 606"/>
                  <a:gd name="T65" fmla="*/ 0 h 969"/>
                  <a:gd name="T66" fmla="*/ 0 w 606"/>
                  <a:gd name="T67" fmla="*/ 0 h 969"/>
                  <a:gd name="T68" fmla="*/ 0 w 606"/>
                  <a:gd name="T69" fmla="*/ 0 h 969"/>
                  <a:gd name="T70" fmla="*/ 0 w 606"/>
                  <a:gd name="T71" fmla="*/ 0 h 969"/>
                  <a:gd name="T72" fmla="*/ 0 w 606"/>
                  <a:gd name="T73" fmla="*/ 0 h 969"/>
                  <a:gd name="T74" fmla="*/ 0 w 606"/>
                  <a:gd name="T75" fmla="*/ 0 h 969"/>
                  <a:gd name="T76" fmla="*/ 0 w 606"/>
                  <a:gd name="T77" fmla="*/ 0 h 969"/>
                  <a:gd name="T78" fmla="*/ 0 w 606"/>
                  <a:gd name="T79" fmla="*/ 0 h 969"/>
                  <a:gd name="T80" fmla="*/ 0 w 606"/>
                  <a:gd name="T81" fmla="*/ 0 h 969"/>
                  <a:gd name="T82" fmla="*/ 0 w 606"/>
                  <a:gd name="T83" fmla="*/ 0 h 969"/>
                  <a:gd name="T84" fmla="*/ 0 w 606"/>
                  <a:gd name="T85" fmla="*/ 0 h 969"/>
                  <a:gd name="T86" fmla="*/ 0 w 606"/>
                  <a:gd name="T87" fmla="*/ 0 h 969"/>
                  <a:gd name="T88" fmla="*/ 0 w 606"/>
                  <a:gd name="T89" fmla="*/ 0 h 969"/>
                  <a:gd name="T90" fmla="*/ 0 w 606"/>
                  <a:gd name="T91" fmla="*/ 0 h 969"/>
                  <a:gd name="T92" fmla="*/ 0 w 606"/>
                  <a:gd name="T93" fmla="*/ 0 h 969"/>
                  <a:gd name="T94" fmla="*/ 0 w 606"/>
                  <a:gd name="T95" fmla="*/ 0 h 969"/>
                  <a:gd name="T96" fmla="*/ 0 w 606"/>
                  <a:gd name="T97" fmla="*/ 0 h 969"/>
                  <a:gd name="T98" fmla="*/ 0 w 606"/>
                  <a:gd name="T99" fmla="*/ 0 h 969"/>
                  <a:gd name="T100" fmla="*/ 0 w 606"/>
                  <a:gd name="T101" fmla="*/ 0 h 969"/>
                  <a:gd name="T102" fmla="*/ 0 w 606"/>
                  <a:gd name="T103" fmla="*/ 0 h 969"/>
                  <a:gd name="T104" fmla="*/ 0 w 606"/>
                  <a:gd name="T105" fmla="*/ 0 h 969"/>
                  <a:gd name="T106" fmla="*/ 0 w 606"/>
                  <a:gd name="T107" fmla="*/ 0 h 969"/>
                  <a:gd name="T108" fmla="*/ 0 w 606"/>
                  <a:gd name="T109" fmla="*/ 0 h 96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06"/>
                  <a:gd name="T166" fmla="*/ 0 h 969"/>
                  <a:gd name="T167" fmla="*/ 606 w 606"/>
                  <a:gd name="T168" fmla="*/ 969 h 96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06" h="969">
                    <a:moveTo>
                      <a:pt x="99" y="866"/>
                    </a:moveTo>
                    <a:lnTo>
                      <a:pt x="70" y="825"/>
                    </a:lnTo>
                    <a:lnTo>
                      <a:pt x="30" y="732"/>
                    </a:lnTo>
                    <a:lnTo>
                      <a:pt x="7" y="625"/>
                    </a:lnTo>
                    <a:lnTo>
                      <a:pt x="0" y="509"/>
                    </a:lnTo>
                    <a:lnTo>
                      <a:pt x="13" y="393"/>
                    </a:lnTo>
                    <a:lnTo>
                      <a:pt x="42" y="279"/>
                    </a:lnTo>
                    <a:lnTo>
                      <a:pt x="83" y="180"/>
                    </a:lnTo>
                    <a:lnTo>
                      <a:pt x="141" y="99"/>
                    </a:lnTo>
                    <a:lnTo>
                      <a:pt x="207" y="38"/>
                    </a:lnTo>
                    <a:lnTo>
                      <a:pt x="279" y="5"/>
                    </a:lnTo>
                    <a:lnTo>
                      <a:pt x="352" y="0"/>
                    </a:lnTo>
                    <a:lnTo>
                      <a:pt x="422" y="21"/>
                    </a:lnTo>
                    <a:lnTo>
                      <a:pt x="487" y="70"/>
                    </a:lnTo>
                    <a:lnTo>
                      <a:pt x="540" y="144"/>
                    </a:lnTo>
                    <a:lnTo>
                      <a:pt x="578" y="237"/>
                    </a:lnTo>
                    <a:lnTo>
                      <a:pt x="601" y="344"/>
                    </a:lnTo>
                    <a:lnTo>
                      <a:pt x="606" y="460"/>
                    </a:lnTo>
                    <a:lnTo>
                      <a:pt x="595" y="576"/>
                    </a:lnTo>
                    <a:lnTo>
                      <a:pt x="566" y="688"/>
                    </a:lnTo>
                    <a:lnTo>
                      <a:pt x="523" y="787"/>
                    </a:lnTo>
                    <a:lnTo>
                      <a:pt x="466" y="870"/>
                    </a:lnTo>
                    <a:lnTo>
                      <a:pt x="401" y="929"/>
                    </a:lnTo>
                    <a:lnTo>
                      <a:pt x="329" y="963"/>
                    </a:lnTo>
                    <a:lnTo>
                      <a:pt x="256" y="969"/>
                    </a:lnTo>
                    <a:lnTo>
                      <a:pt x="186" y="946"/>
                    </a:lnTo>
                    <a:lnTo>
                      <a:pt x="123" y="901"/>
                    </a:lnTo>
                    <a:lnTo>
                      <a:pt x="198" y="825"/>
                    </a:lnTo>
                    <a:lnTo>
                      <a:pt x="258" y="849"/>
                    </a:lnTo>
                    <a:lnTo>
                      <a:pt x="314" y="847"/>
                    </a:lnTo>
                    <a:lnTo>
                      <a:pt x="367" y="827"/>
                    </a:lnTo>
                    <a:lnTo>
                      <a:pt x="418" y="785"/>
                    </a:lnTo>
                    <a:lnTo>
                      <a:pt x="462" y="726"/>
                    </a:lnTo>
                    <a:lnTo>
                      <a:pt x="498" y="654"/>
                    </a:lnTo>
                    <a:lnTo>
                      <a:pt x="521" y="570"/>
                    </a:lnTo>
                    <a:lnTo>
                      <a:pt x="532" y="483"/>
                    </a:lnTo>
                    <a:lnTo>
                      <a:pt x="530" y="393"/>
                    </a:lnTo>
                    <a:lnTo>
                      <a:pt x="515" y="311"/>
                    </a:lnTo>
                    <a:lnTo>
                      <a:pt x="487" y="239"/>
                    </a:lnTo>
                    <a:lnTo>
                      <a:pt x="448" y="180"/>
                    </a:lnTo>
                    <a:lnTo>
                      <a:pt x="403" y="140"/>
                    </a:lnTo>
                    <a:lnTo>
                      <a:pt x="350" y="119"/>
                    </a:lnTo>
                    <a:lnTo>
                      <a:pt x="294" y="121"/>
                    </a:lnTo>
                    <a:lnTo>
                      <a:pt x="241" y="142"/>
                    </a:lnTo>
                    <a:lnTo>
                      <a:pt x="190" y="184"/>
                    </a:lnTo>
                    <a:lnTo>
                      <a:pt x="146" y="243"/>
                    </a:lnTo>
                    <a:lnTo>
                      <a:pt x="112" y="315"/>
                    </a:lnTo>
                    <a:lnTo>
                      <a:pt x="87" y="399"/>
                    </a:lnTo>
                    <a:lnTo>
                      <a:pt x="76" y="486"/>
                    </a:lnTo>
                    <a:lnTo>
                      <a:pt x="78" y="576"/>
                    </a:lnTo>
                    <a:lnTo>
                      <a:pt x="93" y="657"/>
                    </a:lnTo>
                    <a:lnTo>
                      <a:pt x="120" y="730"/>
                    </a:lnTo>
                    <a:lnTo>
                      <a:pt x="165" y="796"/>
                    </a:lnTo>
                    <a:lnTo>
                      <a:pt x="99" y="8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7" name="Freeform 47"/>
              <p:cNvSpPr>
                <a:spLocks/>
              </p:cNvSpPr>
              <p:nvPr/>
            </p:nvSpPr>
            <p:spPr bwMode="auto">
              <a:xfrm>
                <a:off x="3499" y="3646"/>
                <a:ext cx="21" cy="19"/>
              </a:xfrm>
              <a:custGeom>
                <a:avLst/>
                <a:gdLst>
                  <a:gd name="T0" fmla="*/ 0 w 122"/>
                  <a:gd name="T1" fmla="*/ 0 h 116"/>
                  <a:gd name="T2" fmla="*/ 0 w 122"/>
                  <a:gd name="T3" fmla="*/ 0 h 116"/>
                  <a:gd name="T4" fmla="*/ 0 w 122"/>
                  <a:gd name="T5" fmla="*/ 0 h 116"/>
                  <a:gd name="T6" fmla="*/ 0 w 122"/>
                  <a:gd name="T7" fmla="*/ 0 h 116"/>
                  <a:gd name="T8" fmla="*/ 0 w 122"/>
                  <a:gd name="T9" fmla="*/ 0 h 116"/>
                  <a:gd name="T10" fmla="*/ 0 w 122"/>
                  <a:gd name="T11" fmla="*/ 0 h 116"/>
                  <a:gd name="T12" fmla="*/ 0 60000 65536"/>
                  <a:gd name="T13" fmla="*/ 0 60000 65536"/>
                  <a:gd name="T14" fmla="*/ 0 60000 65536"/>
                  <a:gd name="T15" fmla="*/ 0 60000 65536"/>
                  <a:gd name="T16" fmla="*/ 0 60000 65536"/>
                  <a:gd name="T17" fmla="*/ 0 60000 65536"/>
                  <a:gd name="T18" fmla="*/ 0 w 122"/>
                  <a:gd name="T19" fmla="*/ 0 h 116"/>
                  <a:gd name="T20" fmla="*/ 122 w 122"/>
                  <a:gd name="T21" fmla="*/ 116 h 116"/>
                </a:gdLst>
                <a:ahLst/>
                <a:cxnLst>
                  <a:cxn ang="T12">
                    <a:pos x="T0" y="T1"/>
                  </a:cxn>
                  <a:cxn ang="T13">
                    <a:pos x="T2" y="T3"/>
                  </a:cxn>
                  <a:cxn ang="T14">
                    <a:pos x="T4" y="T5"/>
                  </a:cxn>
                  <a:cxn ang="T15">
                    <a:pos x="T6" y="T7"/>
                  </a:cxn>
                  <a:cxn ang="T16">
                    <a:pos x="T8" y="T9"/>
                  </a:cxn>
                  <a:cxn ang="T17">
                    <a:pos x="T10" y="T11"/>
                  </a:cxn>
                </a:cxnLst>
                <a:rect l="T18" t="T19" r="T20" b="T21"/>
                <a:pathLst>
                  <a:path w="122" h="116">
                    <a:moveTo>
                      <a:pt x="122" y="53"/>
                    </a:moveTo>
                    <a:lnTo>
                      <a:pt x="55" y="0"/>
                    </a:lnTo>
                    <a:lnTo>
                      <a:pt x="0" y="80"/>
                    </a:lnTo>
                    <a:lnTo>
                      <a:pt x="30" y="116"/>
                    </a:lnTo>
                    <a:lnTo>
                      <a:pt x="122"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Tree>
    <p:extLst>
      <p:ext uri="{BB962C8B-B14F-4D97-AF65-F5344CB8AC3E}">
        <p14:creationId xmlns:p14="http://schemas.microsoft.com/office/powerpoint/2010/main" val="322746669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9152" y="972612"/>
            <a:ext cx="8770476" cy="5494289"/>
          </a:xfrm>
          <a:prstGeom prst="rect">
            <a:avLst/>
          </a:prstGeom>
        </p:spPr>
      </p:pic>
      <p:sp>
        <p:nvSpPr>
          <p:cNvPr id="38915" name="Rectangle 3"/>
          <p:cNvSpPr>
            <a:spLocks noGrp="1" noChangeArrowheads="1"/>
          </p:cNvSpPr>
          <p:nvPr>
            <p:ph type="title"/>
          </p:nvPr>
        </p:nvSpPr>
        <p:spPr/>
        <p:txBody>
          <a:bodyPr/>
          <a:lstStyle/>
          <a:p>
            <a:r>
              <a:rPr lang="en-US"/>
              <a:t>Claim owner and group</a:t>
            </a:r>
          </a:p>
        </p:txBody>
      </p:sp>
      <p:sp>
        <p:nvSpPr>
          <p:cNvPr id="38918" name="AutoShape 23"/>
          <p:cNvSpPr>
            <a:spLocks noChangeArrowheads="1"/>
          </p:cNvSpPr>
          <p:nvPr/>
        </p:nvSpPr>
        <p:spPr bwMode="auto">
          <a:xfrm>
            <a:off x="2035472" y="4516839"/>
            <a:ext cx="3649374" cy="742785"/>
          </a:xfrm>
          <a:prstGeom prst="roundRect">
            <a:avLst>
              <a:gd name="adj" fmla="val 16667"/>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endParaRPr lang="en-US"/>
          </a:p>
        </p:txBody>
      </p:sp>
      <p:sp>
        <p:nvSpPr>
          <p:cNvPr id="38919" name="AutoShape 27"/>
          <p:cNvSpPr>
            <a:spLocks noChangeArrowheads="1"/>
          </p:cNvSpPr>
          <p:nvPr/>
        </p:nvSpPr>
        <p:spPr bwMode="auto">
          <a:xfrm>
            <a:off x="5596301" y="950079"/>
            <a:ext cx="1864648" cy="273050"/>
          </a:xfrm>
          <a:prstGeom prst="roundRect">
            <a:avLst>
              <a:gd name="adj" fmla="val 16667"/>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endParaRPr lang="en-US"/>
          </a:p>
        </p:txBody>
      </p:sp>
      <p:grpSp>
        <p:nvGrpSpPr>
          <p:cNvPr id="38916" name="Group 4"/>
          <p:cNvGrpSpPr>
            <a:grpSpLocks/>
          </p:cNvGrpSpPr>
          <p:nvPr/>
        </p:nvGrpSpPr>
        <p:grpSpPr bwMode="auto">
          <a:xfrm>
            <a:off x="7108524" y="156739"/>
            <a:ext cx="814387" cy="815975"/>
            <a:chOff x="4525" y="107"/>
            <a:chExt cx="513" cy="514"/>
          </a:xfrm>
        </p:grpSpPr>
        <p:sp>
          <p:nvSpPr>
            <p:cNvPr id="38933" name="Rectangle 5"/>
            <p:cNvSpPr>
              <a:spLocks noChangeArrowheads="1"/>
            </p:cNvSpPr>
            <p:nvPr/>
          </p:nvSpPr>
          <p:spPr bwMode="auto">
            <a:xfrm>
              <a:off x="4525" y="107"/>
              <a:ext cx="513" cy="514"/>
            </a:xfrm>
            <a:prstGeom prst="rect">
              <a:avLst/>
            </a:prstGeom>
            <a:solidFill>
              <a:schemeClr val="tx1"/>
            </a:solidFill>
            <a:ln w="28575" algn="ctr">
              <a:solidFill>
                <a:srgbClr val="CC9900"/>
              </a:solidFill>
              <a:miter lim="800000"/>
              <a:headEnd/>
              <a:tailEnd/>
            </a:ln>
          </p:spPr>
          <p:txBody>
            <a:bodyPr wrap="none" lIns="0" tIns="0" rIns="0" bIns="0" anchor="ctr">
              <a:spAutoFit/>
            </a:bodyPr>
            <a:lstStyle/>
            <a:p>
              <a:endParaRPr lang="en-US"/>
            </a:p>
          </p:txBody>
        </p:sp>
        <p:sp>
          <p:nvSpPr>
            <p:cNvPr id="38934" name="AutoShape 6"/>
            <p:cNvSpPr>
              <a:spLocks noChangeArrowheads="1"/>
            </p:cNvSpPr>
            <p:nvPr/>
          </p:nvSpPr>
          <p:spPr bwMode="auto">
            <a:xfrm>
              <a:off x="4747" y="122"/>
              <a:ext cx="270" cy="277"/>
            </a:xfrm>
            <a:prstGeom prst="smileyFace">
              <a:avLst>
                <a:gd name="adj" fmla="val 4653"/>
              </a:avLst>
            </a:prstGeom>
            <a:solidFill>
              <a:srgbClr val="FFFF99"/>
            </a:solidFill>
            <a:ln w="12700">
              <a:solidFill>
                <a:srgbClr val="000000"/>
              </a:solidFill>
              <a:round/>
              <a:headEnd/>
              <a:tailEnd/>
            </a:ln>
          </p:spPr>
          <p:txBody>
            <a:bodyPr wrap="none" anchor="ctr"/>
            <a:lstStyle/>
            <a:p>
              <a:endParaRPr lang="en-US"/>
            </a:p>
          </p:txBody>
        </p:sp>
        <p:sp>
          <p:nvSpPr>
            <p:cNvPr id="38935" name="AutoShape 7"/>
            <p:cNvSpPr>
              <a:spLocks noChangeArrowheads="1"/>
            </p:cNvSpPr>
            <p:nvPr/>
          </p:nvSpPr>
          <p:spPr bwMode="auto">
            <a:xfrm>
              <a:off x="4644" y="223"/>
              <a:ext cx="271" cy="277"/>
            </a:xfrm>
            <a:prstGeom prst="smileyFace">
              <a:avLst>
                <a:gd name="adj" fmla="val 4653"/>
              </a:avLst>
            </a:prstGeom>
            <a:solidFill>
              <a:srgbClr val="FFFF99"/>
            </a:solidFill>
            <a:ln w="12700">
              <a:solidFill>
                <a:srgbClr val="000000"/>
              </a:solidFill>
              <a:round/>
              <a:headEnd/>
              <a:tailEnd/>
            </a:ln>
          </p:spPr>
          <p:txBody>
            <a:bodyPr wrap="none" anchor="ctr"/>
            <a:lstStyle/>
            <a:p>
              <a:endParaRPr lang="en-US"/>
            </a:p>
          </p:txBody>
        </p:sp>
        <p:sp>
          <p:nvSpPr>
            <p:cNvPr id="38936" name="AutoShape 8"/>
            <p:cNvSpPr>
              <a:spLocks noChangeArrowheads="1"/>
            </p:cNvSpPr>
            <p:nvPr/>
          </p:nvSpPr>
          <p:spPr bwMode="auto">
            <a:xfrm>
              <a:off x="4542" y="324"/>
              <a:ext cx="271" cy="276"/>
            </a:xfrm>
            <a:prstGeom prst="smileyFace">
              <a:avLst>
                <a:gd name="adj" fmla="val 4653"/>
              </a:avLst>
            </a:prstGeom>
            <a:solidFill>
              <a:srgbClr val="FFFF99"/>
            </a:solidFill>
            <a:ln w="12700">
              <a:solidFill>
                <a:srgbClr val="000000"/>
              </a:solidFill>
              <a:round/>
              <a:headEnd/>
              <a:tailEnd/>
            </a:ln>
          </p:spPr>
          <p:txBody>
            <a:bodyPr wrap="none" anchor="ctr"/>
            <a:lstStyle/>
            <a:p>
              <a:endParaRPr lang="en-US"/>
            </a:p>
          </p:txBody>
        </p:sp>
      </p:grpSp>
      <p:grpSp>
        <p:nvGrpSpPr>
          <p:cNvPr id="38917" name="Group 9"/>
          <p:cNvGrpSpPr>
            <a:grpSpLocks/>
          </p:cNvGrpSpPr>
          <p:nvPr/>
        </p:nvGrpSpPr>
        <p:grpSpPr bwMode="auto">
          <a:xfrm>
            <a:off x="7686408" y="244846"/>
            <a:ext cx="1341437" cy="903287"/>
            <a:chOff x="2984" y="3331"/>
            <a:chExt cx="845" cy="569"/>
          </a:xfrm>
        </p:grpSpPr>
        <p:sp>
          <p:nvSpPr>
            <p:cNvPr id="38920" name="AutoShape 10"/>
            <p:cNvSpPr>
              <a:spLocks noChangeArrowheads="1"/>
            </p:cNvSpPr>
            <p:nvPr/>
          </p:nvSpPr>
          <p:spPr bwMode="auto">
            <a:xfrm>
              <a:off x="2984" y="3331"/>
              <a:ext cx="558" cy="569"/>
            </a:xfrm>
            <a:prstGeom prst="smileyFace">
              <a:avLst>
                <a:gd name="adj" fmla="val 4653"/>
              </a:avLst>
            </a:prstGeom>
            <a:solidFill>
              <a:srgbClr val="FFFF99"/>
            </a:solidFill>
            <a:ln w="12700">
              <a:solidFill>
                <a:srgbClr val="000000"/>
              </a:solidFill>
              <a:round/>
              <a:headEnd/>
              <a:tailEnd/>
            </a:ln>
          </p:spPr>
          <p:txBody>
            <a:bodyPr wrap="none" anchor="ctr"/>
            <a:lstStyle/>
            <a:p>
              <a:endParaRPr lang="en-US"/>
            </a:p>
          </p:txBody>
        </p:sp>
        <p:grpSp>
          <p:nvGrpSpPr>
            <p:cNvPr id="38921" name="Group 11"/>
            <p:cNvGrpSpPr>
              <a:grpSpLocks/>
            </p:cNvGrpSpPr>
            <p:nvPr/>
          </p:nvGrpSpPr>
          <p:grpSpPr bwMode="auto">
            <a:xfrm>
              <a:off x="3386" y="3487"/>
              <a:ext cx="443" cy="398"/>
              <a:chOff x="4838" y="2218"/>
              <a:chExt cx="395" cy="355"/>
            </a:xfrm>
          </p:grpSpPr>
          <p:sp>
            <p:nvSpPr>
              <p:cNvPr id="38922" name="Freeform 12"/>
              <p:cNvSpPr>
                <a:spLocks/>
              </p:cNvSpPr>
              <p:nvPr/>
            </p:nvSpPr>
            <p:spPr bwMode="auto">
              <a:xfrm>
                <a:off x="4888" y="2251"/>
                <a:ext cx="294" cy="113"/>
              </a:xfrm>
              <a:custGeom>
                <a:avLst/>
                <a:gdLst>
                  <a:gd name="T0" fmla="*/ 13 w 839"/>
                  <a:gd name="T1" fmla="*/ 4 h 319"/>
                  <a:gd name="T2" fmla="*/ 12 w 839"/>
                  <a:gd name="T3" fmla="*/ 3 h 319"/>
                  <a:gd name="T4" fmla="*/ 12 w 839"/>
                  <a:gd name="T5" fmla="*/ 3 h 319"/>
                  <a:gd name="T6" fmla="*/ 11 w 839"/>
                  <a:gd name="T7" fmla="*/ 3 h 319"/>
                  <a:gd name="T8" fmla="*/ 11 w 839"/>
                  <a:gd name="T9" fmla="*/ 4 h 319"/>
                  <a:gd name="T10" fmla="*/ 11 w 839"/>
                  <a:gd name="T11" fmla="*/ 4 h 319"/>
                  <a:gd name="T12" fmla="*/ 11 w 839"/>
                  <a:gd name="T13" fmla="*/ 4 h 319"/>
                  <a:gd name="T14" fmla="*/ 11 w 839"/>
                  <a:gd name="T15" fmla="*/ 4 h 319"/>
                  <a:gd name="T16" fmla="*/ 10 w 839"/>
                  <a:gd name="T17" fmla="*/ 4 h 319"/>
                  <a:gd name="T18" fmla="*/ 9 w 839"/>
                  <a:gd name="T19" fmla="*/ 4 h 319"/>
                  <a:gd name="T20" fmla="*/ 9 w 839"/>
                  <a:gd name="T21" fmla="*/ 3 h 319"/>
                  <a:gd name="T22" fmla="*/ 9 w 839"/>
                  <a:gd name="T23" fmla="*/ 3 h 319"/>
                  <a:gd name="T24" fmla="*/ 8 w 839"/>
                  <a:gd name="T25" fmla="*/ 2 h 319"/>
                  <a:gd name="T26" fmla="*/ 7 w 839"/>
                  <a:gd name="T27" fmla="*/ 2 h 319"/>
                  <a:gd name="T28" fmla="*/ 6 w 839"/>
                  <a:gd name="T29" fmla="*/ 2 h 319"/>
                  <a:gd name="T30" fmla="*/ 6 w 839"/>
                  <a:gd name="T31" fmla="*/ 1 h 319"/>
                  <a:gd name="T32" fmla="*/ 5 w 839"/>
                  <a:gd name="T33" fmla="*/ 1 h 319"/>
                  <a:gd name="T34" fmla="*/ 4 w 839"/>
                  <a:gd name="T35" fmla="*/ 1 h 319"/>
                  <a:gd name="T36" fmla="*/ 3 w 839"/>
                  <a:gd name="T37" fmla="*/ 2 h 319"/>
                  <a:gd name="T38" fmla="*/ 3 w 839"/>
                  <a:gd name="T39" fmla="*/ 2 h 319"/>
                  <a:gd name="T40" fmla="*/ 2 w 839"/>
                  <a:gd name="T41" fmla="*/ 2 h 319"/>
                  <a:gd name="T42" fmla="*/ 2 w 839"/>
                  <a:gd name="T43" fmla="*/ 2 h 319"/>
                  <a:gd name="T44" fmla="*/ 2 w 839"/>
                  <a:gd name="T45" fmla="*/ 2 h 319"/>
                  <a:gd name="T46" fmla="*/ 2 w 839"/>
                  <a:gd name="T47" fmla="*/ 1 h 319"/>
                  <a:gd name="T48" fmla="*/ 2 w 839"/>
                  <a:gd name="T49" fmla="*/ 1 h 319"/>
                  <a:gd name="T50" fmla="*/ 1 w 839"/>
                  <a:gd name="T51" fmla="*/ 0 h 319"/>
                  <a:gd name="T52" fmla="*/ 1 w 839"/>
                  <a:gd name="T53" fmla="*/ 0 h 319"/>
                  <a:gd name="T54" fmla="*/ 0 w 839"/>
                  <a:gd name="T55" fmla="*/ 0 h 319"/>
                  <a:gd name="T56" fmla="*/ 0 w 839"/>
                  <a:gd name="T57" fmla="*/ 1 h 319"/>
                  <a:gd name="T58" fmla="*/ 0 w 839"/>
                  <a:gd name="T59" fmla="*/ 1 h 319"/>
                  <a:gd name="T60" fmla="*/ 1 w 839"/>
                  <a:gd name="T61" fmla="*/ 2 h 319"/>
                  <a:gd name="T62" fmla="*/ 1 w 839"/>
                  <a:gd name="T63" fmla="*/ 2 h 319"/>
                  <a:gd name="T64" fmla="*/ 1 w 839"/>
                  <a:gd name="T65" fmla="*/ 2 h 319"/>
                  <a:gd name="T66" fmla="*/ 2 w 839"/>
                  <a:gd name="T67" fmla="*/ 2 h 319"/>
                  <a:gd name="T68" fmla="*/ 3 w 839"/>
                  <a:gd name="T69" fmla="*/ 2 h 319"/>
                  <a:gd name="T70" fmla="*/ 4 w 839"/>
                  <a:gd name="T71" fmla="*/ 2 h 319"/>
                  <a:gd name="T72" fmla="*/ 4 w 839"/>
                  <a:gd name="T73" fmla="*/ 2 h 319"/>
                  <a:gd name="T74" fmla="*/ 5 w 839"/>
                  <a:gd name="T75" fmla="*/ 2 h 319"/>
                  <a:gd name="T76" fmla="*/ 6 w 839"/>
                  <a:gd name="T77" fmla="*/ 3 h 319"/>
                  <a:gd name="T78" fmla="*/ 7 w 839"/>
                  <a:gd name="T79" fmla="*/ 3 h 319"/>
                  <a:gd name="T80" fmla="*/ 8 w 839"/>
                  <a:gd name="T81" fmla="*/ 4 h 319"/>
                  <a:gd name="T82" fmla="*/ 9 w 839"/>
                  <a:gd name="T83" fmla="*/ 4 h 319"/>
                  <a:gd name="T84" fmla="*/ 9 w 839"/>
                  <a:gd name="T85" fmla="*/ 4 h 319"/>
                  <a:gd name="T86" fmla="*/ 10 w 839"/>
                  <a:gd name="T87" fmla="*/ 5 h 319"/>
                  <a:gd name="T88" fmla="*/ 11 w 839"/>
                  <a:gd name="T89" fmla="*/ 5 h 319"/>
                  <a:gd name="T90" fmla="*/ 12 w 839"/>
                  <a:gd name="T91" fmla="*/ 5 h 319"/>
                  <a:gd name="T92" fmla="*/ 12 w 839"/>
                  <a:gd name="T93" fmla="*/ 5 h 319"/>
                  <a:gd name="T94" fmla="*/ 13 w 839"/>
                  <a:gd name="T95" fmla="*/ 4 h 31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39"/>
                  <a:gd name="T145" fmla="*/ 0 h 319"/>
                  <a:gd name="T146" fmla="*/ 839 w 839"/>
                  <a:gd name="T147" fmla="*/ 319 h 31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39" h="319">
                    <a:moveTo>
                      <a:pt x="839" y="242"/>
                    </a:moveTo>
                    <a:lnTo>
                      <a:pt x="837" y="229"/>
                    </a:lnTo>
                    <a:lnTo>
                      <a:pt x="834" y="216"/>
                    </a:lnTo>
                    <a:lnTo>
                      <a:pt x="828" y="204"/>
                    </a:lnTo>
                    <a:lnTo>
                      <a:pt x="821" y="195"/>
                    </a:lnTo>
                    <a:lnTo>
                      <a:pt x="812" y="186"/>
                    </a:lnTo>
                    <a:lnTo>
                      <a:pt x="801" y="180"/>
                    </a:lnTo>
                    <a:lnTo>
                      <a:pt x="789" y="177"/>
                    </a:lnTo>
                    <a:lnTo>
                      <a:pt x="777" y="175"/>
                    </a:lnTo>
                    <a:lnTo>
                      <a:pt x="765" y="177"/>
                    </a:lnTo>
                    <a:lnTo>
                      <a:pt x="753" y="180"/>
                    </a:lnTo>
                    <a:lnTo>
                      <a:pt x="742" y="186"/>
                    </a:lnTo>
                    <a:lnTo>
                      <a:pt x="731" y="195"/>
                    </a:lnTo>
                    <a:lnTo>
                      <a:pt x="724" y="204"/>
                    </a:lnTo>
                    <a:lnTo>
                      <a:pt x="718" y="216"/>
                    </a:lnTo>
                    <a:lnTo>
                      <a:pt x="715" y="229"/>
                    </a:lnTo>
                    <a:lnTo>
                      <a:pt x="713" y="242"/>
                    </a:lnTo>
                    <a:lnTo>
                      <a:pt x="713" y="247"/>
                    </a:lnTo>
                    <a:lnTo>
                      <a:pt x="715" y="251"/>
                    </a:lnTo>
                    <a:lnTo>
                      <a:pt x="715" y="257"/>
                    </a:lnTo>
                    <a:lnTo>
                      <a:pt x="716" y="262"/>
                    </a:lnTo>
                    <a:lnTo>
                      <a:pt x="707" y="262"/>
                    </a:lnTo>
                    <a:lnTo>
                      <a:pt x="698" y="260"/>
                    </a:lnTo>
                    <a:lnTo>
                      <a:pt x="690" y="259"/>
                    </a:lnTo>
                    <a:lnTo>
                      <a:pt x="681" y="256"/>
                    </a:lnTo>
                    <a:lnTo>
                      <a:pt x="672" y="251"/>
                    </a:lnTo>
                    <a:lnTo>
                      <a:pt x="663" y="247"/>
                    </a:lnTo>
                    <a:lnTo>
                      <a:pt x="655" y="242"/>
                    </a:lnTo>
                    <a:lnTo>
                      <a:pt x="648" y="238"/>
                    </a:lnTo>
                    <a:lnTo>
                      <a:pt x="639" y="232"/>
                    </a:lnTo>
                    <a:lnTo>
                      <a:pt x="630" y="222"/>
                    </a:lnTo>
                    <a:lnTo>
                      <a:pt x="619" y="215"/>
                    </a:lnTo>
                    <a:lnTo>
                      <a:pt x="610" y="204"/>
                    </a:lnTo>
                    <a:lnTo>
                      <a:pt x="601" y="195"/>
                    </a:lnTo>
                    <a:lnTo>
                      <a:pt x="590" y="186"/>
                    </a:lnTo>
                    <a:lnTo>
                      <a:pt x="581" y="178"/>
                    </a:lnTo>
                    <a:lnTo>
                      <a:pt x="572" y="171"/>
                    </a:lnTo>
                    <a:lnTo>
                      <a:pt x="558" y="163"/>
                    </a:lnTo>
                    <a:lnTo>
                      <a:pt x="542" y="154"/>
                    </a:lnTo>
                    <a:lnTo>
                      <a:pt x="523" y="145"/>
                    </a:lnTo>
                    <a:lnTo>
                      <a:pt x="505" y="136"/>
                    </a:lnTo>
                    <a:lnTo>
                      <a:pt x="484" y="127"/>
                    </a:lnTo>
                    <a:lnTo>
                      <a:pt x="463" y="119"/>
                    </a:lnTo>
                    <a:lnTo>
                      <a:pt x="443" y="112"/>
                    </a:lnTo>
                    <a:lnTo>
                      <a:pt x="423" y="106"/>
                    </a:lnTo>
                    <a:lnTo>
                      <a:pt x="404" y="101"/>
                    </a:lnTo>
                    <a:lnTo>
                      <a:pt x="382" y="98"/>
                    </a:lnTo>
                    <a:lnTo>
                      <a:pt x="361" y="95"/>
                    </a:lnTo>
                    <a:lnTo>
                      <a:pt x="338" y="92"/>
                    </a:lnTo>
                    <a:lnTo>
                      <a:pt x="317" y="91"/>
                    </a:lnTo>
                    <a:lnTo>
                      <a:pt x="297" y="91"/>
                    </a:lnTo>
                    <a:lnTo>
                      <a:pt x="281" y="91"/>
                    </a:lnTo>
                    <a:lnTo>
                      <a:pt x="265" y="91"/>
                    </a:lnTo>
                    <a:lnTo>
                      <a:pt x="255" y="92"/>
                    </a:lnTo>
                    <a:lnTo>
                      <a:pt x="243" y="95"/>
                    </a:lnTo>
                    <a:lnTo>
                      <a:pt x="231" y="98"/>
                    </a:lnTo>
                    <a:lnTo>
                      <a:pt x="218" y="103"/>
                    </a:lnTo>
                    <a:lnTo>
                      <a:pt x="206" y="107"/>
                    </a:lnTo>
                    <a:lnTo>
                      <a:pt x="194" y="110"/>
                    </a:lnTo>
                    <a:lnTo>
                      <a:pt x="184" y="113"/>
                    </a:lnTo>
                    <a:lnTo>
                      <a:pt x="173" y="115"/>
                    </a:lnTo>
                    <a:lnTo>
                      <a:pt x="165" y="115"/>
                    </a:lnTo>
                    <a:lnTo>
                      <a:pt x="158" y="115"/>
                    </a:lnTo>
                    <a:lnTo>
                      <a:pt x="150" y="115"/>
                    </a:lnTo>
                    <a:lnTo>
                      <a:pt x="143" y="115"/>
                    </a:lnTo>
                    <a:lnTo>
                      <a:pt x="135" y="113"/>
                    </a:lnTo>
                    <a:lnTo>
                      <a:pt x="127" y="112"/>
                    </a:lnTo>
                    <a:lnTo>
                      <a:pt x="120" y="110"/>
                    </a:lnTo>
                    <a:lnTo>
                      <a:pt x="112" y="107"/>
                    </a:lnTo>
                    <a:lnTo>
                      <a:pt x="118" y="98"/>
                    </a:lnTo>
                    <a:lnTo>
                      <a:pt x="123" y="89"/>
                    </a:lnTo>
                    <a:lnTo>
                      <a:pt x="124" y="77"/>
                    </a:lnTo>
                    <a:lnTo>
                      <a:pt x="126" y="66"/>
                    </a:lnTo>
                    <a:lnTo>
                      <a:pt x="124" y="53"/>
                    </a:lnTo>
                    <a:lnTo>
                      <a:pt x="121" y="41"/>
                    </a:lnTo>
                    <a:lnTo>
                      <a:pt x="115" y="30"/>
                    </a:lnTo>
                    <a:lnTo>
                      <a:pt x="108" y="19"/>
                    </a:lnTo>
                    <a:lnTo>
                      <a:pt x="99" y="12"/>
                    </a:lnTo>
                    <a:lnTo>
                      <a:pt x="88" y="4"/>
                    </a:lnTo>
                    <a:lnTo>
                      <a:pt x="76" y="1"/>
                    </a:lnTo>
                    <a:lnTo>
                      <a:pt x="64" y="0"/>
                    </a:lnTo>
                    <a:lnTo>
                      <a:pt x="52" y="1"/>
                    </a:lnTo>
                    <a:lnTo>
                      <a:pt x="39" y="4"/>
                    </a:lnTo>
                    <a:lnTo>
                      <a:pt x="29" y="12"/>
                    </a:lnTo>
                    <a:lnTo>
                      <a:pt x="18" y="19"/>
                    </a:lnTo>
                    <a:lnTo>
                      <a:pt x="11" y="30"/>
                    </a:lnTo>
                    <a:lnTo>
                      <a:pt x="5" y="41"/>
                    </a:lnTo>
                    <a:lnTo>
                      <a:pt x="2" y="53"/>
                    </a:lnTo>
                    <a:lnTo>
                      <a:pt x="0" y="66"/>
                    </a:lnTo>
                    <a:lnTo>
                      <a:pt x="3" y="86"/>
                    </a:lnTo>
                    <a:lnTo>
                      <a:pt x="11" y="103"/>
                    </a:lnTo>
                    <a:lnTo>
                      <a:pt x="21" y="116"/>
                    </a:lnTo>
                    <a:lnTo>
                      <a:pt x="36" y="127"/>
                    </a:lnTo>
                    <a:lnTo>
                      <a:pt x="45" y="133"/>
                    </a:lnTo>
                    <a:lnTo>
                      <a:pt x="55" y="139"/>
                    </a:lnTo>
                    <a:lnTo>
                      <a:pt x="64" y="145"/>
                    </a:lnTo>
                    <a:lnTo>
                      <a:pt x="74" y="150"/>
                    </a:lnTo>
                    <a:lnTo>
                      <a:pt x="83" y="154"/>
                    </a:lnTo>
                    <a:lnTo>
                      <a:pt x="94" y="157"/>
                    </a:lnTo>
                    <a:lnTo>
                      <a:pt x="105" y="160"/>
                    </a:lnTo>
                    <a:lnTo>
                      <a:pt x="114" y="163"/>
                    </a:lnTo>
                    <a:lnTo>
                      <a:pt x="132" y="166"/>
                    </a:lnTo>
                    <a:lnTo>
                      <a:pt x="150" y="168"/>
                    </a:lnTo>
                    <a:lnTo>
                      <a:pt x="168" y="168"/>
                    </a:lnTo>
                    <a:lnTo>
                      <a:pt x="188" y="165"/>
                    </a:lnTo>
                    <a:lnTo>
                      <a:pt x="206" y="163"/>
                    </a:lnTo>
                    <a:lnTo>
                      <a:pt x="225" y="160"/>
                    </a:lnTo>
                    <a:lnTo>
                      <a:pt x="243" y="159"/>
                    </a:lnTo>
                    <a:lnTo>
                      <a:pt x="261" y="157"/>
                    </a:lnTo>
                    <a:lnTo>
                      <a:pt x="270" y="156"/>
                    </a:lnTo>
                    <a:lnTo>
                      <a:pt x="281" y="156"/>
                    </a:lnTo>
                    <a:lnTo>
                      <a:pt x="293" y="154"/>
                    </a:lnTo>
                    <a:lnTo>
                      <a:pt x="308" y="154"/>
                    </a:lnTo>
                    <a:lnTo>
                      <a:pt x="326" y="156"/>
                    </a:lnTo>
                    <a:lnTo>
                      <a:pt x="349" y="159"/>
                    </a:lnTo>
                    <a:lnTo>
                      <a:pt x="376" y="163"/>
                    </a:lnTo>
                    <a:lnTo>
                      <a:pt x="411" y="171"/>
                    </a:lnTo>
                    <a:lnTo>
                      <a:pt x="445" y="182"/>
                    </a:lnTo>
                    <a:lnTo>
                      <a:pt x="472" y="192"/>
                    </a:lnTo>
                    <a:lnTo>
                      <a:pt x="495" y="200"/>
                    </a:lnTo>
                    <a:lnTo>
                      <a:pt x="511" y="209"/>
                    </a:lnTo>
                    <a:lnTo>
                      <a:pt x="525" y="215"/>
                    </a:lnTo>
                    <a:lnTo>
                      <a:pt x="536" y="222"/>
                    </a:lnTo>
                    <a:lnTo>
                      <a:pt x="545" y="227"/>
                    </a:lnTo>
                    <a:lnTo>
                      <a:pt x="554" y="233"/>
                    </a:lnTo>
                    <a:lnTo>
                      <a:pt x="570" y="244"/>
                    </a:lnTo>
                    <a:lnTo>
                      <a:pt x="586" y="254"/>
                    </a:lnTo>
                    <a:lnTo>
                      <a:pt x="602" y="266"/>
                    </a:lnTo>
                    <a:lnTo>
                      <a:pt x="617" y="277"/>
                    </a:lnTo>
                    <a:lnTo>
                      <a:pt x="634" y="288"/>
                    </a:lnTo>
                    <a:lnTo>
                      <a:pt x="651" y="298"/>
                    </a:lnTo>
                    <a:lnTo>
                      <a:pt x="668" y="306"/>
                    </a:lnTo>
                    <a:lnTo>
                      <a:pt x="686" y="312"/>
                    </a:lnTo>
                    <a:lnTo>
                      <a:pt x="699" y="315"/>
                    </a:lnTo>
                    <a:lnTo>
                      <a:pt x="715" y="318"/>
                    </a:lnTo>
                    <a:lnTo>
                      <a:pt x="730" y="319"/>
                    </a:lnTo>
                    <a:lnTo>
                      <a:pt x="745" y="319"/>
                    </a:lnTo>
                    <a:lnTo>
                      <a:pt x="760" y="318"/>
                    </a:lnTo>
                    <a:lnTo>
                      <a:pt x="774" y="315"/>
                    </a:lnTo>
                    <a:lnTo>
                      <a:pt x="787" y="310"/>
                    </a:lnTo>
                    <a:lnTo>
                      <a:pt x="800" y="303"/>
                    </a:lnTo>
                    <a:lnTo>
                      <a:pt x="815" y="294"/>
                    </a:lnTo>
                    <a:lnTo>
                      <a:pt x="828" y="279"/>
                    </a:lnTo>
                    <a:lnTo>
                      <a:pt x="836" y="262"/>
                    </a:lnTo>
                    <a:lnTo>
                      <a:pt x="839" y="242"/>
                    </a:lnTo>
                    <a:close/>
                  </a:path>
                </a:pathLst>
              </a:custGeom>
              <a:solidFill>
                <a:srgbClr val="CC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23" name="Freeform 13"/>
              <p:cNvSpPr>
                <a:spLocks/>
              </p:cNvSpPr>
              <p:nvPr/>
            </p:nvSpPr>
            <p:spPr bwMode="auto">
              <a:xfrm>
                <a:off x="4838" y="2408"/>
                <a:ext cx="145" cy="55"/>
              </a:xfrm>
              <a:custGeom>
                <a:avLst/>
                <a:gdLst>
                  <a:gd name="T0" fmla="*/ 0 w 413"/>
                  <a:gd name="T1" fmla="*/ 0 h 156"/>
                  <a:gd name="T2" fmla="*/ 0 w 413"/>
                  <a:gd name="T3" fmla="*/ 0 h 156"/>
                  <a:gd name="T4" fmla="*/ 0 w 413"/>
                  <a:gd name="T5" fmla="*/ 1 h 156"/>
                  <a:gd name="T6" fmla="*/ 1 w 413"/>
                  <a:gd name="T7" fmla="*/ 1 h 156"/>
                  <a:gd name="T8" fmla="*/ 1 w 413"/>
                  <a:gd name="T9" fmla="*/ 2 h 156"/>
                  <a:gd name="T10" fmla="*/ 1 w 413"/>
                  <a:gd name="T11" fmla="*/ 2 h 156"/>
                  <a:gd name="T12" fmla="*/ 2 w 413"/>
                  <a:gd name="T13" fmla="*/ 2 h 156"/>
                  <a:gd name="T14" fmla="*/ 2 w 413"/>
                  <a:gd name="T15" fmla="*/ 2 h 156"/>
                  <a:gd name="T16" fmla="*/ 3 w 413"/>
                  <a:gd name="T17" fmla="*/ 2 h 156"/>
                  <a:gd name="T18" fmla="*/ 4 w 413"/>
                  <a:gd name="T19" fmla="*/ 2 h 156"/>
                  <a:gd name="T20" fmla="*/ 4 w 413"/>
                  <a:gd name="T21" fmla="*/ 2 h 156"/>
                  <a:gd name="T22" fmla="*/ 5 w 413"/>
                  <a:gd name="T23" fmla="*/ 2 h 156"/>
                  <a:gd name="T24" fmla="*/ 5 w 413"/>
                  <a:gd name="T25" fmla="*/ 2 h 156"/>
                  <a:gd name="T26" fmla="*/ 6 w 413"/>
                  <a:gd name="T27" fmla="*/ 1 h 156"/>
                  <a:gd name="T28" fmla="*/ 6 w 413"/>
                  <a:gd name="T29" fmla="*/ 1 h 156"/>
                  <a:gd name="T30" fmla="*/ 6 w 413"/>
                  <a:gd name="T31" fmla="*/ 0 h 156"/>
                  <a:gd name="T32" fmla="*/ 6 w 413"/>
                  <a:gd name="T33" fmla="*/ 0 h 156"/>
                  <a:gd name="T34" fmla="*/ 0 w 413"/>
                  <a:gd name="T35" fmla="*/ 0 h 1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13"/>
                  <a:gd name="T55" fmla="*/ 0 h 156"/>
                  <a:gd name="T56" fmla="*/ 413 w 413"/>
                  <a:gd name="T57" fmla="*/ 156 h 15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13" h="156">
                    <a:moveTo>
                      <a:pt x="0" y="0"/>
                    </a:moveTo>
                    <a:lnTo>
                      <a:pt x="7" y="32"/>
                    </a:lnTo>
                    <a:lnTo>
                      <a:pt x="23" y="62"/>
                    </a:lnTo>
                    <a:lnTo>
                      <a:pt x="42" y="90"/>
                    </a:lnTo>
                    <a:lnTo>
                      <a:pt x="68" y="113"/>
                    </a:lnTo>
                    <a:lnTo>
                      <a:pt x="97" y="131"/>
                    </a:lnTo>
                    <a:lnTo>
                      <a:pt x="130" y="144"/>
                    </a:lnTo>
                    <a:lnTo>
                      <a:pt x="167" y="153"/>
                    </a:lnTo>
                    <a:lnTo>
                      <a:pt x="206" y="156"/>
                    </a:lnTo>
                    <a:lnTo>
                      <a:pt x="246" y="153"/>
                    </a:lnTo>
                    <a:lnTo>
                      <a:pt x="282" y="144"/>
                    </a:lnTo>
                    <a:lnTo>
                      <a:pt x="315" y="131"/>
                    </a:lnTo>
                    <a:lnTo>
                      <a:pt x="346" y="113"/>
                    </a:lnTo>
                    <a:lnTo>
                      <a:pt x="372" y="90"/>
                    </a:lnTo>
                    <a:lnTo>
                      <a:pt x="391" y="62"/>
                    </a:lnTo>
                    <a:lnTo>
                      <a:pt x="405" y="32"/>
                    </a:lnTo>
                    <a:lnTo>
                      <a:pt x="413" y="0"/>
                    </a:lnTo>
                    <a:lnTo>
                      <a:pt x="0" y="0"/>
                    </a:lnTo>
                    <a:close/>
                  </a:path>
                </a:pathLst>
              </a:custGeom>
              <a:solidFill>
                <a:srgbClr val="CC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24" name="Freeform 14"/>
              <p:cNvSpPr>
                <a:spLocks/>
              </p:cNvSpPr>
              <p:nvPr/>
            </p:nvSpPr>
            <p:spPr bwMode="auto">
              <a:xfrm>
                <a:off x="4854" y="2282"/>
                <a:ext cx="60" cy="131"/>
              </a:xfrm>
              <a:custGeom>
                <a:avLst/>
                <a:gdLst>
                  <a:gd name="T0" fmla="*/ 0 w 170"/>
                  <a:gd name="T1" fmla="*/ 6 h 373"/>
                  <a:gd name="T2" fmla="*/ 2 w 170"/>
                  <a:gd name="T3" fmla="*/ 0 h 373"/>
                  <a:gd name="T4" fmla="*/ 2 w 170"/>
                  <a:gd name="T5" fmla="*/ 0 h 373"/>
                  <a:gd name="T6" fmla="*/ 0 w 170"/>
                  <a:gd name="T7" fmla="*/ 6 h 373"/>
                  <a:gd name="T8" fmla="*/ 0 w 170"/>
                  <a:gd name="T9" fmla="*/ 6 h 373"/>
                  <a:gd name="T10" fmla="*/ 0 60000 65536"/>
                  <a:gd name="T11" fmla="*/ 0 60000 65536"/>
                  <a:gd name="T12" fmla="*/ 0 60000 65536"/>
                  <a:gd name="T13" fmla="*/ 0 60000 65536"/>
                  <a:gd name="T14" fmla="*/ 0 60000 65536"/>
                  <a:gd name="T15" fmla="*/ 0 w 170"/>
                  <a:gd name="T16" fmla="*/ 0 h 373"/>
                  <a:gd name="T17" fmla="*/ 170 w 170"/>
                  <a:gd name="T18" fmla="*/ 373 h 373"/>
                </a:gdLst>
                <a:ahLst/>
                <a:cxnLst>
                  <a:cxn ang="T10">
                    <a:pos x="T0" y="T1"/>
                  </a:cxn>
                  <a:cxn ang="T11">
                    <a:pos x="T2" y="T3"/>
                  </a:cxn>
                  <a:cxn ang="T12">
                    <a:pos x="T4" y="T5"/>
                  </a:cxn>
                  <a:cxn ang="T13">
                    <a:pos x="T6" y="T7"/>
                  </a:cxn>
                  <a:cxn ang="T14">
                    <a:pos x="T8" y="T9"/>
                  </a:cxn>
                </a:cxnLst>
                <a:rect l="T15" t="T16" r="T17" b="T18"/>
                <a:pathLst>
                  <a:path w="170" h="373">
                    <a:moveTo>
                      <a:pt x="28" y="373"/>
                    </a:moveTo>
                    <a:lnTo>
                      <a:pt x="170" y="12"/>
                    </a:lnTo>
                    <a:lnTo>
                      <a:pt x="141" y="0"/>
                    </a:lnTo>
                    <a:lnTo>
                      <a:pt x="0" y="362"/>
                    </a:lnTo>
                    <a:lnTo>
                      <a:pt x="28" y="373"/>
                    </a:lnTo>
                    <a:close/>
                  </a:path>
                </a:pathLst>
              </a:custGeom>
              <a:solidFill>
                <a:srgbClr val="CC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25" name="Freeform 15"/>
              <p:cNvSpPr>
                <a:spLocks/>
              </p:cNvSpPr>
              <p:nvPr/>
            </p:nvSpPr>
            <p:spPr bwMode="auto">
              <a:xfrm>
                <a:off x="4908" y="2282"/>
                <a:ext cx="59" cy="131"/>
              </a:xfrm>
              <a:custGeom>
                <a:avLst/>
                <a:gdLst>
                  <a:gd name="T0" fmla="*/ 2 w 168"/>
                  <a:gd name="T1" fmla="*/ 6 h 373"/>
                  <a:gd name="T2" fmla="*/ 0 w 168"/>
                  <a:gd name="T3" fmla="*/ 0 h 373"/>
                  <a:gd name="T4" fmla="*/ 0 w 168"/>
                  <a:gd name="T5" fmla="*/ 0 h 373"/>
                  <a:gd name="T6" fmla="*/ 2 w 168"/>
                  <a:gd name="T7" fmla="*/ 6 h 373"/>
                  <a:gd name="T8" fmla="*/ 2 w 168"/>
                  <a:gd name="T9" fmla="*/ 6 h 373"/>
                  <a:gd name="T10" fmla="*/ 0 60000 65536"/>
                  <a:gd name="T11" fmla="*/ 0 60000 65536"/>
                  <a:gd name="T12" fmla="*/ 0 60000 65536"/>
                  <a:gd name="T13" fmla="*/ 0 60000 65536"/>
                  <a:gd name="T14" fmla="*/ 0 60000 65536"/>
                  <a:gd name="T15" fmla="*/ 0 w 168"/>
                  <a:gd name="T16" fmla="*/ 0 h 373"/>
                  <a:gd name="T17" fmla="*/ 168 w 168"/>
                  <a:gd name="T18" fmla="*/ 373 h 373"/>
                </a:gdLst>
                <a:ahLst/>
                <a:cxnLst>
                  <a:cxn ang="T10">
                    <a:pos x="T0" y="T1"/>
                  </a:cxn>
                  <a:cxn ang="T11">
                    <a:pos x="T2" y="T3"/>
                  </a:cxn>
                  <a:cxn ang="T12">
                    <a:pos x="T4" y="T5"/>
                  </a:cxn>
                  <a:cxn ang="T13">
                    <a:pos x="T6" y="T7"/>
                  </a:cxn>
                  <a:cxn ang="T14">
                    <a:pos x="T8" y="T9"/>
                  </a:cxn>
                </a:cxnLst>
                <a:rect l="T15" t="T16" r="T17" b="T18"/>
                <a:pathLst>
                  <a:path w="168" h="373">
                    <a:moveTo>
                      <a:pt x="141" y="373"/>
                    </a:moveTo>
                    <a:lnTo>
                      <a:pt x="0" y="12"/>
                    </a:lnTo>
                    <a:lnTo>
                      <a:pt x="27" y="0"/>
                    </a:lnTo>
                    <a:lnTo>
                      <a:pt x="168" y="362"/>
                    </a:lnTo>
                    <a:lnTo>
                      <a:pt x="141" y="373"/>
                    </a:lnTo>
                    <a:close/>
                  </a:path>
                </a:pathLst>
              </a:custGeom>
              <a:solidFill>
                <a:srgbClr val="CC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26" name="Freeform 16"/>
              <p:cNvSpPr>
                <a:spLocks/>
              </p:cNvSpPr>
              <p:nvPr/>
            </p:nvSpPr>
            <p:spPr bwMode="auto">
              <a:xfrm>
                <a:off x="5087" y="2464"/>
                <a:ext cx="146" cy="55"/>
              </a:xfrm>
              <a:custGeom>
                <a:avLst/>
                <a:gdLst>
                  <a:gd name="T0" fmla="*/ 0 w 413"/>
                  <a:gd name="T1" fmla="*/ 0 h 158"/>
                  <a:gd name="T2" fmla="*/ 0 w 413"/>
                  <a:gd name="T3" fmla="*/ 0 h 158"/>
                  <a:gd name="T4" fmla="*/ 0 w 413"/>
                  <a:gd name="T5" fmla="*/ 1 h 158"/>
                  <a:gd name="T6" fmla="*/ 1 w 413"/>
                  <a:gd name="T7" fmla="*/ 1 h 158"/>
                  <a:gd name="T8" fmla="*/ 1 w 413"/>
                  <a:gd name="T9" fmla="*/ 2 h 158"/>
                  <a:gd name="T10" fmla="*/ 1 w 413"/>
                  <a:gd name="T11" fmla="*/ 2 h 158"/>
                  <a:gd name="T12" fmla="*/ 2 w 413"/>
                  <a:gd name="T13" fmla="*/ 2 h 158"/>
                  <a:gd name="T14" fmla="*/ 2 w 413"/>
                  <a:gd name="T15" fmla="*/ 2 h 158"/>
                  <a:gd name="T16" fmla="*/ 3 w 413"/>
                  <a:gd name="T17" fmla="*/ 2 h 158"/>
                  <a:gd name="T18" fmla="*/ 4 w 413"/>
                  <a:gd name="T19" fmla="*/ 2 h 158"/>
                  <a:gd name="T20" fmla="*/ 4 w 413"/>
                  <a:gd name="T21" fmla="*/ 2 h 158"/>
                  <a:gd name="T22" fmla="*/ 5 w 413"/>
                  <a:gd name="T23" fmla="*/ 2 h 158"/>
                  <a:gd name="T24" fmla="*/ 5 w 413"/>
                  <a:gd name="T25" fmla="*/ 2 h 158"/>
                  <a:gd name="T26" fmla="*/ 6 w 413"/>
                  <a:gd name="T27" fmla="*/ 1 h 158"/>
                  <a:gd name="T28" fmla="*/ 6 w 413"/>
                  <a:gd name="T29" fmla="*/ 1 h 158"/>
                  <a:gd name="T30" fmla="*/ 6 w 413"/>
                  <a:gd name="T31" fmla="*/ 0 h 158"/>
                  <a:gd name="T32" fmla="*/ 6 w 413"/>
                  <a:gd name="T33" fmla="*/ 0 h 158"/>
                  <a:gd name="T34" fmla="*/ 0 w 413"/>
                  <a:gd name="T35" fmla="*/ 0 h 1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13"/>
                  <a:gd name="T55" fmla="*/ 0 h 158"/>
                  <a:gd name="T56" fmla="*/ 413 w 413"/>
                  <a:gd name="T57" fmla="*/ 158 h 1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13" h="158">
                    <a:moveTo>
                      <a:pt x="0" y="0"/>
                    </a:moveTo>
                    <a:lnTo>
                      <a:pt x="8" y="32"/>
                    </a:lnTo>
                    <a:lnTo>
                      <a:pt x="21" y="62"/>
                    </a:lnTo>
                    <a:lnTo>
                      <a:pt x="41" y="88"/>
                    </a:lnTo>
                    <a:lnTo>
                      <a:pt x="67" y="112"/>
                    </a:lnTo>
                    <a:lnTo>
                      <a:pt x="97" y="130"/>
                    </a:lnTo>
                    <a:lnTo>
                      <a:pt x="130" y="146"/>
                    </a:lnTo>
                    <a:lnTo>
                      <a:pt x="167" y="155"/>
                    </a:lnTo>
                    <a:lnTo>
                      <a:pt x="206" y="158"/>
                    </a:lnTo>
                    <a:lnTo>
                      <a:pt x="246" y="155"/>
                    </a:lnTo>
                    <a:lnTo>
                      <a:pt x="282" y="146"/>
                    </a:lnTo>
                    <a:lnTo>
                      <a:pt x="315" y="130"/>
                    </a:lnTo>
                    <a:lnTo>
                      <a:pt x="344" y="112"/>
                    </a:lnTo>
                    <a:lnTo>
                      <a:pt x="370" y="88"/>
                    </a:lnTo>
                    <a:lnTo>
                      <a:pt x="390" y="62"/>
                    </a:lnTo>
                    <a:lnTo>
                      <a:pt x="405" y="32"/>
                    </a:lnTo>
                    <a:lnTo>
                      <a:pt x="413" y="0"/>
                    </a:lnTo>
                    <a:lnTo>
                      <a:pt x="0" y="0"/>
                    </a:lnTo>
                    <a:close/>
                  </a:path>
                </a:pathLst>
              </a:custGeom>
              <a:solidFill>
                <a:srgbClr val="CC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27" name="Freeform 17"/>
              <p:cNvSpPr>
                <a:spLocks/>
              </p:cNvSpPr>
              <p:nvPr/>
            </p:nvSpPr>
            <p:spPr bwMode="auto">
              <a:xfrm>
                <a:off x="5103" y="2338"/>
                <a:ext cx="60" cy="130"/>
              </a:xfrm>
              <a:custGeom>
                <a:avLst/>
                <a:gdLst>
                  <a:gd name="T0" fmla="*/ 0 w 170"/>
                  <a:gd name="T1" fmla="*/ 6 h 370"/>
                  <a:gd name="T2" fmla="*/ 2 w 170"/>
                  <a:gd name="T3" fmla="*/ 0 h 370"/>
                  <a:gd name="T4" fmla="*/ 2 w 170"/>
                  <a:gd name="T5" fmla="*/ 0 h 370"/>
                  <a:gd name="T6" fmla="*/ 0 w 170"/>
                  <a:gd name="T7" fmla="*/ 5 h 370"/>
                  <a:gd name="T8" fmla="*/ 0 w 170"/>
                  <a:gd name="T9" fmla="*/ 6 h 370"/>
                  <a:gd name="T10" fmla="*/ 0 60000 65536"/>
                  <a:gd name="T11" fmla="*/ 0 60000 65536"/>
                  <a:gd name="T12" fmla="*/ 0 60000 65536"/>
                  <a:gd name="T13" fmla="*/ 0 60000 65536"/>
                  <a:gd name="T14" fmla="*/ 0 60000 65536"/>
                  <a:gd name="T15" fmla="*/ 0 w 170"/>
                  <a:gd name="T16" fmla="*/ 0 h 370"/>
                  <a:gd name="T17" fmla="*/ 170 w 170"/>
                  <a:gd name="T18" fmla="*/ 370 h 370"/>
                </a:gdLst>
                <a:ahLst/>
                <a:cxnLst>
                  <a:cxn ang="T10">
                    <a:pos x="T0" y="T1"/>
                  </a:cxn>
                  <a:cxn ang="T11">
                    <a:pos x="T2" y="T3"/>
                  </a:cxn>
                  <a:cxn ang="T12">
                    <a:pos x="T4" y="T5"/>
                  </a:cxn>
                  <a:cxn ang="T13">
                    <a:pos x="T6" y="T7"/>
                  </a:cxn>
                  <a:cxn ang="T14">
                    <a:pos x="T8" y="T9"/>
                  </a:cxn>
                </a:cxnLst>
                <a:rect l="T15" t="T16" r="T17" b="T18"/>
                <a:pathLst>
                  <a:path w="170" h="370">
                    <a:moveTo>
                      <a:pt x="29" y="370"/>
                    </a:moveTo>
                    <a:lnTo>
                      <a:pt x="170" y="11"/>
                    </a:lnTo>
                    <a:lnTo>
                      <a:pt x="143" y="0"/>
                    </a:lnTo>
                    <a:lnTo>
                      <a:pt x="0" y="360"/>
                    </a:lnTo>
                    <a:lnTo>
                      <a:pt x="29" y="370"/>
                    </a:lnTo>
                    <a:close/>
                  </a:path>
                </a:pathLst>
              </a:custGeom>
              <a:solidFill>
                <a:srgbClr val="CC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28" name="Freeform 18"/>
              <p:cNvSpPr>
                <a:spLocks/>
              </p:cNvSpPr>
              <p:nvPr/>
            </p:nvSpPr>
            <p:spPr bwMode="auto">
              <a:xfrm>
                <a:off x="5157" y="2338"/>
                <a:ext cx="60" cy="130"/>
              </a:xfrm>
              <a:custGeom>
                <a:avLst/>
                <a:gdLst>
                  <a:gd name="T0" fmla="*/ 2 w 170"/>
                  <a:gd name="T1" fmla="*/ 6 h 370"/>
                  <a:gd name="T2" fmla="*/ 0 w 170"/>
                  <a:gd name="T3" fmla="*/ 0 h 370"/>
                  <a:gd name="T4" fmla="*/ 0 w 170"/>
                  <a:gd name="T5" fmla="*/ 0 h 370"/>
                  <a:gd name="T6" fmla="*/ 2 w 170"/>
                  <a:gd name="T7" fmla="*/ 5 h 370"/>
                  <a:gd name="T8" fmla="*/ 2 w 170"/>
                  <a:gd name="T9" fmla="*/ 6 h 370"/>
                  <a:gd name="T10" fmla="*/ 0 60000 65536"/>
                  <a:gd name="T11" fmla="*/ 0 60000 65536"/>
                  <a:gd name="T12" fmla="*/ 0 60000 65536"/>
                  <a:gd name="T13" fmla="*/ 0 60000 65536"/>
                  <a:gd name="T14" fmla="*/ 0 60000 65536"/>
                  <a:gd name="T15" fmla="*/ 0 w 170"/>
                  <a:gd name="T16" fmla="*/ 0 h 370"/>
                  <a:gd name="T17" fmla="*/ 170 w 170"/>
                  <a:gd name="T18" fmla="*/ 370 h 370"/>
                </a:gdLst>
                <a:ahLst/>
                <a:cxnLst>
                  <a:cxn ang="T10">
                    <a:pos x="T0" y="T1"/>
                  </a:cxn>
                  <a:cxn ang="T11">
                    <a:pos x="T2" y="T3"/>
                  </a:cxn>
                  <a:cxn ang="T12">
                    <a:pos x="T4" y="T5"/>
                  </a:cxn>
                  <a:cxn ang="T13">
                    <a:pos x="T6" y="T7"/>
                  </a:cxn>
                  <a:cxn ang="T14">
                    <a:pos x="T8" y="T9"/>
                  </a:cxn>
                </a:cxnLst>
                <a:rect l="T15" t="T16" r="T17" b="T18"/>
                <a:pathLst>
                  <a:path w="170" h="370">
                    <a:moveTo>
                      <a:pt x="141" y="370"/>
                    </a:moveTo>
                    <a:lnTo>
                      <a:pt x="0" y="11"/>
                    </a:lnTo>
                    <a:lnTo>
                      <a:pt x="29" y="0"/>
                    </a:lnTo>
                    <a:lnTo>
                      <a:pt x="170" y="360"/>
                    </a:lnTo>
                    <a:lnTo>
                      <a:pt x="141" y="370"/>
                    </a:lnTo>
                    <a:close/>
                  </a:path>
                </a:pathLst>
              </a:custGeom>
              <a:solidFill>
                <a:srgbClr val="CC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29" name="Rectangle 19"/>
              <p:cNvSpPr>
                <a:spLocks noChangeArrowheads="1"/>
              </p:cNvSpPr>
              <p:nvPr/>
            </p:nvSpPr>
            <p:spPr bwMode="auto">
              <a:xfrm>
                <a:off x="5014" y="2271"/>
                <a:ext cx="31" cy="119"/>
              </a:xfrm>
              <a:prstGeom prst="rect">
                <a:avLst/>
              </a:prstGeom>
              <a:solidFill>
                <a:srgbClr val="CC9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930" name="Rectangle 20"/>
              <p:cNvSpPr>
                <a:spLocks noChangeArrowheads="1"/>
              </p:cNvSpPr>
              <p:nvPr/>
            </p:nvSpPr>
            <p:spPr bwMode="auto">
              <a:xfrm>
                <a:off x="5004" y="2355"/>
                <a:ext cx="50" cy="191"/>
              </a:xfrm>
              <a:prstGeom prst="rect">
                <a:avLst/>
              </a:prstGeom>
              <a:solidFill>
                <a:srgbClr val="CC9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931" name="Freeform 21"/>
              <p:cNvSpPr>
                <a:spLocks/>
              </p:cNvSpPr>
              <p:nvPr/>
            </p:nvSpPr>
            <p:spPr bwMode="auto">
              <a:xfrm>
                <a:off x="5008" y="2218"/>
                <a:ext cx="45" cy="46"/>
              </a:xfrm>
              <a:custGeom>
                <a:avLst/>
                <a:gdLst>
                  <a:gd name="T0" fmla="*/ 1 w 129"/>
                  <a:gd name="T1" fmla="*/ 2 h 128"/>
                  <a:gd name="T2" fmla="*/ 1 w 129"/>
                  <a:gd name="T3" fmla="*/ 2 h 128"/>
                  <a:gd name="T4" fmla="*/ 1 w 129"/>
                  <a:gd name="T5" fmla="*/ 2 h 128"/>
                  <a:gd name="T6" fmla="*/ 1 w 129"/>
                  <a:gd name="T7" fmla="*/ 2 h 128"/>
                  <a:gd name="T8" fmla="*/ 2 w 129"/>
                  <a:gd name="T9" fmla="*/ 2 h 128"/>
                  <a:gd name="T10" fmla="*/ 2 w 129"/>
                  <a:gd name="T11" fmla="*/ 2 h 128"/>
                  <a:gd name="T12" fmla="*/ 2 w 129"/>
                  <a:gd name="T13" fmla="*/ 1 h 128"/>
                  <a:gd name="T14" fmla="*/ 2 w 129"/>
                  <a:gd name="T15" fmla="*/ 1 h 128"/>
                  <a:gd name="T16" fmla="*/ 2 w 129"/>
                  <a:gd name="T17" fmla="*/ 1 h 128"/>
                  <a:gd name="T18" fmla="*/ 2 w 129"/>
                  <a:gd name="T19" fmla="*/ 1 h 128"/>
                  <a:gd name="T20" fmla="*/ 2 w 129"/>
                  <a:gd name="T21" fmla="*/ 1 h 128"/>
                  <a:gd name="T22" fmla="*/ 2 w 129"/>
                  <a:gd name="T23" fmla="*/ 0 h 128"/>
                  <a:gd name="T24" fmla="*/ 2 w 129"/>
                  <a:gd name="T25" fmla="*/ 0 h 128"/>
                  <a:gd name="T26" fmla="*/ 1 w 129"/>
                  <a:gd name="T27" fmla="*/ 0 h 128"/>
                  <a:gd name="T28" fmla="*/ 1 w 129"/>
                  <a:gd name="T29" fmla="*/ 0 h 128"/>
                  <a:gd name="T30" fmla="*/ 1 w 129"/>
                  <a:gd name="T31" fmla="*/ 0 h 128"/>
                  <a:gd name="T32" fmla="*/ 1 w 129"/>
                  <a:gd name="T33" fmla="*/ 0 h 128"/>
                  <a:gd name="T34" fmla="*/ 1 w 129"/>
                  <a:gd name="T35" fmla="*/ 0 h 128"/>
                  <a:gd name="T36" fmla="*/ 1 w 129"/>
                  <a:gd name="T37" fmla="*/ 0 h 128"/>
                  <a:gd name="T38" fmla="*/ 0 w 129"/>
                  <a:gd name="T39" fmla="*/ 0 h 128"/>
                  <a:gd name="T40" fmla="*/ 0 w 129"/>
                  <a:gd name="T41" fmla="*/ 0 h 128"/>
                  <a:gd name="T42" fmla="*/ 0 w 129"/>
                  <a:gd name="T43" fmla="*/ 0 h 128"/>
                  <a:gd name="T44" fmla="*/ 0 w 129"/>
                  <a:gd name="T45" fmla="*/ 1 h 128"/>
                  <a:gd name="T46" fmla="*/ 0 w 129"/>
                  <a:gd name="T47" fmla="*/ 1 h 128"/>
                  <a:gd name="T48" fmla="*/ 0 w 129"/>
                  <a:gd name="T49" fmla="*/ 1 h 128"/>
                  <a:gd name="T50" fmla="*/ 0 w 129"/>
                  <a:gd name="T51" fmla="*/ 1 h 128"/>
                  <a:gd name="T52" fmla="*/ 0 w 129"/>
                  <a:gd name="T53" fmla="*/ 1 h 128"/>
                  <a:gd name="T54" fmla="*/ 0 w 129"/>
                  <a:gd name="T55" fmla="*/ 2 h 128"/>
                  <a:gd name="T56" fmla="*/ 0 w 129"/>
                  <a:gd name="T57" fmla="*/ 2 h 128"/>
                  <a:gd name="T58" fmla="*/ 0 w 129"/>
                  <a:gd name="T59" fmla="*/ 2 h 128"/>
                  <a:gd name="T60" fmla="*/ 1 w 129"/>
                  <a:gd name="T61" fmla="*/ 2 h 128"/>
                  <a:gd name="T62" fmla="*/ 1 w 129"/>
                  <a:gd name="T63" fmla="*/ 2 h 128"/>
                  <a:gd name="T64" fmla="*/ 1 w 129"/>
                  <a:gd name="T65" fmla="*/ 2 h 1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9"/>
                  <a:gd name="T100" fmla="*/ 0 h 128"/>
                  <a:gd name="T101" fmla="*/ 129 w 129"/>
                  <a:gd name="T102" fmla="*/ 128 h 1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9" h="128">
                    <a:moveTo>
                      <a:pt x="64" y="128"/>
                    </a:moveTo>
                    <a:lnTo>
                      <a:pt x="78" y="127"/>
                    </a:lnTo>
                    <a:lnTo>
                      <a:pt x="90" y="124"/>
                    </a:lnTo>
                    <a:lnTo>
                      <a:pt x="100" y="118"/>
                    </a:lnTo>
                    <a:lnTo>
                      <a:pt x="111" y="110"/>
                    </a:lnTo>
                    <a:lnTo>
                      <a:pt x="119" y="100"/>
                    </a:lnTo>
                    <a:lnTo>
                      <a:pt x="125" y="89"/>
                    </a:lnTo>
                    <a:lnTo>
                      <a:pt x="128" y="77"/>
                    </a:lnTo>
                    <a:lnTo>
                      <a:pt x="129" y="65"/>
                    </a:lnTo>
                    <a:lnTo>
                      <a:pt x="128" y="51"/>
                    </a:lnTo>
                    <a:lnTo>
                      <a:pt x="125" y="39"/>
                    </a:lnTo>
                    <a:lnTo>
                      <a:pt x="119" y="28"/>
                    </a:lnTo>
                    <a:lnTo>
                      <a:pt x="111" y="18"/>
                    </a:lnTo>
                    <a:lnTo>
                      <a:pt x="100" y="10"/>
                    </a:lnTo>
                    <a:lnTo>
                      <a:pt x="90" y="4"/>
                    </a:lnTo>
                    <a:lnTo>
                      <a:pt x="78" y="1"/>
                    </a:lnTo>
                    <a:lnTo>
                      <a:pt x="64" y="0"/>
                    </a:lnTo>
                    <a:lnTo>
                      <a:pt x="52" y="1"/>
                    </a:lnTo>
                    <a:lnTo>
                      <a:pt x="40" y="4"/>
                    </a:lnTo>
                    <a:lnTo>
                      <a:pt x="29" y="10"/>
                    </a:lnTo>
                    <a:lnTo>
                      <a:pt x="19" y="18"/>
                    </a:lnTo>
                    <a:lnTo>
                      <a:pt x="11" y="28"/>
                    </a:lnTo>
                    <a:lnTo>
                      <a:pt x="5" y="39"/>
                    </a:lnTo>
                    <a:lnTo>
                      <a:pt x="2" y="51"/>
                    </a:lnTo>
                    <a:lnTo>
                      <a:pt x="0" y="65"/>
                    </a:lnTo>
                    <a:lnTo>
                      <a:pt x="2" y="77"/>
                    </a:lnTo>
                    <a:lnTo>
                      <a:pt x="5" y="89"/>
                    </a:lnTo>
                    <a:lnTo>
                      <a:pt x="11" y="100"/>
                    </a:lnTo>
                    <a:lnTo>
                      <a:pt x="19" y="110"/>
                    </a:lnTo>
                    <a:lnTo>
                      <a:pt x="29" y="118"/>
                    </a:lnTo>
                    <a:lnTo>
                      <a:pt x="40" y="124"/>
                    </a:lnTo>
                    <a:lnTo>
                      <a:pt x="52" y="127"/>
                    </a:lnTo>
                    <a:lnTo>
                      <a:pt x="64" y="128"/>
                    </a:lnTo>
                    <a:close/>
                  </a:path>
                </a:pathLst>
              </a:custGeom>
              <a:solidFill>
                <a:srgbClr val="CC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32" name="Rectangle 22"/>
              <p:cNvSpPr>
                <a:spLocks noChangeArrowheads="1"/>
              </p:cNvSpPr>
              <p:nvPr/>
            </p:nvSpPr>
            <p:spPr bwMode="auto">
              <a:xfrm>
                <a:off x="4891" y="2537"/>
                <a:ext cx="276" cy="36"/>
              </a:xfrm>
              <a:prstGeom prst="rect">
                <a:avLst/>
              </a:prstGeom>
              <a:solidFill>
                <a:srgbClr val="CC9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gr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7118" y="952500"/>
            <a:ext cx="8912646" cy="5238980"/>
          </a:xfrm>
          <a:prstGeom prst="rect">
            <a:avLst/>
          </a:prstGeom>
        </p:spPr>
      </p:pic>
      <p:sp>
        <p:nvSpPr>
          <p:cNvPr id="39939" name="Rectangle 3"/>
          <p:cNvSpPr>
            <a:spLocks noChangeArrowheads="1"/>
          </p:cNvSpPr>
          <p:nvPr/>
        </p:nvSpPr>
        <p:spPr bwMode="auto">
          <a:xfrm>
            <a:off x="6321425" y="0"/>
            <a:ext cx="2822575" cy="1849438"/>
          </a:xfrm>
          <a:prstGeom prst="rect">
            <a:avLst/>
          </a:prstGeom>
          <a:noFill/>
          <a:ln>
            <a:noFill/>
          </a:ln>
        </p:spPr>
        <p:txBody>
          <a:bodyPr wrap="none" lIns="0" tIns="0" rIns="0" bIns="0" anchor="ctr">
            <a:spAutoFit/>
          </a:bodyPr>
          <a:lstStyle/>
          <a:p>
            <a:endParaRPr lang="en-US"/>
          </a:p>
        </p:txBody>
      </p:sp>
      <p:sp>
        <p:nvSpPr>
          <p:cNvPr id="39940" name="Rectangle 4"/>
          <p:cNvSpPr>
            <a:spLocks noGrp="1" noChangeArrowheads="1"/>
          </p:cNvSpPr>
          <p:nvPr>
            <p:ph type="title"/>
          </p:nvPr>
        </p:nvSpPr>
        <p:spPr/>
        <p:txBody>
          <a:bodyPr/>
          <a:lstStyle/>
          <a:p>
            <a:r>
              <a:rPr lang="en-US" dirty="0"/>
              <a:t>Assigned users and group</a:t>
            </a:r>
          </a:p>
        </p:txBody>
      </p:sp>
      <p:grpSp>
        <p:nvGrpSpPr>
          <p:cNvPr id="39941" name="Group 34"/>
          <p:cNvGrpSpPr>
            <a:grpSpLocks/>
          </p:cNvGrpSpPr>
          <p:nvPr/>
        </p:nvGrpSpPr>
        <p:grpSpPr bwMode="auto">
          <a:xfrm>
            <a:off x="7807325" y="828675"/>
            <a:ext cx="1082675" cy="1112838"/>
            <a:chOff x="3260" y="3082"/>
            <a:chExt cx="712" cy="732"/>
          </a:xfrm>
        </p:grpSpPr>
        <p:sp>
          <p:nvSpPr>
            <p:cNvPr id="39957" name="AutoShape 35"/>
            <p:cNvSpPr>
              <a:spLocks noChangeArrowheads="1"/>
            </p:cNvSpPr>
            <p:nvPr/>
          </p:nvSpPr>
          <p:spPr bwMode="auto">
            <a:xfrm>
              <a:off x="3260" y="3082"/>
              <a:ext cx="562" cy="573"/>
            </a:xfrm>
            <a:prstGeom prst="smileyFace">
              <a:avLst>
                <a:gd name="adj" fmla="val 4653"/>
              </a:avLst>
            </a:prstGeom>
            <a:solidFill>
              <a:srgbClr val="FFFF99"/>
            </a:solidFill>
            <a:ln w="12700">
              <a:solidFill>
                <a:srgbClr val="000000"/>
              </a:solidFill>
              <a:round/>
              <a:headEnd/>
              <a:tailEnd/>
            </a:ln>
          </p:spPr>
          <p:txBody>
            <a:bodyPr wrap="none" anchor="ctr"/>
            <a:lstStyle/>
            <a:p>
              <a:endParaRPr lang="en-US"/>
            </a:p>
          </p:txBody>
        </p:sp>
        <p:grpSp>
          <p:nvGrpSpPr>
            <p:cNvPr id="39958" name="Group 36"/>
            <p:cNvGrpSpPr>
              <a:grpSpLocks/>
            </p:cNvGrpSpPr>
            <p:nvPr/>
          </p:nvGrpSpPr>
          <p:grpSpPr bwMode="auto">
            <a:xfrm>
              <a:off x="3407" y="3423"/>
              <a:ext cx="565" cy="391"/>
              <a:chOff x="3407" y="3423"/>
              <a:chExt cx="565" cy="391"/>
            </a:xfrm>
          </p:grpSpPr>
          <p:sp>
            <p:nvSpPr>
              <p:cNvPr id="39959" name="Freeform 37"/>
              <p:cNvSpPr>
                <a:spLocks/>
              </p:cNvSpPr>
              <p:nvPr/>
            </p:nvSpPr>
            <p:spPr bwMode="auto">
              <a:xfrm>
                <a:off x="3420" y="3426"/>
                <a:ext cx="540" cy="381"/>
              </a:xfrm>
              <a:custGeom>
                <a:avLst/>
                <a:gdLst>
                  <a:gd name="T0" fmla="*/ 492 w 540"/>
                  <a:gd name="T1" fmla="*/ 0 h 381"/>
                  <a:gd name="T2" fmla="*/ 168 w 540"/>
                  <a:gd name="T3" fmla="*/ 171 h 381"/>
                  <a:gd name="T4" fmla="*/ 81 w 540"/>
                  <a:gd name="T5" fmla="*/ 153 h 381"/>
                  <a:gd name="T6" fmla="*/ 0 w 540"/>
                  <a:gd name="T7" fmla="*/ 186 h 381"/>
                  <a:gd name="T8" fmla="*/ 105 w 540"/>
                  <a:gd name="T9" fmla="*/ 381 h 381"/>
                  <a:gd name="T10" fmla="*/ 222 w 540"/>
                  <a:gd name="T11" fmla="*/ 324 h 381"/>
                  <a:gd name="T12" fmla="*/ 231 w 540"/>
                  <a:gd name="T13" fmla="*/ 267 h 381"/>
                  <a:gd name="T14" fmla="*/ 540 w 540"/>
                  <a:gd name="T15" fmla="*/ 99 h 381"/>
                  <a:gd name="T16" fmla="*/ 492 w 540"/>
                  <a:gd name="T17" fmla="*/ 0 h 3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40"/>
                  <a:gd name="T28" fmla="*/ 0 h 381"/>
                  <a:gd name="T29" fmla="*/ 540 w 540"/>
                  <a:gd name="T30" fmla="*/ 381 h 38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40" h="381">
                    <a:moveTo>
                      <a:pt x="492" y="0"/>
                    </a:moveTo>
                    <a:lnTo>
                      <a:pt x="168" y="171"/>
                    </a:lnTo>
                    <a:lnTo>
                      <a:pt x="81" y="153"/>
                    </a:lnTo>
                    <a:lnTo>
                      <a:pt x="0" y="186"/>
                    </a:lnTo>
                    <a:lnTo>
                      <a:pt x="105" y="381"/>
                    </a:lnTo>
                    <a:lnTo>
                      <a:pt x="222" y="324"/>
                    </a:lnTo>
                    <a:lnTo>
                      <a:pt x="231" y="267"/>
                    </a:lnTo>
                    <a:lnTo>
                      <a:pt x="540" y="99"/>
                    </a:lnTo>
                    <a:lnTo>
                      <a:pt x="492" y="0"/>
                    </a:lnTo>
                    <a:close/>
                  </a:path>
                </a:pathLst>
              </a:custGeom>
              <a:solidFill>
                <a:schemeClr val="tx1"/>
              </a:soli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39960" name="Oval 38"/>
              <p:cNvSpPr>
                <a:spLocks noChangeArrowheads="1"/>
              </p:cNvSpPr>
              <p:nvPr/>
            </p:nvSpPr>
            <p:spPr bwMode="auto">
              <a:xfrm rot="-1621114">
                <a:off x="3421" y="3606"/>
                <a:ext cx="144" cy="202"/>
              </a:xfrm>
              <a:prstGeom prst="ellipse">
                <a:avLst/>
              </a:prstGeom>
              <a:solidFill>
                <a:schemeClr val="tx1"/>
              </a:solidFill>
              <a:ln>
                <a:noFill/>
              </a:ln>
              <a:extLst>
                <a:ext uri="{91240B29-F687-4F45-9708-019B960494DF}">
                  <a14:hiddenLine xmlns:a14="http://schemas.microsoft.com/office/drawing/2010/main" w="28575" algn="ctr">
                    <a:solidFill>
                      <a:srgbClr val="000000"/>
                    </a:solidFill>
                    <a:round/>
                    <a:headEnd/>
                    <a:tailEnd/>
                  </a14:hiddenLine>
                </a:ext>
              </a:extLst>
            </p:spPr>
            <p:txBody>
              <a:bodyPr lIns="0" tIns="0" rIns="0" bIns="0" anchor="ctr">
                <a:spAutoFit/>
              </a:bodyPr>
              <a:lstStyle/>
              <a:p>
                <a:endParaRPr lang="en-US"/>
              </a:p>
            </p:txBody>
          </p:sp>
          <p:sp>
            <p:nvSpPr>
              <p:cNvPr id="39961" name="Freeform 39"/>
              <p:cNvSpPr>
                <a:spLocks/>
              </p:cNvSpPr>
              <p:nvPr/>
            </p:nvSpPr>
            <p:spPr bwMode="auto">
              <a:xfrm flipH="1">
                <a:off x="3607" y="3464"/>
                <a:ext cx="297" cy="237"/>
              </a:xfrm>
              <a:custGeom>
                <a:avLst/>
                <a:gdLst>
                  <a:gd name="T0" fmla="*/ 14 w 831"/>
                  <a:gd name="T1" fmla="*/ 5 h 664"/>
                  <a:gd name="T2" fmla="*/ 14 w 831"/>
                  <a:gd name="T3" fmla="*/ 5 h 664"/>
                  <a:gd name="T4" fmla="*/ 13 w 831"/>
                  <a:gd name="T5" fmla="*/ 6 h 664"/>
                  <a:gd name="T6" fmla="*/ 13 w 831"/>
                  <a:gd name="T7" fmla="*/ 6 h 664"/>
                  <a:gd name="T8" fmla="*/ 13 w 831"/>
                  <a:gd name="T9" fmla="*/ 6 h 664"/>
                  <a:gd name="T10" fmla="*/ 13 w 831"/>
                  <a:gd name="T11" fmla="*/ 6 h 664"/>
                  <a:gd name="T12" fmla="*/ 13 w 831"/>
                  <a:gd name="T13" fmla="*/ 6 h 664"/>
                  <a:gd name="T14" fmla="*/ 13 w 831"/>
                  <a:gd name="T15" fmla="*/ 6 h 664"/>
                  <a:gd name="T16" fmla="*/ 12 w 831"/>
                  <a:gd name="T17" fmla="*/ 7 h 664"/>
                  <a:gd name="T18" fmla="*/ 12 w 831"/>
                  <a:gd name="T19" fmla="*/ 7 h 664"/>
                  <a:gd name="T20" fmla="*/ 12 w 831"/>
                  <a:gd name="T21" fmla="*/ 7 h 664"/>
                  <a:gd name="T22" fmla="*/ 12 w 831"/>
                  <a:gd name="T23" fmla="*/ 8 h 664"/>
                  <a:gd name="T24" fmla="*/ 12 w 831"/>
                  <a:gd name="T25" fmla="*/ 8 h 664"/>
                  <a:gd name="T26" fmla="*/ 11 w 831"/>
                  <a:gd name="T27" fmla="*/ 9 h 664"/>
                  <a:gd name="T28" fmla="*/ 11 w 831"/>
                  <a:gd name="T29" fmla="*/ 9 h 664"/>
                  <a:gd name="T30" fmla="*/ 11 w 831"/>
                  <a:gd name="T31" fmla="*/ 9 h 664"/>
                  <a:gd name="T32" fmla="*/ 11 w 831"/>
                  <a:gd name="T33" fmla="*/ 10 h 664"/>
                  <a:gd name="T34" fmla="*/ 11 w 831"/>
                  <a:gd name="T35" fmla="*/ 10 h 664"/>
                  <a:gd name="T36" fmla="*/ 11 w 831"/>
                  <a:gd name="T37" fmla="*/ 10 h 664"/>
                  <a:gd name="T38" fmla="*/ 11 w 831"/>
                  <a:gd name="T39" fmla="*/ 11 h 664"/>
                  <a:gd name="T40" fmla="*/ 0 w 831"/>
                  <a:gd name="T41" fmla="*/ 4 h 664"/>
                  <a:gd name="T42" fmla="*/ 0 w 831"/>
                  <a:gd name="T43" fmla="*/ 4 h 664"/>
                  <a:gd name="T44" fmla="*/ 0 w 831"/>
                  <a:gd name="T45" fmla="*/ 4 h 664"/>
                  <a:gd name="T46" fmla="*/ 0 w 831"/>
                  <a:gd name="T47" fmla="*/ 4 h 664"/>
                  <a:gd name="T48" fmla="*/ 0 w 831"/>
                  <a:gd name="T49" fmla="*/ 4 h 664"/>
                  <a:gd name="T50" fmla="*/ 0 w 831"/>
                  <a:gd name="T51" fmla="*/ 4 h 664"/>
                  <a:gd name="T52" fmla="*/ 0 w 831"/>
                  <a:gd name="T53" fmla="*/ 4 h 664"/>
                  <a:gd name="T54" fmla="*/ 0 w 831"/>
                  <a:gd name="T55" fmla="*/ 3 h 664"/>
                  <a:gd name="T56" fmla="*/ 0 w 831"/>
                  <a:gd name="T57" fmla="*/ 3 h 664"/>
                  <a:gd name="T58" fmla="*/ 0 w 831"/>
                  <a:gd name="T59" fmla="*/ 2 h 664"/>
                  <a:gd name="T60" fmla="*/ 0 w 831"/>
                  <a:gd name="T61" fmla="*/ 2 h 664"/>
                  <a:gd name="T62" fmla="*/ 0 w 831"/>
                  <a:gd name="T63" fmla="*/ 2 h 664"/>
                  <a:gd name="T64" fmla="*/ 0 w 831"/>
                  <a:gd name="T65" fmla="*/ 2 h 664"/>
                  <a:gd name="T66" fmla="*/ 0 w 831"/>
                  <a:gd name="T67" fmla="*/ 2 h 664"/>
                  <a:gd name="T68" fmla="*/ 0 w 831"/>
                  <a:gd name="T69" fmla="*/ 1 h 664"/>
                  <a:gd name="T70" fmla="*/ 1 w 831"/>
                  <a:gd name="T71" fmla="*/ 1 h 664"/>
                  <a:gd name="T72" fmla="*/ 1 w 831"/>
                  <a:gd name="T73" fmla="*/ 1 h 664"/>
                  <a:gd name="T74" fmla="*/ 1 w 831"/>
                  <a:gd name="T75" fmla="*/ 1 h 664"/>
                  <a:gd name="T76" fmla="*/ 1 w 831"/>
                  <a:gd name="T77" fmla="*/ 1 h 664"/>
                  <a:gd name="T78" fmla="*/ 1 w 831"/>
                  <a:gd name="T79" fmla="*/ 1 h 664"/>
                  <a:gd name="T80" fmla="*/ 2 w 831"/>
                  <a:gd name="T81" fmla="*/ 0 h 664"/>
                  <a:gd name="T82" fmla="*/ 2 w 831"/>
                  <a:gd name="T83" fmla="*/ 0 h 664"/>
                  <a:gd name="T84" fmla="*/ 2 w 831"/>
                  <a:gd name="T85" fmla="*/ 0 h 664"/>
                  <a:gd name="T86" fmla="*/ 2 w 831"/>
                  <a:gd name="T87" fmla="*/ 0 h 664"/>
                  <a:gd name="T88" fmla="*/ 3 w 831"/>
                  <a:gd name="T89" fmla="*/ 0 h 664"/>
                  <a:gd name="T90" fmla="*/ 3 w 831"/>
                  <a:gd name="T91" fmla="*/ 0 h 664"/>
                  <a:gd name="T92" fmla="*/ 3 w 831"/>
                  <a:gd name="T93" fmla="*/ 0 h 664"/>
                  <a:gd name="T94" fmla="*/ 3 w 831"/>
                  <a:gd name="T95" fmla="*/ 0 h 66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31"/>
                  <a:gd name="T145" fmla="*/ 0 h 664"/>
                  <a:gd name="T146" fmla="*/ 831 w 831"/>
                  <a:gd name="T147" fmla="*/ 664 h 66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31" h="664">
                    <a:moveTo>
                      <a:pt x="173" y="2"/>
                    </a:moveTo>
                    <a:lnTo>
                      <a:pt x="831" y="328"/>
                    </a:lnTo>
                    <a:lnTo>
                      <a:pt x="829" y="328"/>
                    </a:lnTo>
                    <a:lnTo>
                      <a:pt x="826" y="331"/>
                    </a:lnTo>
                    <a:lnTo>
                      <a:pt x="823" y="334"/>
                    </a:lnTo>
                    <a:lnTo>
                      <a:pt x="819" y="338"/>
                    </a:lnTo>
                    <a:lnTo>
                      <a:pt x="815" y="342"/>
                    </a:lnTo>
                    <a:lnTo>
                      <a:pt x="813" y="344"/>
                    </a:lnTo>
                    <a:lnTo>
                      <a:pt x="810" y="347"/>
                    </a:lnTo>
                    <a:lnTo>
                      <a:pt x="807" y="351"/>
                    </a:lnTo>
                    <a:lnTo>
                      <a:pt x="805" y="353"/>
                    </a:lnTo>
                    <a:lnTo>
                      <a:pt x="802" y="356"/>
                    </a:lnTo>
                    <a:lnTo>
                      <a:pt x="800" y="360"/>
                    </a:lnTo>
                    <a:lnTo>
                      <a:pt x="796" y="363"/>
                    </a:lnTo>
                    <a:lnTo>
                      <a:pt x="793" y="367"/>
                    </a:lnTo>
                    <a:lnTo>
                      <a:pt x="790" y="371"/>
                    </a:lnTo>
                    <a:lnTo>
                      <a:pt x="786" y="376"/>
                    </a:lnTo>
                    <a:lnTo>
                      <a:pt x="784" y="380"/>
                    </a:lnTo>
                    <a:lnTo>
                      <a:pt x="780" y="384"/>
                    </a:lnTo>
                    <a:lnTo>
                      <a:pt x="776" y="388"/>
                    </a:lnTo>
                    <a:lnTo>
                      <a:pt x="773" y="393"/>
                    </a:lnTo>
                    <a:lnTo>
                      <a:pt x="769" y="398"/>
                    </a:lnTo>
                    <a:lnTo>
                      <a:pt x="767" y="404"/>
                    </a:lnTo>
                    <a:lnTo>
                      <a:pt x="763" y="409"/>
                    </a:lnTo>
                    <a:lnTo>
                      <a:pt x="760" y="414"/>
                    </a:lnTo>
                    <a:lnTo>
                      <a:pt x="756" y="419"/>
                    </a:lnTo>
                    <a:lnTo>
                      <a:pt x="753" y="425"/>
                    </a:lnTo>
                    <a:lnTo>
                      <a:pt x="749" y="430"/>
                    </a:lnTo>
                    <a:lnTo>
                      <a:pt x="745" y="437"/>
                    </a:lnTo>
                    <a:lnTo>
                      <a:pt x="741" y="442"/>
                    </a:lnTo>
                    <a:lnTo>
                      <a:pt x="739" y="449"/>
                    </a:lnTo>
                    <a:lnTo>
                      <a:pt x="735" y="455"/>
                    </a:lnTo>
                    <a:lnTo>
                      <a:pt x="731" y="462"/>
                    </a:lnTo>
                    <a:lnTo>
                      <a:pt x="728" y="468"/>
                    </a:lnTo>
                    <a:lnTo>
                      <a:pt x="726" y="475"/>
                    </a:lnTo>
                    <a:lnTo>
                      <a:pt x="723" y="482"/>
                    </a:lnTo>
                    <a:lnTo>
                      <a:pt x="719" y="488"/>
                    </a:lnTo>
                    <a:lnTo>
                      <a:pt x="716" y="495"/>
                    </a:lnTo>
                    <a:lnTo>
                      <a:pt x="714" y="503"/>
                    </a:lnTo>
                    <a:lnTo>
                      <a:pt x="711" y="509"/>
                    </a:lnTo>
                    <a:lnTo>
                      <a:pt x="709" y="517"/>
                    </a:lnTo>
                    <a:lnTo>
                      <a:pt x="707" y="524"/>
                    </a:lnTo>
                    <a:lnTo>
                      <a:pt x="705" y="532"/>
                    </a:lnTo>
                    <a:lnTo>
                      <a:pt x="703" y="540"/>
                    </a:lnTo>
                    <a:lnTo>
                      <a:pt x="701" y="548"/>
                    </a:lnTo>
                    <a:lnTo>
                      <a:pt x="699" y="554"/>
                    </a:lnTo>
                    <a:lnTo>
                      <a:pt x="698" y="563"/>
                    </a:lnTo>
                    <a:lnTo>
                      <a:pt x="697" y="570"/>
                    </a:lnTo>
                    <a:lnTo>
                      <a:pt x="695" y="578"/>
                    </a:lnTo>
                    <a:lnTo>
                      <a:pt x="694" y="587"/>
                    </a:lnTo>
                    <a:lnTo>
                      <a:pt x="694" y="595"/>
                    </a:lnTo>
                    <a:lnTo>
                      <a:pt x="693" y="604"/>
                    </a:lnTo>
                    <a:lnTo>
                      <a:pt x="693" y="612"/>
                    </a:lnTo>
                    <a:lnTo>
                      <a:pt x="693" y="620"/>
                    </a:lnTo>
                    <a:lnTo>
                      <a:pt x="693" y="629"/>
                    </a:lnTo>
                    <a:lnTo>
                      <a:pt x="693" y="637"/>
                    </a:lnTo>
                    <a:lnTo>
                      <a:pt x="694" y="647"/>
                    </a:lnTo>
                    <a:lnTo>
                      <a:pt x="695" y="656"/>
                    </a:lnTo>
                    <a:lnTo>
                      <a:pt x="697" y="664"/>
                    </a:lnTo>
                    <a:lnTo>
                      <a:pt x="7" y="281"/>
                    </a:lnTo>
                    <a:lnTo>
                      <a:pt x="5" y="279"/>
                    </a:lnTo>
                    <a:lnTo>
                      <a:pt x="5" y="278"/>
                    </a:lnTo>
                    <a:lnTo>
                      <a:pt x="5" y="276"/>
                    </a:lnTo>
                    <a:lnTo>
                      <a:pt x="5" y="273"/>
                    </a:lnTo>
                    <a:lnTo>
                      <a:pt x="4" y="269"/>
                    </a:lnTo>
                    <a:lnTo>
                      <a:pt x="3" y="265"/>
                    </a:lnTo>
                    <a:lnTo>
                      <a:pt x="1" y="260"/>
                    </a:lnTo>
                    <a:lnTo>
                      <a:pt x="1" y="254"/>
                    </a:lnTo>
                    <a:lnTo>
                      <a:pt x="1" y="252"/>
                    </a:lnTo>
                    <a:lnTo>
                      <a:pt x="1" y="248"/>
                    </a:lnTo>
                    <a:lnTo>
                      <a:pt x="0" y="245"/>
                    </a:lnTo>
                    <a:lnTo>
                      <a:pt x="0" y="241"/>
                    </a:lnTo>
                    <a:lnTo>
                      <a:pt x="0" y="237"/>
                    </a:lnTo>
                    <a:lnTo>
                      <a:pt x="0" y="233"/>
                    </a:lnTo>
                    <a:lnTo>
                      <a:pt x="0" y="229"/>
                    </a:lnTo>
                    <a:lnTo>
                      <a:pt x="0" y="227"/>
                    </a:lnTo>
                    <a:lnTo>
                      <a:pt x="0" y="221"/>
                    </a:lnTo>
                    <a:lnTo>
                      <a:pt x="0" y="217"/>
                    </a:lnTo>
                    <a:lnTo>
                      <a:pt x="0" y="213"/>
                    </a:lnTo>
                    <a:lnTo>
                      <a:pt x="0" y="210"/>
                    </a:lnTo>
                    <a:lnTo>
                      <a:pt x="0" y="206"/>
                    </a:lnTo>
                    <a:lnTo>
                      <a:pt x="0" y="200"/>
                    </a:lnTo>
                    <a:lnTo>
                      <a:pt x="1" y="196"/>
                    </a:lnTo>
                    <a:lnTo>
                      <a:pt x="1" y="192"/>
                    </a:lnTo>
                    <a:lnTo>
                      <a:pt x="1" y="187"/>
                    </a:lnTo>
                    <a:lnTo>
                      <a:pt x="3" y="182"/>
                    </a:lnTo>
                    <a:lnTo>
                      <a:pt x="3" y="176"/>
                    </a:lnTo>
                    <a:lnTo>
                      <a:pt x="4" y="173"/>
                    </a:lnTo>
                    <a:lnTo>
                      <a:pt x="4" y="167"/>
                    </a:lnTo>
                    <a:lnTo>
                      <a:pt x="5" y="163"/>
                    </a:lnTo>
                    <a:lnTo>
                      <a:pt x="7" y="158"/>
                    </a:lnTo>
                    <a:lnTo>
                      <a:pt x="8" y="153"/>
                    </a:lnTo>
                    <a:lnTo>
                      <a:pt x="9" y="149"/>
                    </a:lnTo>
                    <a:lnTo>
                      <a:pt x="11" y="143"/>
                    </a:lnTo>
                    <a:lnTo>
                      <a:pt x="12" y="138"/>
                    </a:lnTo>
                    <a:lnTo>
                      <a:pt x="15" y="133"/>
                    </a:lnTo>
                    <a:lnTo>
                      <a:pt x="16" y="128"/>
                    </a:lnTo>
                    <a:lnTo>
                      <a:pt x="17" y="122"/>
                    </a:lnTo>
                    <a:lnTo>
                      <a:pt x="20" y="118"/>
                    </a:lnTo>
                    <a:lnTo>
                      <a:pt x="22" y="113"/>
                    </a:lnTo>
                    <a:lnTo>
                      <a:pt x="24" y="108"/>
                    </a:lnTo>
                    <a:lnTo>
                      <a:pt x="26" y="104"/>
                    </a:lnTo>
                    <a:lnTo>
                      <a:pt x="29" y="99"/>
                    </a:lnTo>
                    <a:lnTo>
                      <a:pt x="33" y="93"/>
                    </a:lnTo>
                    <a:lnTo>
                      <a:pt x="36" y="89"/>
                    </a:lnTo>
                    <a:lnTo>
                      <a:pt x="38" y="84"/>
                    </a:lnTo>
                    <a:lnTo>
                      <a:pt x="42" y="80"/>
                    </a:lnTo>
                    <a:lnTo>
                      <a:pt x="46" y="75"/>
                    </a:lnTo>
                    <a:lnTo>
                      <a:pt x="49" y="71"/>
                    </a:lnTo>
                    <a:lnTo>
                      <a:pt x="53" y="67"/>
                    </a:lnTo>
                    <a:lnTo>
                      <a:pt x="57" y="62"/>
                    </a:lnTo>
                    <a:lnTo>
                      <a:pt x="62" y="58"/>
                    </a:lnTo>
                    <a:lnTo>
                      <a:pt x="67" y="52"/>
                    </a:lnTo>
                    <a:lnTo>
                      <a:pt x="71" y="48"/>
                    </a:lnTo>
                    <a:lnTo>
                      <a:pt x="77" y="44"/>
                    </a:lnTo>
                    <a:lnTo>
                      <a:pt x="82" y="42"/>
                    </a:lnTo>
                    <a:lnTo>
                      <a:pt x="83" y="40"/>
                    </a:lnTo>
                    <a:lnTo>
                      <a:pt x="84" y="39"/>
                    </a:lnTo>
                    <a:lnTo>
                      <a:pt x="87" y="37"/>
                    </a:lnTo>
                    <a:lnTo>
                      <a:pt x="92" y="34"/>
                    </a:lnTo>
                    <a:lnTo>
                      <a:pt x="98" y="30"/>
                    </a:lnTo>
                    <a:lnTo>
                      <a:pt x="104" y="26"/>
                    </a:lnTo>
                    <a:lnTo>
                      <a:pt x="107" y="23"/>
                    </a:lnTo>
                    <a:lnTo>
                      <a:pt x="111" y="21"/>
                    </a:lnTo>
                    <a:lnTo>
                      <a:pt x="115" y="18"/>
                    </a:lnTo>
                    <a:lnTo>
                      <a:pt x="119" y="17"/>
                    </a:lnTo>
                    <a:lnTo>
                      <a:pt x="121" y="15"/>
                    </a:lnTo>
                    <a:lnTo>
                      <a:pt x="125" y="13"/>
                    </a:lnTo>
                    <a:lnTo>
                      <a:pt x="129" y="10"/>
                    </a:lnTo>
                    <a:lnTo>
                      <a:pt x="133" y="9"/>
                    </a:lnTo>
                    <a:lnTo>
                      <a:pt x="136" y="7"/>
                    </a:lnTo>
                    <a:lnTo>
                      <a:pt x="140" y="5"/>
                    </a:lnTo>
                    <a:lnTo>
                      <a:pt x="144" y="4"/>
                    </a:lnTo>
                    <a:lnTo>
                      <a:pt x="148" y="2"/>
                    </a:lnTo>
                    <a:lnTo>
                      <a:pt x="152" y="1"/>
                    </a:lnTo>
                    <a:lnTo>
                      <a:pt x="154" y="0"/>
                    </a:lnTo>
                    <a:lnTo>
                      <a:pt x="158" y="0"/>
                    </a:lnTo>
                    <a:lnTo>
                      <a:pt x="161" y="0"/>
                    </a:lnTo>
                    <a:lnTo>
                      <a:pt x="165" y="0"/>
                    </a:lnTo>
                    <a:lnTo>
                      <a:pt x="168" y="0"/>
                    </a:lnTo>
                    <a:lnTo>
                      <a:pt x="170" y="0"/>
                    </a:lnTo>
                    <a:lnTo>
                      <a:pt x="173" y="2"/>
                    </a:lnTo>
                    <a:close/>
                  </a:path>
                </a:pathLst>
              </a:custGeom>
              <a:solidFill>
                <a:srgbClr val="CC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962" name="Freeform 40"/>
              <p:cNvSpPr>
                <a:spLocks/>
              </p:cNvSpPr>
              <p:nvPr/>
            </p:nvSpPr>
            <p:spPr bwMode="auto">
              <a:xfrm flipH="1">
                <a:off x="3852" y="3423"/>
                <a:ext cx="120" cy="141"/>
              </a:xfrm>
              <a:custGeom>
                <a:avLst/>
                <a:gdLst>
                  <a:gd name="T0" fmla="*/ 5 w 336"/>
                  <a:gd name="T1" fmla="*/ 2 h 392"/>
                  <a:gd name="T2" fmla="*/ 5 w 336"/>
                  <a:gd name="T3" fmla="*/ 2 h 392"/>
                  <a:gd name="T4" fmla="*/ 5 w 336"/>
                  <a:gd name="T5" fmla="*/ 2 h 392"/>
                  <a:gd name="T6" fmla="*/ 5 w 336"/>
                  <a:gd name="T7" fmla="*/ 2 h 392"/>
                  <a:gd name="T8" fmla="*/ 5 w 336"/>
                  <a:gd name="T9" fmla="*/ 2 h 392"/>
                  <a:gd name="T10" fmla="*/ 5 w 336"/>
                  <a:gd name="T11" fmla="*/ 2 h 392"/>
                  <a:gd name="T12" fmla="*/ 5 w 336"/>
                  <a:gd name="T13" fmla="*/ 2 h 392"/>
                  <a:gd name="T14" fmla="*/ 5 w 336"/>
                  <a:gd name="T15" fmla="*/ 2 h 392"/>
                  <a:gd name="T16" fmla="*/ 5 w 336"/>
                  <a:gd name="T17" fmla="*/ 2 h 392"/>
                  <a:gd name="T18" fmla="*/ 4 w 336"/>
                  <a:gd name="T19" fmla="*/ 2 h 392"/>
                  <a:gd name="T20" fmla="*/ 4 w 336"/>
                  <a:gd name="T21" fmla="*/ 2 h 392"/>
                  <a:gd name="T22" fmla="*/ 4 w 336"/>
                  <a:gd name="T23" fmla="*/ 2 h 392"/>
                  <a:gd name="T24" fmla="*/ 4 w 336"/>
                  <a:gd name="T25" fmla="*/ 3 h 392"/>
                  <a:gd name="T26" fmla="*/ 4 w 336"/>
                  <a:gd name="T27" fmla="*/ 3 h 392"/>
                  <a:gd name="T28" fmla="*/ 4 w 336"/>
                  <a:gd name="T29" fmla="*/ 3 h 392"/>
                  <a:gd name="T30" fmla="*/ 4 w 336"/>
                  <a:gd name="T31" fmla="*/ 3 h 392"/>
                  <a:gd name="T32" fmla="*/ 3 w 336"/>
                  <a:gd name="T33" fmla="*/ 3 h 392"/>
                  <a:gd name="T34" fmla="*/ 3 w 336"/>
                  <a:gd name="T35" fmla="*/ 3 h 392"/>
                  <a:gd name="T36" fmla="*/ 3 w 336"/>
                  <a:gd name="T37" fmla="*/ 4 h 392"/>
                  <a:gd name="T38" fmla="*/ 3 w 336"/>
                  <a:gd name="T39" fmla="*/ 4 h 392"/>
                  <a:gd name="T40" fmla="*/ 3 w 336"/>
                  <a:gd name="T41" fmla="*/ 4 h 392"/>
                  <a:gd name="T42" fmla="*/ 3 w 336"/>
                  <a:gd name="T43" fmla="*/ 4 h 392"/>
                  <a:gd name="T44" fmla="*/ 3 w 336"/>
                  <a:gd name="T45" fmla="*/ 4 h 392"/>
                  <a:gd name="T46" fmla="*/ 3 w 336"/>
                  <a:gd name="T47" fmla="*/ 5 h 392"/>
                  <a:gd name="T48" fmla="*/ 3 w 336"/>
                  <a:gd name="T49" fmla="*/ 5 h 392"/>
                  <a:gd name="T50" fmla="*/ 3 w 336"/>
                  <a:gd name="T51" fmla="*/ 5 h 392"/>
                  <a:gd name="T52" fmla="*/ 3 w 336"/>
                  <a:gd name="T53" fmla="*/ 6 h 392"/>
                  <a:gd name="T54" fmla="*/ 3 w 336"/>
                  <a:gd name="T55" fmla="*/ 6 h 392"/>
                  <a:gd name="T56" fmla="*/ 3 w 336"/>
                  <a:gd name="T57" fmla="*/ 6 h 392"/>
                  <a:gd name="T58" fmla="*/ 0 w 336"/>
                  <a:gd name="T59" fmla="*/ 5 h 392"/>
                  <a:gd name="T60" fmla="*/ 0 w 336"/>
                  <a:gd name="T61" fmla="*/ 5 h 392"/>
                  <a:gd name="T62" fmla="*/ 0 w 336"/>
                  <a:gd name="T63" fmla="*/ 5 h 392"/>
                  <a:gd name="T64" fmla="*/ 0 w 336"/>
                  <a:gd name="T65" fmla="*/ 5 h 392"/>
                  <a:gd name="T66" fmla="*/ 0 w 336"/>
                  <a:gd name="T67" fmla="*/ 4 h 392"/>
                  <a:gd name="T68" fmla="*/ 0 w 336"/>
                  <a:gd name="T69" fmla="*/ 4 h 392"/>
                  <a:gd name="T70" fmla="*/ 0 w 336"/>
                  <a:gd name="T71" fmla="*/ 4 h 392"/>
                  <a:gd name="T72" fmla="*/ 0 w 336"/>
                  <a:gd name="T73" fmla="*/ 4 h 392"/>
                  <a:gd name="T74" fmla="*/ 0 w 336"/>
                  <a:gd name="T75" fmla="*/ 4 h 392"/>
                  <a:gd name="T76" fmla="*/ 0 w 336"/>
                  <a:gd name="T77" fmla="*/ 4 h 392"/>
                  <a:gd name="T78" fmla="*/ 0 w 336"/>
                  <a:gd name="T79" fmla="*/ 4 h 392"/>
                  <a:gd name="T80" fmla="*/ 0 w 336"/>
                  <a:gd name="T81" fmla="*/ 3 h 392"/>
                  <a:gd name="T82" fmla="*/ 0 w 336"/>
                  <a:gd name="T83" fmla="*/ 3 h 392"/>
                  <a:gd name="T84" fmla="*/ 0 w 336"/>
                  <a:gd name="T85" fmla="*/ 3 h 392"/>
                  <a:gd name="T86" fmla="*/ 0 w 336"/>
                  <a:gd name="T87" fmla="*/ 3 h 392"/>
                  <a:gd name="T88" fmla="*/ 0 w 336"/>
                  <a:gd name="T89" fmla="*/ 3 h 392"/>
                  <a:gd name="T90" fmla="*/ 0 w 336"/>
                  <a:gd name="T91" fmla="*/ 2 h 392"/>
                  <a:gd name="T92" fmla="*/ 0 w 336"/>
                  <a:gd name="T93" fmla="*/ 2 h 392"/>
                  <a:gd name="T94" fmla="*/ 0 w 336"/>
                  <a:gd name="T95" fmla="*/ 2 h 392"/>
                  <a:gd name="T96" fmla="*/ 0 w 336"/>
                  <a:gd name="T97" fmla="*/ 2 h 392"/>
                  <a:gd name="T98" fmla="*/ 0 w 336"/>
                  <a:gd name="T99" fmla="*/ 1 h 392"/>
                  <a:gd name="T100" fmla="*/ 1 w 336"/>
                  <a:gd name="T101" fmla="*/ 1 h 392"/>
                  <a:gd name="T102" fmla="*/ 1 w 336"/>
                  <a:gd name="T103" fmla="*/ 1 h 392"/>
                  <a:gd name="T104" fmla="*/ 1 w 336"/>
                  <a:gd name="T105" fmla="*/ 1 h 392"/>
                  <a:gd name="T106" fmla="*/ 1 w 336"/>
                  <a:gd name="T107" fmla="*/ 1 h 392"/>
                  <a:gd name="T108" fmla="*/ 1 w 336"/>
                  <a:gd name="T109" fmla="*/ 1 h 392"/>
                  <a:gd name="T110" fmla="*/ 2 w 336"/>
                  <a:gd name="T111" fmla="*/ 0 h 392"/>
                  <a:gd name="T112" fmla="*/ 2 w 336"/>
                  <a:gd name="T113" fmla="*/ 0 h 392"/>
                  <a:gd name="T114" fmla="*/ 2 w 336"/>
                  <a:gd name="T115" fmla="*/ 0 h 392"/>
                  <a:gd name="T116" fmla="*/ 2 w 336"/>
                  <a:gd name="T117" fmla="*/ 0 h 392"/>
                  <a:gd name="T118" fmla="*/ 5 w 336"/>
                  <a:gd name="T119" fmla="*/ 2 h 39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36"/>
                  <a:gd name="T181" fmla="*/ 0 h 392"/>
                  <a:gd name="T182" fmla="*/ 336 w 336"/>
                  <a:gd name="T183" fmla="*/ 392 h 39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36" h="392">
                    <a:moveTo>
                      <a:pt x="336" y="102"/>
                    </a:moveTo>
                    <a:lnTo>
                      <a:pt x="335" y="102"/>
                    </a:lnTo>
                    <a:lnTo>
                      <a:pt x="332" y="102"/>
                    </a:lnTo>
                    <a:lnTo>
                      <a:pt x="330" y="102"/>
                    </a:lnTo>
                    <a:lnTo>
                      <a:pt x="326" y="103"/>
                    </a:lnTo>
                    <a:lnTo>
                      <a:pt x="322" y="104"/>
                    </a:lnTo>
                    <a:lnTo>
                      <a:pt x="317" y="106"/>
                    </a:lnTo>
                    <a:lnTo>
                      <a:pt x="313" y="107"/>
                    </a:lnTo>
                    <a:lnTo>
                      <a:pt x="310" y="107"/>
                    </a:lnTo>
                    <a:lnTo>
                      <a:pt x="306" y="110"/>
                    </a:lnTo>
                    <a:lnTo>
                      <a:pt x="303" y="111"/>
                    </a:lnTo>
                    <a:lnTo>
                      <a:pt x="300" y="112"/>
                    </a:lnTo>
                    <a:lnTo>
                      <a:pt x="296" y="114"/>
                    </a:lnTo>
                    <a:lnTo>
                      <a:pt x="292" y="115"/>
                    </a:lnTo>
                    <a:lnTo>
                      <a:pt x="288" y="118"/>
                    </a:lnTo>
                    <a:lnTo>
                      <a:pt x="284" y="119"/>
                    </a:lnTo>
                    <a:lnTo>
                      <a:pt x="280" y="121"/>
                    </a:lnTo>
                    <a:lnTo>
                      <a:pt x="276" y="123"/>
                    </a:lnTo>
                    <a:lnTo>
                      <a:pt x="272" y="125"/>
                    </a:lnTo>
                    <a:lnTo>
                      <a:pt x="268" y="128"/>
                    </a:lnTo>
                    <a:lnTo>
                      <a:pt x="263" y="131"/>
                    </a:lnTo>
                    <a:lnTo>
                      <a:pt x="259" y="133"/>
                    </a:lnTo>
                    <a:lnTo>
                      <a:pt x="255" y="137"/>
                    </a:lnTo>
                    <a:lnTo>
                      <a:pt x="251" y="140"/>
                    </a:lnTo>
                    <a:lnTo>
                      <a:pt x="247" y="144"/>
                    </a:lnTo>
                    <a:lnTo>
                      <a:pt x="241" y="148"/>
                    </a:lnTo>
                    <a:lnTo>
                      <a:pt x="237" y="152"/>
                    </a:lnTo>
                    <a:lnTo>
                      <a:pt x="232" y="154"/>
                    </a:lnTo>
                    <a:lnTo>
                      <a:pt x="228" y="158"/>
                    </a:lnTo>
                    <a:lnTo>
                      <a:pt x="224" y="162"/>
                    </a:lnTo>
                    <a:lnTo>
                      <a:pt x="220" y="168"/>
                    </a:lnTo>
                    <a:lnTo>
                      <a:pt x="216" y="173"/>
                    </a:lnTo>
                    <a:lnTo>
                      <a:pt x="212" y="177"/>
                    </a:lnTo>
                    <a:lnTo>
                      <a:pt x="208" y="182"/>
                    </a:lnTo>
                    <a:lnTo>
                      <a:pt x="206" y="189"/>
                    </a:lnTo>
                    <a:lnTo>
                      <a:pt x="202" y="193"/>
                    </a:lnTo>
                    <a:lnTo>
                      <a:pt x="198" y="199"/>
                    </a:lnTo>
                    <a:lnTo>
                      <a:pt x="195" y="205"/>
                    </a:lnTo>
                    <a:lnTo>
                      <a:pt x="191" y="211"/>
                    </a:lnTo>
                    <a:lnTo>
                      <a:pt x="189" y="218"/>
                    </a:lnTo>
                    <a:lnTo>
                      <a:pt x="186" y="226"/>
                    </a:lnTo>
                    <a:lnTo>
                      <a:pt x="183" y="232"/>
                    </a:lnTo>
                    <a:lnTo>
                      <a:pt x="181" y="240"/>
                    </a:lnTo>
                    <a:lnTo>
                      <a:pt x="178" y="247"/>
                    </a:lnTo>
                    <a:lnTo>
                      <a:pt x="177" y="255"/>
                    </a:lnTo>
                    <a:lnTo>
                      <a:pt x="175" y="263"/>
                    </a:lnTo>
                    <a:lnTo>
                      <a:pt x="173" y="271"/>
                    </a:lnTo>
                    <a:lnTo>
                      <a:pt x="172" y="279"/>
                    </a:lnTo>
                    <a:lnTo>
                      <a:pt x="172" y="288"/>
                    </a:lnTo>
                    <a:lnTo>
                      <a:pt x="170" y="297"/>
                    </a:lnTo>
                    <a:lnTo>
                      <a:pt x="170" y="306"/>
                    </a:lnTo>
                    <a:lnTo>
                      <a:pt x="169" y="316"/>
                    </a:lnTo>
                    <a:lnTo>
                      <a:pt x="169" y="326"/>
                    </a:lnTo>
                    <a:lnTo>
                      <a:pt x="170" y="337"/>
                    </a:lnTo>
                    <a:lnTo>
                      <a:pt x="172" y="347"/>
                    </a:lnTo>
                    <a:lnTo>
                      <a:pt x="173" y="357"/>
                    </a:lnTo>
                    <a:lnTo>
                      <a:pt x="174" y="368"/>
                    </a:lnTo>
                    <a:lnTo>
                      <a:pt x="175" y="380"/>
                    </a:lnTo>
                    <a:lnTo>
                      <a:pt x="178" y="392"/>
                    </a:lnTo>
                    <a:lnTo>
                      <a:pt x="8" y="285"/>
                    </a:lnTo>
                    <a:lnTo>
                      <a:pt x="7" y="283"/>
                    </a:lnTo>
                    <a:lnTo>
                      <a:pt x="7" y="280"/>
                    </a:lnTo>
                    <a:lnTo>
                      <a:pt x="5" y="277"/>
                    </a:lnTo>
                    <a:lnTo>
                      <a:pt x="4" y="272"/>
                    </a:lnTo>
                    <a:lnTo>
                      <a:pt x="4" y="267"/>
                    </a:lnTo>
                    <a:lnTo>
                      <a:pt x="3" y="263"/>
                    </a:lnTo>
                    <a:lnTo>
                      <a:pt x="3" y="260"/>
                    </a:lnTo>
                    <a:lnTo>
                      <a:pt x="1" y="256"/>
                    </a:lnTo>
                    <a:lnTo>
                      <a:pt x="1" y="254"/>
                    </a:lnTo>
                    <a:lnTo>
                      <a:pt x="1" y="250"/>
                    </a:lnTo>
                    <a:lnTo>
                      <a:pt x="1" y="246"/>
                    </a:lnTo>
                    <a:lnTo>
                      <a:pt x="0" y="240"/>
                    </a:lnTo>
                    <a:lnTo>
                      <a:pt x="0" y="236"/>
                    </a:lnTo>
                    <a:lnTo>
                      <a:pt x="0" y="232"/>
                    </a:lnTo>
                    <a:lnTo>
                      <a:pt x="0" y="228"/>
                    </a:lnTo>
                    <a:lnTo>
                      <a:pt x="0" y="223"/>
                    </a:lnTo>
                    <a:lnTo>
                      <a:pt x="0" y="218"/>
                    </a:lnTo>
                    <a:lnTo>
                      <a:pt x="0" y="214"/>
                    </a:lnTo>
                    <a:lnTo>
                      <a:pt x="0" y="209"/>
                    </a:lnTo>
                    <a:lnTo>
                      <a:pt x="0" y="203"/>
                    </a:lnTo>
                    <a:lnTo>
                      <a:pt x="1" y="198"/>
                    </a:lnTo>
                    <a:lnTo>
                      <a:pt x="1" y="193"/>
                    </a:lnTo>
                    <a:lnTo>
                      <a:pt x="1" y="188"/>
                    </a:lnTo>
                    <a:lnTo>
                      <a:pt x="3" y="181"/>
                    </a:lnTo>
                    <a:lnTo>
                      <a:pt x="4" y="177"/>
                    </a:lnTo>
                    <a:lnTo>
                      <a:pt x="5" y="170"/>
                    </a:lnTo>
                    <a:lnTo>
                      <a:pt x="5" y="165"/>
                    </a:lnTo>
                    <a:lnTo>
                      <a:pt x="7" y="158"/>
                    </a:lnTo>
                    <a:lnTo>
                      <a:pt x="8" y="153"/>
                    </a:lnTo>
                    <a:lnTo>
                      <a:pt x="11" y="147"/>
                    </a:lnTo>
                    <a:lnTo>
                      <a:pt x="12" y="141"/>
                    </a:lnTo>
                    <a:lnTo>
                      <a:pt x="15" y="135"/>
                    </a:lnTo>
                    <a:lnTo>
                      <a:pt x="17" y="129"/>
                    </a:lnTo>
                    <a:lnTo>
                      <a:pt x="20" y="123"/>
                    </a:lnTo>
                    <a:lnTo>
                      <a:pt x="22" y="118"/>
                    </a:lnTo>
                    <a:lnTo>
                      <a:pt x="25" y="111"/>
                    </a:lnTo>
                    <a:lnTo>
                      <a:pt x="28" y="106"/>
                    </a:lnTo>
                    <a:lnTo>
                      <a:pt x="32" y="99"/>
                    </a:lnTo>
                    <a:lnTo>
                      <a:pt x="34" y="94"/>
                    </a:lnTo>
                    <a:lnTo>
                      <a:pt x="38" y="87"/>
                    </a:lnTo>
                    <a:lnTo>
                      <a:pt x="44" y="82"/>
                    </a:lnTo>
                    <a:lnTo>
                      <a:pt x="47" y="77"/>
                    </a:lnTo>
                    <a:lnTo>
                      <a:pt x="53" y="70"/>
                    </a:lnTo>
                    <a:lnTo>
                      <a:pt x="57" y="65"/>
                    </a:lnTo>
                    <a:lnTo>
                      <a:pt x="62" y="58"/>
                    </a:lnTo>
                    <a:lnTo>
                      <a:pt x="67" y="53"/>
                    </a:lnTo>
                    <a:lnTo>
                      <a:pt x="74" y="48"/>
                    </a:lnTo>
                    <a:lnTo>
                      <a:pt x="79" y="42"/>
                    </a:lnTo>
                    <a:lnTo>
                      <a:pt x="87" y="37"/>
                    </a:lnTo>
                    <a:lnTo>
                      <a:pt x="94" y="32"/>
                    </a:lnTo>
                    <a:lnTo>
                      <a:pt x="100" y="28"/>
                    </a:lnTo>
                    <a:lnTo>
                      <a:pt x="107" y="22"/>
                    </a:lnTo>
                    <a:lnTo>
                      <a:pt x="116" y="17"/>
                    </a:lnTo>
                    <a:lnTo>
                      <a:pt x="124" y="13"/>
                    </a:lnTo>
                    <a:lnTo>
                      <a:pt x="132" y="8"/>
                    </a:lnTo>
                    <a:lnTo>
                      <a:pt x="141" y="4"/>
                    </a:lnTo>
                    <a:lnTo>
                      <a:pt x="150" y="0"/>
                    </a:lnTo>
                    <a:lnTo>
                      <a:pt x="318" y="92"/>
                    </a:lnTo>
                    <a:lnTo>
                      <a:pt x="336" y="102"/>
                    </a:lnTo>
                    <a:close/>
                  </a:path>
                </a:pathLst>
              </a:custGeom>
              <a:solidFill>
                <a:srgbClr val="CC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963" name="Freeform 41"/>
              <p:cNvSpPr>
                <a:spLocks/>
              </p:cNvSpPr>
              <p:nvPr/>
            </p:nvSpPr>
            <p:spPr bwMode="auto">
              <a:xfrm flipH="1">
                <a:off x="3473" y="3557"/>
                <a:ext cx="175" cy="236"/>
              </a:xfrm>
              <a:custGeom>
                <a:avLst/>
                <a:gdLst>
                  <a:gd name="T0" fmla="*/ 8 w 489"/>
                  <a:gd name="T1" fmla="*/ 1 h 657"/>
                  <a:gd name="T2" fmla="*/ 8 w 489"/>
                  <a:gd name="T3" fmla="*/ 1 h 657"/>
                  <a:gd name="T4" fmla="*/ 8 w 489"/>
                  <a:gd name="T5" fmla="*/ 1 h 657"/>
                  <a:gd name="T6" fmla="*/ 7 w 489"/>
                  <a:gd name="T7" fmla="*/ 2 h 657"/>
                  <a:gd name="T8" fmla="*/ 7 w 489"/>
                  <a:gd name="T9" fmla="*/ 2 h 657"/>
                  <a:gd name="T10" fmla="*/ 6 w 489"/>
                  <a:gd name="T11" fmla="*/ 2 h 657"/>
                  <a:gd name="T12" fmla="*/ 6 w 489"/>
                  <a:gd name="T13" fmla="*/ 2 h 657"/>
                  <a:gd name="T14" fmla="*/ 6 w 489"/>
                  <a:gd name="T15" fmla="*/ 3 h 657"/>
                  <a:gd name="T16" fmla="*/ 5 w 489"/>
                  <a:gd name="T17" fmla="*/ 3 h 657"/>
                  <a:gd name="T18" fmla="*/ 5 w 489"/>
                  <a:gd name="T19" fmla="*/ 4 h 657"/>
                  <a:gd name="T20" fmla="*/ 5 w 489"/>
                  <a:gd name="T21" fmla="*/ 4 h 657"/>
                  <a:gd name="T22" fmla="*/ 4 w 489"/>
                  <a:gd name="T23" fmla="*/ 5 h 657"/>
                  <a:gd name="T24" fmla="*/ 4 w 489"/>
                  <a:gd name="T25" fmla="*/ 5 h 657"/>
                  <a:gd name="T26" fmla="*/ 3 w 489"/>
                  <a:gd name="T27" fmla="*/ 6 h 657"/>
                  <a:gd name="T28" fmla="*/ 3 w 489"/>
                  <a:gd name="T29" fmla="*/ 7 h 657"/>
                  <a:gd name="T30" fmla="*/ 3 w 489"/>
                  <a:gd name="T31" fmla="*/ 7 h 657"/>
                  <a:gd name="T32" fmla="*/ 3 w 489"/>
                  <a:gd name="T33" fmla="*/ 8 h 657"/>
                  <a:gd name="T34" fmla="*/ 3 w 489"/>
                  <a:gd name="T35" fmla="*/ 8 h 657"/>
                  <a:gd name="T36" fmla="*/ 3 w 489"/>
                  <a:gd name="T37" fmla="*/ 8 h 657"/>
                  <a:gd name="T38" fmla="*/ 3 w 489"/>
                  <a:gd name="T39" fmla="*/ 8 h 657"/>
                  <a:gd name="T40" fmla="*/ 3 w 489"/>
                  <a:gd name="T41" fmla="*/ 8 h 657"/>
                  <a:gd name="T42" fmla="*/ 3 w 489"/>
                  <a:gd name="T43" fmla="*/ 9 h 657"/>
                  <a:gd name="T44" fmla="*/ 3 w 489"/>
                  <a:gd name="T45" fmla="*/ 9 h 657"/>
                  <a:gd name="T46" fmla="*/ 3 w 489"/>
                  <a:gd name="T47" fmla="*/ 9 h 657"/>
                  <a:gd name="T48" fmla="*/ 3 w 489"/>
                  <a:gd name="T49" fmla="*/ 10 h 657"/>
                  <a:gd name="T50" fmla="*/ 3 w 489"/>
                  <a:gd name="T51" fmla="*/ 10 h 657"/>
                  <a:gd name="T52" fmla="*/ 3 w 489"/>
                  <a:gd name="T53" fmla="*/ 10 h 657"/>
                  <a:gd name="T54" fmla="*/ 3 w 489"/>
                  <a:gd name="T55" fmla="*/ 10 h 657"/>
                  <a:gd name="T56" fmla="*/ 4 w 489"/>
                  <a:gd name="T57" fmla="*/ 11 h 657"/>
                  <a:gd name="T58" fmla="*/ 0 w 489"/>
                  <a:gd name="T59" fmla="*/ 9 h 657"/>
                  <a:gd name="T60" fmla="*/ 0 w 489"/>
                  <a:gd name="T61" fmla="*/ 9 h 657"/>
                  <a:gd name="T62" fmla="*/ 0 w 489"/>
                  <a:gd name="T63" fmla="*/ 9 h 657"/>
                  <a:gd name="T64" fmla="*/ 0 w 489"/>
                  <a:gd name="T65" fmla="*/ 8 h 657"/>
                  <a:gd name="T66" fmla="*/ 0 w 489"/>
                  <a:gd name="T67" fmla="*/ 8 h 657"/>
                  <a:gd name="T68" fmla="*/ 0 w 489"/>
                  <a:gd name="T69" fmla="*/ 7 h 657"/>
                  <a:gd name="T70" fmla="*/ 0 w 489"/>
                  <a:gd name="T71" fmla="*/ 7 h 657"/>
                  <a:gd name="T72" fmla="*/ 0 w 489"/>
                  <a:gd name="T73" fmla="*/ 6 h 657"/>
                  <a:gd name="T74" fmla="*/ 0 w 489"/>
                  <a:gd name="T75" fmla="*/ 5 h 657"/>
                  <a:gd name="T76" fmla="*/ 0 w 489"/>
                  <a:gd name="T77" fmla="*/ 5 h 657"/>
                  <a:gd name="T78" fmla="*/ 0 w 489"/>
                  <a:gd name="T79" fmla="*/ 4 h 657"/>
                  <a:gd name="T80" fmla="*/ 1 w 489"/>
                  <a:gd name="T81" fmla="*/ 4 h 657"/>
                  <a:gd name="T82" fmla="*/ 1 w 489"/>
                  <a:gd name="T83" fmla="*/ 3 h 657"/>
                  <a:gd name="T84" fmla="*/ 2 w 489"/>
                  <a:gd name="T85" fmla="*/ 2 h 657"/>
                  <a:gd name="T86" fmla="*/ 3 w 489"/>
                  <a:gd name="T87" fmla="*/ 1 h 657"/>
                  <a:gd name="T88" fmla="*/ 3 w 489"/>
                  <a:gd name="T89" fmla="*/ 1 h 657"/>
                  <a:gd name="T90" fmla="*/ 4 w 489"/>
                  <a:gd name="T91" fmla="*/ 0 h 657"/>
                  <a:gd name="T92" fmla="*/ 4 w 489"/>
                  <a:gd name="T93" fmla="*/ 0 h 657"/>
                  <a:gd name="T94" fmla="*/ 4 w 489"/>
                  <a:gd name="T95" fmla="*/ 0 h 657"/>
                  <a:gd name="T96" fmla="*/ 4 w 489"/>
                  <a:gd name="T97" fmla="*/ 0 h 657"/>
                  <a:gd name="T98" fmla="*/ 5 w 489"/>
                  <a:gd name="T99" fmla="*/ 0 h 65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89"/>
                  <a:gd name="T151" fmla="*/ 0 h 657"/>
                  <a:gd name="T152" fmla="*/ 489 w 489"/>
                  <a:gd name="T153" fmla="*/ 657 h 65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89" h="657">
                    <a:moveTo>
                      <a:pt x="283" y="1"/>
                    </a:moveTo>
                    <a:lnTo>
                      <a:pt x="489" y="83"/>
                    </a:lnTo>
                    <a:lnTo>
                      <a:pt x="487" y="83"/>
                    </a:lnTo>
                    <a:lnTo>
                      <a:pt x="486" y="83"/>
                    </a:lnTo>
                    <a:lnTo>
                      <a:pt x="482" y="83"/>
                    </a:lnTo>
                    <a:lnTo>
                      <a:pt x="478" y="84"/>
                    </a:lnTo>
                    <a:lnTo>
                      <a:pt x="473" y="84"/>
                    </a:lnTo>
                    <a:lnTo>
                      <a:pt x="467" y="87"/>
                    </a:lnTo>
                    <a:lnTo>
                      <a:pt x="464" y="87"/>
                    </a:lnTo>
                    <a:lnTo>
                      <a:pt x="460" y="88"/>
                    </a:lnTo>
                    <a:lnTo>
                      <a:pt x="456" y="91"/>
                    </a:lnTo>
                    <a:lnTo>
                      <a:pt x="453" y="92"/>
                    </a:lnTo>
                    <a:lnTo>
                      <a:pt x="448" y="93"/>
                    </a:lnTo>
                    <a:lnTo>
                      <a:pt x="444" y="95"/>
                    </a:lnTo>
                    <a:lnTo>
                      <a:pt x="438" y="96"/>
                    </a:lnTo>
                    <a:lnTo>
                      <a:pt x="435" y="99"/>
                    </a:lnTo>
                    <a:lnTo>
                      <a:pt x="429" y="100"/>
                    </a:lnTo>
                    <a:lnTo>
                      <a:pt x="424" y="103"/>
                    </a:lnTo>
                    <a:lnTo>
                      <a:pt x="419" y="105"/>
                    </a:lnTo>
                    <a:lnTo>
                      <a:pt x="413" y="108"/>
                    </a:lnTo>
                    <a:lnTo>
                      <a:pt x="408" y="111"/>
                    </a:lnTo>
                    <a:lnTo>
                      <a:pt x="403" y="113"/>
                    </a:lnTo>
                    <a:lnTo>
                      <a:pt x="396" y="116"/>
                    </a:lnTo>
                    <a:lnTo>
                      <a:pt x="391" y="120"/>
                    </a:lnTo>
                    <a:lnTo>
                      <a:pt x="386" y="124"/>
                    </a:lnTo>
                    <a:lnTo>
                      <a:pt x="380" y="128"/>
                    </a:lnTo>
                    <a:lnTo>
                      <a:pt x="374" y="132"/>
                    </a:lnTo>
                    <a:lnTo>
                      <a:pt x="369" y="136"/>
                    </a:lnTo>
                    <a:lnTo>
                      <a:pt x="362" y="140"/>
                    </a:lnTo>
                    <a:lnTo>
                      <a:pt x="355" y="145"/>
                    </a:lnTo>
                    <a:lnTo>
                      <a:pt x="349" y="150"/>
                    </a:lnTo>
                    <a:lnTo>
                      <a:pt x="343" y="154"/>
                    </a:lnTo>
                    <a:lnTo>
                      <a:pt x="337" y="159"/>
                    </a:lnTo>
                    <a:lnTo>
                      <a:pt x="330" y="166"/>
                    </a:lnTo>
                    <a:lnTo>
                      <a:pt x="324" y="171"/>
                    </a:lnTo>
                    <a:lnTo>
                      <a:pt x="318" y="178"/>
                    </a:lnTo>
                    <a:lnTo>
                      <a:pt x="312" y="185"/>
                    </a:lnTo>
                    <a:lnTo>
                      <a:pt x="305" y="191"/>
                    </a:lnTo>
                    <a:lnTo>
                      <a:pt x="299" y="198"/>
                    </a:lnTo>
                    <a:lnTo>
                      <a:pt x="293" y="206"/>
                    </a:lnTo>
                    <a:lnTo>
                      <a:pt x="287" y="214"/>
                    </a:lnTo>
                    <a:lnTo>
                      <a:pt x="281" y="220"/>
                    </a:lnTo>
                    <a:lnTo>
                      <a:pt x="275" y="229"/>
                    </a:lnTo>
                    <a:lnTo>
                      <a:pt x="270" y="239"/>
                    </a:lnTo>
                    <a:lnTo>
                      <a:pt x="263" y="247"/>
                    </a:lnTo>
                    <a:lnTo>
                      <a:pt x="258" y="256"/>
                    </a:lnTo>
                    <a:lnTo>
                      <a:pt x="251" y="265"/>
                    </a:lnTo>
                    <a:lnTo>
                      <a:pt x="246" y="276"/>
                    </a:lnTo>
                    <a:lnTo>
                      <a:pt x="241" y="285"/>
                    </a:lnTo>
                    <a:lnTo>
                      <a:pt x="235" y="295"/>
                    </a:lnTo>
                    <a:lnTo>
                      <a:pt x="230" y="306"/>
                    </a:lnTo>
                    <a:lnTo>
                      <a:pt x="226" y="318"/>
                    </a:lnTo>
                    <a:lnTo>
                      <a:pt x="221" y="328"/>
                    </a:lnTo>
                    <a:lnTo>
                      <a:pt x="215" y="340"/>
                    </a:lnTo>
                    <a:lnTo>
                      <a:pt x="212" y="352"/>
                    </a:lnTo>
                    <a:lnTo>
                      <a:pt x="208" y="367"/>
                    </a:lnTo>
                    <a:lnTo>
                      <a:pt x="202" y="379"/>
                    </a:lnTo>
                    <a:lnTo>
                      <a:pt x="198" y="392"/>
                    </a:lnTo>
                    <a:lnTo>
                      <a:pt x="196" y="406"/>
                    </a:lnTo>
                    <a:lnTo>
                      <a:pt x="192" y="421"/>
                    </a:lnTo>
                    <a:lnTo>
                      <a:pt x="190" y="424"/>
                    </a:lnTo>
                    <a:lnTo>
                      <a:pt x="190" y="428"/>
                    </a:lnTo>
                    <a:lnTo>
                      <a:pt x="189" y="431"/>
                    </a:lnTo>
                    <a:lnTo>
                      <a:pt x="189" y="437"/>
                    </a:lnTo>
                    <a:lnTo>
                      <a:pt x="188" y="441"/>
                    </a:lnTo>
                    <a:lnTo>
                      <a:pt x="188" y="446"/>
                    </a:lnTo>
                    <a:lnTo>
                      <a:pt x="188" y="449"/>
                    </a:lnTo>
                    <a:lnTo>
                      <a:pt x="188" y="451"/>
                    </a:lnTo>
                    <a:lnTo>
                      <a:pt x="188" y="455"/>
                    </a:lnTo>
                    <a:lnTo>
                      <a:pt x="188" y="458"/>
                    </a:lnTo>
                    <a:lnTo>
                      <a:pt x="186" y="461"/>
                    </a:lnTo>
                    <a:lnTo>
                      <a:pt x="186" y="464"/>
                    </a:lnTo>
                    <a:lnTo>
                      <a:pt x="186" y="467"/>
                    </a:lnTo>
                    <a:lnTo>
                      <a:pt x="186" y="471"/>
                    </a:lnTo>
                    <a:lnTo>
                      <a:pt x="186" y="474"/>
                    </a:lnTo>
                    <a:lnTo>
                      <a:pt x="186" y="478"/>
                    </a:lnTo>
                    <a:lnTo>
                      <a:pt x="186" y="482"/>
                    </a:lnTo>
                    <a:lnTo>
                      <a:pt x="186" y="486"/>
                    </a:lnTo>
                    <a:lnTo>
                      <a:pt x="186" y="490"/>
                    </a:lnTo>
                    <a:lnTo>
                      <a:pt x="186" y="492"/>
                    </a:lnTo>
                    <a:lnTo>
                      <a:pt x="186" y="496"/>
                    </a:lnTo>
                    <a:lnTo>
                      <a:pt x="186" y="500"/>
                    </a:lnTo>
                    <a:lnTo>
                      <a:pt x="186" y="504"/>
                    </a:lnTo>
                    <a:lnTo>
                      <a:pt x="188" y="508"/>
                    </a:lnTo>
                    <a:lnTo>
                      <a:pt x="188" y="512"/>
                    </a:lnTo>
                    <a:lnTo>
                      <a:pt x="188" y="517"/>
                    </a:lnTo>
                    <a:lnTo>
                      <a:pt x="188" y="520"/>
                    </a:lnTo>
                    <a:lnTo>
                      <a:pt x="188" y="525"/>
                    </a:lnTo>
                    <a:lnTo>
                      <a:pt x="188" y="529"/>
                    </a:lnTo>
                    <a:lnTo>
                      <a:pt x="189" y="533"/>
                    </a:lnTo>
                    <a:lnTo>
                      <a:pt x="189" y="537"/>
                    </a:lnTo>
                    <a:lnTo>
                      <a:pt x="189" y="541"/>
                    </a:lnTo>
                    <a:lnTo>
                      <a:pt x="190" y="545"/>
                    </a:lnTo>
                    <a:lnTo>
                      <a:pt x="190" y="550"/>
                    </a:lnTo>
                    <a:lnTo>
                      <a:pt x="190" y="554"/>
                    </a:lnTo>
                    <a:lnTo>
                      <a:pt x="190" y="560"/>
                    </a:lnTo>
                    <a:lnTo>
                      <a:pt x="192" y="564"/>
                    </a:lnTo>
                    <a:lnTo>
                      <a:pt x="192" y="567"/>
                    </a:lnTo>
                    <a:lnTo>
                      <a:pt x="193" y="573"/>
                    </a:lnTo>
                    <a:lnTo>
                      <a:pt x="194" y="577"/>
                    </a:lnTo>
                    <a:lnTo>
                      <a:pt x="194" y="582"/>
                    </a:lnTo>
                    <a:lnTo>
                      <a:pt x="196" y="586"/>
                    </a:lnTo>
                    <a:lnTo>
                      <a:pt x="196" y="590"/>
                    </a:lnTo>
                    <a:lnTo>
                      <a:pt x="197" y="595"/>
                    </a:lnTo>
                    <a:lnTo>
                      <a:pt x="197" y="599"/>
                    </a:lnTo>
                    <a:lnTo>
                      <a:pt x="198" y="604"/>
                    </a:lnTo>
                    <a:lnTo>
                      <a:pt x="198" y="608"/>
                    </a:lnTo>
                    <a:lnTo>
                      <a:pt x="200" y="612"/>
                    </a:lnTo>
                    <a:lnTo>
                      <a:pt x="201" y="618"/>
                    </a:lnTo>
                    <a:lnTo>
                      <a:pt x="202" y="623"/>
                    </a:lnTo>
                    <a:lnTo>
                      <a:pt x="202" y="627"/>
                    </a:lnTo>
                    <a:lnTo>
                      <a:pt x="204" y="631"/>
                    </a:lnTo>
                    <a:lnTo>
                      <a:pt x="205" y="635"/>
                    </a:lnTo>
                    <a:lnTo>
                      <a:pt x="206" y="640"/>
                    </a:lnTo>
                    <a:lnTo>
                      <a:pt x="208" y="644"/>
                    </a:lnTo>
                    <a:lnTo>
                      <a:pt x="209" y="649"/>
                    </a:lnTo>
                    <a:lnTo>
                      <a:pt x="210" y="653"/>
                    </a:lnTo>
                    <a:lnTo>
                      <a:pt x="212" y="657"/>
                    </a:lnTo>
                    <a:lnTo>
                      <a:pt x="20" y="545"/>
                    </a:lnTo>
                    <a:lnTo>
                      <a:pt x="19" y="541"/>
                    </a:lnTo>
                    <a:lnTo>
                      <a:pt x="18" y="540"/>
                    </a:lnTo>
                    <a:lnTo>
                      <a:pt x="18" y="537"/>
                    </a:lnTo>
                    <a:lnTo>
                      <a:pt x="16" y="534"/>
                    </a:lnTo>
                    <a:lnTo>
                      <a:pt x="16" y="532"/>
                    </a:lnTo>
                    <a:lnTo>
                      <a:pt x="15" y="528"/>
                    </a:lnTo>
                    <a:lnTo>
                      <a:pt x="14" y="524"/>
                    </a:lnTo>
                    <a:lnTo>
                      <a:pt x="12" y="519"/>
                    </a:lnTo>
                    <a:lnTo>
                      <a:pt x="12" y="515"/>
                    </a:lnTo>
                    <a:lnTo>
                      <a:pt x="11" y="509"/>
                    </a:lnTo>
                    <a:lnTo>
                      <a:pt x="10" y="504"/>
                    </a:lnTo>
                    <a:lnTo>
                      <a:pt x="8" y="499"/>
                    </a:lnTo>
                    <a:lnTo>
                      <a:pt x="8" y="494"/>
                    </a:lnTo>
                    <a:lnTo>
                      <a:pt x="7" y="487"/>
                    </a:lnTo>
                    <a:lnTo>
                      <a:pt x="6" y="480"/>
                    </a:lnTo>
                    <a:lnTo>
                      <a:pt x="4" y="474"/>
                    </a:lnTo>
                    <a:lnTo>
                      <a:pt x="4" y="467"/>
                    </a:lnTo>
                    <a:lnTo>
                      <a:pt x="3" y="459"/>
                    </a:lnTo>
                    <a:lnTo>
                      <a:pt x="3" y="451"/>
                    </a:lnTo>
                    <a:lnTo>
                      <a:pt x="2" y="443"/>
                    </a:lnTo>
                    <a:lnTo>
                      <a:pt x="2" y="437"/>
                    </a:lnTo>
                    <a:lnTo>
                      <a:pt x="2" y="428"/>
                    </a:lnTo>
                    <a:lnTo>
                      <a:pt x="0" y="418"/>
                    </a:lnTo>
                    <a:lnTo>
                      <a:pt x="0" y="410"/>
                    </a:lnTo>
                    <a:lnTo>
                      <a:pt x="2" y="401"/>
                    </a:lnTo>
                    <a:lnTo>
                      <a:pt x="2" y="392"/>
                    </a:lnTo>
                    <a:lnTo>
                      <a:pt x="2" y="383"/>
                    </a:lnTo>
                    <a:lnTo>
                      <a:pt x="3" y="373"/>
                    </a:lnTo>
                    <a:lnTo>
                      <a:pt x="4" y="365"/>
                    </a:lnTo>
                    <a:lnTo>
                      <a:pt x="4" y="355"/>
                    </a:lnTo>
                    <a:lnTo>
                      <a:pt x="6" y="344"/>
                    </a:lnTo>
                    <a:lnTo>
                      <a:pt x="7" y="335"/>
                    </a:lnTo>
                    <a:lnTo>
                      <a:pt x="10" y="326"/>
                    </a:lnTo>
                    <a:lnTo>
                      <a:pt x="11" y="314"/>
                    </a:lnTo>
                    <a:lnTo>
                      <a:pt x="14" y="305"/>
                    </a:lnTo>
                    <a:lnTo>
                      <a:pt x="16" y="294"/>
                    </a:lnTo>
                    <a:lnTo>
                      <a:pt x="20" y="284"/>
                    </a:lnTo>
                    <a:lnTo>
                      <a:pt x="23" y="273"/>
                    </a:lnTo>
                    <a:lnTo>
                      <a:pt x="27" y="262"/>
                    </a:lnTo>
                    <a:lnTo>
                      <a:pt x="29" y="252"/>
                    </a:lnTo>
                    <a:lnTo>
                      <a:pt x="35" y="241"/>
                    </a:lnTo>
                    <a:lnTo>
                      <a:pt x="39" y="231"/>
                    </a:lnTo>
                    <a:lnTo>
                      <a:pt x="44" y="220"/>
                    </a:lnTo>
                    <a:lnTo>
                      <a:pt x="49" y="210"/>
                    </a:lnTo>
                    <a:lnTo>
                      <a:pt x="56" y="199"/>
                    </a:lnTo>
                    <a:lnTo>
                      <a:pt x="61" y="187"/>
                    </a:lnTo>
                    <a:lnTo>
                      <a:pt x="68" y="177"/>
                    </a:lnTo>
                    <a:lnTo>
                      <a:pt x="74" y="166"/>
                    </a:lnTo>
                    <a:lnTo>
                      <a:pt x="82" y="157"/>
                    </a:lnTo>
                    <a:lnTo>
                      <a:pt x="90" y="146"/>
                    </a:lnTo>
                    <a:lnTo>
                      <a:pt x="99" y="136"/>
                    </a:lnTo>
                    <a:lnTo>
                      <a:pt x="107" y="125"/>
                    </a:lnTo>
                    <a:lnTo>
                      <a:pt x="118" y="115"/>
                    </a:lnTo>
                    <a:lnTo>
                      <a:pt x="127" y="105"/>
                    </a:lnTo>
                    <a:lnTo>
                      <a:pt x="138" y="95"/>
                    </a:lnTo>
                    <a:lnTo>
                      <a:pt x="148" y="84"/>
                    </a:lnTo>
                    <a:lnTo>
                      <a:pt x="160" y="75"/>
                    </a:lnTo>
                    <a:lnTo>
                      <a:pt x="172" y="64"/>
                    </a:lnTo>
                    <a:lnTo>
                      <a:pt x="184" y="55"/>
                    </a:lnTo>
                    <a:lnTo>
                      <a:pt x="197" y="46"/>
                    </a:lnTo>
                    <a:lnTo>
                      <a:pt x="212" y="37"/>
                    </a:lnTo>
                    <a:lnTo>
                      <a:pt x="212" y="35"/>
                    </a:lnTo>
                    <a:lnTo>
                      <a:pt x="214" y="34"/>
                    </a:lnTo>
                    <a:lnTo>
                      <a:pt x="217" y="33"/>
                    </a:lnTo>
                    <a:lnTo>
                      <a:pt x="221" y="30"/>
                    </a:lnTo>
                    <a:lnTo>
                      <a:pt x="226" y="27"/>
                    </a:lnTo>
                    <a:lnTo>
                      <a:pt x="231" y="23"/>
                    </a:lnTo>
                    <a:lnTo>
                      <a:pt x="234" y="22"/>
                    </a:lnTo>
                    <a:lnTo>
                      <a:pt x="237" y="21"/>
                    </a:lnTo>
                    <a:lnTo>
                      <a:pt x="241" y="19"/>
                    </a:lnTo>
                    <a:lnTo>
                      <a:pt x="243" y="17"/>
                    </a:lnTo>
                    <a:lnTo>
                      <a:pt x="246" y="16"/>
                    </a:lnTo>
                    <a:lnTo>
                      <a:pt x="250" y="13"/>
                    </a:lnTo>
                    <a:lnTo>
                      <a:pt x="252" y="12"/>
                    </a:lnTo>
                    <a:lnTo>
                      <a:pt x="256" y="10"/>
                    </a:lnTo>
                    <a:lnTo>
                      <a:pt x="262" y="6"/>
                    </a:lnTo>
                    <a:lnTo>
                      <a:pt x="268" y="5"/>
                    </a:lnTo>
                    <a:lnTo>
                      <a:pt x="272" y="1"/>
                    </a:lnTo>
                    <a:lnTo>
                      <a:pt x="276" y="1"/>
                    </a:lnTo>
                    <a:lnTo>
                      <a:pt x="280" y="0"/>
                    </a:lnTo>
                    <a:lnTo>
                      <a:pt x="283" y="1"/>
                    </a:lnTo>
                    <a:close/>
                  </a:path>
                </a:pathLst>
              </a:custGeom>
              <a:solidFill>
                <a:srgbClr val="CC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964" name="Freeform 42"/>
              <p:cNvSpPr>
                <a:spLocks/>
              </p:cNvSpPr>
              <p:nvPr/>
            </p:nvSpPr>
            <p:spPr bwMode="auto">
              <a:xfrm flipH="1">
                <a:off x="3407" y="3592"/>
                <a:ext cx="168" cy="222"/>
              </a:xfrm>
              <a:custGeom>
                <a:avLst/>
                <a:gdLst>
                  <a:gd name="T0" fmla="*/ 3 w 467"/>
                  <a:gd name="T1" fmla="*/ 9 h 621"/>
                  <a:gd name="T2" fmla="*/ 3 w 467"/>
                  <a:gd name="T3" fmla="*/ 9 h 621"/>
                  <a:gd name="T4" fmla="*/ 4 w 467"/>
                  <a:gd name="T5" fmla="*/ 9 h 621"/>
                  <a:gd name="T6" fmla="*/ 5 w 467"/>
                  <a:gd name="T7" fmla="*/ 9 h 621"/>
                  <a:gd name="T8" fmla="*/ 5 w 467"/>
                  <a:gd name="T9" fmla="*/ 8 h 621"/>
                  <a:gd name="T10" fmla="*/ 6 w 467"/>
                  <a:gd name="T11" fmla="*/ 7 h 621"/>
                  <a:gd name="T12" fmla="*/ 6 w 467"/>
                  <a:gd name="T13" fmla="*/ 6 h 621"/>
                  <a:gd name="T14" fmla="*/ 7 w 467"/>
                  <a:gd name="T15" fmla="*/ 5 h 621"/>
                  <a:gd name="T16" fmla="*/ 7 w 467"/>
                  <a:gd name="T17" fmla="*/ 5 h 621"/>
                  <a:gd name="T18" fmla="*/ 7 w 467"/>
                  <a:gd name="T19" fmla="*/ 4 h 621"/>
                  <a:gd name="T20" fmla="*/ 7 w 467"/>
                  <a:gd name="T21" fmla="*/ 3 h 621"/>
                  <a:gd name="T22" fmla="*/ 7 w 467"/>
                  <a:gd name="T23" fmla="*/ 2 h 621"/>
                  <a:gd name="T24" fmla="*/ 6 w 467"/>
                  <a:gd name="T25" fmla="*/ 1 h 621"/>
                  <a:gd name="T26" fmla="*/ 6 w 467"/>
                  <a:gd name="T27" fmla="*/ 1 h 621"/>
                  <a:gd name="T28" fmla="*/ 6 w 467"/>
                  <a:gd name="T29" fmla="*/ 0 h 621"/>
                  <a:gd name="T30" fmla="*/ 6 w 467"/>
                  <a:gd name="T31" fmla="*/ 0 h 621"/>
                  <a:gd name="T32" fmla="*/ 7 w 467"/>
                  <a:gd name="T33" fmla="*/ 1 h 621"/>
                  <a:gd name="T34" fmla="*/ 8 w 467"/>
                  <a:gd name="T35" fmla="*/ 1 h 621"/>
                  <a:gd name="T36" fmla="*/ 8 w 467"/>
                  <a:gd name="T37" fmla="*/ 2 h 621"/>
                  <a:gd name="T38" fmla="*/ 8 w 467"/>
                  <a:gd name="T39" fmla="*/ 3 h 621"/>
                  <a:gd name="T40" fmla="*/ 8 w 467"/>
                  <a:gd name="T41" fmla="*/ 4 h 621"/>
                  <a:gd name="T42" fmla="*/ 8 w 467"/>
                  <a:gd name="T43" fmla="*/ 5 h 621"/>
                  <a:gd name="T44" fmla="*/ 7 w 467"/>
                  <a:gd name="T45" fmla="*/ 6 h 621"/>
                  <a:gd name="T46" fmla="*/ 6 w 467"/>
                  <a:gd name="T47" fmla="*/ 8 h 621"/>
                  <a:gd name="T48" fmla="*/ 6 w 467"/>
                  <a:gd name="T49" fmla="*/ 9 h 621"/>
                  <a:gd name="T50" fmla="*/ 5 w 467"/>
                  <a:gd name="T51" fmla="*/ 9 h 621"/>
                  <a:gd name="T52" fmla="*/ 4 w 467"/>
                  <a:gd name="T53" fmla="*/ 10 h 621"/>
                  <a:gd name="T54" fmla="*/ 3 w 467"/>
                  <a:gd name="T55" fmla="*/ 10 h 621"/>
                  <a:gd name="T56" fmla="*/ 3 w 467"/>
                  <a:gd name="T57" fmla="*/ 10 h 621"/>
                  <a:gd name="T58" fmla="*/ 2 w 467"/>
                  <a:gd name="T59" fmla="*/ 10 h 621"/>
                  <a:gd name="T60" fmla="*/ 1 w 467"/>
                  <a:gd name="T61" fmla="*/ 10 h 621"/>
                  <a:gd name="T62" fmla="*/ 0 w 467"/>
                  <a:gd name="T63" fmla="*/ 9 h 621"/>
                  <a:gd name="T64" fmla="*/ 0 w 467"/>
                  <a:gd name="T65" fmla="*/ 8 h 621"/>
                  <a:gd name="T66" fmla="*/ 0 w 467"/>
                  <a:gd name="T67" fmla="*/ 7 h 621"/>
                  <a:gd name="T68" fmla="*/ 0 w 467"/>
                  <a:gd name="T69" fmla="*/ 6 h 621"/>
                  <a:gd name="T70" fmla="*/ 0 w 467"/>
                  <a:gd name="T71" fmla="*/ 5 h 621"/>
                  <a:gd name="T72" fmla="*/ 0 w 467"/>
                  <a:gd name="T73" fmla="*/ 4 h 621"/>
                  <a:gd name="T74" fmla="*/ 1 w 467"/>
                  <a:gd name="T75" fmla="*/ 3 h 621"/>
                  <a:gd name="T76" fmla="*/ 2 w 467"/>
                  <a:gd name="T77" fmla="*/ 2 h 621"/>
                  <a:gd name="T78" fmla="*/ 3 w 467"/>
                  <a:gd name="T79" fmla="*/ 1 h 621"/>
                  <a:gd name="T80" fmla="*/ 3 w 467"/>
                  <a:gd name="T81" fmla="*/ 1 h 621"/>
                  <a:gd name="T82" fmla="*/ 4 w 467"/>
                  <a:gd name="T83" fmla="*/ 0 h 621"/>
                  <a:gd name="T84" fmla="*/ 5 w 467"/>
                  <a:gd name="T85" fmla="*/ 0 h 621"/>
                  <a:gd name="T86" fmla="*/ 6 w 467"/>
                  <a:gd name="T87" fmla="*/ 0 h 621"/>
                  <a:gd name="T88" fmla="*/ 6 w 467"/>
                  <a:gd name="T89" fmla="*/ 1 h 621"/>
                  <a:gd name="T90" fmla="*/ 5 w 467"/>
                  <a:gd name="T91" fmla="*/ 1 h 621"/>
                  <a:gd name="T92" fmla="*/ 4 w 467"/>
                  <a:gd name="T93" fmla="*/ 1 h 621"/>
                  <a:gd name="T94" fmla="*/ 4 w 467"/>
                  <a:gd name="T95" fmla="*/ 1 h 621"/>
                  <a:gd name="T96" fmla="*/ 3 w 467"/>
                  <a:gd name="T97" fmla="*/ 1 h 621"/>
                  <a:gd name="T98" fmla="*/ 2 w 467"/>
                  <a:gd name="T99" fmla="*/ 2 h 621"/>
                  <a:gd name="T100" fmla="*/ 2 w 467"/>
                  <a:gd name="T101" fmla="*/ 3 h 621"/>
                  <a:gd name="T102" fmla="*/ 1 w 467"/>
                  <a:gd name="T103" fmla="*/ 4 h 621"/>
                  <a:gd name="T104" fmla="*/ 1 w 467"/>
                  <a:gd name="T105" fmla="*/ 5 h 621"/>
                  <a:gd name="T106" fmla="*/ 0 w 467"/>
                  <a:gd name="T107" fmla="*/ 5 h 621"/>
                  <a:gd name="T108" fmla="*/ 0 w 467"/>
                  <a:gd name="T109" fmla="*/ 6 h 621"/>
                  <a:gd name="T110" fmla="*/ 0 w 467"/>
                  <a:gd name="T111" fmla="*/ 7 h 621"/>
                  <a:gd name="T112" fmla="*/ 1 w 467"/>
                  <a:gd name="T113" fmla="*/ 8 h 621"/>
                  <a:gd name="T114" fmla="*/ 1 w 467"/>
                  <a:gd name="T115" fmla="*/ 9 h 621"/>
                  <a:gd name="T116" fmla="*/ 2 w 467"/>
                  <a:gd name="T117" fmla="*/ 9 h 62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7"/>
                  <a:gd name="T178" fmla="*/ 0 h 621"/>
                  <a:gd name="T179" fmla="*/ 467 w 467"/>
                  <a:gd name="T180" fmla="*/ 621 h 621"/>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7" h="621">
                    <a:moveTo>
                      <a:pt x="116" y="558"/>
                    </a:moveTo>
                    <a:lnTo>
                      <a:pt x="120" y="559"/>
                    </a:lnTo>
                    <a:lnTo>
                      <a:pt x="124" y="560"/>
                    </a:lnTo>
                    <a:lnTo>
                      <a:pt x="128" y="562"/>
                    </a:lnTo>
                    <a:lnTo>
                      <a:pt x="133" y="564"/>
                    </a:lnTo>
                    <a:lnTo>
                      <a:pt x="137" y="564"/>
                    </a:lnTo>
                    <a:lnTo>
                      <a:pt x="141" y="566"/>
                    </a:lnTo>
                    <a:lnTo>
                      <a:pt x="145" y="566"/>
                    </a:lnTo>
                    <a:lnTo>
                      <a:pt x="150" y="567"/>
                    </a:lnTo>
                    <a:lnTo>
                      <a:pt x="154" y="567"/>
                    </a:lnTo>
                    <a:lnTo>
                      <a:pt x="160" y="567"/>
                    </a:lnTo>
                    <a:lnTo>
                      <a:pt x="164" y="567"/>
                    </a:lnTo>
                    <a:lnTo>
                      <a:pt x="169" y="567"/>
                    </a:lnTo>
                    <a:lnTo>
                      <a:pt x="173" y="567"/>
                    </a:lnTo>
                    <a:lnTo>
                      <a:pt x="178" y="567"/>
                    </a:lnTo>
                    <a:lnTo>
                      <a:pt x="182" y="567"/>
                    </a:lnTo>
                    <a:lnTo>
                      <a:pt x="187" y="567"/>
                    </a:lnTo>
                    <a:lnTo>
                      <a:pt x="193" y="566"/>
                    </a:lnTo>
                    <a:lnTo>
                      <a:pt x="197" y="564"/>
                    </a:lnTo>
                    <a:lnTo>
                      <a:pt x="202" y="563"/>
                    </a:lnTo>
                    <a:lnTo>
                      <a:pt x="206" y="562"/>
                    </a:lnTo>
                    <a:lnTo>
                      <a:pt x="211" y="560"/>
                    </a:lnTo>
                    <a:lnTo>
                      <a:pt x="216" y="559"/>
                    </a:lnTo>
                    <a:lnTo>
                      <a:pt x="220" y="556"/>
                    </a:lnTo>
                    <a:lnTo>
                      <a:pt x="226" y="555"/>
                    </a:lnTo>
                    <a:lnTo>
                      <a:pt x="231" y="552"/>
                    </a:lnTo>
                    <a:lnTo>
                      <a:pt x="235" y="551"/>
                    </a:lnTo>
                    <a:lnTo>
                      <a:pt x="239" y="548"/>
                    </a:lnTo>
                    <a:lnTo>
                      <a:pt x="244" y="546"/>
                    </a:lnTo>
                    <a:lnTo>
                      <a:pt x="249" y="543"/>
                    </a:lnTo>
                    <a:lnTo>
                      <a:pt x="253" y="540"/>
                    </a:lnTo>
                    <a:lnTo>
                      <a:pt x="259" y="538"/>
                    </a:lnTo>
                    <a:lnTo>
                      <a:pt x="264" y="535"/>
                    </a:lnTo>
                    <a:lnTo>
                      <a:pt x="268" y="533"/>
                    </a:lnTo>
                    <a:lnTo>
                      <a:pt x="273" y="529"/>
                    </a:lnTo>
                    <a:lnTo>
                      <a:pt x="277" y="526"/>
                    </a:lnTo>
                    <a:lnTo>
                      <a:pt x="282" y="522"/>
                    </a:lnTo>
                    <a:lnTo>
                      <a:pt x="286" y="518"/>
                    </a:lnTo>
                    <a:lnTo>
                      <a:pt x="290" y="514"/>
                    </a:lnTo>
                    <a:lnTo>
                      <a:pt x="294" y="510"/>
                    </a:lnTo>
                    <a:lnTo>
                      <a:pt x="299" y="507"/>
                    </a:lnTo>
                    <a:lnTo>
                      <a:pt x="303" y="502"/>
                    </a:lnTo>
                    <a:lnTo>
                      <a:pt x="309" y="498"/>
                    </a:lnTo>
                    <a:lnTo>
                      <a:pt x="313" y="493"/>
                    </a:lnTo>
                    <a:lnTo>
                      <a:pt x="317" y="489"/>
                    </a:lnTo>
                    <a:lnTo>
                      <a:pt x="321" y="485"/>
                    </a:lnTo>
                    <a:lnTo>
                      <a:pt x="326" y="480"/>
                    </a:lnTo>
                    <a:lnTo>
                      <a:pt x="330" y="474"/>
                    </a:lnTo>
                    <a:lnTo>
                      <a:pt x="335" y="470"/>
                    </a:lnTo>
                    <a:lnTo>
                      <a:pt x="338" y="465"/>
                    </a:lnTo>
                    <a:lnTo>
                      <a:pt x="343" y="460"/>
                    </a:lnTo>
                    <a:lnTo>
                      <a:pt x="346" y="455"/>
                    </a:lnTo>
                    <a:lnTo>
                      <a:pt x="351" y="449"/>
                    </a:lnTo>
                    <a:lnTo>
                      <a:pt x="354" y="444"/>
                    </a:lnTo>
                    <a:lnTo>
                      <a:pt x="357" y="439"/>
                    </a:lnTo>
                    <a:lnTo>
                      <a:pt x="361" y="433"/>
                    </a:lnTo>
                    <a:lnTo>
                      <a:pt x="365" y="427"/>
                    </a:lnTo>
                    <a:lnTo>
                      <a:pt x="369" y="422"/>
                    </a:lnTo>
                    <a:lnTo>
                      <a:pt x="372" y="415"/>
                    </a:lnTo>
                    <a:lnTo>
                      <a:pt x="376" y="410"/>
                    </a:lnTo>
                    <a:lnTo>
                      <a:pt x="379" y="403"/>
                    </a:lnTo>
                    <a:lnTo>
                      <a:pt x="381" y="397"/>
                    </a:lnTo>
                    <a:lnTo>
                      <a:pt x="385" y="391"/>
                    </a:lnTo>
                    <a:lnTo>
                      <a:pt x="388" y="385"/>
                    </a:lnTo>
                    <a:lnTo>
                      <a:pt x="392" y="379"/>
                    </a:lnTo>
                    <a:lnTo>
                      <a:pt x="394" y="373"/>
                    </a:lnTo>
                    <a:lnTo>
                      <a:pt x="397" y="366"/>
                    </a:lnTo>
                    <a:lnTo>
                      <a:pt x="398" y="358"/>
                    </a:lnTo>
                    <a:lnTo>
                      <a:pt x="402" y="353"/>
                    </a:lnTo>
                    <a:lnTo>
                      <a:pt x="404" y="346"/>
                    </a:lnTo>
                    <a:lnTo>
                      <a:pt x="406" y="340"/>
                    </a:lnTo>
                    <a:lnTo>
                      <a:pt x="408" y="333"/>
                    </a:lnTo>
                    <a:lnTo>
                      <a:pt x="410" y="327"/>
                    </a:lnTo>
                    <a:lnTo>
                      <a:pt x="412" y="320"/>
                    </a:lnTo>
                    <a:lnTo>
                      <a:pt x="414" y="313"/>
                    </a:lnTo>
                    <a:lnTo>
                      <a:pt x="416" y="307"/>
                    </a:lnTo>
                    <a:lnTo>
                      <a:pt x="417" y="300"/>
                    </a:lnTo>
                    <a:lnTo>
                      <a:pt x="418" y="294"/>
                    </a:lnTo>
                    <a:lnTo>
                      <a:pt x="420" y="287"/>
                    </a:lnTo>
                    <a:lnTo>
                      <a:pt x="421" y="280"/>
                    </a:lnTo>
                    <a:lnTo>
                      <a:pt x="422" y="275"/>
                    </a:lnTo>
                    <a:lnTo>
                      <a:pt x="422" y="268"/>
                    </a:lnTo>
                    <a:lnTo>
                      <a:pt x="423" y="262"/>
                    </a:lnTo>
                    <a:lnTo>
                      <a:pt x="423" y="255"/>
                    </a:lnTo>
                    <a:lnTo>
                      <a:pt x="425" y="250"/>
                    </a:lnTo>
                    <a:lnTo>
                      <a:pt x="425" y="243"/>
                    </a:lnTo>
                    <a:lnTo>
                      <a:pt x="425" y="237"/>
                    </a:lnTo>
                    <a:lnTo>
                      <a:pt x="425" y="231"/>
                    </a:lnTo>
                    <a:lnTo>
                      <a:pt x="425" y="225"/>
                    </a:lnTo>
                    <a:lnTo>
                      <a:pt x="425" y="218"/>
                    </a:lnTo>
                    <a:lnTo>
                      <a:pt x="425" y="213"/>
                    </a:lnTo>
                    <a:lnTo>
                      <a:pt x="425" y="206"/>
                    </a:lnTo>
                    <a:lnTo>
                      <a:pt x="425" y="201"/>
                    </a:lnTo>
                    <a:lnTo>
                      <a:pt x="425" y="196"/>
                    </a:lnTo>
                    <a:lnTo>
                      <a:pt x="423" y="191"/>
                    </a:lnTo>
                    <a:lnTo>
                      <a:pt x="423" y="184"/>
                    </a:lnTo>
                    <a:lnTo>
                      <a:pt x="422" y="180"/>
                    </a:lnTo>
                    <a:lnTo>
                      <a:pt x="421" y="173"/>
                    </a:lnTo>
                    <a:lnTo>
                      <a:pt x="421" y="168"/>
                    </a:lnTo>
                    <a:lnTo>
                      <a:pt x="420" y="163"/>
                    </a:lnTo>
                    <a:lnTo>
                      <a:pt x="418" y="158"/>
                    </a:lnTo>
                    <a:lnTo>
                      <a:pt x="417" y="152"/>
                    </a:lnTo>
                    <a:lnTo>
                      <a:pt x="414" y="147"/>
                    </a:lnTo>
                    <a:lnTo>
                      <a:pt x="413" y="142"/>
                    </a:lnTo>
                    <a:lnTo>
                      <a:pt x="412" y="138"/>
                    </a:lnTo>
                    <a:lnTo>
                      <a:pt x="410" y="132"/>
                    </a:lnTo>
                    <a:lnTo>
                      <a:pt x="408" y="127"/>
                    </a:lnTo>
                    <a:lnTo>
                      <a:pt x="406" y="123"/>
                    </a:lnTo>
                    <a:lnTo>
                      <a:pt x="404" y="119"/>
                    </a:lnTo>
                    <a:lnTo>
                      <a:pt x="401" y="114"/>
                    </a:lnTo>
                    <a:lnTo>
                      <a:pt x="398" y="110"/>
                    </a:lnTo>
                    <a:lnTo>
                      <a:pt x="397" y="105"/>
                    </a:lnTo>
                    <a:lnTo>
                      <a:pt x="394" y="102"/>
                    </a:lnTo>
                    <a:lnTo>
                      <a:pt x="392" y="98"/>
                    </a:lnTo>
                    <a:lnTo>
                      <a:pt x="388" y="94"/>
                    </a:lnTo>
                    <a:lnTo>
                      <a:pt x="385" y="90"/>
                    </a:lnTo>
                    <a:lnTo>
                      <a:pt x="383" y="86"/>
                    </a:lnTo>
                    <a:lnTo>
                      <a:pt x="380" y="82"/>
                    </a:lnTo>
                    <a:lnTo>
                      <a:pt x="376" y="80"/>
                    </a:lnTo>
                    <a:lnTo>
                      <a:pt x="373" y="76"/>
                    </a:lnTo>
                    <a:lnTo>
                      <a:pt x="371" y="73"/>
                    </a:lnTo>
                    <a:lnTo>
                      <a:pt x="367" y="70"/>
                    </a:lnTo>
                    <a:lnTo>
                      <a:pt x="363" y="68"/>
                    </a:lnTo>
                    <a:lnTo>
                      <a:pt x="359" y="64"/>
                    </a:lnTo>
                    <a:lnTo>
                      <a:pt x="356" y="62"/>
                    </a:lnTo>
                    <a:lnTo>
                      <a:pt x="352" y="60"/>
                    </a:lnTo>
                    <a:lnTo>
                      <a:pt x="348" y="57"/>
                    </a:lnTo>
                    <a:lnTo>
                      <a:pt x="344" y="56"/>
                    </a:lnTo>
                    <a:lnTo>
                      <a:pt x="340" y="53"/>
                    </a:lnTo>
                    <a:lnTo>
                      <a:pt x="338" y="53"/>
                    </a:lnTo>
                    <a:lnTo>
                      <a:pt x="335" y="52"/>
                    </a:lnTo>
                    <a:lnTo>
                      <a:pt x="336" y="45"/>
                    </a:lnTo>
                    <a:lnTo>
                      <a:pt x="339" y="40"/>
                    </a:lnTo>
                    <a:lnTo>
                      <a:pt x="342" y="33"/>
                    </a:lnTo>
                    <a:lnTo>
                      <a:pt x="344" y="28"/>
                    </a:lnTo>
                    <a:lnTo>
                      <a:pt x="347" y="23"/>
                    </a:lnTo>
                    <a:lnTo>
                      <a:pt x="350" y="18"/>
                    </a:lnTo>
                    <a:lnTo>
                      <a:pt x="351" y="12"/>
                    </a:lnTo>
                    <a:lnTo>
                      <a:pt x="354" y="8"/>
                    </a:lnTo>
                    <a:lnTo>
                      <a:pt x="357" y="10"/>
                    </a:lnTo>
                    <a:lnTo>
                      <a:pt x="360" y="11"/>
                    </a:lnTo>
                    <a:lnTo>
                      <a:pt x="364" y="12"/>
                    </a:lnTo>
                    <a:lnTo>
                      <a:pt x="367" y="14"/>
                    </a:lnTo>
                    <a:lnTo>
                      <a:pt x="372" y="16"/>
                    </a:lnTo>
                    <a:lnTo>
                      <a:pt x="376" y="19"/>
                    </a:lnTo>
                    <a:lnTo>
                      <a:pt x="380" y="20"/>
                    </a:lnTo>
                    <a:lnTo>
                      <a:pt x="385" y="23"/>
                    </a:lnTo>
                    <a:lnTo>
                      <a:pt x="389" y="27"/>
                    </a:lnTo>
                    <a:lnTo>
                      <a:pt x="394" y="29"/>
                    </a:lnTo>
                    <a:lnTo>
                      <a:pt x="398" y="33"/>
                    </a:lnTo>
                    <a:lnTo>
                      <a:pt x="402" y="37"/>
                    </a:lnTo>
                    <a:lnTo>
                      <a:pt x="406" y="40"/>
                    </a:lnTo>
                    <a:lnTo>
                      <a:pt x="410" y="44"/>
                    </a:lnTo>
                    <a:lnTo>
                      <a:pt x="414" y="48"/>
                    </a:lnTo>
                    <a:lnTo>
                      <a:pt x="418" y="52"/>
                    </a:lnTo>
                    <a:lnTo>
                      <a:pt x="421" y="56"/>
                    </a:lnTo>
                    <a:lnTo>
                      <a:pt x="425" y="60"/>
                    </a:lnTo>
                    <a:lnTo>
                      <a:pt x="429" y="65"/>
                    </a:lnTo>
                    <a:lnTo>
                      <a:pt x="431" y="70"/>
                    </a:lnTo>
                    <a:lnTo>
                      <a:pt x="433" y="76"/>
                    </a:lnTo>
                    <a:lnTo>
                      <a:pt x="435" y="80"/>
                    </a:lnTo>
                    <a:lnTo>
                      <a:pt x="439" y="85"/>
                    </a:lnTo>
                    <a:lnTo>
                      <a:pt x="442" y="90"/>
                    </a:lnTo>
                    <a:lnTo>
                      <a:pt x="443" y="95"/>
                    </a:lnTo>
                    <a:lnTo>
                      <a:pt x="447" y="101"/>
                    </a:lnTo>
                    <a:lnTo>
                      <a:pt x="449" y="106"/>
                    </a:lnTo>
                    <a:lnTo>
                      <a:pt x="451" y="113"/>
                    </a:lnTo>
                    <a:lnTo>
                      <a:pt x="452" y="118"/>
                    </a:lnTo>
                    <a:lnTo>
                      <a:pt x="455" y="123"/>
                    </a:lnTo>
                    <a:lnTo>
                      <a:pt x="456" y="130"/>
                    </a:lnTo>
                    <a:lnTo>
                      <a:pt x="458" y="136"/>
                    </a:lnTo>
                    <a:lnTo>
                      <a:pt x="459" y="143"/>
                    </a:lnTo>
                    <a:lnTo>
                      <a:pt x="462" y="148"/>
                    </a:lnTo>
                    <a:lnTo>
                      <a:pt x="462" y="155"/>
                    </a:lnTo>
                    <a:lnTo>
                      <a:pt x="464" y="161"/>
                    </a:lnTo>
                    <a:lnTo>
                      <a:pt x="464" y="168"/>
                    </a:lnTo>
                    <a:lnTo>
                      <a:pt x="466" y="175"/>
                    </a:lnTo>
                    <a:lnTo>
                      <a:pt x="466" y="181"/>
                    </a:lnTo>
                    <a:lnTo>
                      <a:pt x="467" y="188"/>
                    </a:lnTo>
                    <a:lnTo>
                      <a:pt x="467" y="194"/>
                    </a:lnTo>
                    <a:lnTo>
                      <a:pt x="467" y="202"/>
                    </a:lnTo>
                    <a:lnTo>
                      <a:pt x="467" y="209"/>
                    </a:lnTo>
                    <a:lnTo>
                      <a:pt x="467" y="217"/>
                    </a:lnTo>
                    <a:lnTo>
                      <a:pt x="467" y="224"/>
                    </a:lnTo>
                    <a:lnTo>
                      <a:pt x="467" y="230"/>
                    </a:lnTo>
                    <a:lnTo>
                      <a:pt x="466" y="237"/>
                    </a:lnTo>
                    <a:lnTo>
                      <a:pt x="466" y="245"/>
                    </a:lnTo>
                    <a:lnTo>
                      <a:pt x="464" y="251"/>
                    </a:lnTo>
                    <a:lnTo>
                      <a:pt x="464" y="259"/>
                    </a:lnTo>
                    <a:lnTo>
                      <a:pt x="463" y="267"/>
                    </a:lnTo>
                    <a:lnTo>
                      <a:pt x="463" y="275"/>
                    </a:lnTo>
                    <a:lnTo>
                      <a:pt x="462" y="282"/>
                    </a:lnTo>
                    <a:lnTo>
                      <a:pt x="460" y="290"/>
                    </a:lnTo>
                    <a:lnTo>
                      <a:pt x="458" y="297"/>
                    </a:lnTo>
                    <a:lnTo>
                      <a:pt x="458" y="305"/>
                    </a:lnTo>
                    <a:lnTo>
                      <a:pt x="455" y="312"/>
                    </a:lnTo>
                    <a:lnTo>
                      <a:pt x="454" y="320"/>
                    </a:lnTo>
                    <a:lnTo>
                      <a:pt x="451" y="328"/>
                    </a:lnTo>
                    <a:lnTo>
                      <a:pt x="450" y="336"/>
                    </a:lnTo>
                    <a:lnTo>
                      <a:pt x="447" y="344"/>
                    </a:lnTo>
                    <a:lnTo>
                      <a:pt x="443" y="352"/>
                    </a:lnTo>
                    <a:lnTo>
                      <a:pt x="441" y="358"/>
                    </a:lnTo>
                    <a:lnTo>
                      <a:pt x="439" y="366"/>
                    </a:lnTo>
                    <a:lnTo>
                      <a:pt x="435" y="374"/>
                    </a:lnTo>
                    <a:lnTo>
                      <a:pt x="433" y="382"/>
                    </a:lnTo>
                    <a:lnTo>
                      <a:pt x="430" y="390"/>
                    </a:lnTo>
                    <a:lnTo>
                      <a:pt x="427" y="398"/>
                    </a:lnTo>
                    <a:lnTo>
                      <a:pt x="423" y="406"/>
                    </a:lnTo>
                    <a:lnTo>
                      <a:pt x="420" y="412"/>
                    </a:lnTo>
                    <a:lnTo>
                      <a:pt x="416" y="420"/>
                    </a:lnTo>
                    <a:lnTo>
                      <a:pt x="413" y="428"/>
                    </a:lnTo>
                    <a:lnTo>
                      <a:pt x="409" y="435"/>
                    </a:lnTo>
                    <a:lnTo>
                      <a:pt x="405" y="441"/>
                    </a:lnTo>
                    <a:lnTo>
                      <a:pt x="401" y="448"/>
                    </a:lnTo>
                    <a:lnTo>
                      <a:pt x="397" y="456"/>
                    </a:lnTo>
                    <a:lnTo>
                      <a:pt x="392" y="463"/>
                    </a:lnTo>
                    <a:lnTo>
                      <a:pt x="388" y="469"/>
                    </a:lnTo>
                    <a:lnTo>
                      <a:pt x="384" y="474"/>
                    </a:lnTo>
                    <a:lnTo>
                      <a:pt x="379" y="482"/>
                    </a:lnTo>
                    <a:lnTo>
                      <a:pt x="375" y="488"/>
                    </a:lnTo>
                    <a:lnTo>
                      <a:pt x="369" y="494"/>
                    </a:lnTo>
                    <a:lnTo>
                      <a:pt x="365" y="501"/>
                    </a:lnTo>
                    <a:lnTo>
                      <a:pt x="361" y="506"/>
                    </a:lnTo>
                    <a:lnTo>
                      <a:pt x="356" y="511"/>
                    </a:lnTo>
                    <a:lnTo>
                      <a:pt x="351" y="518"/>
                    </a:lnTo>
                    <a:lnTo>
                      <a:pt x="346" y="523"/>
                    </a:lnTo>
                    <a:lnTo>
                      <a:pt x="340" y="529"/>
                    </a:lnTo>
                    <a:lnTo>
                      <a:pt x="335" y="534"/>
                    </a:lnTo>
                    <a:lnTo>
                      <a:pt x="330" y="538"/>
                    </a:lnTo>
                    <a:lnTo>
                      <a:pt x="325" y="543"/>
                    </a:lnTo>
                    <a:lnTo>
                      <a:pt x="321" y="548"/>
                    </a:lnTo>
                    <a:lnTo>
                      <a:pt x="314" y="554"/>
                    </a:lnTo>
                    <a:lnTo>
                      <a:pt x="309" y="558"/>
                    </a:lnTo>
                    <a:lnTo>
                      <a:pt x="303" y="563"/>
                    </a:lnTo>
                    <a:lnTo>
                      <a:pt x="298" y="567"/>
                    </a:lnTo>
                    <a:lnTo>
                      <a:pt x="293" y="571"/>
                    </a:lnTo>
                    <a:lnTo>
                      <a:pt x="288" y="575"/>
                    </a:lnTo>
                    <a:lnTo>
                      <a:pt x="282" y="579"/>
                    </a:lnTo>
                    <a:lnTo>
                      <a:pt x="277" y="583"/>
                    </a:lnTo>
                    <a:lnTo>
                      <a:pt x="272" y="585"/>
                    </a:lnTo>
                    <a:lnTo>
                      <a:pt x="265" y="589"/>
                    </a:lnTo>
                    <a:lnTo>
                      <a:pt x="260" y="592"/>
                    </a:lnTo>
                    <a:lnTo>
                      <a:pt x="255" y="596"/>
                    </a:lnTo>
                    <a:lnTo>
                      <a:pt x="248" y="597"/>
                    </a:lnTo>
                    <a:lnTo>
                      <a:pt x="243" y="601"/>
                    </a:lnTo>
                    <a:lnTo>
                      <a:pt x="237" y="603"/>
                    </a:lnTo>
                    <a:lnTo>
                      <a:pt x="232" y="605"/>
                    </a:lnTo>
                    <a:lnTo>
                      <a:pt x="226" y="608"/>
                    </a:lnTo>
                    <a:lnTo>
                      <a:pt x="220" y="609"/>
                    </a:lnTo>
                    <a:lnTo>
                      <a:pt x="215" y="612"/>
                    </a:lnTo>
                    <a:lnTo>
                      <a:pt x="208" y="613"/>
                    </a:lnTo>
                    <a:lnTo>
                      <a:pt x="203" y="614"/>
                    </a:lnTo>
                    <a:lnTo>
                      <a:pt x="198" y="616"/>
                    </a:lnTo>
                    <a:lnTo>
                      <a:pt x="193" y="617"/>
                    </a:lnTo>
                    <a:lnTo>
                      <a:pt x="187" y="620"/>
                    </a:lnTo>
                    <a:lnTo>
                      <a:pt x="181" y="620"/>
                    </a:lnTo>
                    <a:lnTo>
                      <a:pt x="175" y="620"/>
                    </a:lnTo>
                    <a:lnTo>
                      <a:pt x="170" y="620"/>
                    </a:lnTo>
                    <a:lnTo>
                      <a:pt x="165" y="621"/>
                    </a:lnTo>
                    <a:lnTo>
                      <a:pt x="160" y="621"/>
                    </a:lnTo>
                    <a:lnTo>
                      <a:pt x="153" y="621"/>
                    </a:lnTo>
                    <a:lnTo>
                      <a:pt x="148" y="620"/>
                    </a:lnTo>
                    <a:lnTo>
                      <a:pt x="142" y="620"/>
                    </a:lnTo>
                    <a:lnTo>
                      <a:pt x="137" y="620"/>
                    </a:lnTo>
                    <a:lnTo>
                      <a:pt x="132" y="618"/>
                    </a:lnTo>
                    <a:lnTo>
                      <a:pt x="127" y="617"/>
                    </a:lnTo>
                    <a:lnTo>
                      <a:pt x="121" y="616"/>
                    </a:lnTo>
                    <a:lnTo>
                      <a:pt x="116" y="614"/>
                    </a:lnTo>
                    <a:lnTo>
                      <a:pt x="112" y="613"/>
                    </a:lnTo>
                    <a:lnTo>
                      <a:pt x="107" y="612"/>
                    </a:lnTo>
                    <a:lnTo>
                      <a:pt x="102" y="609"/>
                    </a:lnTo>
                    <a:lnTo>
                      <a:pt x="98" y="606"/>
                    </a:lnTo>
                    <a:lnTo>
                      <a:pt x="92" y="604"/>
                    </a:lnTo>
                    <a:lnTo>
                      <a:pt x="87" y="601"/>
                    </a:lnTo>
                    <a:lnTo>
                      <a:pt x="82" y="599"/>
                    </a:lnTo>
                    <a:lnTo>
                      <a:pt x="78" y="595"/>
                    </a:lnTo>
                    <a:lnTo>
                      <a:pt x="74" y="592"/>
                    </a:lnTo>
                    <a:lnTo>
                      <a:pt x="69" y="588"/>
                    </a:lnTo>
                    <a:lnTo>
                      <a:pt x="65" y="585"/>
                    </a:lnTo>
                    <a:lnTo>
                      <a:pt x="61" y="581"/>
                    </a:lnTo>
                    <a:lnTo>
                      <a:pt x="57" y="577"/>
                    </a:lnTo>
                    <a:lnTo>
                      <a:pt x="53" y="573"/>
                    </a:lnTo>
                    <a:lnTo>
                      <a:pt x="50" y="570"/>
                    </a:lnTo>
                    <a:lnTo>
                      <a:pt x="46" y="566"/>
                    </a:lnTo>
                    <a:lnTo>
                      <a:pt x="42" y="560"/>
                    </a:lnTo>
                    <a:lnTo>
                      <a:pt x="40" y="556"/>
                    </a:lnTo>
                    <a:lnTo>
                      <a:pt x="37" y="552"/>
                    </a:lnTo>
                    <a:lnTo>
                      <a:pt x="34" y="547"/>
                    </a:lnTo>
                    <a:lnTo>
                      <a:pt x="30" y="542"/>
                    </a:lnTo>
                    <a:lnTo>
                      <a:pt x="28" y="536"/>
                    </a:lnTo>
                    <a:lnTo>
                      <a:pt x="25" y="531"/>
                    </a:lnTo>
                    <a:lnTo>
                      <a:pt x="22" y="526"/>
                    </a:lnTo>
                    <a:lnTo>
                      <a:pt x="20" y="521"/>
                    </a:lnTo>
                    <a:lnTo>
                      <a:pt x="18" y="515"/>
                    </a:lnTo>
                    <a:lnTo>
                      <a:pt x="16" y="510"/>
                    </a:lnTo>
                    <a:lnTo>
                      <a:pt x="14" y="503"/>
                    </a:lnTo>
                    <a:lnTo>
                      <a:pt x="12" y="498"/>
                    </a:lnTo>
                    <a:lnTo>
                      <a:pt x="10" y="492"/>
                    </a:lnTo>
                    <a:lnTo>
                      <a:pt x="9" y="486"/>
                    </a:lnTo>
                    <a:lnTo>
                      <a:pt x="8" y="480"/>
                    </a:lnTo>
                    <a:lnTo>
                      <a:pt x="5" y="473"/>
                    </a:lnTo>
                    <a:lnTo>
                      <a:pt x="4" y="467"/>
                    </a:lnTo>
                    <a:lnTo>
                      <a:pt x="4" y="461"/>
                    </a:lnTo>
                    <a:lnTo>
                      <a:pt x="3" y="455"/>
                    </a:lnTo>
                    <a:lnTo>
                      <a:pt x="1" y="448"/>
                    </a:lnTo>
                    <a:lnTo>
                      <a:pt x="0" y="440"/>
                    </a:lnTo>
                    <a:lnTo>
                      <a:pt x="0" y="433"/>
                    </a:lnTo>
                    <a:lnTo>
                      <a:pt x="0" y="427"/>
                    </a:lnTo>
                    <a:lnTo>
                      <a:pt x="0" y="420"/>
                    </a:lnTo>
                    <a:lnTo>
                      <a:pt x="0" y="412"/>
                    </a:lnTo>
                    <a:lnTo>
                      <a:pt x="0" y="406"/>
                    </a:lnTo>
                    <a:lnTo>
                      <a:pt x="0" y="398"/>
                    </a:lnTo>
                    <a:lnTo>
                      <a:pt x="0" y="391"/>
                    </a:lnTo>
                    <a:lnTo>
                      <a:pt x="0" y="383"/>
                    </a:lnTo>
                    <a:lnTo>
                      <a:pt x="0" y="377"/>
                    </a:lnTo>
                    <a:lnTo>
                      <a:pt x="0" y="369"/>
                    </a:lnTo>
                    <a:lnTo>
                      <a:pt x="1" y="362"/>
                    </a:lnTo>
                    <a:lnTo>
                      <a:pt x="3" y="354"/>
                    </a:lnTo>
                    <a:lnTo>
                      <a:pt x="4" y="348"/>
                    </a:lnTo>
                    <a:lnTo>
                      <a:pt x="5" y="340"/>
                    </a:lnTo>
                    <a:lnTo>
                      <a:pt x="7" y="332"/>
                    </a:lnTo>
                    <a:lnTo>
                      <a:pt x="8" y="324"/>
                    </a:lnTo>
                    <a:lnTo>
                      <a:pt x="9" y="317"/>
                    </a:lnTo>
                    <a:lnTo>
                      <a:pt x="12" y="309"/>
                    </a:lnTo>
                    <a:lnTo>
                      <a:pt x="13" y="301"/>
                    </a:lnTo>
                    <a:lnTo>
                      <a:pt x="14" y="294"/>
                    </a:lnTo>
                    <a:lnTo>
                      <a:pt x="18" y="287"/>
                    </a:lnTo>
                    <a:lnTo>
                      <a:pt x="20" y="279"/>
                    </a:lnTo>
                    <a:lnTo>
                      <a:pt x="22" y="271"/>
                    </a:lnTo>
                    <a:lnTo>
                      <a:pt x="25" y="263"/>
                    </a:lnTo>
                    <a:lnTo>
                      <a:pt x="28" y="255"/>
                    </a:lnTo>
                    <a:lnTo>
                      <a:pt x="30" y="247"/>
                    </a:lnTo>
                    <a:lnTo>
                      <a:pt x="34" y="241"/>
                    </a:lnTo>
                    <a:lnTo>
                      <a:pt x="37" y="233"/>
                    </a:lnTo>
                    <a:lnTo>
                      <a:pt x="41" y="225"/>
                    </a:lnTo>
                    <a:lnTo>
                      <a:pt x="45" y="217"/>
                    </a:lnTo>
                    <a:lnTo>
                      <a:pt x="47" y="210"/>
                    </a:lnTo>
                    <a:lnTo>
                      <a:pt x="51" y="204"/>
                    </a:lnTo>
                    <a:lnTo>
                      <a:pt x="54" y="197"/>
                    </a:lnTo>
                    <a:lnTo>
                      <a:pt x="58" y="189"/>
                    </a:lnTo>
                    <a:lnTo>
                      <a:pt x="62" y="183"/>
                    </a:lnTo>
                    <a:lnTo>
                      <a:pt x="66" y="176"/>
                    </a:lnTo>
                    <a:lnTo>
                      <a:pt x="70" y="169"/>
                    </a:lnTo>
                    <a:lnTo>
                      <a:pt x="73" y="163"/>
                    </a:lnTo>
                    <a:lnTo>
                      <a:pt x="78" y="156"/>
                    </a:lnTo>
                    <a:lnTo>
                      <a:pt x="82" y="150"/>
                    </a:lnTo>
                    <a:lnTo>
                      <a:pt x="86" y="144"/>
                    </a:lnTo>
                    <a:lnTo>
                      <a:pt x="90" y="138"/>
                    </a:lnTo>
                    <a:lnTo>
                      <a:pt x="94" y="132"/>
                    </a:lnTo>
                    <a:lnTo>
                      <a:pt x="99" y="126"/>
                    </a:lnTo>
                    <a:lnTo>
                      <a:pt x="104" y="121"/>
                    </a:lnTo>
                    <a:lnTo>
                      <a:pt x="108" y="115"/>
                    </a:lnTo>
                    <a:lnTo>
                      <a:pt x="112" y="109"/>
                    </a:lnTo>
                    <a:lnTo>
                      <a:pt x="116" y="105"/>
                    </a:lnTo>
                    <a:lnTo>
                      <a:pt x="121" y="99"/>
                    </a:lnTo>
                    <a:lnTo>
                      <a:pt x="127" y="94"/>
                    </a:lnTo>
                    <a:lnTo>
                      <a:pt x="131" y="89"/>
                    </a:lnTo>
                    <a:lnTo>
                      <a:pt x="136" y="84"/>
                    </a:lnTo>
                    <a:lnTo>
                      <a:pt x="141" y="80"/>
                    </a:lnTo>
                    <a:lnTo>
                      <a:pt x="145" y="74"/>
                    </a:lnTo>
                    <a:lnTo>
                      <a:pt x="150" y="70"/>
                    </a:lnTo>
                    <a:lnTo>
                      <a:pt x="156" y="65"/>
                    </a:lnTo>
                    <a:lnTo>
                      <a:pt x="161" y="61"/>
                    </a:lnTo>
                    <a:lnTo>
                      <a:pt x="166" y="57"/>
                    </a:lnTo>
                    <a:lnTo>
                      <a:pt x="171" y="53"/>
                    </a:lnTo>
                    <a:lnTo>
                      <a:pt x="177" y="49"/>
                    </a:lnTo>
                    <a:lnTo>
                      <a:pt x="182" y="47"/>
                    </a:lnTo>
                    <a:lnTo>
                      <a:pt x="187" y="43"/>
                    </a:lnTo>
                    <a:lnTo>
                      <a:pt x="193" y="39"/>
                    </a:lnTo>
                    <a:lnTo>
                      <a:pt x="198" y="35"/>
                    </a:lnTo>
                    <a:lnTo>
                      <a:pt x="202" y="32"/>
                    </a:lnTo>
                    <a:lnTo>
                      <a:pt x="207" y="29"/>
                    </a:lnTo>
                    <a:lnTo>
                      <a:pt x="212" y="27"/>
                    </a:lnTo>
                    <a:lnTo>
                      <a:pt x="219" y="23"/>
                    </a:lnTo>
                    <a:lnTo>
                      <a:pt x="224" y="22"/>
                    </a:lnTo>
                    <a:lnTo>
                      <a:pt x="230" y="19"/>
                    </a:lnTo>
                    <a:lnTo>
                      <a:pt x="235" y="16"/>
                    </a:lnTo>
                    <a:lnTo>
                      <a:pt x="240" y="14"/>
                    </a:lnTo>
                    <a:lnTo>
                      <a:pt x="245" y="12"/>
                    </a:lnTo>
                    <a:lnTo>
                      <a:pt x="251" y="10"/>
                    </a:lnTo>
                    <a:lnTo>
                      <a:pt x="256" y="8"/>
                    </a:lnTo>
                    <a:lnTo>
                      <a:pt x="261" y="7"/>
                    </a:lnTo>
                    <a:lnTo>
                      <a:pt x="266" y="6"/>
                    </a:lnTo>
                    <a:lnTo>
                      <a:pt x="272" y="4"/>
                    </a:lnTo>
                    <a:lnTo>
                      <a:pt x="277" y="3"/>
                    </a:lnTo>
                    <a:lnTo>
                      <a:pt x="282" y="2"/>
                    </a:lnTo>
                    <a:lnTo>
                      <a:pt x="288" y="2"/>
                    </a:lnTo>
                    <a:lnTo>
                      <a:pt x="293" y="0"/>
                    </a:lnTo>
                    <a:lnTo>
                      <a:pt x="298" y="0"/>
                    </a:lnTo>
                    <a:lnTo>
                      <a:pt x="303" y="0"/>
                    </a:lnTo>
                    <a:lnTo>
                      <a:pt x="309" y="0"/>
                    </a:lnTo>
                    <a:lnTo>
                      <a:pt x="314" y="0"/>
                    </a:lnTo>
                    <a:lnTo>
                      <a:pt x="319" y="0"/>
                    </a:lnTo>
                    <a:lnTo>
                      <a:pt x="325" y="2"/>
                    </a:lnTo>
                    <a:lnTo>
                      <a:pt x="330" y="3"/>
                    </a:lnTo>
                    <a:lnTo>
                      <a:pt x="335" y="3"/>
                    </a:lnTo>
                    <a:lnTo>
                      <a:pt x="339" y="4"/>
                    </a:lnTo>
                    <a:lnTo>
                      <a:pt x="344" y="6"/>
                    </a:lnTo>
                    <a:lnTo>
                      <a:pt x="351" y="8"/>
                    </a:lnTo>
                    <a:lnTo>
                      <a:pt x="348" y="11"/>
                    </a:lnTo>
                    <a:lnTo>
                      <a:pt x="346" y="16"/>
                    </a:lnTo>
                    <a:lnTo>
                      <a:pt x="343" y="22"/>
                    </a:lnTo>
                    <a:lnTo>
                      <a:pt x="342" y="27"/>
                    </a:lnTo>
                    <a:lnTo>
                      <a:pt x="339" y="32"/>
                    </a:lnTo>
                    <a:lnTo>
                      <a:pt x="336" y="39"/>
                    </a:lnTo>
                    <a:lnTo>
                      <a:pt x="334" y="44"/>
                    </a:lnTo>
                    <a:lnTo>
                      <a:pt x="331" y="51"/>
                    </a:lnTo>
                    <a:lnTo>
                      <a:pt x="327" y="49"/>
                    </a:lnTo>
                    <a:lnTo>
                      <a:pt x="322" y="47"/>
                    </a:lnTo>
                    <a:lnTo>
                      <a:pt x="318" y="45"/>
                    </a:lnTo>
                    <a:lnTo>
                      <a:pt x="314" y="45"/>
                    </a:lnTo>
                    <a:lnTo>
                      <a:pt x="309" y="44"/>
                    </a:lnTo>
                    <a:lnTo>
                      <a:pt x="305" y="44"/>
                    </a:lnTo>
                    <a:lnTo>
                      <a:pt x="301" y="43"/>
                    </a:lnTo>
                    <a:lnTo>
                      <a:pt x="297" y="43"/>
                    </a:lnTo>
                    <a:lnTo>
                      <a:pt x="292" y="43"/>
                    </a:lnTo>
                    <a:lnTo>
                      <a:pt x="288" y="43"/>
                    </a:lnTo>
                    <a:lnTo>
                      <a:pt x="282" y="43"/>
                    </a:lnTo>
                    <a:lnTo>
                      <a:pt x="278" y="43"/>
                    </a:lnTo>
                    <a:lnTo>
                      <a:pt x="273" y="43"/>
                    </a:lnTo>
                    <a:lnTo>
                      <a:pt x="269" y="44"/>
                    </a:lnTo>
                    <a:lnTo>
                      <a:pt x="264" y="45"/>
                    </a:lnTo>
                    <a:lnTo>
                      <a:pt x="260" y="47"/>
                    </a:lnTo>
                    <a:lnTo>
                      <a:pt x="255" y="47"/>
                    </a:lnTo>
                    <a:lnTo>
                      <a:pt x="251" y="48"/>
                    </a:lnTo>
                    <a:lnTo>
                      <a:pt x="245" y="49"/>
                    </a:lnTo>
                    <a:lnTo>
                      <a:pt x="241" y="51"/>
                    </a:lnTo>
                    <a:lnTo>
                      <a:pt x="236" y="52"/>
                    </a:lnTo>
                    <a:lnTo>
                      <a:pt x="232" y="53"/>
                    </a:lnTo>
                    <a:lnTo>
                      <a:pt x="227" y="56"/>
                    </a:lnTo>
                    <a:lnTo>
                      <a:pt x="223" y="58"/>
                    </a:lnTo>
                    <a:lnTo>
                      <a:pt x="218" y="60"/>
                    </a:lnTo>
                    <a:lnTo>
                      <a:pt x="214" y="62"/>
                    </a:lnTo>
                    <a:lnTo>
                      <a:pt x="208" y="64"/>
                    </a:lnTo>
                    <a:lnTo>
                      <a:pt x="204" y="68"/>
                    </a:lnTo>
                    <a:lnTo>
                      <a:pt x="199" y="69"/>
                    </a:lnTo>
                    <a:lnTo>
                      <a:pt x="195" y="72"/>
                    </a:lnTo>
                    <a:lnTo>
                      <a:pt x="190" y="76"/>
                    </a:lnTo>
                    <a:lnTo>
                      <a:pt x="186" y="80"/>
                    </a:lnTo>
                    <a:lnTo>
                      <a:pt x="182" y="82"/>
                    </a:lnTo>
                    <a:lnTo>
                      <a:pt x="177" y="85"/>
                    </a:lnTo>
                    <a:lnTo>
                      <a:pt x="173" y="88"/>
                    </a:lnTo>
                    <a:lnTo>
                      <a:pt x="167" y="92"/>
                    </a:lnTo>
                    <a:lnTo>
                      <a:pt x="164" y="95"/>
                    </a:lnTo>
                    <a:lnTo>
                      <a:pt x="160" y="98"/>
                    </a:lnTo>
                    <a:lnTo>
                      <a:pt x="154" y="102"/>
                    </a:lnTo>
                    <a:lnTo>
                      <a:pt x="150" y="107"/>
                    </a:lnTo>
                    <a:lnTo>
                      <a:pt x="146" y="110"/>
                    </a:lnTo>
                    <a:lnTo>
                      <a:pt x="142" y="115"/>
                    </a:lnTo>
                    <a:lnTo>
                      <a:pt x="138" y="119"/>
                    </a:lnTo>
                    <a:lnTo>
                      <a:pt x="135" y="123"/>
                    </a:lnTo>
                    <a:lnTo>
                      <a:pt x="129" y="128"/>
                    </a:lnTo>
                    <a:lnTo>
                      <a:pt x="125" y="132"/>
                    </a:lnTo>
                    <a:lnTo>
                      <a:pt x="121" y="138"/>
                    </a:lnTo>
                    <a:lnTo>
                      <a:pt x="119" y="143"/>
                    </a:lnTo>
                    <a:lnTo>
                      <a:pt x="113" y="147"/>
                    </a:lnTo>
                    <a:lnTo>
                      <a:pt x="109" y="152"/>
                    </a:lnTo>
                    <a:lnTo>
                      <a:pt x="105" y="158"/>
                    </a:lnTo>
                    <a:lnTo>
                      <a:pt x="103" y="163"/>
                    </a:lnTo>
                    <a:lnTo>
                      <a:pt x="99" y="168"/>
                    </a:lnTo>
                    <a:lnTo>
                      <a:pt x="95" y="173"/>
                    </a:lnTo>
                    <a:lnTo>
                      <a:pt x="92" y="179"/>
                    </a:lnTo>
                    <a:lnTo>
                      <a:pt x="88" y="184"/>
                    </a:lnTo>
                    <a:lnTo>
                      <a:pt x="86" y="189"/>
                    </a:lnTo>
                    <a:lnTo>
                      <a:pt x="82" y="196"/>
                    </a:lnTo>
                    <a:lnTo>
                      <a:pt x="78" y="201"/>
                    </a:lnTo>
                    <a:lnTo>
                      <a:pt x="75" y="208"/>
                    </a:lnTo>
                    <a:lnTo>
                      <a:pt x="73" y="213"/>
                    </a:lnTo>
                    <a:lnTo>
                      <a:pt x="70" y="220"/>
                    </a:lnTo>
                    <a:lnTo>
                      <a:pt x="67" y="226"/>
                    </a:lnTo>
                    <a:lnTo>
                      <a:pt x="65" y="233"/>
                    </a:lnTo>
                    <a:lnTo>
                      <a:pt x="61" y="239"/>
                    </a:lnTo>
                    <a:lnTo>
                      <a:pt x="58" y="246"/>
                    </a:lnTo>
                    <a:lnTo>
                      <a:pt x="55" y="251"/>
                    </a:lnTo>
                    <a:lnTo>
                      <a:pt x="53" y="258"/>
                    </a:lnTo>
                    <a:lnTo>
                      <a:pt x="50" y="264"/>
                    </a:lnTo>
                    <a:lnTo>
                      <a:pt x="49" y="271"/>
                    </a:lnTo>
                    <a:lnTo>
                      <a:pt x="46" y="278"/>
                    </a:lnTo>
                    <a:lnTo>
                      <a:pt x="45" y="284"/>
                    </a:lnTo>
                    <a:lnTo>
                      <a:pt x="42" y="291"/>
                    </a:lnTo>
                    <a:lnTo>
                      <a:pt x="41" y="297"/>
                    </a:lnTo>
                    <a:lnTo>
                      <a:pt x="40" y="303"/>
                    </a:lnTo>
                    <a:lnTo>
                      <a:pt x="38" y="311"/>
                    </a:lnTo>
                    <a:lnTo>
                      <a:pt x="37" y="316"/>
                    </a:lnTo>
                    <a:lnTo>
                      <a:pt x="36" y="323"/>
                    </a:lnTo>
                    <a:lnTo>
                      <a:pt x="34" y="329"/>
                    </a:lnTo>
                    <a:lnTo>
                      <a:pt x="34" y="336"/>
                    </a:lnTo>
                    <a:lnTo>
                      <a:pt x="32" y="342"/>
                    </a:lnTo>
                    <a:lnTo>
                      <a:pt x="32" y="349"/>
                    </a:lnTo>
                    <a:lnTo>
                      <a:pt x="30" y="354"/>
                    </a:lnTo>
                    <a:lnTo>
                      <a:pt x="30" y="361"/>
                    </a:lnTo>
                    <a:lnTo>
                      <a:pt x="29" y="366"/>
                    </a:lnTo>
                    <a:lnTo>
                      <a:pt x="29" y="374"/>
                    </a:lnTo>
                    <a:lnTo>
                      <a:pt x="29" y="379"/>
                    </a:lnTo>
                    <a:lnTo>
                      <a:pt x="29" y="386"/>
                    </a:lnTo>
                    <a:lnTo>
                      <a:pt x="29" y="391"/>
                    </a:lnTo>
                    <a:lnTo>
                      <a:pt x="29" y="397"/>
                    </a:lnTo>
                    <a:lnTo>
                      <a:pt x="29" y="403"/>
                    </a:lnTo>
                    <a:lnTo>
                      <a:pt x="30" y="408"/>
                    </a:lnTo>
                    <a:lnTo>
                      <a:pt x="30" y="415"/>
                    </a:lnTo>
                    <a:lnTo>
                      <a:pt x="30" y="420"/>
                    </a:lnTo>
                    <a:lnTo>
                      <a:pt x="32" y="426"/>
                    </a:lnTo>
                    <a:lnTo>
                      <a:pt x="33" y="432"/>
                    </a:lnTo>
                    <a:lnTo>
                      <a:pt x="34" y="437"/>
                    </a:lnTo>
                    <a:lnTo>
                      <a:pt x="34" y="443"/>
                    </a:lnTo>
                    <a:lnTo>
                      <a:pt x="36" y="448"/>
                    </a:lnTo>
                    <a:lnTo>
                      <a:pt x="37" y="453"/>
                    </a:lnTo>
                    <a:lnTo>
                      <a:pt x="38" y="459"/>
                    </a:lnTo>
                    <a:lnTo>
                      <a:pt x="40" y="463"/>
                    </a:lnTo>
                    <a:lnTo>
                      <a:pt x="41" y="468"/>
                    </a:lnTo>
                    <a:lnTo>
                      <a:pt x="43" y="473"/>
                    </a:lnTo>
                    <a:lnTo>
                      <a:pt x="45" y="478"/>
                    </a:lnTo>
                    <a:lnTo>
                      <a:pt x="46" y="482"/>
                    </a:lnTo>
                    <a:lnTo>
                      <a:pt x="49" y="486"/>
                    </a:lnTo>
                    <a:lnTo>
                      <a:pt x="51" y="492"/>
                    </a:lnTo>
                    <a:lnTo>
                      <a:pt x="53" y="496"/>
                    </a:lnTo>
                    <a:lnTo>
                      <a:pt x="55" y="501"/>
                    </a:lnTo>
                    <a:lnTo>
                      <a:pt x="58" y="505"/>
                    </a:lnTo>
                    <a:lnTo>
                      <a:pt x="61" y="509"/>
                    </a:lnTo>
                    <a:lnTo>
                      <a:pt x="63" y="513"/>
                    </a:lnTo>
                    <a:lnTo>
                      <a:pt x="66" y="517"/>
                    </a:lnTo>
                    <a:lnTo>
                      <a:pt x="69" y="521"/>
                    </a:lnTo>
                    <a:lnTo>
                      <a:pt x="71" y="525"/>
                    </a:lnTo>
                    <a:lnTo>
                      <a:pt x="75" y="527"/>
                    </a:lnTo>
                    <a:lnTo>
                      <a:pt x="78" y="531"/>
                    </a:lnTo>
                    <a:lnTo>
                      <a:pt x="82" y="534"/>
                    </a:lnTo>
                    <a:lnTo>
                      <a:pt x="84" y="538"/>
                    </a:lnTo>
                    <a:lnTo>
                      <a:pt x="88" y="540"/>
                    </a:lnTo>
                    <a:lnTo>
                      <a:pt x="91" y="543"/>
                    </a:lnTo>
                    <a:lnTo>
                      <a:pt x="95" y="546"/>
                    </a:lnTo>
                    <a:lnTo>
                      <a:pt x="99" y="548"/>
                    </a:lnTo>
                    <a:lnTo>
                      <a:pt x="103" y="551"/>
                    </a:lnTo>
                    <a:lnTo>
                      <a:pt x="107" y="554"/>
                    </a:lnTo>
                    <a:lnTo>
                      <a:pt x="111" y="556"/>
                    </a:lnTo>
                    <a:lnTo>
                      <a:pt x="116" y="558"/>
                    </a:lnTo>
                    <a:close/>
                  </a:path>
                </a:pathLst>
              </a:custGeom>
              <a:solidFill>
                <a:srgbClr val="CC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9942" name="AutoShape 45"/>
          <p:cNvSpPr>
            <a:spLocks noChangeArrowheads="1"/>
          </p:cNvSpPr>
          <p:nvPr/>
        </p:nvSpPr>
        <p:spPr bwMode="auto">
          <a:xfrm>
            <a:off x="7118350" y="444500"/>
            <a:ext cx="885825" cy="903288"/>
          </a:xfrm>
          <a:prstGeom prst="smileyFace">
            <a:avLst>
              <a:gd name="adj" fmla="val 4653"/>
            </a:avLst>
          </a:prstGeom>
          <a:solidFill>
            <a:srgbClr val="FFFF99"/>
          </a:solidFill>
          <a:ln w="12700">
            <a:solidFill>
              <a:srgbClr val="000000"/>
            </a:solidFill>
            <a:round/>
            <a:headEnd/>
            <a:tailEnd/>
          </a:ln>
        </p:spPr>
        <p:txBody>
          <a:bodyPr wrap="none" anchor="ctr"/>
          <a:lstStyle/>
          <a:p>
            <a:endParaRPr lang="en-US"/>
          </a:p>
        </p:txBody>
      </p:sp>
      <p:grpSp>
        <p:nvGrpSpPr>
          <p:cNvPr id="39943" name="Group 18"/>
          <p:cNvGrpSpPr>
            <a:grpSpLocks/>
          </p:cNvGrpSpPr>
          <p:nvPr/>
        </p:nvGrpSpPr>
        <p:grpSpPr bwMode="auto">
          <a:xfrm>
            <a:off x="6356350" y="0"/>
            <a:ext cx="1341438" cy="903288"/>
            <a:chOff x="2984" y="3331"/>
            <a:chExt cx="845" cy="569"/>
          </a:xfrm>
        </p:grpSpPr>
        <p:sp>
          <p:nvSpPr>
            <p:cNvPr id="39944" name="AutoShape 19"/>
            <p:cNvSpPr>
              <a:spLocks noChangeArrowheads="1"/>
            </p:cNvSpPr>
            <p:nvPr/>
          </p:nvSpPr>
          <p:spPr bwMode="auto">
            <a:xfrm>
              <a:off x="2984" y="3331"/>
              <a:ext cx="558" cy="569"/>
            </a:xfrm>
            <a:prstGeom prst="smileyFace">
              <a:avLst>
                <a:gd name="adj" fmla="val 4653"/>
              </a:avLst>
            </a:prstGeom>
            <a:solidFill>
              <a:srgbClr val="FFFF99"/>
            </a:solidFill>
            <a:ln w="12700">
              <a:solidFill>
                <a:srgbClr val="000000"/>
              </a:solidFill>
              <a:round/>
              <a:headEnd/>
              <a:tailEnd/>
            </a:ln>
          </p:spPr>
          <p:txBody>
            <a:bodyPr wrap="none" anchor="ctr"/>
            <a:lstStyle/>
            <a:p>
              <a:endParaRPr lang="en-US"/>
            </a:p>
          </p:txBody>
        </p:sp>
        <p:grpSp>
          <p:nvGrpSpPr>
            <p:cNvPr id="39945" name="Group 20"/>
            <p:cNvGrpSpPr>
              <a:grpSpLocks/>
            </p:cNvGrpSpPr>
            <p:nvPr/>
          </p:nvGrpSpPr>
          <p:grpSpPr bwMode="auto">
            <a:xfrm>
              <a:off x="3386" y="3487"/>
              <a:ext cx="443" cy="398"/>
              <a:chOff x="4838" y="2218"/>
              <a:chExt cx="395" cy="355"/>
            </a:xfrm>
          </p:grpSpPr>
          <p:sp>
            <p:nvSpPr>
              <p:cNvPr id="39946" name="Freeform 21"/>
              <p:cNvSpPr>
                <a:spLocks/>
              </p:cNvSpPr>
              <p:nvPr/>
            </p:nvSpPr>
            <p:spPr bwMode="auto">
              <a:xfrm>
                <a:off x="4888" y="2251"/>
                <a:ext cx="294" cy="113"/>
              </a:xfrm>
              <a:custGeom>
                <a:avLst/>
                <a:gdLst>
                  <a:gd name="T0" fmla="*/ 13 w 839"/>
                  <a:gd name="T1" fmla="*/ 4 h 319"/>
                  <a:gd name="T2" fmla="*/ 12 w 839"/>
                  <a:gd name="T3" fmla="*/ 3 h 319"/>
                  <a:gd name="T4" fmla="*/ 12 w 839"/>
                  <a:gd name="T5" fmla="*/ 3 h 319"/>
                  <a:gd name="T6" fmla="*/ 11 w 839"/>
                  <a:gd name="T7" fmla="*/ 3 h 319"/>
                  <a:gd name="T8" fmla="*/ 11 w 839"/>
                  <a:gd name="T9" fmla="*/ 4 h 319"/>
                  <a:gd name="T10" fmla="*/ 11 w 839"/>
                  <a:gd name="T11" fmla="*/ 4 h 319"/>
                  <a:gd name="T12" fmla="*/ 11 w 839"/>
                  <a:gd name="T13" fmla="*/ 4 h 319"/>
                  <a:gd name="T14" fmla="*/ 11 w 839"/>
                  <a:gd name="T15" fmla="*/ 4 h 319"/>
                  <a:gd name="T16" fmla="*/ 10 w 839"/>
                  <a:gd name="T17" fmla="*/ 4 h 319"/>
                  <a:gd name="T18" fmla="*/ 9 w 839"/>
                  <a:gd name="T19" fmla="*/ 4 h 319"/>
                  <a:gd name="T20" fmla="*/ 9 w 839"/>
                  <a:gd name="T21" fmla="*/ 3 h 319"/>
                  <a:gd name="T22" fmla="*/ 9 w 839"/>
                  <a:gd name="T23" fmla="*/ 3 h 319"/>
                  <a:gd name="T24" fmla="*/ 8 w 839"/>
                  <a:gd name="T25" fmla="*/ 2 h 319"/>
                  <a:gd name="T26" fmla="*/ 7 w 839"/>
                  <a:gd name="T27" fmla="*/ 2 h 319"/>
                  <a:gd name="T28" fmla="*/ 6 w 839"/>
                  <a:gd name="T29" fmla="*/ 2 h 319"/>
                  <a:gd name="T30" fmla="*/ 6 w 839"/>
                  <a:gd name="T31" fmla="*/ 1 h 319"/>
                  <a:gd name="T32" fmla="*/ 5 w 839"/>
                  <a:gd name="T33" fmla="*/ 1 h 319"/>
                  <a:gd name="T34" fmla="*/ 4 w 839"/>
                  <a:gd name="T35" fmla="*/ 1 h 319"/>
                  <a:gd name="T36" fmla="*/ 3 w 839"/>
                  <a:gd name="T37" fmla="*/ 2 h 319"/>
                  <a:gd name="T38" fmla="*/ 3 w 839"/>
                  <a:gd name="T39" fmla="*/ 2 h 319"/>
                  <a:gd name="T40" fmla="*/ 2 w 839"/>
                  <a:gd name="T41" fmla="*/ 2 h 319"/>
                  <a:gd name="T42" fmla="*/ 2 w 839"/>
                  <a:gd name="T43" fmla="*/ 2 h 319"/>
                  <a:gd name="T44" fmla="*/ 2 w 839"/>
                  <a:gd name="T45" fmla="*/ 2 h 319"/>
                  <a:gd name="T46" fmla="*/ 2 w 839"/>
                  <a:gd name="T47" fmla="*/ 1 h 319"/>
                  <a:gd name="T48" fmla="*/ 2 w 839"/>
                  <a:gd name="T49" fmla="*/ 1 h 319"/>
                  <a:gd name="T50" fmla="*/ 1 w 839"/>
                  <a:gd name="T51" fmla="*/ 0 h 319"/>
                  <a:gd name="T52" fmla="*/ 1 w 839"/>
                  <a:gd name="T53" fmla="*/ 0 h 319"/>
                  <a:gd name="T54" fmla="*/ 0 w 839"/>
                  <a:gd name="T55" fmla="*/ 0 h 319"/>
                  <a:gd name="T56" fmla="*/ 0 w 839"/>
                  <a:gd name="T57" fmla="*/ 1 h 319"/>
                  <a:gd name="T58" fmla="*/ 0 w 839"/>
                  <a:gd name="T59" fmla="*/ 1 h 319"/>
                  <a:gd name="T60" fmla="*/ 1 w 839"/>
                  <a:gd name="T61" fmla="*/ 2 h 319"/>
                  <a:gd name="T62" fmla="*/ 1 w 839"/>
                  <a:gd name="T63" fmla="*/ 2 h 319"/>
                  <a:gd name="T64" fmla="*/ 1 w 839"/>
                  <a:gd name="T65" fmla="*/ 2 h 319"/>
                  <a:gd name="T66" fmla="*/ 2 w 839"/>
                  <a:gd name="T67" fmla="*/ 2 h 319"/>
                  <a:gd name="T68" fmla="*/ 3 w 839"/>
                  <a:gd name="T69" fmla="*/ 2 h 319"/>
                  <a:gd name="T70" fmla="*/ 4 w 839"/>
                  <a:gd name="T71" fmla="*/ 2 h 319"/>
                  <a:gd name="T72" fmla="*/ 4 w 839"/>
                  <a:gd name="T73" fmla="*/ 2 h 319"/>
                  <a:gd name="T74" fmla="*/ 5 w 839"/>
                  <a:gd name="T75" fmla="*/ 2 h 319"/>
                  <a:gd name="T76" fmla="*/ 6 w 839"/>
                  <a:gd name="T77" fmla="*/ 3 h 319"/>
                  <a:gd name="T78" fmla="*/ 7 w 839"/>
                  <a:gd name="T79" fmla="*/ 3 h 319"/>
                  <a:gd name="T80" fmla="*/ 8 w 839"/>
                  <a:gd name="T81" fmla="*/ 4 h 319"/>
                  <a:gd name="T82" fmla="*/ 9 w 839"/>
                  <a:gd name="T83" fmla="*/ 4 h 319"/>
                  <a:gd name="T84" fmla="*/ 9 w 839"/>
                  <a:gd name="T85" fmla="*/ 4 h 319"/>
                  <a:gd name="T86" fmla="*/ 10 w 839"/>
                  <a:gd name="T87" fmla="*/ 5 h 319"/>
                  <a:gd name="T88" fmla="*/ 11 w 839"/>
                  <a:gd name="T89" fmla="*/ 5 h 319"/>
                  <a:gd name="T90" fmla="*/ 12 w 839"/>
                  <a:gd name="T91" fmla="*/ 5 h 319"/>
                  <a:gd name="T92" fmla="*/ 12 w 839"/>
                  <a:gd name="T93" fmla="*/ 5 h 319"/>
                  <a:gd name="T94" fmla="*/ 13 w 839"/>
                  <a:gd name="T95" fmla="*/ 4 h 31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39"/>
                  <a:gd name="T145" fmla="*/ 0 h 319"/>
                  <a:gd name="T146" fmla="*/ 839 w 839"/>
                  <a:gd name="T147" fmla="*/ 319 h 31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39" h="319">
                    <a:moveTo>
                      <a:pt x="839" y="242"/>
                    </a:moveTo>
                    <a:lnTo>
                      <a:pt x="837" y="229"/>
                    </a:lnTo>
                    <a:lnTo>
                      <a:pt x="834" y="216"/>
                    </a:lnTo>
                    <a:lnTo>
                      <a:pt x="828" y="204"/>
                    </a:lnTo>
                    <a:lnTo>
                      <a:pt x="821" y="195"/>
                    </a:lnTo>
                    <a:lnTo>
                      <a:pt x="812" y="186"/>
                    </a:lnTo>
                    <a:lnTo>
                      <a:pt x="801" y="180"/>
                    </a:lnTo>
                    <a:lnTo>
                      <a:pt x="789" y="177"/>
                    </a:lnTo>
                    <a:lnTo>
                      <a:pt x="777" y="175"/>
                    </a:lnTo>
                    <a:lnTo>
                      <a:pt x="765" y="177"/>
                    </a:lnTo>
                    <a:lnTo>
                      <a:pt x="753" y="180"/>
                    </a:lnTo>
                    <a:lnTo>
                      <a:pt x="742" y="186"/>
                    </a:lnTo>
                    <a:lnTo>
                      <a:pt x="731" y="195"/>
                    </a:lnTo>
                    <a:lnTo>
                      <a:pt x="724" y="204"/>
                    </a:lnTo>
                    <a:lnTo>
                      <a:pt x="718" y="216"/>
                    </a:lnTo>
                    <a:lnTo>
                      <a:pt x="715" y="229"/>
                    </a:lnTo>
                    <a:lnTo>
                      <a:pt x="713" y="242"/>
                    </a:lnTo>
                    <a:lnTo>
                      <a:pt x="713" y="247"/>
                    </a:lnTo>
                    <a:lnTo>
                      <a:pt x="715" y="251"/>
                    </a:lnTo>
                    <a:lnTo>
                      <a:pt x="715" y="257"/>
                    </a:lnTo>
                    <a:lnTo>
                      <a:pt x="716" y="262"/>
                    </a:lnTo>
                    <a:lnTo>
                      <a:pt x="707" y="262"/>
                    </a:lnTo>
                    <a:lnTo>
                      <a:pt x="698" y="260"/>
                    </a:lnTo>
                    <a:lnTo>
                      <a:pt x="690" y="259"/>
                    </a:lnTo>
                    <a:lnTo>
                      <a:pt x="681" y="256"/>
                    </a:lnTo>
                    <a:lnTo>
                      <a:pt x="672" y="251"/>
                    </a:lnTo>
                    <a:lnTo>
                      <a:pt x="663" y="247"/>
                    </a:lnTo>
                    <a:lnTo>
                      <a:pt x="655" y="242"/>
                    </a:lnTo>
                    <a:lnTo>
                      <a:pt x="648" y="238"/>
                    </a:lnTo>
                    <a:lnTo>
                      <a:pt x="639" y="232"/>
                    </a:lnTo>
                    <a:lnTo>
                      <a:pt x="630" y="222"/>
                    </a:lnTo>
                    <a:lnTo>
                      <a:pt x="619" y="215"/>
                    </a:lnTo>
                    <a:lnTo>
                      <a:pt x="610" y="204"/>
                    </a:lnTo>
                    <a:lnTo>
                      <a:pt x="601" y="195"/>
                    </a:lnTo>
                    <a:lnTo>
                      <a:pt x="590" y="186"/>
                    </a:lnTo>
                    <a:lnTo>
                      <a:pt x="581" y="178"/>
                    </a:lnTo>
                    <a:lnTo>
                      <a:pt x="572" y="171"/>
                    </a:lnTo>
                    <a:lnTo>
                      <a:pt x="558" y="163"/>
                    </a:lnTo>
                    <a:lnTo>
                      <a:pt x="542" y="154"/>
                    </a:lnTo>
                    <a:lnTo>
                      <a:pt x="523" y="145"/>
                    </a:lnTo>
                    <a:lnTo>
                      <a:pt x="505" y="136"/>
                    </a:lnTo>
                    <a:lnTo>
                      <a:pt x="484" y="127"/>
                    </a:lnTo>
                    <a:lnTo>
                      <a:pt x="463" y="119"/>
                    </a:lnTo>
                    <a:lnTo>
                      <a:pt x="443" y="112"/>
                    </a:lnTo>
                    <a:lnTo>
                      <a:pt x="423" y="106"/>
                    </a:lnTo>
                    <a:lnTo>
                      <a:pt x="404" y="101"/>
                    </a:lnTo>
                    <a:lnTo>
                      <a:pt x="382" y="98"/>
                    </a:lnTo>
                    <a:lnTo>
                      <a:pt x="361" y="95"/>
                    </a:lnTo>
                    <a:lnTo>
                      <a:pt x="338" y="92"/>
                    </a:lnTo>
                    <a:lnTo>
                      <a:pt x="317" y="91"/>
                    </a:lnTo>
                    <a:lnTo>
                      <a:pt x="297" y="91"/>
                    </a:lnTo>
                    <a:lnTo>
                      <a:pt x="281" y="91"/>
                    </a:lnTo>
                    <a:lnTo>
                      <a:pt x="265" y="91"/>
                    </a:lnTo>
                    <a:lnTo>
                      <a:pt x="255" y="92"/>
                    </a:lnTo>
                    <a:lnTo>
                      <a:pt x="243" y="95"/>
                    </a:lnTo>
                    <a:lnTo>
                      <a:pt x="231" y="98"/>
                    </a:lnTo>
                    <a:lnTo>
                      <a:pt x="218" y="103"/>
                    </a:lnTo>
                    <a:lnTo>
                      <a:pt x="206" y="107"/>
                    </a:lnTo>
                    <a:lnTo>
                      <a:pt x="194" y="110"/>
                    </a:lnTo>
                    <a:lnTo>
                      <a:pt x="184" y="113"/>
                    </a:lnTo>
                    <a:lnTo>
                      <a:pt x="173" y="115"/>
                    </a:lnTo>
                    <a:lnTo>
                      <a:pt x="165" y="115"/>
                    </a:lnTo>
                    <a:lnTo>
                      <a:pt x="158" y="115"/>
                    </a:lnTo>
                    <a:lnTo>
                      <a:pt x="150" y="115"/>
                    </a:lnTo>
                    <a:lnTo>
                      <a:pt x="143" y="115"/>
                    </a:lnTo>
                    <a:lnTo>
                      <a:pt x="135" y="113"/>
                    </a:lnTo>
                    <a:lnTo>
                      <a:pt x="127" y="112"/>
                    </a:lnTo>
                    <a:lnTo>
                      <a:pt x="120" y="110"/>
                    </a:lnTo>
                    <a:lnTo>
                      <a:pt x="112" y="107"/>
                    </a:lnTo>
                    <a:lnTo>
                      <a:pt x="118" y="98"/>
                    </a:lnTo>
                    <a:lnTo>
                      <a:pt x="123" y="89"/>
                    </a:lnTo>
                    <a:lnTo>
                      <a:pt x="124" y="77"/>
                    </a:lnTo>
                    <a:lnTo>
                      <a:pt x="126" y="66"/>
                    </a:lnTo>
                    <a:lnTo>
                      <a:pt x="124" y="53"/>
                    </a:lnTo>
                    <a:lnTo>
                      <a:pt x="121" y="41"/>
                    </a:lnTo>
                    <a:lnTo>
                      <a:pt x="115" y="30"/>
                    </a:lnTo>
                    <a:lnTo>
                      <a:pt x="108" y="19"/>
                    </a:lnTo>
                    <a:lnTo>
                      <a:pt x="99" y="12"/>
                    </a:lnTo>
                    <a:lnTo>
                      <a:pt x="88" y="4"/>
                    </a:lnTo>
                    <a:lnTo>
                      <a:pt x="76" y="1"/>
                    </a:lnTo>
                    <a:lnTo>
                      <a:pt x="64" y="0"/>
                    </a:lnTo>
                    <a:lnTo>
                      <a:pt x="52" y="1"/>
                    </a:lnTo>
                    <a:lnTo>
                      <a:pt x="39" y="4"/>
                    </a:lnTo>
                    <a:lnTo>
                      <a:pt x="29" y="12"/>
                    </a:lnTo>
                    <a:lnTo>
                      <a:pt x="18" y="19"/>
                    </a:lnTo>
                    <a:lnTo>
                      <a:pt x="11" y="30"/>
                    </a:lnTo>
                    <a:lnTo>
                      <a:pt x="5" y="41"/>
                    </a:lnTo>
                    <a:lnTo>
                      <a:pt x="2" y="53"/>
                    </a:lnTo>
                    <a:lnTo>
                      <a:pt x="0" y="66"/>
                    </a:lnTo>
                    <a:lnTo>
                      <a:pt x="3" y="86"/>
                    </a:lnTo>
                    <a:lnTo>
                      <a:pt x="11" y="103"/>
                    </a:lnTo>
                    <a:lnTo>
                      <a:pt x="21" y="116"/>
                    </a:lnTo>
                    <a:lnTo>
                      <a:pt x="36" y="127"/>
                    </a:lnTo>
                    <a:lnTo>
                      <a:pt x="45" y="133"/>
                    </a:lnTo>
                    <a:lnTo>
                      <a:pt x="55" y="139"/>
                    </a:lnTo>
                    <a:lnTo>
                      <a:pt x="64" y="145"/>
                    </a:lnTo>
                    <a:lnTo>
                      <a:pt x="74" y="150"/>
                    </a:lnTo>
                    <a:lnTo>
                      <a:pt x="83" y="154"/>
                    </a:lnTo>
                    <a:lnTo>
                      <a:pt x="94" y="157"/>
                    </a:lnTo>
                    <a:lnTo>
                      <a:pt x="105" y="160"/>
                    </a:lnTo>
                    <a:lnTo>
                      <a:pt x="114" y="163"/>
                    </a:lnTo>
                    <a:lnTo>
                      <a:pt x="132" y="166"/>
                    </a:lnTo>
                    <a:lnTo>
                      <a:pt x="150" y="168"/>
                    </a:lnTo>
                    <a:lnTo>
                      <a:pt x="168" y="168"/>
                    </a:lnTo>
                    <a:lnTo>
                      <a:pt x="188" y="165"/>
                    </a:lnTo>
                    <a:lnTo>
                      <a:pt x="206" y="163"/>
                    </a:lnTo>
                    <a:lnTo>
                      <a:pt x="225" y="160"/>
                    </a:lnTo>
                    <a:lnTo>
                      <a:pt x="243" y="159"/>
                    </a:lnTo>
                    <a:lnTo>
                      <a:pt x="261" y="157"/>
                    </a:lnTo>
                    <a:lnTo>
                      <a:pt x="270" y="156"/>
                    </a:lnTo>
                    <a:lnTo>
                      <a:pt x="281" y="156"/>
                    </a:lnTo>
                    <a:lnTo>
                      <a:pt x="293" y="154"/>
                    </a:lnTo>
                    <a:lnTo>
                      <a:pt x="308" y="154"/>
                    </a:lnTo>
                    <a:lnTo>
                      <a:pt x="326" y="156"/>
                    </a:lnTo>
                    <a:lnTo>
                      <a:pt x="349" y="159"/>
                    </a:lnTo>
                    <a:lnTo>
                      <a:pt x="376" y="163"/>
                    </a:lnTo>
                    <a:lnTo>
                      <a:pt x="411" y="171"/>
                    </a:lnTo>
                    <a:lnTo>
                      <a:pt x="445" y="182"/>
                    </a:lnTo>
                    <a:lnTo>
                      <a:pt x="472" y="192"/>
                    </a:lnTo>
                    <a:lnTo>
                      <a:pt x="495" y="200"/>
                    </a:lnTo>
                    <a:lnTo>
                      <a:pt x="511" y="209"/>
                    </a:lnTo>
                    <a:lnTo>
                      <a:pt x="525" y="215"/>
                    </a:lnTo>
                    <a:lnTo>
                      <a:pt x="536" y="222"/>
                    </a:lnTo>
                    <a:lnTo>
                      <a:pt x="545" y="227"/>
                    </a:lnTo>
                    <a:lnTo>
                      <a:pt x="554" y="233"/>
                    </a:lnTo>
                    <a:lnTo>
                      <a:pt x="570" y="244"/>
                    </a:lnTo>
                    <a:lnTo>
                      <a:pt x="586" y="254"/>
                    </a:lnTo>
                    <a:lnTo>
                      <a:pt x="602" y="266"/>
                    </a:lnTo>
                    <a:lnTo>
                      <a:pt x="617" y="277"/>
                    </a:lnTo>
                    <a:lnTo>
                      <a:pt x="634" y="288"/>
                    </a:lnTo>
                    <a:lnTo>
                      <a:pt x="651" y="298"/>
                    </a:lnTo>
                    <a:lnTo>
                      <a:pt x="668" y="306"/>
                    </a:lnTo>
                    <a:lnTo>
                      <a:pt x="686" y="312"/>
                    </a:lnTo>
                    <a:lnTo>
                      <a:pt x="699" y="315"/>
                    </a:lnTo>
                    <a:lnTo>
                      <a:pt x="715" y="318"/>
                    </a:lnTo>
                    <a:lnTo>
                      <a:pt x="730" y="319"/>
                    </a:lnTo>
                    <a:lnTo>
                      <a:pt x="745" y="319"/>
                    </a:lnTo>
                    <a:lnTo>
                      <a:pt x="760" y="318"/>
                    </a:lnTo>
                    <a:lnTo>
                      <a:pt x="774" y="315"/>
                    </a:lnTo>
                    <a:lnTo>
                      <a:pt x="787" y="310"/>
                    </a:lnTo>
                    <a:lnTo>
                      <a:pt x="800" y="303"/>
                    </a:lnTo>
                    <a:lnTo>
                      <a:pt x="815" y="294"/>
                    </a:lnTo>
                    <a:lnTo>
                      <a:pt x="828" y="279"/>
                    </a:lnTo>
                    <a:lnTo>
                      <a:pt x="836" y="262"/>
                    </a:lnTo>
                    <a:lnTo>
                      <a:pt x="839" y="242"/>
                    </a:lnTo>
                    <a:close/>
                  </a:path>
                </a:pathLst>
              </a:custGeom>
              <a:solidFill>
                <a:srgbClr val="CC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947" name="Freeform 22"/>
              <p:cNvSpPr>
                <a:spLocks/>
              </p:cNvSpPr>
              <p:nvPr/>
            </p:nvSpPr>
            <p:spPr bwMode="auto">
              <a:xfrm>
                <a:off x="4838" y="2408"/>
                <a:ext cx="145" cy="55"/>
              </a:xfrm>
              <a:custGeom>
                <a:avLst/>
                <a:gdLst>
                  <a:gd name="T0" fmla="*/ 0 w 413"/>
                  <a:gd name="T1" fmla="*/ 0 h 156"/>
                  <a:gd name="T2" fmla="*/ 0 w 413"/>
                  <a:gd name="T3" fmla="*/ 0 h 156"/>
                  <a:gd name="T4" fmla="*/ 0 w 413"/>
                  <a:gd name="T5" fmla="*/ 1 h 156"/>
                  <a:gd name="T6" fmla="*/ 1 w 413"/>
                  <a:gd name="T7" fmla="*/ 1 h 156"/>
                  <a:gd name="T8" fmla="*/ 1 w 413"/>
                  <a:gd name="T9" fmla="*/ 2 h 156"/>
                  <a:gd name="T10" fmla="*/ 1 w 413"/>
                  <a:gd name="T11" fmla="*/ 2 h 156"/>
                  <a:gd name="T12" fmla="*/ 2 w 413"/>
                  <a:gd name="T13" fmla="*/ 2 h 156"/>
                  <a:gd name="T14" fmla="*/ 2 w 413"/>
                  <a:gd name="T15" fmla="*/ 2 h 156"/>
                  <a:gd name="T16" fmla="*/ 3 w 413"/>
                  <a:gd name="T17" fmla="*/ 2 h 156"/>
                  <a:gd name="T18" fmla="*/ 4 w 413"/>
                  <a:gd name="T19" fmla="*/ 2 h 156"/>
                  <a:gd name="T20" fmla="*/ 4 w 413"/>
                  <a:gd name="T21" fmla="*/ 2 h 156"/>
                  <a:gd name="T22" fmla="*/ 5 w 413"/>
                  <a:gd name="T23" fmla="*/ 2 h 156"/>
                  <a:gd name="T24" fmla="*/ 5 w 413"/>
                  <a:gd name="T25" fmla="*/ 2 h 156"/>
                  <a:gd name="T26" fmla="*/ 6 w 413"/>
                  <a:gd name="T27" fmla="*/ 1 h 156"/>
                  <a:gd name="T28" fmla="*/ 6 w 413"/>
                  <a:gd name="T29" fmla="*/ 1 h 156"/>
                  <a:gd name="T30" fmla="*/ 6 w 413"/>
                  <a:gd name="T31" fmla="*/ 0 h 156"/>
                  <a:gd name="T32" fmla="*/ 6 w 413"/>
                  <a:gd name="T33" fmla="*/ 0 h 156"/>
                  <a:gd name="T34" fmla="*/ 0 w 413"/>
                  <a:gd name="T35" fmla="*/ 0 h 1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13"/>
                  <a:gd name="T55" fmla="*/ 0 h 156"/>
                  <a:gd name="T56" fmla="*/ 413 w 413"/>
                  <a:gd name="T57" fmla="*/ 156 h 15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13" h="156">
                    <a:moveTo>
                      <a:pt x="0" y="0"/>
                    </a:moveTo>
                    <a:lnTo>
                      <a:pt x="7" y="32"/>
                    </a:lnTo>
                    <a:lnTo>
                      <a:pt x="23" y="62"/>
                    </a:lnTo>
                    <a:lnTo>
                      <a:pt x="42" y="90"/>
                    </a:lnTo>
                    <a:lnTo>
                      <a:pt x="68" y="113"/>
                    </a:lnTo>
                    <a:lnTo>
                      <a:pt x="97" y="131"/>
                    </a:lnTo>
                    <a:lnTo>
                      <a:pt x="130" y="144"/>
                    </a:lnTo>
                    <a:lnTo>
                      <a:pt x="167" y="153"/>
                    </a:lnTo>
                    <a:lnTo>
                      <a:pt x="206" y="156"/>
                    </a:lnTo>
                    <a:lnTo>
                      <a:pt x="246" y="153"/>
                    </a:lnTo>
                    <a:lnTo>
                      <a:pt x="282" y="144"/>
                    </a:lnTo>
                    <a:lnTo>
                      <a:pt x="315" y="131"/>
                    </a:lnTo>
                    <a:lnTo>
                      <a:pt x="346" y="113"/>
                    </a:lnTo>
                    <a:lnTo>
                      <a:pt x="372" y="90"/>
                    </a:lnTo>
                    <a:lnTo>
                      <a:pt x="391" y="62"/>
                    </a:lnTo>
                    <a:lnTo>
                      <a:pt x="405" y="32"/>
                    </a:lnTo>
                    <a:lnTo>
                      <a:pt x="413" y="0"/>
                    </a:lnTo>
                    <a:lnTo>
                      <a:pt x="0" y="0"/>
                    </a:lnTo>
                    <a:close/>
                  </a:path>
                </a:pathLst>
              </a:custGeom>
              <a:solidFill>
                <a:srgbClr val="CC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948" name="Freeform 23"/>
              <p:cNvSpPr>
                <a:spLocks/>
              </p:cNvSpPr>
              <p:nvPr/>
            </p:nvSpPr>
            <p:spPr bwMode="auto">
              <a:xfrm>
                <a:off x="4854" y="2282"/>
                <a:ext cx="60" cy="131"/>
              </a:xfrm>
              <a:custGeom>
                <a:avLst/>
                <a:gdLst>
                  <a:gd name="T0" fmla="*/ 0 w 170"/>
                  <a:gd name="T1" fmla="*/ 6 h 373"/>
                  <a:gd name="T2" fmla="*/ 2 w 170"/>
                  <a:gd name="T3" fmla="*/ 0 h 373"/>
                  <a:gd name="T4" fmla="*/ 2 w 170"/>
                  <a:gd name="T5" fmla="*/ 0 h 373"/>
                  <a:gd name="T6" fmla="*/ 0 w 170"/>
                  <a:gd name="T7" fmla="*/ 6 h 373"/>
                  <a:gd name="T8" fmla="*/ 0 w 170"/>
                  <a:gd name="T9" fmla="*/ 6 h 373"/>
                  <a:gd name="T10" fmla="*/ 0 60000 65536"/>
                  <a:gd name="T11" fmla="*/ 0 60000 65536"/>
                  <a:gd name="T12" fmla="*/ 0 60000 65536"/>
                  <a:gd name="T13" fmla="*/ 0 60000 65536"/>
                  <a:gd name="T14" fmla="*/ 0 60000 65536"/>
                  <a:gd name="T15" fmla="*/ 0 w 170"/>
                  <a:gd name="T16" fmla="*/ 0 h 373"/>
                  <a:gd name="T17" fmla="*/ 170 w 170"/>
                  <a:gd name="T18" fmla="*/ 373 h 373"/>
                </a:gdLst>
                <a:ahLst/>
                <a:cxnLst>
                  <a:cxn ang="T10">
                    <a:pos x="T0" y="T1"/>
                  </a:cxn>
                  <a:cxn ang="T11">
                    <a:pos x="T2" y="T3"/>
                  </a:cxn>
                  <a:cxn ang="T12">
                    <a:pos x="T4" y="T5"/>
                  </a:cxn>
                  <a:cxn ang="T13">
                    <a:pos x="T6" y="T7"/>
                  </a:cxn>
                  <a:cxn ang="T14">
                    <a:pos x="T8" y="T9"/>
                  </a:cxn>
                </a:cxnLst>
                <a:rect l="T15" t="T16" r="T17" b="T18"/>
                <a:pathLst>
                  <a:path w="170" h="373">
                    <a:moveTo>
                      <a:pt x="28" y="373"/>
                    </a:moveTo>
                    <a:lnTo>
                      <a:pt x="170" y="12"/>
                    </a:lnTo>
                    <a:lnTo>
                      <a:pt x="141" y="0"/>
                    </a:lnTo>
                    <a:lnTo>
                      <a:pt x="0" y="362"/>
                    </a:lnTo>
                    <a:lnTo>
                      <a:pt x="28" y="373"/>
                    </a:lnTo>
                    <a:close/>
                  </a:path>
                </a:pathLst>
              </a:custGeom>
              <a:solidFill>
                <a:srgbClr val="CC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949" name="Freeform 24"/>
              <p:cNvSpPr>
                <a:spLocks/>
              </p:cNvSpPr>
              <p:nvPr/>
            </p:nvSpPr>
            <p:spPr bwMode="auto">
              <a:xfrm>
                <a:off x="4908" y="2282"/>
                <a:ext cx="59" cy="131"/>
              </a:xfrm>
              <a:custGeom>
                <a:avLst/>
                <a:gdLst>
                  <a:gd name="T0" fmla="*/ 2 w 168"/>
                  <a:gd name="T1" fmla="*/ 6 h 373"/>
                  <a:gd name="T2" fmla="*/ 0 w 168"/>
                  <a:gd name="T3" fmla="*/ 0 h 373"/>
                  <a:gd name="T4" fmla="*/ 0 w 168"/>
                  <a:gd name="T5" fmla="*/ 0 h 373"/>
                  <a:gd name="T6" fmla="*/ 2 w 168"/>
                  <a:gd name="T7" fmla="*/ 6 h 373"/>
                  <a:gd name="T8" fmla="*/ 2 w 168"/>
                  <a:gd name="T9" fmla="*/ 6 h 373"/>
                  <a:gd name="T10" fmla="*/ 0 60000 65536"/>
                  <a:gd name="T11" fmla="*/ 0 60000 65536"/>
                  <a:gd name="T12" fmla="*/ 0 60000 65536"/>
                  <a:gd name="T13" fmla="*/ 0 60000 65536"/>
                  <a:gd name="T14" fmla="*/ 0 60000 65536"/>
                  <a:gd name="T15" fmla="*/ 0 w 168"/>
                  <a:gd name="T16" fmla="*/ 0 h 373"/>
                  <a:gd name="T17" fmla="*/ 168 w 168"/>
                  <a:gd name="T18" fmla="*/ 373 h 373"/>
                </a:gdLst>
                <a:ahLst/>
                <a:cxnLst>
                  <a:cxn ang="T10">
                    <a:pos x="T0" y="T1"/>
                  </a:cxn>
                  <a:cxn ang="T11">
                    <a:pos x="T2" y="T3"/>
                  </a:cxn>
                  <a:cxn ang="T12">
                    <a:pos x="T4" y="T5"/>
                  </a:cxn>
                  <a:cxn ang="T13">
                    <a:pos x="T6" y="T7"/>
                  </a:cxn>
                  <a:cxn ang="T14">
                    <a:pos x="T8" y="T9"/>
                  </a:cxn>
                </a:cxnLst>
                <a:rect l="T15" t="T16" r="T17" b="T18"/>
                <a:pathLst>
                  <a:path w="168" h="373">
                    <a:moveTo>
                      <a:pt x="141" y="373"/>
                    </a:moveTo>
                    <a:lnTo>
                      <a:pt x="0" y="12"/>
                    </a:lnTo>
                    <a:lnTo>
                      <a:pt x="27" y="0"/>
                    </a:lnTo>
                    <a:lnTo>
                      <a:pt x="168" y="362"/>
                    </a:lnTo>
                    <a:lnTo>
                      <a:pt x="141" y="373"/>
                    </a:lnTo>
                    <a:close/>
                  </a:path>
                </a:pathLst>
              </a:custGeom>
              <a:solidFill>
                <a:srgbClr val="CC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950" name="Freeform 25"/>
              <p:cNvSpPr>
                <a:spLocks/>
              </p:cNvSpPr>
              <p:nvPr/>
            </p:nvSpPr>
            <p:spPr bwMode="auto">
              <a:xfrm>
                <a:off x="5087" y="2464"/>
                <a:ext cx="146" cy="55"/>
              </a:xfrm>
              <a:custGeom>
                <a:avLst/>
                <a:gdLst>
                  <a:gd name="T0" fmla="*/ 0 w 413"/>
                  <a:gd name="T1" fmla="*/ 0 h 158"/>
                  <a:gd name="T2" fmla="*/ 0 w 413"/>
                  <a:gd name="T3" fmla="*/ 0 h 158"/>
                  <a:gd name="T4" fmla="*/ 0 w 413"/>
                  <a:gd name="T5" fmla="*/ 1 h 158"/>
                  <a:gd name="T6" fmla="*/ 1 w 413"/>
                  <a:gd name="T7" fmla="*/ 1 h 158"/>
                  <a:gd name="T8" fmla="*/ 1 w 413"/>
                  <a:gd name="T9" fmla="*/ 2 h 158"/>
                  <a:gd name="T10" fmla="*/ 1 w 413"/>
                  <a:gd name="T11" fmla="*/ 2 h 158"/>
                  <a:gd name="T12" fmla="*/ 2 w 413"/>
                  <a:gd name="T13" fmla="*/ 2 h 158"/>
                  <a:gd name="T14" fmla="*/ 2 w 413"/>
                  <a:gd name="T15" fmla="*/ 2 h 158"/>
                  <a:gd name="T16" fmla="*/ 3 w 413"/>
                  <a:gd name="T17" fmla="*/ 2 h 158"/>
                  <a:gd name="T18" fmla="*/ 4 w 413"/>
                  <a:gd name="T19" fmla="*/ 2 h 158"/>
                  <a:gd name="T20" fmla="*/ 4 w 413"/>
                  <a:gd name="T21" fmla="*/ 2 h 158"/>
                  <a:gd name="T22" fmla="*/ 5 w 413"/>
                  <a:gd name="T23" fmla="*/ 2 h 158"/>
                  <a:gd name="T24" fmla="*/ 5 w 413"/>
                  <a:gd name="T25" fmla="*/ 2 h 158"/>
                  <a:gd name="T26" fmla="*/ 6 w 413"/>
                  <a:gd name="T27" fmla="*/ 1 h 158"/>
                  <a:gd name="T28" fmla="*/ 6 w 413"/>
                  <a:gd name="T29" fmla="*/ 1 h 158"/>
                  <a:gd name="T30" fmla="*/ 6 w 413"/>
                  <a:gd name="T31" fmla="*/ 0 h 158"/>
                  <a:gd name="T32" fmla="*/ 6 w 413"/>
                  <a:gd name="T33" fmla="*/ 0 h 158"/>
                  <a:gd name="T34" fmla="*/ 0 w 413"/>
                  <a:gd name="T35" fmla="*/ 0 h 1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13"/>
                  <a:gd name="T55" fmla="*/ 0 h 158"/>
                  <a:gd name="T56" fmla="*/ 413 w 413"/>
                  <a:gd name="T57" fmla="*/ 158 h 1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13" h="158">
                    <a:moveTo>
                      <a:pt x="0" y="0"/>
                    </a:moveTo>
                    <a:lnTo>
                      <a:pt x="8" y="32"/>
                    </a:lnTo>
                    <a:lnTo>
                      <a:pt x="21" y="62"/>
                    </a:lnTo>
                    <a:lnTo>
                      <a:pt x="41" y="88"/>
                    </a:lnTo>
                    <a:lnTo>
                      <a:pt x="67" y="112"/>
                    </a:lnTo>
                    <a:lnTo>
                      <a:pt x="97" y="130"/>
                    </a:lnTo>
                    <a:lnTo>
                      <a:pt x="130" y="146"/>
                    </a:lnTo>
                    <a:lnTo>
                      <a:pt x="167" y="155"/>
                    </a:lnTo>
                    <a:lnTo>
                      <a:pt x="206" y="158"/>
                    </a:lnTo>
                    <a:lnTo>
                      <a:pt x="246" y="155"/>
                    </a:lnTo>
                    <a:lnTo>
                      <a:pt x="282" y="146"/>
                    </a:lnTo>
                    <a:lnTo>
                      <a:pt x="315" y="130"/>
                    </a:lnTo>
                    <a:lnTo>
                      <a:pt x="344" y="112"/>
                    </a:lnTo>
                    <a:lnTo>
                      <a:pt x="370" y="88"/>
                    </a:lnTo>
                    <a:lnTo>
                      <a:pt x="390" y="62"/>
                    </a:lnTo>
                    <a:lnTo>
                      <a:pt x="405" y="32"/>
                    </a:lnTo>
                    <a:lnTo>
                      <a:pt x="413" y="0"/>
                    </a:lnTo>
                    <a:lnTo>
                      <a:pt x="0" y="0"/>
                    </a:lnTo>
                    <a:close/>
                  </a:path>
                </a:pathLst>
              </a:custGeom>
              <a:solidFill>
                <a:srgbClr val="CC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951" name="Freeform 26"/>
              <p:cNvSpPr>
                <a:spLocks/>
              </p:cNvSpPr>
              <p:nvPr/>
            </p:nvSpPr>
            <p:spPr bwMode="auto">
              <a:xfrm>
                <a:off x="5103" y="2338"/>
                <a:ext cx="60" cy="130"/>
              </a:xfrm>
              <a:custGeom>
                <a:avLst/>
                <a:gdLst>
                  <a:gd name="T0" fmla="*/ 0 w 170"/>
                  <a:gd name="T1" fmla="*/ 6 h 370"/>
                  <a:gd name="T2" fmla="*/ 2 w 170"/>
                  <a:gd name="T3" fmla="*/ 0 h 370"/>
                  <a:gd name="T4" fmla="*/ 2 w 170"/>
                  <a:gd name="T5" fmla="*/ 0 h 370"/>
                  <a:gd name="T6" fmla="*/ 0 w 170"/>
                  <a:gd name="T7" fmla="*/ 5 h 370"/>
                  <a:gd name="T8" fmla="*/ 0 w 170"/>
                  <a:gd name="T9" fmla="*/ 6 h 370"/>
                  <a:gd name="T10" fmla="*/ 0 60000 65536"/>
                  <a:gd name="T11" fmla="*/ 0 60000 65536"/>
                  <a:gd name="T12" fmla="*/ 0 60000 65536"/>
                  <a:gd name="T13" fmla="*/ 0 60000 65536"/>
                  <a:gd name="T14" fmla="*/ 0 60000 65536"/>
                  <a:gd name="T15" fmla="*/ 0 w 170"/>
                  <a:gd name="T16" fmla="*/ 0 h 370"/>
                  <a:gd name="T17" fmla="*/ 170 w 170"/>
                  <a:gd name="T18" fmla="*/ 370 h 370"/>
                </a:gdLst>
                <a:ahLst/>
                <a:cxnLst>
                  <a:cxn ang="T10">
                    <a:pos x="T0" y="T1"/>
                  </a:cxn>
                  <a:cxn ang="T11">
                    <a:pos x="T2" y="T3"/>
                  </a:cxn>
                  <a:cxn ang="T12">
                    <a:pos x="T4" y="T5"/>
                  </a:cxn>
                  <a:cxn ang="T13">
                    <a:pos x="T6" y="T7"/>
                  </a:cxn>
                  <a:cxn ang="T14">
                    <a:pos x="T8" y="T9"/>
                  </a:cxn>
                </a:cxnLst>
                <a:rect l="T15" t="T16" r="T17" b="T18"/>
                <a:pathLst>
                  <a:path w="170" h="370">
                    <a:moveTo>
                      <a:pt x="29" y="370"/>
                    </a:moveTo>
                    <a:lnTo>
                      <a:pt x="170" y="11"/>
                    </a:lnTo>
                    <a:lnTo>
                      <a:pt x="143" y="0"/>
                    </a:lnTo>
                    <a:lnTo>
                      <a:pt x="0" y="360"/>
                    </a:lnTo>
                    <a:lnTo>
                      <a:pt x="29" y="370"/>
                    </a:lnTo>
                    <a:close/>
                  </a:path>
                </a:pathLst>
              </a:custGeom>
              <a:solidFill>
                <a:srgbClr val="CC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952" name="Freeform 27"/>
              <p:cNvSpPr>
                <a:spLocks/>
              </p:cNvSpPr>
              <p:nvPr/>
            </p:nvSpPr>
            <p:spPr bwMode="auto">
              <a:xfrm>
                <a:off x="5157" y="2338"/>
                <a:ext cx="60" cy="130"/>
              </a:xfrm>
              <a:custGeom>
                <a:avLst/>
                <a:gdLst>
                  <a:gd name="T0" fmla="*/ 2 w 170"/>
                  <a:gd name="T1" fmla="*/ 6 h 370"/>
                  <a:gd name="T2" fmla="*/ 0 w 170"/>
                  <a:gd name="T3" fmla="*/ 0 h 370"/>
                  <a:gd name="T4" fmla="*/ 0 w 170"/>
                  <a:gd name="T5" fmla="*/ 0 h 370"/>
                  <a:gd name="T6" fmla="*/ 2 w 170"/>
                  <a:gd name="T7" fmla="*/ 5 h 370"/>
                  <a:gd name="T8" fmla="*/ 2 w 170"/>
                  <a:gd name="T9" fmla="*/ 6 h 370"/>
                  <a:gd name="T10" fmla="*/ 0 60000 65536"/>
                  <a:gd name="T11" fmla="*/ 0 60000 65536"/>
                  <a:gd name="T12" fmla="*/ 0 60000 65536"/>
                  <a:gd name="T13" fmla="*/ 0 60000 65536"/>
                  <a:gd name="T14" fmla="*/ 0 60000 65536"/>
                  <a:gd name="T15" fmla="*/ 0 w 170"/>
                  <a:gd name="T16" fmla="*/ 0 h 370"/>
                  <a:gd name="T17" fmla="*/ 170 w 170"/>
                  <a:gd name="T18" fmla="*/ 370 h 370"/>
                </a:gdLst>
                <a:ahLst/>
                <a:cxnLst>
                  <a:cxn ang="T10">
                    <a:pos x="T0" y="T1"/>
                  </a:cxn>
                  <a:cxn ang="T11">
                    <a:pos x="T2" y="T3"/>
                  </a:cxn>
                  <a:cxn ang="T12">
                    <a:pos x="T4" y="T5"/>
                  </a:cxn>
                  <a:cxn ang="T13">
                    <a:pos x="T6" y="T7"/>
                  </a:cxn>
                  <a:cxn ang="T14">
                    <a:pos x="T8" y="T9"/>
                  </a:cxn>
                </a:cxnLst>
                <a:rect l="T15" t="T16" r="T17" b="T18"/>
                <a:pathLst>
                  <a:path w="170" h="370">
                    <a:moveTo>
                      <a:pt x="141" y="370"/>
                    </a:moveTo>
                    <a:lnTo>
                      <a:pt x="0" y="11"/>
                    </a:lnTo>
                    <a:lnTo>
                      <a:pt x="29" y="0"/>
                    </a:lnTo>
                    <a:lnTo>
                      <a:pt x="170" y="360"/>
                    </a:lnTo>
                    <a:lnTo>
                      <a:pt x="141" y="370"/>
                    </a:lnTo>
                    <a:close/>
                  </a:path>
                </a:pathLst>
              </a:custGeom>
              <a:solidFill>
                <a:srgbClr val="CC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953" name="Rectangle 28"/>
              <p:cNvSpPr>
                <a:spLocks noChangeArrowheads="1"/>
              </p:cNvSpPr>
              <p:nvPr/>
            </p:nvSpPr>
            <p:spPr bwMode="auto">
              <a:xfrm>
                <a:off x="5014" y="2271"/>
                <a:ext cx="31" cy="119"/>
              </a:xfrm>
              <a:prstGeom prst="rect">
                <a:avLst/>
              </a:prstGeom>
              <a:solidFill>
                <a:srgbClr val="CC9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954" name="Rectangle 29"/>
              <p:cNvSpPr>
                <a:spLocks noChangeArrowheads="1"/>
              </p:cNvSpPr>
              <p:nvPr/>
            </p:nvSpPr>
            <p:spPr bwMode="auto">
              <a:xfrm>
                <a:off x="5004" y="2355"/>
                <a:ext cx="50" cy="191"/>
              </a:xfrm>
              <a:prstGeom prst="rect">
                <a:avLst/>
              </a:prstGeom>
              <a:solidFill>
                <a:srgbClr val="CC9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955" name="Freeform 30"/>
              <p:cNvSpPr>
                <a:spLocks/>
              </p:cNvSpPr>
              <p:nvPr/>
            </p:nvSpPr>
            <p:spPr bwMode="auto">
              <a:xfrm>
                <a:off x="5008" y="2218"/>
                <a:ext cx="45" cy="46"/>
              </a:xfrm>
              <a:custGeom>
                <a:avLst/>
                <a:gdLst>
                  <a:gd name="T0" fmla="*/ 1 w 129"/>
                  <a:gd name="T1" fmla="*/ 2 h 128"/>
                  <a:gd name="T2" fmla="*/ 1 w 129"/>
                  <a:gd name="T3" fmla="*/ 2 h 128"/>
                  <a:gd name="T4" fmla="*/ 1 w 129"/>
                  <a:gd name="T5" fmla="*/ 2 h 128"/>
                  <a:gd name="T6" fmla="*/ 1 w 129"/>
                  <a:gd name="T7" fmla="*/ 2 h 128"/>
                  <a:gd name="T8" fmla="*/ 2 w 129"/>
                  <a:gd name="T9" fmla="*/ 2 h 128"/>
                  <a:gd name="T10" fmla="*/ 2 w 129"/>
                  <a:gd name="T11" fmla="*/ 2 h 128"/>
                  <a:gd name="T12" fmla="*/ 2 w 129"/>
                  <a:gd name="T13" fmla="*/ 1 h 128"/>
                  <a:gd name="T14" fmla="*/ 2 w 129"/>
                  <a:gd name="T15" fmla="*/ 1 h 128"/>
                  <a:gd name="T16" fmla="*/ 2 w 129"/>
                  <a:gd name="T17" fmla="*/ 1 h 128"/>
                  <a:gd name="T18" fmla="*/ 2 w 129"/>
                  <a:gd name="T19" fmla="*/ 1 h 128"/>
                  <a:gd name="T20" fmla="*/ 2 w 129"/>
                  <a:gd name="T21" fmla="*/ 1 h 128"/>
                  <a:gd name="T22" fmla="*/ 2 w 129"/>
                  <a:gd name="T23" fmla="*/ 0 h 128"/>
                  <a:gd name="T24" fmla="*/ 2 w 129"/>
                  <a:gd name="T25" fmla="*/ 0 h 128"/>
                  <a:gd name="T26" fmla="*/ 1 w 129"/>
                  <a:gd name="T27" fmla="*/ 0 h 128"/>
                  <a:gd name="T28" fmla="*/ 1 w 129"/>
                  <a:gd name="T29" fmla="*/ 0 h 128"/>
                  <a:gd name="T30" fmla="*/ 1 w 129"/>
                  <a:gd name="T31" fmla="*/ 0 h 128"/>
                  <a:gd name="T32" fmla="*/ 1 w 129"/>
                  <a:gd name="T33" fmla="*/ 0 h 128"/>
                  <a:gd name="T34" fmla="*/ 1 w 129"/>
                  <a:gd name="T35" fmla="*/ 0 h 128"/>
                  <a:gd name="T36" fmla="*/ 1 w 129"/>
                  <a:gd name="T37" fmla="*/ 0 h 128"/>
                  <a:gd name="T38" fmla="*/ 0 w 129"/>
                  <a:gd name="T39" fmla="*/ 0 h 128"/>
                  <a:gd name="T40" fmla="*/ 0 w 129"/>
                  <a:gd name="T41" fmla="*/ 0 h 128"/>
                  <a:gd name="T42" fmla="*/ 0 w 129"/>
                  <a:gd name="T43" fmla="*/ 0 h 128"/>
                  <a:gd name="T44" fmla="*/ 0 w 129"/>
                  <a:gd name="T45" fmla="*/ 1 h 128"/>
                  <a:gd name="T46" fmla="*/ 0 w 129"/>
                  <a:gd name="T47" fmla="*/ 1 h 128"/>
                  <a:gd name="T48" fmla="*/ 0 w 129"/>
                  <a:gd name="T49" fmla="*/ 1 h 128"/>
                  <a:gd name="T50" fmla="*/ 0 w 129"/>
                  <a:gd name="T51" fmla="*/ 1 h 128"/>
                  <a:gd name="T52" fmla="*/ 0 w 129"/>
                  <a:gd name="T53" fmla="*/ 1 h 128"/>
                  <a:gd name="T54" fmla="*/ 0 w 129"/>
                  <a:gd name="T55" fmla="*/ 2 h 128"/>
                  <a:gd name="T56" fmla="*/ 0 w 129"/>
                  <a:gd name="T57" fmla="*/ 2 h 128"/>
                  <a:gd name="T58" fmla="*/ 0 w 129"/>
                  <a:gd name="T59" fmla="*/ 2 h 128"/>
                  <a:gd name="T60" fmla="*/ 1 w 129"/>
                  <a:gd name="T61" fmla="*/ 2 h 128"/>
                  <a:gd name="T62" fmla="*/ 1 w 129"/>
                  <a:gd name="T63" fmla="*/ 2 h 128"/>
                  <a:gd name="T64" fmla="*/ 1 w 129"/>
                  <a:gd name="T65" fmla="*/ 2 h 1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9"/>
                  <a:gd name="T100" fmla="*/ 0 h 128"/>
                  <a:gd name="T101" fmla="*/ 129 w 129"/>
                  <a:gd name="T102" fmla="*/ 128 h 1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9" h="128">
                    <a:moveTo>
                      <a:pt x="64" y="128"/>
                    </a:moveTo>
                    <a:lnTo>
                      <a:pt x="78" y="127"/>
                    </a:lnTo>
                    <a:lnTo>
                      <a:pt x="90" y="124"/>
                    </a:lnTo>
                    <a:lnTo>
                      <a:pt x="100" y="118"/>
                    </a:lnTo>
                    <a:lnTo>
                      <a:pt x="111" y="110"/>
                    </a:lnTo>
                    <a:lnTo>
                      <a:pt x="119" y="100"/>
                    </a:lnTo>
                    <a:lnTo>
                      <a:pt x="125" y="89"/>
                    </a:lnTo>
                    <a:lnTo>
                      <a:pt x="128" y="77"/>
                    </a:lnTo>
                    <a:lnTo>
                      <a:pt x="129" y="65"/>
                    </a:lnTo>
                    <a:lnTo>
                      <a:pt x="128" y="51"/>
                    </a:lnTo>
                    <a:lnTo>
                      <a:pt x="125" y="39"/>
                    </a:lnTo>
                    <a:lnTo>
                      <a:pt x="119" y="28"/>
                    </a:lnTo>
                    <a:lnTo>
                      <a:pt x="111" y="18"/>
                    </a:lnTo>
                    <a:lnTo>
                      <a:pt x="100" y="10"/>
                    </a:lnTo>
                    <a:lnTo>
                      <a:pt x="90" y="4"/>
                    </a:lnTo>
                    <a:lnTo>
                      <a:pt x="78" y="1"/>
                    </a:lnTo>
                    <a:lnTo>
                      <a:pt x="64" y="0"/>
                    </a:lnTo>
                    <a:lnTo>
                      <a:pt x="52" y="1"/>
                    </a:lnTo>
                    <a:lnTo>
                      <a:pt x="40" y="4"/>
                    </a:lnTo>
                    <a:lnTo>
                      <a:pt x="29" y="10"/>
                    </a:lnTo>
                    <a:lnTo>
                      <a:pt x="19" y="18"/>
                    </a:lnTo>
                    <a:lnTo>
                      <a:pt x="11" y="28"/>
                    </a:lnTo>
                    <a:lnTo>
                      <a:pt x="5" y="39"/>
                    </a:lnTo>
                    <a:lnTo>
                      <a:pt x="2" y="51"/>
                    </a:lnTo>
                    <a:lnTo>
                      <a:pt x="0" y="65"/>
                    </a:lnTo>
                    <a:lnTo>
                      <a:pt x="2" y="77"/>
                    </a:lnTo>
                    <a:lnTo>
                      <a:pt x="5" y="89"/>
                    </a:lnTo>
                    <a:lnTo>
                      <a:pt x="11" y="100"/>
                    </a:lnTo>
                    <a:lnTo>
                      <a:pt x="19" y="110"/>
                    </a:lnTo>
                    <a:lnTo>
                      <a:pt x="29" y="118"/>
                    </a:lnTo>
                    <a:lnTo>
                      <a:pt x="40" y="124"/>
                    </a:lnTo>
                    <a:lnTo>
                      <a:pt x="52" y="127"/>
                    </a:lnTo>
                    <a:lnTo>
                      <a:pt x="64" y="128"/>
                    </a:lnTo>
                    <a:close/>
                  </a:path>
                </a:pathLst>
              </a:custGeom>
              <a:solidFill>
                <a:srgbClr val="CC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956" name="Rectangle 31"/>
              <p:cNvSpPr>
                <a:spLocks noChangeArrowheads="1"/>
              </p:cNvSpPr>
              <p:nvPr/>
            </p:nvSpPr>
            <p:spPr bwMode="auto">
              <a:xfrm>
                <a:off x="4891" y="2537"/>
                <a:ext cx="276" cy="36"/>
              </a:xfrm>
              <a:prstGeom prst="rect">
                <a:avLst/>
              </a:prstGeom>
              <a:solidFill>
                <a:srgbClr val="CC9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gr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9151" y="1662355"/>
            <a:ext cx="8846412" cy="4121500"/>
          </a:xfrm>
          <a:prstGeom prst="rect">
            <a:avLst/>
          </a:prstGeom>
        </p:spPr>
      </p:pic>
      <p:sp>
        <p:nvSpPr>
          <p:cNvPr id="32771" name="Rectangle 3"/>
          <p:cNvSpPr>
            <a:spLocks noGrp="1" noChangeArrowheads="1"/>
          </p:cNvSpPr>
          <p:nvPr>
            <p:ph type="title"/>
          </p:nvPr>
        </p:nvSpPr>
        <p:spPr/>
        <p:txBody>
          <a:bodyPr/>
          <a:lstStyle/>
          <a:p>
            <a:r>
              <a:rPr lang="en-US"/>
              <a:t>Activities</a:t>
            </a:r>
          </a:p>
        </p:txBody>
      </p:sp>
      <p:grpSp>
        <p:nvGrpSpPr>
          <p:cNvPr id="32774" name="Group 18"/>
          <p:cNvGrpSpPr>
            <a:grpSpLocks/>
          </p:cNvGrpSpPr>
          <p:nvPr/>
        </p:nvGrpSpPr>
        <p:grpSpPr bwMode="auto">
          <a:xfrm>
            <a:off x="8324850" y="517525"/>
            <a:ext cx="620713" cy="788988"/>
            <a:chOff x="2401" y="425"/>
            <a:chExt cx="907" cy="1154"/>
          </a:xfrm>
        </p:grpSpPr>
        <p:sp>
          <p:nvSpPr>
            <p:cNvPr id="32775" name="Rectangle 19"/>
            <p:cNvSpPr>
              <a:spLocks noChangeArrowheads="1"/>
            </p:cNvSpPr>
            <p:nvPr/>
          </p:nvSpPr>
          <p:spPr bwMode="auto">
            <a:xfrm>
              <a:off x="2401" y="591"/>
              <a:ext cx="907" cy="988"/>
            </a:xfrm>
            <a:prstGeom prst="rect">
              <a:avLst/>
            </a:prstGeom>
            <a:solidFill>
              <a:srgbClr val="FFFFCC"/>
            </a:solidFill>
            <a:ln w="12700">
              <a:solidFill>
                <a:schemeClr val="bg1"/>
              </a:solidFill>
              <a:miter lim="800000"/>
              <a:headEnd/>
              <a:tailEnd/>
            </a:ln>
          </p:spPr>
          <p:txBody>
            <a:bodyPr wrap="none" anchor="ctr"/>
            <a:lstStyle/>
            <a:p>
              <a:endParaRPr lang="en-US"/>
            </a:p>
          </p:txBody>
        </p:sp>
        <p:sp>
          <p:nvSpPr>
            <p:cNvPr id="32776" name="Line 20"/>
            <p:cNvSpPr>
              <a:spLocks noChangeShapeType="1"/>
            </p:cNvSpPr>
            <p:nvPr/>
          </p:nvSpPr>
          <p:spPr bwMode="auto">
            <a:xfrm>
              <a:off x="2582" y="1384"/>
              <a:ext cx="550"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777" name="Line 21"/>
            <p:cNvSpPr>
              <a:spLocks noChangeShapeType="1"/>
            </p:cNvSpPr>
            <p:nvPr/>
          </p:nvSpPr>
          <p:spPr bwMode="auto">
            <a:xfrm>
              <a:off x="2577" y="1154"/>
              <a:ext cx="550"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778" name="Rectangle 22"/>
            <p:cNvSpPr>
              <a:spLocks noChangeArrowheads="1"/>
            </p:cNvSpPr>
            <p:nvPr/>
          </p:nvSpPr>
          <p:spPr bwMode="auto">
            <a:xfrm rot="2658430">
              <a:off x="2944" y="425"/>
              <a:ext cx="225" cy="506"/>
            </a:xfrm>
            <a:prstGeom prst="rect">
              <a:avLst/>
            </a:prstGeom>
            <a:solidFill>
              <a:srgbClr val="FF0000"/>
            </a:solidFill>
            <a:ln w="28575" algn="ctr">
              <a:solidFill>
                <a:srgbClr val="969696"/>
              </a:solidFill>
              <a:miter lim="800000"/>
              <a:headEnd/>
              <a:tailEnd/>
            </a:ln>
          </p:spPr>
          <p:txBody>
            <a:bodyPr wrap="none" lIns="0" tIns="0" rIns="0" bIns="0" anchor="ctr">
              <a:spAutoFit/>
            </a:bodyPr>
            <a:lstStyle/>
            <a:p>
              <a:endParaRPr lang="en-US"/>
            </a:p>
          </p:txBody>
        </p:sp>
        <p:sp>
          <p:nvSpPr>
            <p:cNvPr id="32779" name="Freeform 23"/>
            <p:cNvSpPr>
              <a:spLocks/>
            </p:cNvSpPr>
            <p:nvPr/>
          </p:nvSpPr>
          <p:spPr bwMode="auto">
            <a:xfrm>
              <a:off x="2643" y="789"/>
              <a:ext cx="309" cy="257"/>
            </a:xfrm>
            <a:custGeom>
              <a:avLst/>
              <a:gdLst>
                <a:gd name="T0" fmla="*/ 374 w 234"/>
                <a:gd name="T1" fmla="*/ 0 h 195"/>
                <a:gd name="T2" fmla="*/ 83 w 234"/>
                <a:gd name="T3" fmla="*/ 125 h 195"/>
                <a:gd name="T4" fmla="*/ 0 w 234"/>
                <a:gd name="T5" fmla="*/ 589 h 195"/>
                <a:gd name="T6" fmla="*/ 548 w 234"/>
                <a:gd name="T7" fmla="*/ 589 h 195"/>
                <a:gd name="T8" fmla="*/ 712 w 234"/>
                <a:gd name="T9" fmla="*/ 333 h 195"/>
                <a:gd name="T10" fmla="*/ 374 w 234"/>
                <a:gd name="T11" fmla="*/ 0 h 195"/>
                <a:gd name="T12" fmla="*/ 0 60000 65536"/>
                <a:gd name="T13" fmla="*/ 0 60000 65536"/>
                <a:gd name="T14" fmla="*/ 0 60000 65536"/>
                <a:gd name="T15" fmla="*/ 0 60000 65536"/>
                <a:gd name="T16" fmla="*/ 0 60000 65536"/>
                <a:gd name="T17" fmla="*/ 0 60000 65536"/>
                <a:gd name="T18" fmla="*/ 0 w 234"/>
                <a:gd name="T19" fmla="*/ 0 h 195"/>
                <a:gd name="T20" fmla="*/ 234 w 234"/>
                <a:gd name="T21" fmla="*/ 195 h 195"/>
              </a:gdLst>
              <a:ahLst/>
              <a:cxnLst>
                <a:cxn ang="T12">
                  <a:pos x="T0" y="T1"/>
                </a:cxn>
                <a:cxn ang="T13">
                  <a:pos x="T2" y="T3"/>
                </a:cxn>
                <a:cxn ang="T14">
                  <a:pos x="T4" y="T5"/>
                </a:cxn>
                <a:cxn ang="T15">
                  <a:pos x="T6" y="T7"/>
                </a:cxn>
                <a:cxn ang="T16">
                  <a:pos x="T8" y="T9"/>
                </a:cxn>
                <a:cxn ang="T17">
                  <a:pos x="T10" y="T11"/>
                </a:cxn>
              </a:cxnLst>
              <a:rect l="T18" t="T19" r="T20" b="T21"/>
              <a:pathLst>
                <a:path w="234" h="195">
                  <a:moveTo>
                    <a:pt x="123" y="0"/>
                  </a:moveTo>
                  <a:lnTo>
                    <a:pt x="27" y="42"/>
                  </a:lnTo>
                  <a:lnTo>
                    <a:pt x="0" y="195"/>
                  </a:lnTo>
                  <a:lnTo>
                    <a:pt x="180" y="195"/>
                  </a:lnTo>
                  <a:lnTo>
                    <a:pt x="234" y="111"/>
                  </a:lnTo>
                  <a:lnTo>
                    <a:pt x="123" y="0"/>
                  </a:lnTo>
                  <a:close/>
                </a:path>
              </a:pathLst>
            </a:custGeom>
            <a:solidFill>
              <a:srgbClr val="FFFFFF"/>
            </a:solidFill>
            <a:ln w="28575">
              <a:solidFill>
                <a:srgbClr val="969696"/>
              </a:solidFill>
              <a:round/>
              <a:headEnd/>
              <a:tailEnd/>
            </a:ln>
          </p:spPr>
          <p:txBody>
            <a:bodyPr wrap="none" lIns="0" tIns="0" rIns="0" bIns="0" anchor="ctr">
              <a:spAutoFit/>
            </a:bodyPr>
            <a:lstStyle/>
            <a:p>
              <a:endParaRPr lang="en-US"/>
            </a:p>
          </p:txBody>
        </p:sp>
        <p:sp>
          <p:nvSpPr>
            <p:cNvPr id="32780" name="Line 24"/>
            <p:cNvSpPr>
              <a:spLocks noChangeShapeType="1"/>
            </p:cNvSpPr>
            <p:nvPr/>
          </p:nvSpPr>
          <p:spPr bwMode="auto">
            <a:xfrm flipH="1">
              <a:off x="2703" y="891"/>
              <a:ext cx="147" cy="106"/>
            </a:xfrm>
            <a:prstGeom prst="line">
              <a:avLst/>
            </a:prstGeom>
            <a:noFill/>
            <a:ln w="2857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nvGrpSpPr>
          <p:cNvPr id="32773" name="Group 11"/>
          <p:cNvGrpSpPr>
            <a:grpSpLocks/>
          </p:cNvGrpSpPr>
          <p:nvPr/>
        </p:nvGrpSpPr>
        <p:grpSpPr bwMode="auto">
          <a:xfrm>
            <a:off x="7870825" y="311150"/>
            <a:ext cx="620713" cy="788988"/>
            <a:chOff x="2401" y="425"/>
            <a:chExt cx="907" cy="1154"/>
          </a:xfrm>
        </p:grpSpPr>
        <p:sp>
          <p:nvSpPr>
            <p:cNvPr id="32781" name="Rectangle 12"/>
            <p:cNvSpPr>
              <a:spLocks noChangeArrowheads="1"/>
            </p:cNvSpPr>
            <p:nvPr/>
          </p:nvSpPr>
          <p:spPr bwMode="auto">
            <a:xfrm>
              <a:off x="2401" y="591"/>
              <a:ext cx="907" cy="988"/>
            </a:xfrm>
            <a:prstGeom prst="rect">
              <a:avLst/>
            </a:prstGeom>
            <a:solidFill>
              <a:srgbClr val="FFFFCC"/>
            </a:solidFill>
            <a:ln w="12700">
              <a:solidFill>
                <a:schemeClr val="bg1"/>
              </a:solidFill>
              <a:miter lim="800000"/>
              <a:headEnd/>
              <a:tailEnd/>
            </a:ln>
          </p:spPr>
          <p:txBody>
            <a:bodyPr wrap="none" anchor="ctr"/>
            <a:lstStyle/>
            <a:p>
              <a:endParaRPr lang="en-US"/>
            </a:p>
          </p:txBody>
        </p:sp>
        <p:sp>
          <p:nvSpPr>
            <p:cNvPr id="32782" name="Line 13"/>
            <p:cNvSpPr>
              <a:spLocks noChangeShapeType="1"/>
            </p:cNvSpPr>
            <p:nvPr/>
          </p:nvSpPr>
          <p:spPr bwMode="auto">
            <a:xfrm>
              <a:off x="2582" y="1384"/>
              <a:ext cx="550"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783" name="Line 14"/>
            <p:cNvSpPr>
              <a:spLocks noChangeShapeType="1"/>
            </p:cNvSpPr>
            <p:nvPr/>
          </p:nvSpPr>
          <p:spPr bwMode="auto">
            <a:xfrm>
              <a:off x="2577" y="1154"/>
              <a:ext cx="550"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784" name="Rectangle 15"/>
            <p:cNvSpPr>
              <a:spLocks noChangeArrowheads="1"/>
            </p:cNvSpPr>
            <p:nvPr/>
          </p:nvSpPr>
          <p:spPr bwMode="auto">
            <a:xfrm rot="2658430">
              <a:off x="2944" y="425"/>
              <a:ext cx="225" cy="506"/>
            </a:xfrm>
            <a:prstGeom prst="rect">
              <a:avLst/>
            </a:prstGeom>
            <a:solidFill>
              <a:srgbClr val="FF0000"/>
            </a:solidFill>
            <a:ln w="28575" algn="ctr">
              <a:solidFill>
                <a:srgbClr val="969696"/>
              </a:solidFill>
              <a:miter lim="800000"/>
              <a:headEnd/>
              <a:tailEnd/>
            </a:ln>
          </p:spPr>
          <p:txBody>
            <a:bodyPr wrap="none" lIns="0" tIns="0" rIns="0" bIns="0" anchor="ctr">
              <a:spAutoFit/>
            </a:bodyPr>
            <a:lstStyle/>
            <a:p>
              <a:endParaRPr lang="en-US"/>
            </a:p>
          </p:txBody>
        </p:sp>
        <p:sp>
          <p:nvSpPr>
            <p:cNvPr id="32785" name="Freeform 16"/>
            <p:cNvSpPr>
              <a:spLocks/>
            </p:cNvSpPr>
            <p:nvPr/>
          </p:nvSpPr>
          <p:spPr bwMode="auto">
            <a:xfrm>
              <a:off x="2643" y="789"/>
              <a:ext cx="309" cy="257"/>
            </a:xfrm>
            <a:custGeom>
              <a:avLst/>
              <a:gdLst>
                <a:gd name="T0" fmla="*/ 374 w 234"/>
                <a:gd name="T1" fmla="*/ 0 h 195"/>
                <a:gd name="T2" fmla="*/ 83 w 234"/>
                <a:gd name="T3" fmla="*/ 125 h 195"/>
                <a:gd name="T4" fmla="*/ 0 w 234"/>
                <a:gd name="T5" fmla="*/ 589 h 195"/>
                <a:gd name="T6" fmla="*/ 548 w 234"/>
                <a:gd name="T7" fmla="*/ 589 h 195"/>
                <a:gd name="T8" fmla="*/ 712 w 234"/>
                <a:gd name="T9" fmla="*/ 333 h 195"/>
                <a:gd name="T10" fmla="*/ 374 w 234"/>
                <a:gd name="T11" fmla="*/ 0 h 195"/>
                <a:gd name="T12" fmla="*/ 0 60000 65536"/>
                <a:gd name="T13" fmla="*/ 0 60000 65536"/>
                <a:gd name="T14" fmla="*/ 0 60000 65536"/>
                <a:gd name="T15" fmla="*/ 0 60000 65536"/>
                <a:gd name="T16" fmla="*/ 0 60000 65536"/>
                <a:gd name="T17" fmla="*/ 0 60000 65536"/>
                <a:gd name="T18" fmla="*/ 0 w 234"/>
                <a:gd name="T19" fmla="*/ 0 h 195"/>
                <a:gd name="T20" fmla="*/ 234 w 234"/>
                <a:gd name="T21" fmla="*/ 195 h 195"/>
              </a:gdLst>
              <a:ahLst/>
              <a:cxnLst>
                <a:cxn ang="T12">
                  <a:pos x="T0" y="T1"/>
                </a:cxn>
                <a:cxn ang="T13">
                  <a:pos x="T2" y="T3"/>
                </a:cxn>
                <a:cxn ang="T14">
                  <a:pos x="T4" y="T5"/>
                </a:cxn>
                <a:cxn ang="T15">
                  <a:pos x="T6" y="T7"/>
                </a:cxn>
                <a:cxn ang="T16">
                  <a:pos x="T8" y="T9"/>
                </a:cxn>
                <a:cxn ang="T17">
                  <a:pos x="T10" y="T11"/>
                </a:cxn>
              </a:cxnLst>
              <a:rect l="T18" t="T19" r="T20" b="T21"/>
              <a:pathLst>
                <a:path w="234" h="195">
                  <a:moveTo>
                    <a:pt x="123" y="0"/>
                  </a:moveTo>
                  <a:lnTo>
                    <a:pt x="27" y="42"/>
                  </a:lnTo>
                  <a:lnTo>
                    <a:pt x="0" y="195"/>
                  </a:lnTo>
                  <a:lnTo>
                    <a:pt x="180" y="195"/>
                  </a:lnTo>
                  <a:lnTo>
                    <a:pt x="234" y="111"/>
                  </a:lnTo>
                  <a:lnTo>
                    <a:pt x="123" y="0"/>
                  </a:lnTo>
                  <a:close/>
                </a:path>
              </a:pathLst>
            </a:custGeom>
            <a:solidFill>
              <a:srgbClr val="FFFFFF"/>
            </a:solidFill>
            <a:ln w="28575">
              <a:solidFill>
                <a:srgbClr val="969696"/>
              </a:solidFill>
              <a:round/>
              <a:headEnd/>
              <a:tailEnd/>
            </a:ln>
          </p:spPr>
          <p:txBody>
            <a:bodyPr wrap="none" lIns="0" tIns="0" rIns="0" bIns="0" anchor="ctr">
              <a:spAutoFit/>
            </a:bodyPr>
            <a:lstStyle/>
            <a:p>
              <a:endParaRPr lang="en-US"/>
            </a:p>
          </p:txBody>
        </p:sp>
        <p:sp>
          <p:nvSpPr>
            <p:cNvPr id="32786" name="Line 17"/>
            <p:cNvSpPr>
              <a:spLocks noChangeShapeType="1"/>
            </p:cNvSpPr>
            <p:nvPr/>
          </p:nvSpPr>
          <p:spPr bwMode="auto">
            <a:xfrm flipH="1">
              <a:off x="2703" y="891"/>
              <a:ext cx="147" cy="106"/>
            </a:xfrm>
            <a:prstGeom prst="line">
              <a:avLst/>
            </a:prstGeom>
            <a:noFill/>
            <a:ln w="2857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nvGrpSpPr>
          <p:cNvPr id="32772" name="Group 4"/>
          <p:cNvGrpSpPr>
            <a:grpSpLocks/>
          </p:cNvGrpSpPr>
          <p:nvPr/>
        </p:nvGrpSpPr>
        <p:grpSpPr bwMode="auto">
          <a:xfrm>
            <a:off x="7415213" y="103188"/>
            <a:ext cx="620712" cy="788987"/>
            <a:chOff x="2401" y="425"/>
            <a:chExt cx="907" cy="1154"/>
          </a:xfrm>
        </p:grpSpPr>
        <p:sp>
          <p:nvSpPr>
            <p:cNvPr id="32787" name="Rectangle 5"/>
            <p:cNvSpPr>
              <a:spLocks noChangeArrowheads="1"/>
            </p:cNvSpPr>
            <p:nvPr/>
          </p:nvSpPr>
          <p:spPr bwMode="auto">
            <a:xfrm>
              <a:off x="2401" y="591"/>
              <a:ext cx="907" cy="988"/>
            </a:xfrm>
            <a:prstGeom prst="rect">
              <a:avLst/>
            </a:prstGeom>
            <a:solidFill>
              <a:srgbClr val="FFFFCC"/>
            </a:solidFill>
            <a:ln w="12700">
              <a:solidFill>
                <a:schemeClr val="bg1"/>
              </a:solidFill>
              <a:miter lim="800000"/>
              <a:headEnd/>
              <a:tailEnd/>
            </a:ln>
          </p:spPr>
          <p:txBody>
            <a:bodyPr wrap="none" anchor="ctr"/>
            <a:lstStyle/>
            <a:p>
              <a:endParaRPr lang="en-US"/>
            </a:p>
          </p:txBody>
        </p:sp>
        <p:sp>
          <p:nvSpPr>
            <p:cNvPr id="32788" name="Line 6"/>
            <p:cNvSpPr>
              <a:spLocks noChangeShapeType="1"/>
            </p:cNvSpPr>
            <p:nvPr/>
          </p:nvSpPr>
          <p:spPr bwMode="auto">
            <a:xfrm>
              <a:off x="2582" y="1384"/>
              <a:ext cx="550"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789" name="Line 7"/>
            <p:cNvSpPr>
              <a:spLocks noChangeShapeType="1"/>
            </p:cNvSpPr>
            <p:nvPr/>
          </p:nvSpPr>
          <p:spPr bwMode="auto">
            <a:xfrm>
              <a:off x="2577" y="1154"/>
              <a:ext cx="550"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790" name="Rectangle 8"/>
            <p:cNvSpPr>
              <a:spLocks noChangeArrowheads="1"/>
            </p:cNvSpPr>
            <p:nvPr/>
          </p:nvSpPr>
          <p:spPr bwMode="auto">
            <a:xfrm rot="2658430">
              <a:off x="2944" y="425"/>
              <a:ext cx="225" cy="506"/>
            </a:xfrm>
            <a:prstGeom prst="rect">
              <a:avLst/>
            </a:prstGeom>
            <a:solidFill>
              <a:srgbClr val="FF0000"/>
            </a:solidFill>
            <a:ln w="28575" algn="ctr">
              <a:solidFill>
                <a:srgbClr val="969696"/>
              </a:solidFill>
              <a:miter lim="800000"/>
              <a:headEnd/>
              <a:tailEnd/>
            </a:ln>
          </p:spPr>
          <p:txBody>
            <a:bodyPr wrap="none" lIns="0" tIns="0" rIns="0" bIns="0" anchor="ctr">
              <a:spAutoFit/>
            </a:bodyPr>
            <a:lstStyle/>
            <a:p>
              <a:endParaRPr lang="en-US"/>
            </a:p>
          </p:txBody>
        </p:sp>
        <p:sp>
          <p:nvSpPr>
            <p:cNvPr id="32791" name="Freeform 9"/>
            <p:cNvSpPr>
              <a:spLocks/>
            </p:cNvSpPr>
            <p:nvPr/>
          </p:nvSpPr>
          <p:spPr bwMode="auto">
            <a:xfrm>
              <a:off x="2643" y="789"/>
              <a:ext cx="309" cy="257"/>
            </a:xfrm>
            <a:custGeom>
              <a:avLst/>
              <a:gdLst>
                <a:gd name="T0" fmla="*/ 374 w 234"/>
                <a:gd name="T1" fmla="*/ 0 h 195"/>
                <a:gd name="T2" fmla="*/ 83 w 234"/>
                <a:gd name="T3" fmla="*/ 125 h 195"/>
                <a:gd name="T4" fmla="*/ 0 w 234"/>
                <a:gd name="T5" fmla="*/ 589 h 195"/>
                <a:gd name="T6" fmla="*/ 548 w 234"/>
                <a:gd name="T7" fmla="*/ 589 h 195"/>
                <a:gd name="T8" fmla="*/ 712 w 234"/>
                <a:gd name="T9" fmla="*/ 333 h 195"/>
                <a:gd name="T10" fmla="*/ 374 w 234"/>
                <a:gd name="T11" fmla="*/ 0 h 195"/>
                <a:gd name="T12" fmla="*/ 0 60000 65536"/>
                <a:gd name="T13" fmla="*/ 0 60000 65536"/>
                <a:gd name="T14" fmla="*/ 0 60000 65536"/>
                <a:gd name="T15" fmla="*/ 0 60000 65536"/>
                <a:gd name="T16" fmla="*/ 0 60000 65536"/>
                <a:gd name="T17" fmla="*/ 0 60000 65536"/>
                <a:gd name="T18" fmla="*/ 0 w 234"/>
                <a:gd name="T19" fmla="*/ 0 h 195"/>
                <a:gd name="T20" fmla="*/ 234 w 234"/>
                <a:gd name="T21" fmla="*/ 195 h 195"/>
              </a:gdLst>
              <a:ahLst/>
              <a:cxnLst>
                <a:cxn ang="T12">
                  <a:pos x="T0" y="T1"/>
                </a:cxn>
                <a:cxn ang="T13">
                  <a:pos x="T2" y="T3"/>
                </a:cxn>
                <a:cxn ang="T14">
                  <a:pos x="T4" y="T5"/>
                </a:cxn>
                <a:cxn ang="T15">
                  <a:pos x="T6" y="T7"/>
                </a:cxn>
                <a:cxn ang="T16">
                  <a:pos x="T8" y="T9"/>
                </a:cxn>
                <a:cxn ang="T17">
                  <a:pos x="T10" y="T11"/>
                </a:cxn>
              </a:cxnLst>
              <a:rect l="T18" t="T19" r="T20" b="T21"/>
              <a:pathLst>
                <a:path w="234" h="195">
                  <a:moveTo>
                    <a:pt x="123" y="0"/>
                  </a:moveTo>
                  <a:lnTo>
                    <a:pt x="27" y="42"/>
                  </a:lnTo>
                  <a:lnTo>
                    <a:pt x="0" y="195"/>
                  </a:lnTo>
                  <a:lnTo>
                    <a:pt x="180" y="195"/>
                  </a:lnTo>
                  <a:lnTo>
                    <a:pt x="234" y="111"/>
                  </a:lnTo>
                  <a:lnTo>
                    <a:pt x="123" y="0"/>
                  </a:lnTo>
                  <a:close/>
                </a:path>
              </a:pathLst>
            </a:custGeom>
            <a:solidFill>
              <a:srgbClr val="FFFFFF"/>
            </a:solidFill>
            <a:ln w="28575">
              <a:solidFill>
                <a:srgbClr val="969696"/>
              </a:solidFill>
              <a:round/>
              <a:headEnd/>
              <a:tailEnd/>
            </a:ln>
          </p:spPr>
          <p:txBody>
            <a:bodyPr wrap="none" lIns="0" tIns="0" rIns="0" bIns="0" anchor="ctr">
              <a:spAutoFit/>
            </a:bodyPr>
            <a:lstStyle/>
            <a:p>
              <a:endParaRPr lang="en-US"/>
            </a:p>
          </p:txBody>
        </p:sp>
        <p:sp>
          <p:nvSpPr>
            <p:cNvPr id="32792" name="Line 10"/>
            <p:cNvSpPr>
              <a:spLocks noChangeShapeType="1"/>
            </p:cNvSpPr>
            <p:nvPr/>
          </p:nvSpPr>
          <p:spPr bwMode="auto">
            <a:xfrm flipH="1">
              <a:off x="2703" y="891"/>
              <a:ext cx="147" cy="106"/>
            </a:xfrm>
            <a:prstGeom prst="line">
              <a:avLst/>
            </a:prstGeom>
            <a:noFill/>
            <a:ln w="2857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9152" y="766763"/>
            <a:ext cx="8900386" cy="5648324"/>
          </a:xfrm>
          <a:prstGeom prst="rect">
            <a:avLst/>
          </a:prstGeom>
        </p:spPr>
      </p:pic>
      <p:sp>
        <p:nvSpPr>
          <p:cNvPr id="29699" name="AutoShape 3"/>
          <p:cNvSpPr>
            <a:spLocks noChangeArrowheads="1"/>
          </p:cNvSpPr>
          <p:nvPr/>
        </p:nvSpPr>
        <p:spPr bwMode="auto">
          <a:xfrm>
            <a:off x="7791450" y="41275"/>
            <a:ext cx="1290638" cy="1250950"/>
          </a:xfrm>
          <a:prstGeom prst="roundRect">
            <a:avLst>
              <a:gd name="adj" fmla="val 16667"/>
            </a:avLst>
          </a:prstGeom>
          <a:solidFill>
            <a:schemeClr val="tx1"/>
          </a:solidFill>
          <a:ln w="28575" algn="ctr">
            <a:solidFill>
              <a:schemeClr val="bg1"/>
            </a:solidFill>
            <a:round/>
            <a:headEnd/>
            <a:tailEnd/>
          </a:ln>
        </p:spPr>
        <p:txBody>
          <a:bodyPr lIns="0" tIns="0" rIns="0" bIns="0" anchor="ctr">
            <a:spAutoFit/>
          </a:bodyPr>
          <a:lstStyle/>
          <a:p>
            <a:endParaRPr lang="en-US"/>
          </a:p>
        </p:txBody>
      </p:sp>
      <p:sp>
        <p:nvSpPr>
          <p:cNvPr id="29700" name="Rectangle 4"/>
          <p:cNvSpPr>
            <a:spLocks noGrp="1" noChangeArrowheads="1"/>
          </p:cNvSpPr>
          <p:nvPr>
            <p:ph type="title"/>
          </p:nvPr>
        </p:nvSpPr>
        <p:spPr/>
        <p:txBody>
          <a:bodyPr/>
          <a:lstStyle/>
          <a:p>
            <a:r>
              <a:rPr lang="en-US"/>
              <a:t>Claim loss details</a:t>
            </a:r>
          </a:p>
        </p:txBody>
      </p:sp>
      <p:grpSp>
        <p:nvGrpSpPr>
          <p:cNvPr id="29701" name="Group 5"/>
          <p:cNvGrpSpPr>
            <a:grpSpLocks/>
          </p:cNvGrpSpPr>
          <p:nvPr/>
        </p:nvGrpSpPr>
        <p:grpSpPr bwMode="auto">
          <a:xfrm>
            <a:off x="7913688" y="123825"/>
            <a:ext cx="781050" cy="776288"/>
            <a:chOff x="3360" y="800"/>
            <a:chExt cx="620" cy="616"/>
          </a:xfrm>
        </p:grpSpPr>
        <p:sp>
          <p:nvSpPr>
            <p:cNvPr id="29716" name="AutoShape 6"/>
            <p:cNvSpPr>
              <a:spLocks noChangeArrowheads="1"/>
            </p:cNvSpPr>
            <p:nvPr/>
          </p:nvSpPr>
          <p:spPr bwMode="auto">
            <a:xfrm>
              <a:off x="3360" y="800"/>
              <a:ext cx="620" cy="616"/>
            </a:xfrm>
            <a:prstGeom prst="roundRect">
              <a:avLst>
                <a:gd name="adj" fmla="val 16667"/>
              </a:avLst>
            </a:prstGeom>
            <a:solidFill>
              <a:srgbClr val="CCFFCC"/>
            </a:solidFill>
            <a:ln w="12700" algn="ctr">
              <a:solidFill>
                <a:schemeClr val="bg1"/>
              </a:solidFill>
              <a:round/>
              <a:headEnd/>
              <a:tailEnd/>
            </a:ln>
          </p:spPr>
          <p:txBody>
            <a:bodyPr lIns="0" tIns="0" rIns="0" bIns="0" anchor="ctr">
              <a:spAutoFit/>
            </a:bodyPr>
            <a:lstStyle/>
            <a:p>
              <a:endParaRPr lang="en-US"/>
            </a:p>
          </p:txBody>
        </p:sp>
        <p:sp>
          <p:nvSpPr>
            <p:cNvPr id="29717" name="Freeform 7"/>
            <p:cNvSpPr>
              <a:spLocks/>
            </p:cNvSpPr>
            <p:nvPr/>
          </p:nvSpPr>
          <p:spPr bwMode="auto">
            <a:xfrm>
              <a:off x="3403" y="830"/>
              <a:ext cx="212" cy="274"/>
            </a:xfrm>
            <a:custGeom>
              <a:avLst/>
              <a:gdLst>
                <a:gd name="T0" fmla="*/ 1 w 1052"/>
                <a:gd name="T1" fmla="*/ 2 h 1352"/>
                <a:gd name="T2" fmla="*/ 0 w 1052"/>
                <a:gd name="T3" fmla="*/ 2 h 1352"/>
                <a:gd name="T4" fmla="*/ 0 w 1052"/>
                <a:gd name="T5" fmla="*/ 1 h 1352"/>
                <a:gd name="T6" fmla="*/ 0 w 1052"/>
                <a:gd name="T7" fmla="*/ 1 h 1352"/>
                <a:gd name="T8" fmla="*/ 0 w 1052"/>
                <a:gd name="T9" fmla="*/ 1 h 1352"/>
                <a:gd name="T10" fmla="*/ 0 w 1052"/>
                <a:gd name="T11" fmla="*/ 0 h 1352"/>
                <a:gd name="T12" fmla="*/ 0 w 1052"/>
                <a:gd name="T13" fmla="*/ 0 h 1352"/>
                <a:gd name="T14" fmla="*/ 0 w 1052"/>
                <a:gd name="T15" fmla="*/ 0 h 1352"/>
                <a:gd name="T16" fmla="*/ 1 w 1052"/>
                <a:gd name="T17" fmla="*/ 0 h 1352"/>
                <a:gd name="T18" fmla="*/ 1 w 1052"/>
                <a:gd name="T19" fmla="*/ 0 h 1352"/>
                <a:gd name="T20" fmla="*/ 1 w 1052"/>
                <a:gd name="T21" fmla="*/ 0 h 1352"/>
                <a:gd name="T22" fmla="*/ 1 w 1052"/>
                <a:gd name="T23" fmla="*/ 0 h 1352"/>
                <a:gd name="T24" fmla="*/ 2 w 1052"/>
                <a:gd name="T25" fmla="*/ 0 h 1352"/>
                <a:gd name="T26" fmla="*/ 2 w 1052"/>
                <a:gd name="T27" fmla="*/ 1 h 1352"/>
                <a:gd name="T28" fmla="*/ 2 w 1052"/>
                <a:gd name="T29" fmla="*/ 1 h 1352"/>
                <a:gd name="T30" fmla="*/ 1 w 1052"/>
                <a:gd name="T31" fmla="*/ 2 h 1352"/>
                <a:gd name="T32" fmla="*/ 1 w 1052"/>
                <a:gd name="T33" fmla="*/ 2 h 1352"/>
                <a:gd name="T34" fmla="*/ 1 w 1052"/>
                <a:gd name="T35" fmla="*/ 2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grpSp>
          <p:nvGrpSpPr>
            <p:cNvPr id="29718" name="Group 8"/>
            <p:cNvGrpSpPr>
              <a:grpSpLocks/>
            </p:cNvGrpSpPr>
            <p:nvPr/>
          </p:nvGrpSpPr>
          <p:grpSpPr bwMode="auto">
            <a:xfrm flipH="1">
              <a:off x="3749" y="1171"/>
              <a:ext cx="212" cy="213"/>
              <a:chOff x="1350" y="686"/>
              <a:chExt cx="1132" cy="1132"/>
            </a:xfrm>
          </p:grpSpPr>
          <p:sp>
            <p:nvSpPr>
              <p:cNvPr id="29720" name="AutoShape 9"/>
              <p:cNvSpPr>
                <a:spLocks noChangeArrowheads="1"/>
              </p:cNvSpPr>
              <p:nvPr/>
            </p:nvSpPr>
            <p:spPr bwMode="auto">
              <a:xfrm>
                <a:off x="1350" y="686"/>
                <a:ext cx="1132" cy="1132"/>
              </a:xfrm>
              <a:prstGeom prst="smileyFace">
                <a:avLst>
                  <a:gd name="adj" fmla="val -4653"/>
                </a:avLst>
              </a:prstGeom>
              <a:solidFill>
                <a:srgbClr val="FFCC99"/>
              </a:solidFill>
              <a:ln w="12700">
                <a:solidFill>
                  <a:srgbClr val="000000"/>
                </a:solidFill>
                <a:round/>
                <a:headEnd/>
                <a:tailEnd/>
              </a:ln>
            </p:spPr>
            <p:txBody>
              <a:bodyPr wrap="none" anchor="ctr"/>
              <a:lstStyle/>
              <a:p>
                <a:endParaRPr lang="en-US"/>
              </a:p>
            </p:txBody>
          </p:sp>
          <p:pic>
            <p:nvPicPr>
              <p:cNvPr id="29721" name="Picture 10" descr="j015193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33" y="783"/>
                <a:ext cx="38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9719" name="Picture 11" descr="BS01887_"/>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81" y="829"/>
              <a:ext cx="382"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702" name="Group 12"/>
          <p:cNvGrpSpPr>
            <a:grpSpLocks/>
          </p:cNvGrpSpPr>
          <p:nvPr/>
        </p:nvGrpSpPr>
        <p:grpSpPr bwMode="auto">
          <a:xfrm>
            <a:off x="8066088" y="276225"/>
            <a:ext cx="781050" cy="776288"/>
            <a:chOff x="3360" y="800"/>
            <a:chExt cx="620" cy="616"/>
          </a:xfrm>
        </p:grpSpPr>
        <p:sp>
          <p:nvSpPr>
            <p:cNvPr id="29710" name="AutoShape 13"/>
            <p:cNvSpPr>
              <a:spLocks noChangeArrowheads="1"/>
            </p:cNvSpPr>
            <p:nvPr/>
          </p:nvSpPr>
          <p:spPr bwMode="auto">
            <a:xfrm>
              <a:off x="3360" y="800"/>
              <a:ext cx="620" cy="616"/>
            </a:xfrm>
            <a:prstGeom prst="roundRect">
              <a:avLst>
                <a:gd name="adj" fmla="val 16667"/>
              </a:avLst>
            </a:prstGeom>
            <a:solidFill>
              <a:srgbClr val="CCFFCC"/>
            </a:solidFill>
            <a:ln w="12700" algn="ctr">
              <a:solidFill>
                <a:schemeClr val="bg1"/>
              </a:solidFill>
              <a:round/>
              <a:headEnd/>
              <a:tailEnd/>
            </a:ln>
          </p:spPr>
          <p:txBody>
            <a:bodyPr lIns="0" tIns="0" rIns="0" bIns="0" anchor="ctr">
              <a:spAutoFit/>
            </a:bodyPr>
            <a:lstStyle/>
            <a:p>
              <a:endParaRPr lang="en-US"/>
            </a:p>
          </p:txBody>
        </p:sp>
        <p:sp>
          <p:nvSpPr>
            <p:cNvPr id="29711" name="Freeform 14"/>
            <p:cNvSpPr>
              <a:spLocks/>
            </p:cNvSpPr>
            <p:nvPr/>
          </p:nvSpPr>
          <p:spPr bwMode="auto">
            <a:xfrm>
              <a:off x="3403" y="830"/>
              <a:ext cx="212" cy="274"/>
            </a:xfrm>
            <a:custGeom>
              <a:avLst/>
              <a:gdLst>
                <a:gd name="T0" fmla="*/ 1 w 1052"/>
                <a:gd name="T1" fmla="*/ 2 h 1352"/>
                <a:gd name="T2" fmla="*/ 0 w 1052"/>
                <a:gd name="T3" fmla="*/ 2 h 1352"/>
                <a:gd name="T4" fmla="*/ 0 w 1052"/>
                <a:gd name="T5" fmla="*/ 1 h 1352"/>
                <a:gd name="T6" fmla="*/ 0 w 1052"/>
                <a:gd name="T7" fmla="*/ 1 h 1352"/>
                <a:gd name="T8" fmla="*/ 0 w 1052"/>
                <a:gd name="T9" fmla="*/ 1 h 1352"/>
                <a:gd name="T10" fmla="*/ 0 w 1052"/>
                <a:gd name="T11" fmla="*/ 0 h 1352"/>
                <a:gd name="T12" fmla="*/ 0 w 1052"/>
                <a:gd name="T13" fmla="*/ 0 h 1352"/>
                <a:gd name="T14" fmla="*/ 0 w 1052"/>
                <a:gd name="T15" fmla="*/ 0 h 1352"/>
                <a:gd name="T16" fmla="*/ 1 w 1052"/>
                <a:gd name="T17" fmla="*/ 0 h 1352"/>
                <a:gd name="T18" fmla="*/ 1 w 1052"/>
                <a:gd name="T19" fmla="*/ 0 h 1352"/>
                <a:gd name="T20" fmla="*/ 1 w 1052"/>
                <a:gd name="T21" fmla="*/ 0 h 1352"/>
                <a:gd name="T22" fmla="*/ 1 w 1052"/>
                <a:gd name="T23" fmla="*/ 0 h 1352"/>
                <a:gd name="T24" fmla="*/ 2 w 1052"/>
                <a:gd name="T25" fmla="*/ 0 h 1352"/>
                <a:gd name="T26" fmla="*/ 2 w 1052"/>
                <a:gd name="T27" fmla="*/ 1 h 1352"/>
                <a:gd name="T28" fmla="*/ 2 w 1052"/>
                <a:gd name="T29" fmla="*/ 1 h 1352"/>
                <a:gd name="T30" fmla="*/ 1 w 1052"/>
                <a:gd name="T31" fmla="*/ 2 h 1352"/>
                <a:gd name="T32" fmla="*/ 1 w 1052"/>
                <a:gd name="T33" fmla="*/ 2 h 1352"/>
                <a:gd name="T34" fmla="*/ 1 w 1052"/>
                <a:gd name="T35" fmla="*/ 2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grpSp>
          <p:nvGrpSpPr>
            <p:cNvPr id="29712" name="Group 15"/>
            <p:cNvGrpSpPr>
              <a:grpSpLocks/>
            </p:cNvGrpSpPr>
            <p:nvPr/>
          </p:nvGrpSpPr>
          <p:grpSpPr bwMode="auto">
            <a:xfrm flipH="1">
              <a:off x="3749" y="1171"/>
              <a:ext cx="212" cy="213"/>
              <a:chOff x="1350" y="686"/>
              <a:chExt cx="1132" cy="1132"/>
            </a:xfrm>
          </p:grpSpPr>
          <p:sp>
            <p:nvSpPr>
              <p:cNvPr id="29714" name="AutoShape 16"/>
              <p:cNvSpPr>
                <a:spLocks noChangeArrowheads="1"/>
              </p:cNvSpPr>
              <p:nvPr/>
            </p:nvSpPr>
            <p:spPr bwMode="auto">
              <a:xfrm>
                <a:off x="1350" y="686"/>
                <a:ext cx="1132" cy="1132"/>
              </a:xfrm>
              <a:prstGeom prst="smileyFace">
                <a:avLst>
                  <a:gd name="adj" fmla="val -4653"/>
                </a:avLst>
              </a:prstGeom>
              <a:solidFill>
                <a:srgbClr val="FFCC99"/>
              </a:solidFill>
              <a:ln w="12700">
                <a:solidFill>
                  <a:srgbClr val="000000"/>
                </a:solidFill>
                <a:round/>
                <a:headEnd/>
                <a:tailEnd/>
              </a:ln>
            </p:spPr>
            <p:txBody>
              <a:bodyPr wrap="none" anchor="ctr"/>
              <a:lstStyle/>
              <a:p>
                <a:endParaRPr lang="en-US"/>
              </a:p>
            </p:txBody>
          </p:sp>
          <p:pic>
            <p:nvPicPr>
              <p:cNvPr id="29715" name="Picture 17" descr="j015193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33" y="783"/>
                <a:ext cx="38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9713" name="Picture 18" descr="BS01887_"/>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81" y="829"/>
              <a:ext cx="382"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703" name="Group 19"/>
          <p:cNvGrpSpPr>
            <a:grpSpLocks/>
          </p:cNvGrpSpPr>
          <p:nvPr/>
        </p:nvGrpSpPr>
        <p:grpSpPr bwMode="auto">
          <a:xfrm>
            <a:off x="8218488" y="428625"/>
            <a:ext cx="781050" cy="776288"/>
            <a:chOff x="3360" y="800"/>
            <a:chExt cx="620" cy="616"/>
          </a:xfrm>
        </p:grpSpPr>
        <p:sp>
          <p:nvSpPr>
            <p:cNvPr id="29704" name="AutoShape 20"/>
            <p:cNvSpPr>
              <a:spLocks noChangeArrowheads="1"/>
            </p:cNvSpPr>
            <p:nvPr/>
          </p:nvSpPr>
          <p:spPr bwMode="auto">
            <a:xfrm>
              <a:off x="3360" y="800"/>
              <a:ext cx="620" cy="616"/>
            </a:xfrm>
            <a:prstGeom prst="roundRect">
              <a:avLst>
                <a:gd name="adj" fmla="val 16667"/>
              </a:avLst>
            </a:prstGeom>
            <a:solidFill>
              <a:srgbClr val="CCFFCC"/>
            </a:solidFill>
            <a:ln w="12700" algn="ctr">
              <a:solidFill>
                <a:schemeClr val="bg1"/>
              </a:solidFill>
              <a:round/>
              <a:headEnd/>
              <a:tailEnd/>
            </a:ln>
          </p:spPr>
          <p:txBody>
            <a:bodyPr lIns="0" tIns="0" rIns="0" bIns="0" anchor="ctr">
              <a:spAutoFit/>
            </a:bodyPr>
            <a:lstStyle/>
            <a:p>
              <a:endParaRPr lang="en-US"/>
            </a:p>
          </p:txBody>
        </p:sp>
        <p:sp>
          <p:nvSpPr>
            <p:cNvPr id="29705" name="Freeform 21"/>
            <p:cNvSpPr>
              <a:spLocks/>
            </p:cNvSpPr>
            <p:nvPr/>
          </p:nvSpPr>
          <p:spPr bwMode="auto">
            <a:xfrm>
              <a:off x="3403" y="830"/>
              <a:ext cx="212" cy="274"/>
            </a:xfrm>
            <a:custGeom>
              <a:avLst/>
              <a:gdLst>
                <a:gd name="T0" fmla="*/ 1 w 1052"/>
                <a:gd name="T1" fmla="*/ 2 h 1352"/>
                <a:gd name="T2" fmla="*/ 0 w 1052"/>
                <a:gd name="T3" fmla="*/ 2 h 1352"/>
                <a:gd name="T4" fmla="*/ 0 w 1052"/>
                <a:gd name="T5" fmla="*/ 1 h 1352"/>
                <a:gd name="T6" fmla="*/ 0 w 1052"/>
                <a:gd name="T7" fmla="*/ 1 h 1352"/>
                <a:gd name="T8" fmla="*/ 0 w 1052"/>
                <a:gd name="T9" fmla="*/ 1 h 1352"/>
                <a:gd name="T10" fmla="*/ 0 w 1052"/>
                <a:gd name="T11" fmla="*/ 0 h 1352"/>
                <a:gd name="T12" fmla="*/ 0 w 1052"/>
                <a:gd name="T13" fmla="*/ 0 h 1352"/>
                <a:gd name="T14" fmla="*/ 0 w 1052"/>
                <a:gd name="T15" fmla="*/ 0 h 1352"/>
                <a:gd name="T16" fmla="*/ 1 w 1052"/>
                <a:gd name="T17" fmla="*/ 0 h 1352"/>
                <a:gd name="T18" fmla="*/ 1 w 1052"/>
                <a:gd name="T19" fmla="*/ 0 h 1352"/>
                <a:gd name="T20" fmla="*/ 1 w 1052"/>
                <a:gd name="T21" fmla="*/ 0 h 1352"/>
                <a:gd name="T22" fmla="*/ 1 w 1052"/>
                <a:gd name="T23" fmla="*/ 0 h 1352"/>
                <a:gd name="T24" fmla="*/ 2 w 1052"/>
                <a:gd name="T25" fmla="*/ 0 h 1352"/>
                <a:gd name="T26" fmla="*/ 2 w 1052"/>
                <a:gd name="T27" fmla="*/ 1 h 1352"/>
                <a:gd name="T28" fmla="*/ 2 w 1052"/>
                <a:gd name="T29" fmla="*/ 1 h 1352"/>
                <a:gd name="T30" fmla="*/ 1 w 1052"/>
                <a:gd name="T31" fmla="*/ 2 h 1352"/>
                <a:gd name="T32" fmla="*/ 1 w 1052"/>
                <a:gd name="T33" fmla="*/ 2 h 1352"/>
                <a:gd name="T34" fmla="*/ 1 w 1052"/>
                <a:gd name="T35" fmla="*/ 2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grpSp>
          <p:nvGrpSpPr>
            <p:cNvPr id="29706" name="Group 22"/>
            <p:cNvGrpSpPr>
              <a:grpSpLocks/>
            </p:cNvGrpSpPr>
            <p:nvPr/>
          </p:nvGrpSpPr>
          <p:grpSpPr bwMode="auto">
            <a:xfrm flipH="1">
              <a:off x="3749" y="1171"/>
              <a:ext cx="212" cy="213"/>
              <a:chOff x="1350" y="686"/>
              <a:chExt cx="1132" cy="1132"/>
            </a:xfrm>
          </p:grpSpPr>
          <p:sp>
            <p:nvSpPr>
              <p:cNvPr id="29708" name="AutoShape 23"/>
              <p:cNvSpPr>
                <a:spLocks noChangeArrowheads="1"/>
              </p:cNvSpPr>
              <p:nvPr/>
            </p:nvSpPr>
            <p:spPr bwMode="auto">
              <a:xfrm>
                <a:off x="1350" y="686"/>
                <a:ext cx="1132" cy="1132"/>
              </a:xfrm>
              <a:prstGeom prst="smileyFace">
                <a:avLst>
                  <a:gd name="adj" fmla="val -4653"/>
                </a:avLst>
              </a:prstGeom>
              <a:solidFill>
                <a:srgbClr val="FFCC99"/>
              </a:solidFill>
              <a:ln w="12700">
                <a:solidFill>
                  <a:srgbClr val="000000"/>
                </a:solidFill>
                <a:round/>
                <a:headEnd/>
                <a:tailEnd/>
              </a:ln>
            </p:spPr>
            <p:txBody>
              <a:bodyPr wrap="none" anchor="ctr"/>
              <a:lstStyle/>
              <a:p>
                <a:endParaRPr lang="en-US"/>
              </a:p>
            </p:txBody>
          </p:sp>
          <p:pic>
            <p:nvPicPr>
              <p:cNvPr id="29709" name="Picture 24" descr="j015193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33" y="783"/>
                <a:ext cx="38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9707" name="Picture 25" descr="BS01887_"/>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81" y="829"/>
              <a:ext cx="382"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Lesson outline</a:t>
            </a:r>
          </a:p>
        </p:txBody>
      </p:sp>
      <p:sp>
        <p:nvSpPr>
          <p:cNvPr id="6147" name="Rectangle 3"/>
          <p:cNvSpPr>
            <a:spLocks noGrp="1" noChangeArrowheads="1"/>
          </p:cNvSpPr>
          <p:nvPr>
            <p:ph idx="1"/>
          </p:nvPr>
        </p:nvSpPr>
        <p:spPr/>
        <p:txBody>
          <a:bodyPr/>
          <a:lstStyle/>
          <a:p>
            <a:pPr>
              <a:lnSpc>
                <a:spcPct val="150000"/>
              </a:lnSpc>
              <a:buFont typeface="Arial" charset="0"/>
              <a:buChar char="•"/>
            </a:pPr>
            <a:r>
              <a:rPr lang="en-US" sz="2800" dirty="0"/>
              <a:t>The ClaimCenter data model</a:t>
            </a:r>
          </a:p>
          <a:p>
            <a:pPr>
              <a:lnSpc>
                <a:spcPct val="150000"/>
              </a:lnSpc>
              <a:buFont typeface="Arial" charset="0"/>
              <a:buChar char="•"/>
            </a:pPr>
            <a:r>
              <a:rPr lang="en-US" sz="2800" dirty="0">
                <a:solidFill>
                  <a:schemeClr val="hlink"/>
                </a:solidFill>
              </a:rPr>
              <a:t>The claim file</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9153" y="859076"/>
            <a:ext cx="8620986" cy="5536961"/>
          </a:xfrm>
          <a:prstGeom prst="rect">
            <a:avLst/>
          </a:prstGeom>
        </p:spPr>
      </p:pic>
      <p:sp>
        <p:nvSpPr>
          <p:cNvPr id="31747" name="Rectangle 41"/>
          <p:cNvSpPr>
            <a:spLocks noChangeArrowheads="1"/>
          </p:cNvSpPr>
          <p:nvPr/>
        </p:nvSpPr>
        <p:spPr bwMode="auto">
          <a:xfrm>
            <a:off x="4971026" y="2168294"/>
            <a:ext cx="3729497" cy="3017520"/>
          </a:xfrm>
          <a:prstGeom prst="rect">
            <a:avLst/>
          </a:prstGeom>
          <a:noFill/>
          <a:ln w="952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endParaRPr lang="en-US"/>
          </a:p>
        </p:txBody>
      </p:sp>
      <p:sp>
        <p:nvSpPr>
          <p:cNvPr id="31748" name="Rectangle 3"/>
          <p:cNvSpPr>
            <a:spLocks noGrp="1" noChangeArrowheads="1"/>
          </p:cNvSpPr>
          <p:nvPr>
            <p:ph type="title"/>
          </p:nvPr>
        </p:nvSpPr>
        <p:spPr/>
        <p:txBody>
          <a:bodyPr/>
          <a:lstStyle/>
          <a:p>
            <a:r>
              <a:rPr lang="en-US" dirty="0"/>
              <a:t>Incidents</a:t>
            </a:r>
          </a:p>
        </p:txBody>
      </p:sp>
      <p:grpSp>
        <p:nvGrpSpPr>
          <p:cNvPr id="31749" name="Group 28"/>
          <p:cNvGrpSpPr>
            <a:grpSpLocks/>
          </p:cNvGrpSpPr>
          <p:nvPr/>
        </p:nvGrpSpPr>
        <p:grpSpPr bwMode="auto">
          <a:xfrm>
            <a:off x="7600950" y="81975"/>
            <a:ext cx="1273175" cy="873125"/>
            <a:chOff x="1808" y="2634"/>
            <a:chExt cx="1186" cy="813"/>
          </a:xfrm>
        </p:grpSpPr>
        <p:grpSp>
          <p:nvGrpSpPr>
            <p:cNvPr id="31774" name="Group 29"/>
            <p:cNvGrpSpPr>
              <a:grpSpLocks/>
            </p:cNvGrpSpPr>
            <p:nvPr/>
          </p:nvGrpSpPr>
          <p:grpSpPr bwMode="auto">
            <a:xfrm>
              <a:off x="1808" y="2634"/>
              <a:ext cx="1186" cy="813"/>
              <a:chOff x="1732" y="3507"/>
              <a:chExt cx="1186" cy="813"/>
            </a:xfrm>
          </p:grpSpPr>
          <p:sp>
            <p:nvSpPr>
              <p:cNvPr id="31781" name="AutoShape 30"/>
              <p:cNvSpPr>
                <a:spLocks noChangeArrowheads="1"/>
              </p:cNvSpPr>
              <p:nvPr/>
            </p:nvSpPr>
            <p:spPr bwMode="auto">
              <a:xfrm>
                <a:off x="1732" y="3507"/>
                <a:ext cx="1186" cy="813"/>
              </a:xfrm>
              <a:prstGeom prst="roundRect">
                <a:avLst>
                  <a:gd name="adj" fmla="val 16667"/>
                </a:avLst>
              </a:prstGeom>
              <a:solidFill>
                <a:schemeClr val="folHlink"/>
              </a:solidFill>
              <a:ln w="28575" algn="ctr">
                <a:solidFill>
                  <a:schemeClr val="folHlink"/>
                </a:solidFill>
                <a:round/>
                <a:headEnd/>
                <a:tailEnd/>
              </a:ln>
            </p:spPr>
            <p:txBody>
              <a:bodyPr lIns="0" tIns="0" rIns="0" bIns="0" anchor="ctr">
                <a:spAutoFit/>
              </a:bodyPr>
              <a:lstStyle/>
              <a:p>
                <a:endParaRPr lang="en-US"/>
              </a:p>
            </p:txBody>
          </p:sp>
          <p:sp>
            <p:nvSpPr>
              <p:cNvPr id="31782" name="AutoShape 31"/>
              <p:cNvSpPr>
                <a:spLocks noChangeArrowheads="1"/>
              </p:cNvSpPr>
              <p:nvPr/>
            </p:nvSpPr>
            <p:spPr bwMode="auto">
              <a:xfrm>
                <a:off x="1762" y="3537"/>
                <a:ext cx="1127" cy="754"/>
              </a:xfrm>
              <a:prstGeom prst="roundRect">
                <a:avLst>
                  <a:gd name="adj" fmla="val 16667"/>
                </a:avLst>
              </a:prstGeom>
              <a:solidFill>
                <a:srgbClr val="FFFFFF"/>
              </a:solidFill>
              <a:ln w="28575" algn="ctr">
                <a:solidFill>
                  <a:schemeClr val="folHlink"/>
                </a:solidFill>
                <a:round/>
                <a:headEnd/>
                <a:tailEnd/>
              </a:ln>
            </p:spPr>
            <p:txBody>
              <a:bodyPr lIns="0" tIns="0" rIns="0" bIns="0" anchor="ctr">
                <a:spAutoFit/>
              </a:bodyPr>
              <a:lstStyle/>
              <a:p>
                <a:endParaRPr lang="en-US"/>
              </a:p>
            </p:txBody>
          </p:sp>
        </p:grpSp>
        <p:grpSp>
          <p:nvGrpSpPr>
            <p:cNvPr id="31775" name="Group 32"/>
            <p:cNvGrpSpPr>
              <a:grpSpLocks/>
            </p:cNvGrpSpPr>
            <p:nvPr/>
          </p:nvGrpSpPr>
          <p:grpSpPr bwMode="auto">
            <a:xfrm>
              <a:off x="2083" y="2655"/>
              <a:ext cx="617" cy="784"/>
              <a:chOff x="2900" y="2726"/>
              <a:chExt cx="505" cy="642"/>
            </a:xfrm>
          </p:grpSpPr>
          <p:sp>
            <p:nvSpPr>
              <p:cNvPr id="31776" name="Oval 33"/>
              <p:cNvSpPr>
                <a:spLocks noChangeArrowheads="1"/>
              </p:cNvSpPr>
              <p:nvPr/>
            </p:nvSpPr>
            <p:spPr bwMode="auto">
              <a:xfrm>
                <a:off x="3036" y="2726"/>
                <a:ext cx="251" cy="274"/>
              </a:xfrm>
              <a:prstGeom prst="ellipse">
                <a:avLst/>
              </a:prstGeom>
              <a:solidFill>
                <a:schemeClr val="folHlink"/>
              </a:solidFill>
              <a:ln w="12700" algn="ctr">
                <a:solidFill>
                  <a:schemeClr val="bg1"/>
                </a:solidFill>
                <a:round/>
                <a:headEnd/>
                <a:tailEnd/>
              </a:ln>
            </p:spPr>
            <p:txBody>
              <a:bodyPr lIns="0" tIns="0" rIns="0" bIns="0" anchor="ctr">
                <a:spAutoFit/>
              </a:bodyPr>
              <a:lstStyle/>
              <a:p>
                <a:endParaRPr lang="en-US"/>
              </a:p>
            </p:txBody>
          </p:sp>
          <p:sp>
            <p:nvSpPr>
              <p:cNvPr id="31777" name="Freeform 34"/>
              <p:cNvSpPr>
                <a:spLocks/>
              </p:cNvSpPr>
              <p:nvPr/>
            </p:nvSpPr>
            <p:spPr bwMode="auto">
              <a:xfrm>
                <a:off x="2931" y="2996"/>
                <a:ext cx="474" cy="372"/>
              </a:xfrm>
              <a:custGeom>
                <a:avLst/>
                <a:gdLst>
                  <a:gd name="T0" fmla="*/ 201 w 474"/>
                  <a:gd name="T1" fmla="*/ 0 h 372"/>
                  <a:gd name="T2" fmla="*/ 86 w 474"/>
                  <a:gd name="T3" fmla="*/ 21 h 372"/>
                  <a:gd name="T4" fmla="*/ 12 w 474"/>
                  <a:gd name="T5" fmla="*/ 61 h 372"/>
                  <a:gd name="T6" fmla="*/ 0 w 474"/>
                  <a:gd name="T7" fmla="*/ 188 h 372"/>
                  <a:gd name="T8" fmla="*/ 6 w 474"/>
                  <a:gd name="T9" fmla="*/ 275 h 372"/>
                  <a:gd name="T10" fmla="*/ 110 w 474"/>
                  <a:gd name="T11" fmla="*/ 310 h 372"/>
                  <a:gd name="T12" fmla="*/ 104 w 474"/>
                  <a:gd name="T13" fmla="*/ 372 h 372"/>
                  <a:gd name="T14" fmla="*/ 385 w 474"/>
                  <a:gd name="T15" fmla="*/ 357 h 372"/>
                  <a:gd name="T16" fmla="*/ 390 w 474"/>
                  <a:gd name="T17" fmla="*/ 280 h 372"/>
                  <a:gd name="T18" fmla="*/ 474 w 474"/>
                  <a:gd name="T19" fmla="*/ 211 h 372"/>
                  <a:gd name="T20" fmla="*/ 465 w 474"/>
                  <a:gd name="T21" fmla="*/ 67 h 372"/>
                  <a:gd name="T22" fmla="*/ 438 w 474"/>
                  <a:gd name="T23" fmla="*/ 16 h 372"/>
                  <a:gd name="T24" fmla="*/ 201 w 474"/>
                  <a:gd name="T25" fmla="*/ 0 h 3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74"/>
                  <a:gd name="T40" fmla="*/ 0 h 372"/>
                  <a:gd name="T41" fmla="*/ 474 w 474"/>
                  <a:gd name="T42" fmla="*/ 372 h 3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74" h="372">
                    <a:moveTo>
                      <a:pt x="201" y="0"/>
                    </a:moveTo>
                    <a:lnTo>
                      <a:pt x="86" y="21"/>
                    </a:lnTo>
                    <a:lnTo>
                      <a:pt x="12" y="61"/>
                    </a:lnTo>
                    <a:lnTo>
                      <a:pt x="0" y="188"/>
                    </a:lnTo>
                    <a:lnTo>
                      <a:pt x="6" y="275"/>
                    </a:lnTo>
                    <a:lnTo>
                      <a:pt x="110" y="310"/>
                    </a:lnTo>
                    <a:lnTo>
                      <a:pt x="104" y="372"/>
                    </a:lnTo>
                    <a:lnTo>
                      <a:pt x="385" y="357"/>
                    </a:lnTo>
                    <a:lnTo>
                      <a:pt x="390" y="280"/>
                    </a:lnTo>
                    <a:lnTo>
                      <a:pt x="474" y="211"/>
                    </a:lnTo>
                    <a:lnTo>
                      <a:pt x="465" y="67"/>
                    </a:lnTo>
                    <a:lnTo>
                      <a:pt x="438" y="16"/>
                    </a:lnTo>
                    <a:lnTo>
                      <a:pt x="201" y="0"/>
                    </a:lnTo>
                    <a:close/>
                  </a:path>
                </a:pathLst>
              </a:custGeom>
              <a:solidFill>
                <a:schemeClr val="folHlink"/>
              </a:solidFill>
              <a:ln w="12700">
                <a:solidFill>
                  <a:schemeClr val="bg1"/>
                </a:solidFill>
                <a:round/>
                <a:headEnd/>
                <a:tailEnd/>
              </a:ln>
            </p:spPr>
            <p:txBody>
              <a:bodyPr lIns="0" tIns="0" rIns="0" bIns="0" anchor="ctr">
                <a:spAutoFit/>
              </a:bodyPr>
              <a:lstStyle/>
              <a:p>
                <a:endParaRPr lang="en-US"/>
              </a:p>
            </p:txBody>
          </p:sp>
          <p:sp>
            <p:nvSpPr>
              <p:cNvPr id="31778" name="Freeform 35"/>
              <p:cNvSpPr>
                <a:spLocks/>
              </p:cNvSpPr>
              <p:nvPr/>
            </p:nvSpPr>
            <p:spPr bwMode="auto">
              <a:xfrm>
                <a:off x="2900" y="3068"/>
                <a:ext cx="409" cy="264"/>
              </a:xfrm>
              <a:custGeom>
                <a:avLst/>
                <a:gdLst>
                  <a:gd name="T0" fmla="*/ 5 w 559"/>
                  <a:gd name="T1" fmla="*/ 1 h 434"/>
                  <a:gd name="T2" fmla="*/ 62 w 559"/>
                  <a:gd name="T3" fmla="*/ 0 h 434"/>
                  <a:gd name="T4" fmla="*/ 57 w 559"/>
                  <a:gd name="T5" fmla="*/ 26 h 434"/>
                  <a:gd name="T6" fmla="*/ 110 w 559"/>
                  <a:gd name="T7" fmla="*/ 19 h 434"/>
                  <a:gd name="T8" fmla="*/ 144 w 559"/>
                  <a:gd name="T9" fmla="*/ 25 h 434"/>
                  <a:gd name="T10" fmla="*/ 160 w 559"/>
                  <a:gd name="T11" fmla="*/ 40 h 434"/>
                  <a:gd name="T12" fmla="*/ 149 w 559"/>
                  <a:gd name="T13" fmla="*/ 54 h 434"/>
                  <a:gd name="T14" fmla="*/ 110 w 559"/>
                  <a:gd name="T15" fmla="*/ 60 h 434"/>
                  <a:gd name="T16" fmla="*/ 67 w 559"/>
                  <a:gd name="T17" fmla="*/ 60 h 434"/>
                  <a:gd name="T18" fmla="*/ 26 w 559"/>
                  <a:gd name="T19" fmla="*/ 56 h 434"/>
                  <a:gd name="T20" fmla="*/ 2 w 559"/>
                  <a:gd name="T21" fmla="*/ 43 h 434"/>
                  <a:gd name="T22" fmla="*/ 0 w 559"/>
                  <a:gd name="T23" fmla="*/ 20 h 434"/>
                  <a:gd name="T24" fmla="*/ 5 w 559"/>
                  <a:gd name="T25" fmla="*/ 1 h 43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59"/>
                  <a:gd name="T40" fmla="*/ 0 h 434"/>
                  <a:gd name="T41" fmla="*/ 559 w 559"/>
                  <a:gd name="T42" fmla="*/ 434 h 43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59" h="434">
                    <a:moveTo>
                      <a:pt x="17" y="8"/>
                    </a:moveTo>
                    <a:lnTo>
                      <a:pt x="217" y="0"/>
                    </a:lnTo>
                    <a:lnTo>
                      <a:pt x="200" y="192"/>
                    </a:lnTo>
                    <a:lnTo>
                      <a:pt x="384" y="142"/>
                    </a:lnTo>
                    <a:lnTo>
                      <a:pt x="501" y="184"/>
                    </a:lnTo>
                    <a:lnTo>
                      <a:pt x="559" y="292"/>
                    </a:lnTo>
                    <a:lnTo>
                      <a:pt x="517" y="392"/>
                    </a:lnTo>
                    <a:lnTo>
                      <a:pt x="384" y="434"/>
                    </a:lnTo>
                    <a:lnTo>
                      <a:pt x="234" y="434"/>
                    </a:lnTo>
                    <a:lnTo>
                      <a:pt x="92" y="409"/>
                    </a:lnTo>
                    <a:lnTo>
                      <a:pt x="8" y="317"/>
                    </a:lnTo>
                    <a:lnTo>
                      <a:pt x="0" y="150"/>
                    </a:lnTo>
                    <a:lnTo>
                      <a:pt x="17" y="8"/>
                    </a:lnTo>
                    <a:close/>
                  </a:path>
                </a:pathLst>
              </a:custGeom>
              <a:solidFill>
                <a:schemeClr val="hlink"/>
              </a:solidFill>
              <a:ln w="6350">
                <a:solidFill>
                  <a:schemeClr val="bg1"/>
                </a:solidFill>
                <a:round/>
                <a:headEnd/>
                <a:tailEnd/>
              </a:ln>
            </p:spPr>
            <p:txBody>
              <a:bodyPr wrap="none" lIns="0" tIns="0" rIns="0" bIns="0" anchor="ctr">
                <a:spAutoFit/>
              </a:bodyPr>
              <a:lstStyle/>
              <a:p>
                <a:endParaRPr lang="en-US"/>
              </a:p>
            </p:txBody>
          </p:sp>
          <p:sp>
            <p:nvSpPr>
              <p:cNvPr id="31779" name="Freeform 36"/>
              <p:cNvSpPr>
                <a:spLocks/>
              </p:cNvSpPr>
              <p:nvPr/>
            </p:nvSpPr>
            <p:spPr bwMode="auto">
              <a:xfrm>
                <a:off x="3022" y="2996"/>
                <a:ext cx="219" cy="331"/>
              </a:xfrm>
              <a:custGeom>
                <a:avLst/>
                <a:gdLst>
                  <a:gd name="T0" fmla="*/ 71 w 300"/>
                  <a:gd name="T1" fmla="*/ 0 h 543"/>
                  <a:gd name="T2" fmla="*/ 0 w 300"/>
                  <a:gd name="T3" fmla="*/ 75 h 543"/>
                  <a:gd name="T4" fmla="*/ 54 w 300"/>
                  <a:gd name="T5" fmla="*/ 75 h 543"/>
                  <a:gd name="T6" fmla="*/ 85 w 300"/>
                  <a:gd name="T7" fmla="*/ 2 h 543"/>
                  <a:gd name="T8" fmla="*/ 0 60000 65536"/>
                  <a:gd name="T9" fmla="*/ 0 60000 65536"/>
                  <a:gd name="T10" fmla="*/ 0 60000 65536"/>
                  <a:gd name="T11" fmla="*/ 0 60000 65536"/>
                  <a:gd name="T12" fmla="*/ 0 w 300"/>
                  <a:gd name="T13" fmla="*/ 0 h 543"/>
                  <a:gd name="T14" fmla="*/ 300 w 300"/>
                  <a:gd name="T15" fmla="*/ 543 h 543"/>
                </a:gdLst>
                <a:ahLst/>
                <a:cxnLst>
                  <a:cxn ang="T8">
                    <a:pos x="T0" y="T1"/>
                  </a:cxn>
                  <a:cxn ang="T9">
                    <a:pos x="T2" y="T3"/>
                  </a:cxn>
                  <a:cxn ang="T10">
                    <a:pos x="T4" y="T5"/>
                  </a:cxn>
                  <a:cxn ang="T11">
                    <a:pos x="T6" y="T7"/>
                  </a:cxn>
                </a:cxnLst>
                <a:rect l="T12" t="T13" r="T14" b="T15"/>
                <a:pathLst>
                  <a:path w="300" h="543">
                    <a:moveTo>
                      <a:pt x="250" y="0"/>
                    </a:moveTo>
                    <a:lnTo>
                      <a:pt x="0" y="543"/>
                    </a:lnTo>
                    <a:lnTo>
                      <a:pt x="192" y="543"/>
                    </a:lnTo>
                    <a:lnTo>
                      <a:pt x="300" y="17"/>
                    </a:lnTo>
                  </a:path>
                </a:pathLst>
              </a:custGeom>
              <a:solidFill>
                <a:schemeClr val="hlink"/>
              </a:solidFill>
              <a:ln w="6350">
                <a:solidFill>
                  <a:schemeClr val="bg1"/>
                </a:solidFill>
                <a:round/>
                <a:headEnd/>
                <a:tailEnd/>
              </a:ln>
            </p:spPr>
            <p:txBody>
              <a:bodyPr wrap="none" lIns="0" tIns="0" rIns="0" bIns="0" anchor="ctr">
                <a:spAutoFit/>
              </a:bodyPr>
              <a:lstStyle/>
              <a:p>
                <a:endParaRPr lang="en-US"/>
              </a:p>
            </p:txBody>
          </p:sp>
          <p:sp>
            <p:nvSpPr>
              <p:cNvPr id="31780" name="Line 37"/>
              <p:cNvSpPr>
                <a:spLocks noChangeShapeType="1"/>
              </p:cNvSpPr>
              <p:nvPr/>
            </p:nvSpPr>
            <p:spPr bwMode="auto">
              <a:xfrm flipV="1">
                <a:off x="3321" y="3093"/>
                <a:ext cx="13" cy="178"/>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grpSp>
        <p:nvGrpSpPr>
          <p:cNvPr id="31750" name="Group 4"/>
          <p:cNvGrpSpPr>
            <a:grpSpLocks/>
          </p:cNvGrpSpPr>
          <p:nvPr/>
        </p:nvGrpSpPr>
        <p:grpSpPr bwMode="auto">
          <a:xfrm>
            <a:off x="6835775" y="475675"/>
            <a:ext cx="1216025" cy="833438"/>
            <a:chOff x="463" y="1743"/>
            <a:chExt cx="1186" cy="813"/>
          </a:xfrm>
        </p:grpSpPr>
        <p:sp>
          <p:nvSpPr>
            <p:cNvPr id="31754" name="Freeform 5"/>
            <p:cNvSpPr>
              <a:spLocks/>
            </p:cNvSpPr>
            <p:nvPr/>
          </p:nvSpPr>
          <p:spPr bwMode="auto">
            <a:xfrm>
              <a:off x="1338" y="2248"/>
              <a:ext cx="137" cy="216"/>
            </a:xfrm>
            <a:custGeom>
              <a:avLst/>
              <a:gdLst>
                <a:gd name="T0" fmla="*/ 1 w 530"/>
                <a:gd name="T1" fmla="*/ 4 h 849"/>
                <a:gd name="T2" fmla="*/ 1 w 530"/>
                <a:gd name="T3" fmla="*/ 4 h 849"/>
                <a:gd name="T4" fmla="*/ 1 w 530"/>
                <a:gd name="T5" fmla="*/ 3 h 849"/>
                <a:gd name="T6" fmla="*/ 0 w 530"/>
                <a:gd name="T7" fmla="*/ 3 h 849"/>
                <a:gd name="T8" fmla="*/ 0 w 530"/>
                <a:gd name="T9" fmla="*/ 3 h 849"/>
                <a:gd name="T10" fmla="*/ 0 w 530"/>
                <a:gd name="T11" fmla="*/ 2 h 849"/>
                <a:gd name="T12" fmla="*/ 0 w 530"/>
                <a:gd name="T13" fmla="*/ 2 h 849"/>
                <a:gd name="T14" fmla="*/ 0 w 530"/>
                <a:gd name="T15" fmla="*/ 1 h 849"/>
                <a:gd name="T16" fmla="*/ 0 w 530"/>
                <a:gd name="T17" fmla="*/ 1 h 849"/>
                <a:gd name="T18" fmla="*/ 1 w 530"/>
                <a:gd name="T19" fmla="*/ 1 h 849"/>
                <a:gd name="T20" fmla="*/ 1 w 530"/>
                <a:gd name="T21" fmla="*/ 0 h 849"/>
                <a:gd name="T22" fmla="*/ 1 w 530"/>
                <a:gd name="T23" fmla="*/ 0 h 849"/>
                <a:gd name="T24" fmla="*/ 2 w 530"/>
                <a:gd name="T25" fmla="*/ 0 h 849"/>
                <a:gd name="T26" fmla="*/ 2 w 530"/>
                <a:gd name="T27" fmla="*/ 0 h 849"/>
                <a:gd name="T28" fmla="*/ 2 w 530"/>
                <a:gd name="T29" fmla="*/ 1 h 849"/>
                <a:gd name="T30" fmla="*/ 2 w 530"/>
                <a:gd name="T31" fmla="*/ 1 h 849"/>
                <a:gd name="T32" fmla="*/ 2 w 530"/>
                <a:gd name="T33" fmla="*/ 2 h 849"/>
                <a:gd name="T34" fmla="*/ 2 w 530"/>
                <a:gd name="T35" fmla="*/ 2 h 849"/>
                <a:gd name="T36" fmla="*/ 2 w 530"/>
                <a:gd name="T37" fmla="*/ 3 h 849"/>
                <a:gd name="T38" fmla="*/ 2 w 530"/>
                <a:gd name="T39" fmla="*/ 3 h 849"/>
                <a:gd name="T40" fmla="*/ 2 w 530"/>
                <a:gd name="T41" fmla="*/ 3 h 849"/>
                <a:gd name="T42" fmla="*/ 1 w 530"/>
                <a:gd name="T43" fmla="*/ 4 h 849"/>
                <a:gd name="T44" fmla="*/ 1 w 530"/>
                <a:gd name="T45" fmla="*/ 4 h 8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30"/>
                <a:gd name="T70" fmla="*/ 0 h 849"/>
                <a:gd name="T71" fmla="*/ 530 w 530"/>
                <a:gd name="T72" fmla="*/ 849 h 8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30" h="849">
                  <a:moveTo>
                    <a:pt x="302" y="838"/>
                  </a:moveTo>
                  <a:lnTo>
                    <a:pt x="222" y="849"/>
                  </a:lnTo>
                  <a:lnTo>
                    <a:pt x="148" y="821"/>
                  </a:lnTo>
                  <a:lnTo>
                    <a:pt x="81" y="756"/>
                  </a:lnTo>
                  <a:lnTo>
                    <a:pt x="34" y="665"/>
                  </a:lnTo>
                  <a:lnTo>
                    <a:pt x="5" y="551"/>
                  </a:lnTo>
                  <a:lnTo>
                    <a:pt x="0" y="425"/>
                  </a:lnTo>
                  <a:lnTo>
                    <a:pt x="19" y="300"/>
                  </a:lnTo>
                  <a:lnTo>
                    <a:pt x="59" y="184"/>
                  </a:lnTo>
                  <a:lnTo>
                    <a:pt x="118" y="93"/>
                  </a:lnTo>
                  <a:lnTo>
                    <a:pt x="190" y="28"/>
                  </a:lnTo>
                  <a:lnTo>
                    <a:pt x="268" y="0"/>
                  </a:lnTo>
                  <a:lnTo>
                    <a:pt x="346" y="9"/>
                  </a:lnTo>
                  <a:lnTo>
                    <a:pt x="416" y="55"/>
                  </a:lnTo>
                  <a:lnTo>
                    <a:pt x="473" y="133"/>
                  </a:lnTo>
                  <a:lnTo>
                    <a:pt x="513" y="237"/>
                  </a:lnTo>
                  <a:lnTo>
                    <a:pt x="530" y="359"/>
                  </a:lnTo>
                  <a:lnTo>
                    <a:pt x="522" y="484"/>
                  </a:lnTo>
                  <a:lnTo>
                    <a:pt x="494" y="606"/>
                  </a:lnTo>
                  <a:lnTo>
                    <a:pt x="445" y="712"/>
                  </a:lnTo>
                  <a:lnTo>
                    <a:pt x="378" y="790"/>
                  </a:lnTo>
                  <a:lnTo>
                    <a:pt x="302" y="8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755" name="Freeform 6"/>
            <p:cNvSpPr>
              <a:spLocks/>
            </p:cNvSpPr>
            <p:nvPr/>
          </p:nvSpPr>
          <p:spPr bwMode="auto">
            <a:xfrm>
              <a:off x="1137" y="2095"/>
              <a:ext cx="14" cy="10"/>
            </a:xfrm>
            <a:custGeom>
              <a:avLst/>
              <a:gdLst>
                <a:gd name="T0" fmla="*/ 0 w 53"/>
                <a:gd name="T1" fmla="*/ 0 h 43"/>
                <a:gd name="T2" fmla="*/ 0 w 53"/>
                <a:gd name="T3" fmla="*/ 0 h 43"/>
                <a:gd name="T4" fmla="*/ 0 w 53"/>
                <a:gd name="T5" fmla="*/ 0 h 43"/>
                <a:gd name="T6" fmla="*/ 0 w 53"/>
                <a:gd name="T7" fmla="*/ 0 h 43"/>
                <a:gd name="T8" fmla="*/ 0 w 53"/>
                <a:gd name="T9" fmla="*/ 0 h 43"/>
                <a:gd name="T10" fmla="*/ 0 w 53"/>
                <a:gd name="T11" fmla="*/ 0 h 43"/>
                <a:gd name="T12" fmla="*/ 0 60000 65536"/>
                <a:gd name="T13" fmla="*/ 0 60000 65536"/>
                <a:gd name="T14" fmla="*/ 0 60000 65536"/>
                <a:gd name="T15" fmla="*/ 0 60000 65536"/>
                <a:gd name="T16" fmla="*/ 0 60000 65536"/>
                <a:gd name="T17" fmla="*/ 0 60000 65536"/>
                <a:gd name="T18" fmla="*/ 0 w 53"/>
                <a:gd name="T19" fmla="*/ 0 h 43"/>
                <a:gd name="T20" fmla="*/ 53 w 5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3" h="43">
                  <a:moveTo>
                    <a:pt x="53" y="28"/>
                  </a:moveTo>
                  <a:lnTo>
                    <a:pt x="30" y="0"/>
                  </a:lnTo>
                  <a:lnTo>
                    <a:pt x="0" y="26"/>
                  </a:lnTo>
                  <a:lnTo>
                    <a:pt x="9" y="43"/>
                  </a:lnTo>
                  <a:lnTo>
                    <a:pt x="5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756" name="AutoShape 7"/>
            <p:cNvSpPr>
              <a:spLocks noChangeArrowheads="1"/>
            </p:cNvSpPr>
            <p:nvPr/>
          </p:nvSpPr>
          <p:spPr bwMode="auto">
            <a:xfrm>
              <a:off x="463" y="1743"/>
              <a:ext cx="1186" cy="813"/>
            </a:xfrm>
            <a:prstGeom prst="roundRect">
              <a:avLst>
                <a:gd name="adj" fmla="val 16667"/>
              </a:avLst>
            </a:prstGeom>
            <a:solidFill>
              <a:schemeClr val="folHlink"/>
            </a:solidFill>
            <a:ln w="28575" algn="ctr">
              <a:solidFill>
                <a:schemeClr val="folHlink"/>
              </a:solidFill>
              <a:round/>
              <a:headEnd/>
              <a:tailEnd/>
            </a:ln>
          </p:spPr>
          <p:txBody>
            <a:bodyPr lIns="0" tIns="0" rIns="0" bIns="0" anchor="ctr">
              <a:spAutoFit/>
            </a:bodyPr>
            <a:lstStyle/>
            <a:p>
              <a:endParaRPr lang="en-US"/>
            </a:p>
          </p:txBody>
        </p:sp>
        <p:sp>
          <p:nvSpPr>
            <p:cNvPr id="31757" name="AutoShape 8"/>
            <p:cNvSpPr>
              <a:spLocks noChangeArrowheads="1"/>
            </p:cNvSpPr>
            <p:nvPr/>
          </p:nvSpPr>
          <p:spPr bwMode="auto">
            <a:xfrm>
              <a:off x="493" y="1773"/>
              <a:ext cx="1127" cy="754"/>
            </a:xfrm>
            <a:prstGeom prst="roundRect">
              <a:avLst>
                <a:gd name="adj" fmla="val 16667"/>
              </a:avLst>
            </a:prstGeom>
            <a:solidFill>
              <a:srgbClr val="FFFFFF"/>
            </a:solidFill>
            <a:ln w="28575" algn="ctr">
              <a:solidFill>
                <a:schemeClr val="folHlink"/>
              </a:solidFill>
              <a:round/>
              <a:headEnd/>
              <a:tailEnd/>
            </a:ln>
          </p:spPr>
          <p:txBody>
            <a:bodyPr lIns="0" tIns="0" rIns="0" bIns="0" anchor="ctr">
              <a:spAutoFit/>
            </a:bodyPr>
            <a:lstStyle/>
            <a:p>
              <a:endParaRPr lang="en-US"/>
            </a:p>
          </p:txBody>
        </p:sp>
        <p:sp>
          <p:nvSpPr>
            <p:cNvPr id="31758" name="Freeform 9"/>
            <p:cNvSpPr>
              <a:spLocks/>
            </p:cNvSpPr>
            <p:nvPr/>
          </p:nvSpPr>
          <p:spPr bwMode="auto">
            <a:xfrm>
              <a:off x="486" y="1841"/>
              <a:ext cx="1140" cy="526"/>
            </a:xfrm>
            <a:custGeom>
              <a:avLst/>
              <a:gdLst>
                <a:gd name="T0" fmla="*/ 90 w 1140"/>
                <a:gd name="T1" fmla="*/ 501 h 526"/>
                <a:gd name="T2" fmla="*/ 19 w 1140"/>
                <a:gd name="T3" fmla="*/ 463 h 526"/>
                <a:gd name="T4" fmla="*/ 0 w 1140"/>
                <a:gd name="T5" fmla="*/ 379 h 526"/>
                <a:gd name="T6" fmla="*/ 33 w 1140"/>
                <a:gd name="T7" fmla="*/ 286 h 526"/>
                <a:gd name="T8" fmla="*/ 121 w 1140"/>
                <a:gd name="T9" fmla="*/ 219 h 526"/>
                <a:gd name="T10" fmla="*/ 213 w 1140"/>
                <a:gd name="T11" fmla="*/ 187 h 526"/>
                <a:gd name="T12" fmla="*/ 231 w 1140"/>
                <a:gd name="T13" fmla="*/ 85 h 526"/>
                <a:gd name="T14" fmla="*/ 244 w 1140"/>
                <a:gd name="T15" fmla="*/ 55 h 526"/>
                <a:gd name="T16" fmla="*/ 261 w 1140"/>
                <a:gd name="T17" fmla="*/ 36 h 526"/>
                <a:gd name="T18" fmla="*/ 289 w 1140"/>
                <a:gd name="T19" fmla="*/ 21 h 526"/>
                <a:gd name="T20" fmla="*/ 321 w 1140"/>
                <a:gd name="T21" fmla="*/ 12 h 526"/>
                <a:gd name="T22" fmla="*/ 402 w 1140"/>
                <a:gd name="T23" fmla="*/ 6 h 526"/>
                <a:gd name="T24" fmla="*/ 492 w 1140"/>
                <a:gd name="T25" fmla="*/ 3 h 526"/>
                <a:gd name="T26" fmla="*/ 579 w 1140"/>
                <a:gd name="T27" fmla="*/ 0 h 526"/>
                <a:gd name="T28" fmla="*/ 652 w 1140"/>
                <a:gd name="T29" fmla="*/ 0 h 526"/>
                <a:gd name="T30" fmla="*/ 685 w 1140"/>
                <a:gd name="T31" fmla="*/ 7 h 526"/>
                <a:gd name="T32" fmla="*/ 720 w 1140"/>
                <a:gd name="T33" fmla="*/ 22 h 526"/>
                <a:gd name="T34" fmla="*/ 774 w 1140"/>
                <a:gd name="T35" fmla="*/ 192 h 526"/>
                <a:gd name="T36" fmla="*/ 822 w 1140"/>
                <a:gd name="T37" fmla="*/ 204 h 526"/>
                <a:gd name="T38" fmla="*/ 873 w 1140"/>
                <a:gd name="T39" fmla="*/ 181 h 526"/>
                <a:gd name="T40" fmla="*/ 886 w 1140"/>
                <a:gd name="T41" fmla="*/ 256 h 526"/>
                <a:gd name="T42" fmla="*/ 928 w 1140"/>
                <a:gd name="T43" fmla="*/ 180 h 526"/>
                <a:gd name="T44" fmla="*/ 946 w 1140"/>
                <a:gd name="T45" fmla="*/ 252 h 526"/>
                <a:gd name="T46" fmla="*/ 988 w 1140"/>
                <a:gd name="T47" fmla="*/ 187 h 526"/>
                <a:gd name="T48" fmla="*/ 1000 w 1140"/>
                <a:gd name="T49" fmla="*/ 252 h 526"/>
                <a:gd name="T50" fmla="*/ 1056 w 1140"/>
                <a:gd name="T51" fmla="*/ 195 h 526"/>
                <a:gd name="T52" fmla="*/ 1077 w 1140"/>
                <a:gd name="T53" fmla="*/ 262 h 526"/>
                <a:gd name="T54" fmla="*/ 1140 w 1140"/>
                <a:gd name="T55" fmla="*/ 327 h 526"/>
                <a:gd name="T56" fmla="*/ 1134 w 1140"/>
                <a:gd name="T57" fmla="*/ 429 h 526"/>
                <a:gd name="T58" fmla="*/ 1078 w 1140"/>
                <a:gd name="T59" fmla="*/ 513 h 526"/>
                <a:gd name="T60" fmla="*/ 1021 w 1140"/>
                <a:gd name="T61" fmla="*/ 519 h 526"/>
                <a:gd name="T62" fmla="*/ 1008 w 1140"/>
                <a:gd name="T63" fmla="*/ 384 h 526"/>
                <a:gd name="T64" fmla="*/ 996 w 1140"/>
                <a:gd name="T65" fmla="*/ 364 h 526"/>
                <a:gd name="T66" fmla="*/ 982 w 1140"/>
                <a:gd name="T67" fmla="*/ 351 h 526"/>
                <a:gd name="T68" fmla="*/ 937 w 1140"/>
                <a:gd name="T69" fmla="*/ 336 h 526"/>
                <a:gd name="T70" fmla="*/ 901 w 1140"/>
                <a:gd name="T71" fmla="*/ 340 h 526"/>
                <a:gd name="T72" fmla="*/ 882 w 1140"/>
                <a:gd name="T73" fmla="*/ 352 h 526"/>
                <a:gd name="T74" fmla="*/ 858 w 1140"/>
                <a:gd name="T75" fmla="*/ 381 h 526"/>
                <a:gd name="T76" fmla="*/ 847 w 1140"/>
                <a:gd name="T77" fmla="*/ 418 h 526"/>
                <a:gd name="T78" fmla="*/ 841 w 1140"/>
                <a:gd name="T79" fmla="*/ 463 h 526"/>
                <a:gd name="T80" fmla="*/ 843 w 1140"/>
                <a:gd name="T81" fmla="*/ 523 h 526"/>
                <a:gd name="T82" fmla="*/ 354 w 1140"/>
                <a:gd name="T83" fmla="*/ 526 h 526"/>
                <a:gd name="T84" fmla="*/ 346 w 1140"/>
                <a:gd name="T85" fmla="*/ 477 h 526"/>
                <a:gd name="T86" fmla="*/ 324 w 1140"/>
                <a:gd name="T87" fmla="*/ 430 h 526"/>
                <a:gd name="T88" fmla="*/ 289 w 1140"/>
                <a:gd name="T89" fmla="*/ 405 h 526"/>
                <a:gd name="T90" fmla="*/ 238 w 1140"/>
                <a:gd name="T91" fmla="*/ 388 h 526"/>
                <a:gd name="T92" fmla="*/ 184 w 1140"/>
                <a:gd name="T93" fmla="*/ 391 h 526"/>
                <a:gd name="T94" fmla="*/ 136 w 1140"/>
                <a:gd name="T95" fmla="*/ 412 h 526"/>
                <a:gd name="T96" fmla="*/ 100 w 1140"/>
                <a:gd name="T97" fmla="*/ 456 h 526"/>
                <a:gd name="T98" fmla="*/ 90 w 1140"/>
                <a:gd name="T99" fmla="*/ 501 h 52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40"/>
                <a:gd name="T151" fmla="*/ 0 h 526"/>
                <a:gd name="T152" fmla="*/ 1140 w 1140"/>
                <a:gd name="T153" fmla="*/ 526 h 52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40" h="526">
                  <a:moveTo>
                    <a:pt x="90" y="501"/>
                  </a:moveTo>
                  <a:lnTo>
                    <a:pt x="19" y="463"/>
                  </a:lnTo>
                  <a:lnTo>
                    <a:pt x="0" y="379"/>
                  </a:lnTo>
                  <a:lnTo>
                    <a:pt x="33" y="286"/>
                  </a:lnTo>
                  <a:lnTo>
                    <a:pt x="121" y="219"/>
                  </a:lnTo>
                  <a:lnTo>
                    <a:pt x="213" y="187"/>
                  </a:lnTo>
                  <a:lnTo>
                    <a:pt x="231" y="85"/>
                  </a:lnTo>
                  <a:lnTo>
                    <a:pt x="244" y="55"/>
                  </a:lnTo>
                  <a:lnTo>
                    <a:pt x="261" y="36"/>
                  </a:lnTo>
                  <a:lnTo>
                    <a:pt x="289" y="21"/>
                  </a:lnTo>
                  <a:lnTo>
                    <a:pt x="321" y="12"/>
                  </a:lnTo>
                  <a:lnTo>
                    <a:pt x="402" y="6"/>
                  </a:lnTo>
                  <a:lnTo>
                    <a:pt x="492" y="3"/>
                  </a:lnTo>
                  <a:lnTo>
                    <a:pt x="579" y="0"/>
                  </a:lnTo>
                  <a:lnTo>
                    <a:pt x="652" y="0"/>
                  </a:lnTo>
                  <a:lnTo>
                    <a:pt x="685" y="7"/>
                  </a:lnTo>
                  <a:lnTo>
                    <a:pt x="720" y="22"/>
                  </a:lnTo>
                  <a:lnTo>
                    <a:pt x="774" y="192"/>
                  </a:lnTo>
                  <a:lnTo>
                    <a:pt x="822" y="204"/>
                  </a:lnTo>
                  <a:lnTo>
                    <a:pt x="873" y="181"/>
                  </a:lnTo>
                  <a:lnTo>
                    <a:pt x="886" y="256"/>
                  </a:lnTo>
                  <a:lnTo>
                    <a:pt x="928" y="180"/>
                  </a:lnTo>
                  <a:lnTo>
                    <a:pt x="946" y="252"/>
                  </a:lnTo>
                  <a:lnTo>
                    <a:pt x="988" y="187"/>
                  </a:lnTo>
                  <a:lnTo>
                    <a:pt x="1000" y="252"/>
                  </a:lnTo>
                  <a:lnTo>
                    <a:pt x="1056" y="195"/>
                  </a:lnTo>
                  <a:lnTo>
                    <a:pt x="1077" y="262"/>
                  </a:lnTo>
                  <a:lnTo>
                    <a:pt x="1140" y="327"/>
                  </a:lnTo>
                  <a:lnTo>
                    <a:pt x="1134" y="429"/>
                  </a:lnTo>
                  <a:lnTo>
                    <a:pt x="1078" y="513"/>
                  </a:lnTo>
                  <a:lnTo>
                    <a:pt x="1021" y="519"/>
                  </a:lnTo>
                  <a:lnTo>
                    <a:pt x="1008" y="384"/>
                  </a:lnTo>
                  <a:lnTo>
                    <a:pt x="996" y="364"/>
                  </a:lnTo>
                  <a:lnTo>
                    <a:pt x="982" y="351"/>
                  </a:lnTo>
                  <a:lnTo>
                    <a:pt x="937" y="336"/>
                  </a:lnTo>
                  <a:lnTo>
                    <a:pt x="901" y="340"/>
                  </a:lnTo>
                  <a:lnTo>
                    <a:pt x="882" y="352"/>
                  </a:lnTo>
                  <a:lnTo>
                    <a:pt x="858" y="381"/>
                  </a:lnTo>
                  <a:lnTo>
                    <a:pt x="847" y="418"/>
                  </a:lnTo>
                  <a:lnTo>
                    <a:pt x="841" y="463"/>
                  </a:lnTo>
                  <a:lnTo>
                    <a:pt x="843" y="523"/>
                  </a:lnTo>
                  <a:lnTo>
                    <a:pt x="354" y="526"/>
                  </a:lnTo>
                  <a:lnTo>
                    <a:pt x="346" y="477"/>
                  </a:lnTo>
                  <a:lnTo>
                    <a:pt x="324" y="430"/>
                  </a:lnTo>
                  <a:lnTo>
                    <a:pt x="289" y="405"/>
                  </a:lnTo>
                  <a:lnTo>
                    <a:pt x="238" y="388"/>
                  </a:lnTo>
                  <a:lnTo>
                    <a:pt x="184" y="391"/>
                  </a:lnTo>
                  <a:lnTo>
                    <a:pt x="136" y="412"/>
                  </a:lnTo>
                  <a:lnTo>
                    <a:pt x="100" y="456"/>
                  </a:lnTo>
                  <a:lnTo>
                    <a:pt x="90" y="501"/>
                  </a:lnTo>
                  <a:close/>
                </a:path>
              </a:pathLst>
            </a:custGeom>
            <a:solidFill>
              <a:schemeClr val="folHlink"/>
            </a:solidFill>
            <a:ln w="12700">
              <a:solidFill>
                <a:schemeClr val="bg1"/>
              </a:solidFill>
              <a:round/>
              <a:headEnd/>
              <a:tailEnd/>
            </a:ln>
          </p:spPr>
          <p:txBody>
            <a:bodyPr lIns="0" tIns="0" rIns="0" bIns="0" anchor="ctr">
              <a:spAutoFit/>
            </a:bodyPr>
            <a:lstStyle/>
            <a:p>
              <a:endParaRPr lang="en-US"/>
            </a:p>
          </p:txBody>
        </p:sp>
        <p:sp>
          <p:nvSpPr>
            <p:cNvPr id="31759" name="Freeform 10"/>
            <p:cNvSpPr>
              <a:spLocks/>
            </p:cNvSpPr>
            <p:nvPr/>
          </p:nvSpPr>
          <p:spPr bwMode="auto">
            <a:xfrm>
              <a:off x="754" y="1898"/>
              <a:ext cx="189" cy="204"/>
            </a:xfrm>
            <a:custGeom>
              <a:avLst/>
              <a:gdLst>
                <a:gd name="T0" fmla="*/ 0 w 189"/>
                <a:gd name="T1" fmla="*/ 195 h 204"/>
                <a:gd name="T2" fmla="*/ 15 w 189"/>
                <a:gd name="T3" fmla="*/ 69 h 204"/>
                <a:gd name="T4" fmla="*/ 29 w 189"/>
                <a:gd name="T5" fmla="*/ 45 h 204"/>
                <a:gd name="T6" fmla="*/ 41 w 189"/>
                <a:gd name="T7" fmla="*/ 30 h 204"/>
                <a:gd name="T8" fmla="*/ 63 w 189"/>
                <a:gd name="T9" fmla="*/ 16 h 204"/>
                <a:gd name="T10" fmla="*/ 89 w 189"/>
                <a:gd name="T11" fmla="*/ 9 h 204"/>
                <a:gd name="T12" fmla="*/ 189 w 189"/>
                <a:gd name="T13" fmla="*/ 0 h 204"/>
                <a:gd name="T14" fmla="*/ 189 w 189"/>
                <a:gd name="T15" fmla="*/ 204 h 204"/>
                <a:gd name="T16" fmla="*/ 0 w 189"/>
                <a:gd name="T17" fmla="*/ 195 h 2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9"/>
                <a:gd name="T28" fmla="*/ 0 h 204"/>
                <a:gd name="T29" fmla="*/ 189 w 189"/>
                <a:gd name="T30" fmla="*/ 204 h 20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9" h="204">
                  <a:moveTo>
                    <a:pt x="0" y="195"/>
                  </a:moveTo>
                  <a:lnTo>
                    <a:pt x="15" y="69"/>
                  </a:lnTo>
                  <a:lnTo>
                    <a:pt x="29" y="45"/>
                  </a:lnTo>
                  <a:lnTo>
                    <a:pt x="41" y="30"/>
                  </a:lnTo>
                  <a:lnTo>
                    <a:pt x="63" y="16"/>
                  </a:lnTo>
                  <a:lnTo>
                    <a:pt x="89" y="9"/>
                  </a:lnTo>
                  <a:lnTo>
                    <a:pt x="189" y="0"/>
                  </a:lnTo>
                  <a:lnTo>
                    <a:pt x="189" y="204"/>
                  </a:lnTo>
                  <a:lnTo>
                    <a:pt x="0" y="195"/>
                  </a:lnTo>
                  <a:close/>
                </a:path>
              </a:pathLst>
            </a:custGeom>
            <a:solidFill>
              <a:schemeClr val="tx1"/>
            </a:solidFill>
            <a:ln w="12700">
              <a:solidFill>
                <a:schemeClr val="bg1"/>
              </a:solidFill>
              <a:round/>
              <a:headEnd/>
              <a:tailEnd/>
            </a:ln>
          </p:spPr>
          <p:txBody>
            <a:bodyPr wrap="none" lIns="0" tIns="0" rIns="0" bIns="0" anchor="ctr">
              <a:spAutoFit/>
            </a:bodyPr>
            <a:lstStyle/>
            <a:p>
              <a:endParaRPr lang="en-US"/>
            </a:p>
          </p:txBody>
        </p:sp>
        <p:sp>
          <p:nvSpPr>
            <p:cNvPr id="31760" name="Freeform 11"/>
            <p:cNvSpPr>
              <a:spLocks/>
            </p:cNvSpPr>
            <p:nvPr/>
          </p:nvSpPr>
          <p:spPr bwMode="auto">
            <a:xfrm>
              <a:off x="976" y="1893"/>
              <a:ext cx="252" cy="213"/>
            </a:xfrm>
            <a:custGeom>
              <a:avLst/>
              <a:gdLst>
                <a:gd name="T0" fmla="*/ 3 w 252"/>
                <a:gd name="T1" fmla="*/ 207 h 213"/>
                <a:gd name="T2" fmla="*/ 0 w 252"/>
                <a:gd name="T3" fmla="*/ 0 h 213"/>
                <a:gd name="T4" fmla="*/ 210 w 252"/>
                <a:gd name="T5" fmla="*/ 0 h 213"/>
                <a:gd name="T6" fmla="*/ 252 w 252"/>
                <a:gd name="T7" fmla="*/ 149 h 213"/>
                <a:gd name="T8" fmla="*/ 215 w 252"/>
                <a:gd name="T9" fmla="*/ 191 h 213"/>
                <a:gd name="T10" fmla="*/ 99 w 252"/>
                <a:gd name="T11" fmla="*/ 213 h 213"/>
                <a:gd name="T12" fmla="*/ 3 w 252"/>
                <a:gd name="T13" fmla="*/ 207 h 213"/>
                <a:gd name="T14" fmla="*/ 0 60000 65536"/>
                <a:gd name="T15" fmla="*/ 0 60000 65536"/>
                <a:gd name="T16" fmla="*/ 0 60000 65536"/>
                <a:gd name="T17" fmla="*/ 0 60000 65536"/>
                <a:gd name="T18" fmla="*/ 0 60000 65536"/>
                <a:gd name="T19" fmla="*/ 0 60000 65536"/>
                <a:gd name="T20" fmla="*/ 0 60000 65536"/>
                <a:gd name="T21" fmla="*/ 0 w 252"/>
                <a:gd name="T22" fmla="*/ 0 h 213"/>
                <a:gd name="T23" fmla="*/ 252 w 252"/>
                <a:gd name="T24" fmla="*/ 213 h 2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2" h="213">
                  <a:moveTo>
                    <a:pt x="3" y="207"/>
                  </a:moveTo>
                  <a:lnTo>
                    <a:pt x="0" y="0"/>
                  </a:lnTo>
                  <a:lnTo>
                    <a:pt x="210" y="0"/>
                  </a:lnTo>
                  <a:lnTo>
                    <a:pt x="252" y="149"/>
                  </a:lnTo>
                  <a:lnTo>
                    <a:pt x="215" y="191"/>
                  </a:lnTo>
                  <a:lnTo>
                    <a:pt x="99" y="213"/>
                  </a:lnTo>
                  <a:lnTo>
                    <a:pt x="3" y="207"/>
                  </a:lnTo>
                  <a:close/>
                </a:path>
              </a:pathLst>
            </a:custGeom>
            <a:solidFill>
              <a:schemeClr val="tx1"/>
            </a:solidFill>
            <a:ln w="12700">
              <a:solidFill>
                <a:schemeClr val="bg1"/>
              </a:solidFill>
              <a:round/>
              <a:headEnd/>
              <a:tailEnd/>
            </a:ln>
          </p:spPr>
          <p:txBody>
            <a:bodyPr wrap="none" lIns="0" tIns="0" rIns="0" bIns="0" anchor="ctr">
              <a:spAutoFit/>
            </a:bodyPr>
            <a:lstStyle/>
            <a:p>
              <a:endParaRPr lang="en-US"/>
            </a:p>
          </p:txBody>
        </p:sp>
        <p:sp>
          <p:nvSpPr>
            <p:cNvPr id="31761" name="Freeform 12"/>
            <p:cNvSpPr>
              <a:spLocks/>
            </p:cNvSpPr>
            <p:nvPr/>
          </p:nvSpPr>
          <p:spPr bwMode="auto">
            <a:xfrm>
              <a:off x="1142" y="1990"/>
              <a:ext cx="71" cy="99"/>
            </a:xfrm>
            <a:custGeom>
              <a:avLst/>
              <a:gdLst>
                <a:gd name="T0" fmla="*/ 0 w 276"/>
                <a:gd name="T1" fmla="*/ 1 h 388"/>
                <a:gd name="T2" fmla="*/ 0 w 276"/>
                <a:gd name="T3" fmla="*/ 1 h 388"/>
                <a:gd name="T4" fmla="*/ 0 w 276"/>
                <a:gd name="T5" fmla="*/ 1 h 388"/>
                <a:gd name="T6" fmla="*/ 0 w 276"/>
                <a:gd name="T7" fmla="*/ 1 h 388"/>
                <a:gd name="T8" fmla="*/ 0 w 276"/>
                <a:gd name="T9" fmla="*/ 1 h 388"/>
                <a:gd name="T10" fmla="*/ 0 w 276"/>
                <a:gd name="T11" fmla="*/ 1 h 388"/>
                <a:gd name="T12" fmla="*/ 0 w 276"/>
                <a:gd name="T13" fmla="*/ 0 h 388"/>
                <a:gd name="T14" fmla="*/ 0 w 276"/>
                <a:gd name="T15" fmla="*/ 0 h 388"/>
                <a:gd name="T16" fmla="*/ 1 w 276"/>
                <a:gd name="T17" fmla="*/ 0 h 388"/>
                <a:gd name="T18" fmla="*/ 1 w 276"/>
                <a:gd name="T19" fmla="*/ 0 h 388"/>
                <a:gd name="T20" fmla="*/ 1 w 276"/>
                <a:gd name="T21" fmla="*/ 0 h 388"/>
                <a:gd name="T22" fmla="*/ 1 w 276"/>
                <a:gd name="T23" fmla="*/ 0 h 388"/>
                <a:gd name="T24" fmla="*/ 1 w 276"/>
                <a:gd name="T25" fmla="*/ 0 h 388"/>
                <a:gd name="T26" fmla="*/ 1 w 276"/>
                <a:gd name="T27" fmla="*/ 0 h 388"/>
                <a:gd name="T28" fmla="*/ 1 w 276"/>
                <a:gd name="T29" fmla="*/ 0 h 388"/>
                <a:gd name="T30" fmla="*/ 1 w 276"/>
                <a:gd name="T31" fmla="*/ 1 h 388"/>
                <a:gd name="T32" fmla="*/ 1 w 276"/>
                <a:gd name="T33" fmla="*/ 1 h 388"/>
                <a:gd name="T34" fmla="*/ 1 w 276"/>
                <a:gd name="T35" fmla="*/ 1 h 388"/>
                <a:gd name="T36" fmla="*/ 1 w 276"/>
                <a:gd name="T37" fmla="*/ 1 h 388"/>
                <a:gd name="T38" fmla="*/ 1 w 276"/>
                <a:gd name="T39" fmla="*/ 1 h 388"/>
                <a:gd name="T40" fmla="*/ 1 w 276"/>
                <a:gd name="T41" fmla="*/ 2 h 388"/>
                <a:gd name="T42" fmla="*/ 1 w 276"/>
                <a:gd name="T43" fmla="*/ 2 h 388"/>
                <a:gd name="T44" fmla="*/ 1 w 276"/>
                <a:gd name="T45" fmla="*/ 2 h 388"/>
                <a:gd name="T46" fmla="*/ 1 w 276"/>
                <a:gd name="T47" fmla="*/ 2 h 388"/>
                <a:gd name="T48" fmla="*/ 0 w 276"/>
                <a:gd name="T49" fmla="*/ 2 h 388"/>
                <a:gd name="T50" fmla="*/ 0 w 276"/>
                <a:gd name="T51" fmla="*/ 2 h 388"/>
                <a:gd name="T52" fmla="*/ 0 w 276"/>
                <a:gd name="T53" fmla="*/ 2 h 388"/>
                <a:gd name="T54" fmla="*/ 0 w 276"/>
                <a:gd name="T55" fmla="*/ 1 h 388"/>
                <a:gd name="T56" fmla="*/ 0 w 276"/>
                <a:gd name="T57" fmla="*/ 2 h 388"/>
                <a:gd name="T58" fmla="*/ 1 w 276"/>
                <a:gd name="T59" fmla="*/ 2 h 388"/>
                <a:gd name="T60" fmla="*/ 1 w 276"/>
                <a:gd name="T61" fmla="*/ 2 h 388"/>
                <a:gd name="T62" fmla="*/ 1 w 276"/>
                <a:gd name="T63" fmla="*/ 1 h 388"/>
                <a:gd name="T64" fmla="*/ 1 w 276"/>
                <a:gd name="T65" fmla="*/ 1 h 388"/>
                <a:gd name="T66" fmla="*/ 1 w 276"/>
                <a:gd name="T67" fmla="*/ 1 h 388"/>
                <a:gd name="T68" fmla="*/ 1 w 276"/>
                <a:gd name="T69" fmla="*/ 1 h 388"/>
                <a:gd name="T70" fmla="*/ 1 w 276"/>
                <a:gd name="T71" fmla="*/ 1 h 388"/>
                <a:gd name="T72" fmla="*/ 1 w 276"/>
                <a:gd name="T73" fmla="*/ 1 h 388"/>
                <a:gd name="T74" fmla="*/ 1 w 276"/>
                <a:gd name="T75" fmla="*/ 1 h 388"/>
                <a:gd name="T76" fmla="*/ 1 w 276"/>
                <a:gd name="T77" fmla="*/ 1 h 388"/>
                <a:gd name="T78" fmla="*/ 1 w 276"/>
                <a:gd name="T79" fmla="*/ 1 h 388"/>
                <a:gd name="T80" fmla="*/ 1 w 276"/>
                <a:gd name="T81" fmla="*/ 0 h 388"/>
                <a:gd name="T82" fmla="*/ 1 w 276"/>
                <a:gd name="T83" fmla="*/ 0 h 388"/>
                <a:gd name="T84" fmla="*/ 1 w 276"/>
                <a:gd name="T85" fmla="*/ 0 h 388"/>
                <a:gd name="T86" fmla="*/ 1 w 276"/>
                <a:gd name="T87" fmla="*/ 0 h 388"/>
                <a:gd name="T88" fmla="*/ 1 w 276"/>
                <a:gd name="T89" fmla="*/ 0 h 388"/>
                <a:gd name="T90" fmla="*/ 1 w 276"/>
                <a:gd name="T91" fmla="*/ 0 h 388"/>
                <a:gd name="T92" fmla="*/ 0 w 276"/>
                <a:gd name="T93" fmla="*/ 1 h 388"/>
                <a:gd name="T94" fmla="*/ 0 w 276"/>
                <a:gd name="T95" fmla="*/ 1 h 388"/>
                <a:gd name="T96" fmla="*/ 0 w 276"/>
                <a:gd name="T97" fmla="*/ 1 h 388"/>
                <a:gd name="T98" fmla="*/ 0 w 276"/>
                <a:gd name="T99" fmla="*/ 1 h 388"/>
                <a:gd name="T100" fmla="*/ 0 w 276"/>
                <a:gd name="T101" fmla="*/ 1 h 388"/>
                <a:gd name="T102" fmla="*/ 0 w 276"/>
                <a:gd name="T103" fmla="*/ 1 h 388"/>
                <a:gd name="T104" fmla="*/ 0 w 276"/>
                <a:gd name="T105" fmla="*/ 1 h 388"/>
                <a:gd name="T106" fmla="*/ 0 w 276"/>
                <a:gd name="T107" fmla="*/ 1 h 388"/>
                <a:gd name="T108" fmla="*/ 0 w 276"/>
                <a:gd name="T109" fmla="*/ 1 h 38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76"/>
                <a:gd name="T166" fmla="*/ 0 h 388"/>
                <a:gd name="T167" fmla="*/ 276 w 276"/>
                <a:gd name="T168" fmla="*/ 388 h 38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76" h="388">
                  <a:moveTo>
                    <a:pt x="14" y="325"/>
                  </a:moveTo>
                  <a:lnTo>
                    <a:pt x="6" y="304"/>
                  </a:lnTo>
                  <a:lnTo>
                    <a:pt x="0" y="262"/>
                  </a:lnTo>
                  <a:lnTo>
                    <a:pt x="2" y="217"/>
                  </a:lnTo>
                  <a:lnTo>
                    <a:pt x="12" y="171"/>
                  </a:lnTo>
                  <a:lnTo>
                    <a:pt x="29" y="125"/>
                  </a:lnTo>
                  <a:lnTo>
                    <a:pt x="52" y="84"/>
                  </a:lnTo>
                  <a:lnTo>
                    <a:pt x="80" y="49"/>
                  </a:lnTo>
                  <a:lnTo>
                    <a:pt x="113" y="23"/>
                  </a:lnTo>
                  <a:lnTo>
                    <a:pt x="145" y="6"/>
                  </a:lnTo>
                  <a:lnTo>
                    <a:pt x="179" y="0"/>
                  </a:lnTo>
                  <a:lnTo>
                    <a:pt x="208" y="6"/>
                  </a:lnTo>
                  <a:lnTo>
                    <a:pt x="236" y="23"/>
                  </a:lnTo>
                  <a:lnTo>
                    <a:pt x="255" y="49"/>
                  </a:lnTo>
                  <a:lnTo>
                    <a:pt x="268" y="84"/>
                  </a:lnTo>
                  <a:lnTo>
                    <a:pt x="276" y="125"/>
                  </a:lnTo>
                  <a:lnTo>
                    <a:pt x="274" y="171"/>
                  </a:lnTo>
                  <a:lnTo>
                    <a:pt x="265" y="219"/>
                  </a:lnTo>
                  <a:lnTo>
                    <a:pt x="248" y="264"/>
                  </a:lnTo>
                  <a:lnTo>
                    <a:pt x="225" y="304"/>
                  </a:lnTo>
                  <a:lnTo>
                    <a:pt x="196" y="340"/>
                  </a:lnTo>
                  <a:lnTo>
                    <a:pt x="164" y="367"/>
                  </a:lnTo>
                  <a:lnTo>
                    <a:pt x="130" y="382"/>
                  </a:lnTo>
                  <a:lnTo>
                    <a:pt x="97" y="388"/>
                  </a:lnTo>
                  <a:lnTo>
                    <a:pt x="67" y="382"/>
                  </a:lnTo>
                  <a:lnTo>
                    <a:pt x="40" y="365"/>
                  </a:lnTo>
                  <a:lnTo>
                    <a:pt x="19" y="340"/>
                  </a:lnTo>
                  <a:lnTo>
                    <a:pt x="57" y="319"/>
                  </a:lnTo>
                  <a:lnTo>
                    <a:pt x="80" y="335"/>
                  </a:lnTo>
                  <a:lnTo>
                    <a:pt x="103" y="340"/>
                  </a:lnTo>
                  <a:lnTo>
                    <a:pt x="128" y="338"/>
                  </a:lnTo>
                  <a:lnTo>
                    <a:pt x="152" y="327"/>
                  </a:lnTo>
                  <a:lnTo>
                    <a:pt x="177" y="308"/>
                  </a:lnTo>
                  <a:lnTo>
                    <a:pt x="200" y="283"/>
                  </a:lnTo>
                  <a:lnTo>
                    <a:pt x="217" y="253"/>
                  </a:lnTo>
                  <a:lnTo>
                    <a:pt x="232" y="219"/>
                  </a:lnTo>
                  <a:lnTo>
                    <a:pt x="240" y="183"/>
                  </a:lnTo>
                  <a:lnTo>
                    <a:pt x="242" y="148"/>
                  </a:lnTo>
                  <a:lnTo>
                    <a:pt x="238" y="116"/>
                  </a:lnTo>
                  <a:lnTo>
                    <a:pt x="229" y="89"/>
                  </a:lnTo>
                  <a:lnTo>
                    <a:pt x="213" y="68"/>
                  </a:lnTo>
                  <a:lnTo>
                    <a:pt x="194" y="53"/>
                  </a:lnTo>
                  <a:lnTo>
                    <a:pt x="173" y="49"/>
                  </a:lnTo>
                  <a:lnTo>
                    <a:pt x="147" y="51"/>
                  </a:lnTo>
                  <a:lnTo>
                    <a:pt x="122" y="63"/>
                  </a:lnTo>
                  <a:lnTo>
                    <a:pt x="99" y="82"/>
                  </a:lnTo>
                  <a:lnTo>
                    <a:pt x="76" y="106"/>
                  </a:lnTo>
                  <a:lnTo>
                    <a:pt x="59" y="137"/>
                  </a:lnTo>
                  <a:lnTo>
                    <a:pt x="44" y="171"/>
                  </a:lnTo>
                  <a:lnTo>
                    <a:pt x="35" y="205"/>
                  </a:lnTo>
                  <a:lnTo>
                    <a:pt x="33" y="240"/>
                  </a:lnTo>
                  <a:lnTo>
                    <a:pt x="37" y="272"/>
                  </a:lnTo>
                  <a:lnTo>
                    <a:pt x="48" y="304"/>
                  </a:lnTo>
                  <a:lnTo>
                    <a:pt x="1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762" name="Freeform 13"/>
            <p:cNvSpPr>
              <a:spLocks/>
            </p:cNvSpPr>
            <p:nvPr/>
          </p:nvSpPr>
          <p:spPr bwMode="auto">
            <a:xfrm>
              <a:off x="1145" y="2065"/>
              <a:ext cx="14" cy="10"/>
            </a:xfrm>
            <a:custGeom>
              <a:avLst/>
              <a:gdLst>
                <a:gd name="T0" fmla="*/ 0 w 53"/>
                <a:gd name="T1" fmla="*/ 0 h 43"/>
                <a:gd name="T2" fmla="*/ 0 w 53"/>
                <a:gd name="T3" fmla="*/ 0 h 43"/>
                <a:gd name="T4" fmla="*/ 0 w 53"/>
                <a:gd name="T5" fmla="*/ 0 h 43"/>
                <a:gd name="T6" fmla="*/ 0 w 53"/>
                <a:gd name="T7" fmla="*/ 0 h 43"/>
                <a:gd name="T8" fmla="*/ 0 w 53"/>
                <a:gd name="T9" fmla="*/ 0 h 43"/>
                <a:gd name="T10" fmla="*/ 0 w 53"/>
                <a:gd name="T11" fmla="*/ 0 h 43"/>
                <a:gd name="T12" fmla="*/ 0 60000 65536"/>
                <a:gd name="T13" fmla="*/ 0 60000 65536"/>
                <a:gd name="T14" fmla="*/ 0 60000 65536"/>
                <a:gd name="T15" fmla="*/ 0 60000 65536"/>
                <a:gd name="T16" fmla="*/ 0 60000 65536"/>
                <a:gd name="T17" fmla="*/ 0 60000 65536"/>
                <a:gd name="T18" fmla="*/ 0 w 53"/>
                <a:gd name="T19" fmla="*/ 0 h 43"/>
                <a:gd name="T20" fmla="*/ 53 w 5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3" h="43">
                  <a:moveTo>
                    <a:pt x="53" y="28"/>
                  </a:moveTo>
                  <a:lnTo>
                    <a:pt x="30" y="0"/>
                  </a:lnTo>
                  <a:lnTo>
                    <a:pt x="0" y="26"/>
                  </a:lnTo>
                  <a:lnTo>
                    <a:pt x="9" y="43"/>
                  </a:lnTo>
                  <a:lnTo>
                    <a:pt x="5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763" name="Freeform 14"/>
            <p:cNvSpPr>
              <a:spLocks/>
            </p:cNvSpPr>
            <p:nvPr/>
          </p:nvSpPr>
          <p:spPr bwMode="auto">
            <a:xfrm>
              <a:off x="1153" y="2018"/>
              <a:ext cx="51" cy="36"/>
            </a:xfrm>
            <a:custGeom>
              <a:avLst/>
              <a:gdLst>
                <a:gd name="T0" fmla="*/ 1 w 202"/>
                <a:gd name="T1" fmla="*/ 0 h 141"/>
                <a:gd name="T2" fmla="*/ 0 w 202"/>
                <a:gd name="T3" fmla="*/ 0 h 141"/>
                <a:gd name="T4" fmla="*/ 0 w 202"/>
                <a:gd name="T5" fmla="*/ 0 h 141"/>
                <a:gd name="T6" fmla="*/ 0 w 202"/>
                <a:gd name="T7" fmla="*/ 1 h 141"/>
                <a:gd name="T8" fmla="*/ 1 w 202"/>
                <a:gd name="T9" fmla="*/ 1 h 141"/>
                <a:gd name="T10" fmla="*/ 1 w 202"/>
                <a:gd name="T11" fmla="*/ 0 h 141"/>
                <a:gd name="T12" fmla="*/ 1 w 202"/>
                <a:gd name="T13" fmla="*/ 0 h 141"/>
                <a:gd name="T14" fmla="*/ 0 60000 65536"/>
                <a:gd name="T15" fmla="*/ 0 60000 65536"/>
                <a:gd name="T16" fmla="*/ 0 60000 65536"/>
                <a:gd name="T17" fmla="*/ 0 60000 65536"/>
                <a:gd name="T18" fmla="*/ 0 60000 65536"/>
                <a:gd name="T19" fmla="*/ 0 60000 65536"/>
                <a:gd name="T20" fmla="*/ 0 60000 65536"/>
                <a:gd name="T21" fmla="*/ 0 w 202"/>
                <a:gd name="T22" fmla="*/ 0 h 141"/>
                <a:gd name="T23" fmla="*/ 202 w 202"/>
                <a:gd name="T24" fmla="*/ 141 h 1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2" h="141">
                  <a:moveTo>
                    <a:pt x="202" y="78"/>
                  </a:moveTo>
                  <a:lnTo>
                    <a:pt x="23" y="0"/>
                  </a:lnTo>
                  <a:lnTo>
                    <a:pt x="0" y="38"/>
                  </a:lnTo>
                  <a:lnTo>
                    <a:pt x="71" y="141"/>
                  </a:lnTo>
                  <a:lnTo>
                    <a:pt x="202" y="122"/>
                  </a:lnTo>
                  <a:lnTo>
                    <a:pt x="202"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764" name="Freeform 15"/>
            <p:cNvSpPr>
              <a:spLocks/>
            </p:cNvSpPr>
            <p:nvPr/>
          </p:nvSpPr>
          <p:spPr bwMode="auto">
            <a:xfrm>
              <a:off x="961" y="2040"/>
              <a:ext cx="306" cy="290"/>
            </a:xfrm>
            <a:custGeom>
              <a:avLst/>
              <a:gdLst>
                <a:gd name="T0" fmla="*/ 0 w 306"/>
                <a:gd name="T1" fmla="*/ 71 h 290"/>
                <a:gd name="T2" fmla="*/ 3 w 306"/>
                <a:gd name="T3" fmla="*/ 290 h 290"/>
                <a:gd name="T4" fmla="*/ 279 w 306"/>
                <a:gd name="T5" fmla="*/ 287 h 290"/>
                <a:gd name="T6" fmla="*/ 299 w 306"/>
                <a:gd name="T7" fmla="*/ 272 h 290"/>
                <a:gd name="T8" fmla="*/ 306 w 306"/>
                <a:gd name="T9" fmla="*/ 248 h 290"/>
                <a:gd name="T10" fmla="*/ 299 w 306"/>
                <a:gd name="T11" fmla="*/ 48 h 290"/>
                <a:gd name="T12" fmla="*/ 284 w 306"/>
                <a:gd name="T13" fmla="*/ 0 h 290"/>
                <a:gd name="T14" fmla="*/ 0 60000 65536"/>
                <a:gd name="T15" fmla="*/ 0 60000 65536"/>
                <a:gd name="T16" fmla="*/ 0 60000 65536"/>
                <a:gd name="T17" fmla="*/ 0 60000 65536"/>
                <a:gd name="T18" fmla="*/ 0 60000 65536"/>
                <a:gd name="T19" fmla="*/ 0 60000 65536"/>
                <a:gd name="T20" fmla="*/ 0 60000 65536"/>
                <a:gd name="T21" fmla="*/ 0 w 306"/>
                <a:gd name="T22" fmla="*/ 0 h 290"/>
                <a:gd name="T23" fmla="*/ 306 w 306"/>
                <a:gd name="T24" fmla="*/ 290 h 2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6" h="290">
                  <a:moveTo>
                    <a:pt x="0" y="71"/>
                  </a:moveTo>
                  <a:lnTo>
                    <a:pt x="3" y="290"/>
                  </a:lnTo>
                  <a:lnTo>
                    <a:pt x="279" y="287"/>
                  </a:lnTo>
                  <a:lnTo>
                    <a:pt x="299" y="272"/>
                  </a:lnTo>
                  <a:lnTo>
                    <a:pt x="306" y="248"/>
                  </a:lnTo>
                  <a:lnTo>
                    <a:pt x="299" y="48"/>
                  </a:lnTo>
                  <a:lnTo>
                    <a:pt x="284" y="0"/>
                  </a:lnTo>
                </a:path>
              </a:pathLst>
            </a:cu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sp>
          <p:nvSpPr>
            <p:cNvPr id="31765" name="Freeform 16"/>
            <p:cNvSpPr>
              <a:spLocks/>
            </p:cNvSpPr>
            <p:nvPr/>
          </p:nvSpPr>
          <p:spPr bwMode="auto">
            <a:xfrm rot="1661969">
              <a:off x="1352" y="1764"/>
              <a:ext cx="205" cy="160"/>
            </a:xfrm>
            <a:custGeom>
              <a:avLst/>
              <a:gdLst>
                <a:gd name="T0" fmla="*/ 2 w 530"/>
                <a:gd name="T1" fmla="*/ 9 h 342"/>
                <a:gd name="T2" fmla="*/ 1 w 530"/>
                <a:gd name="T3" fmla="*/ 9 h 342"/>
                <a:gd name="T4" fmla="*/ 1 w 530"/>
                <a:gd name="T5" fmla="*/ 10 h 342"/>
                <a:gd name="T6" fmla="*/ 0 w 530"/>
                <a:gd name="T7" fmla="*/ 11 h 342"/>
                <a:gd name="T8" fmla="*/ 0 w 530"/>
                <a:gd name="T9" fmla="*/ 12 h 342"/>
                <a:gd name="T10" fmla="*/ 0 w 530"/>
                <a:gd name="T11" fmla="*/ 14 h 342"/>
                <a:gd name="T12" fmla="*/ 1 w 530"/>
                <a:gd name="T13" fmla="*/ 15 h 342"/>
                <a:gd name="T14" fmla="*/ 1 w 530"/>
                <a:gd name="T15" fmla="*/ 16 h 342"/>
                <a:gd name="T16" fmla="*/ 2 w 530"/>
                <a:gd name="T17" fmla="*/ 16 h 342"/>
                <a:gd name="T18" fmla="*/ 2 w 530"/>
                <a:gd name="T19" fmla="*/ 16 h 342"/>
                <a:gd name="T20" fmla="*/ 3 w 530"/>
                <a:gd name="T21" fmla="*/ 16 h 342"/>
                <a:gd name="T22" fmla="*/ 3 w 530"/>
                <a:gd name="T23" fmla="*/ 16 h 342"/>
                <a:gd name="T24" fmla="*/ 4 w 530"/>
                <a:gd name="T25" fmla="*/ 15 h 342"/>
                <a:gd name="T26" fmla="*/ 5 w 530"/>
                <a:gd name="T27" fmla="*/ 14 h 342"/>
                <a:gd name="T28" fmla="*/ 5 w 530"/>
                <a:gd name="T29" fmla="*/ 13 h 342"/>
                <a:gd name="T30" fmla="*/ 6 w 530"/>
                <a:gd name="T31" fmla="*/ 12 h 342"/>
                <a:gd name="T32" fmla="*/ 6 w 530"/>
                <a:gd name="T33" fmla="*/ 13 h 342"/>
                <a:gd name="T34" fmla="*/ 7 w 530"/>
                <a:gd name="T35" fmla="*/ 14 h 342"/>
                <a:gd name="T36" fmla="*/ 7 w 530"/>
                <a:gd name="T37" fmla="*/ 14 h 342"/>
                <a:gd name="T38" fmla="*/ 8 w 530"/>
                <a:gd name="T39" fmla="*/ 14 h 342"/>
                <a:gd name="T40" fmla="*/ 9 w 530"/>
                <a:gd name="T41" fmla="*/ 13 h 342"/>
                <a:gd name="T42" fmla="*/ 9 w 530"/>
                <a:gd name="T43" fmla="*/ 11 h 342"/>
                <a:gd name="T44" fmla="*/ 9 w 530"/>
                <a:gd name="T45" fmla="*/ 10 h 342"/>
                <a:gd name="T46" fmla="*/ 9 w 530"/>
                <a:gd name="T47" fmla="*/ 10 h 342"/>
                <a:gd name="T48" fmla="*/ 9 w 530"/>
                <a:gd name="T49" fmla="*/ 10 h 342"/>
                <a:gd name="T50" fmla="*/ 10 w 530"/>
                <a:gd name="T51" fmla="*/ 10 h 342"/>
                <a:gd name="T52" fmla="*/ 10 w 530"/>
                <a:gd name="T53" fmla="*/ 10 h 342"/>
                <a:gd name="T54" fmla="*/ 11 w 530"/>
                <a:gd name="T55" fmla="*/ 10 h 342"/>
                <a:gd name="T56" fmla="*/ 12 w 530"/>
                <a:gd name="T57" fmla="*/ 9 h 342"/>
                <a:gd name="T58" fmla="*/ 12 w 530"/>
                <a:gd name="T59" fmla="*/ 7 h 342"/>
                <a:gd name="T60" fmla="*/ 12 w 530"/>
                <a:gd name="T61" fmla="*/ 6 h 342"/>
                <a:gd name="T62" fmla="*/ 12 w 530"/>
                <a:gd name="T63" fmla="*/ 4 h 342"/>
                <a:gd name="T64" fmla="*/ 12 w 530"/>
                <a:gd name="T65" fmla="*/ 2 h 342"/>
                <a:gd name="T66" fmla="*/ 11 w 530"/>
                <a:gd name="T67" fmla="*/ 1 h 342"/>
                <a:gd name="T68" fmla="*/ 10 w 530"/>
                <a:gd name="T69" fmla="*/ 0 h 342"/>
                <a:gd name="T70" fmla="*/ 10 w 530"/>
                <a:gd name="T71" fmla="*/ 0 h 342"/>
                <a:gd name="T72" fmla="*/ 9 w 530"/>
                <a:gd name="T73" fmla="*/ 1 h 342"/>
                <a:gd name="T74" fmla="*/ 9 w 530"/>
                <a:gd name="T75" fmla="*/ 2 h 342"/>
                <a:gd name="T76" fmla="*/ 8 w 530"/>
                <a:gd name="T77" fmla="*/ 2 h 342"/>
                <a:gd name="T78" fmla="*/ 8 w 530"/>
                <a:gd name="T79" fmla="*/ 1 h 342"/>
                <a:gd name="T80" fmla="*/ 7 w 530"/>
                <a:gd name="T81" fmla="*/ 1 h 342"/>
                <a:gd name="T82" fmla="*/ 7 w 530"/>
                <a:gd name="T83" fmla="*/ 1 h 342"/>
                <a:gd name="T84" fmla="*/ 6 w 530"/>
                <a:gd name="T85" fmla="*/ 1 h 342"/>
                <a:gd name="T86" fmla="*/ 5 w 530"/>
                <a:gd name="T87" fmla="*/ 2 h 342"/>
                <a:gd name="T88" fmla="*/ 5 w 530"/>
                <a:gd name="T89" fmla="*/ 3 h 342"/>
                <a:gd name="T90" fmla="*/ 5 w 530"/>
                <a:gd name="T91" fmla="*/ 4 h 342"/>
                <a:gd name="T92" fmla="*/ 5 w 530"/>
                <a:gd name="T93" fmla="*/ 6 h 342"/>
                <a:gd name="T94" fmla="*/ 4 w 530"/>
                <a:gd name="T95" fmla="*/ 7 h 342"/>
                <a:gd name="T96" fmla="*/ 3 w 530"/>
                <a:gd name="T97" fmla="*/ 7 h 342"/>
                <a:gd name="T98" fmla="*/ 3 w 530"/>
                <a:gd name="T99" fmla="*/ 8 h 342"/>
                <a:gd name="T100" fmla="*/ 2 w 530"/>
                <a:gd name="T101" fmla="*/ 9 h 3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30"/>
                <a:gd name="T154" fmla="*/ 0 h 342"/>
                <a:gd name="T155" fmla="*/ 530 w 530"/>
                <a:gd name="T156" fmla="*/ 342 h 3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30" h="342">
                  <a:moveTo>
                    <a:pt x="101" y="183"/>
                  </a:moveTo>
                  <a:lnTo>
                    <a:pt x="99" y="183"/>
                  </a:lnTo>
                  <a:lnTo>
                    <a:pt x="91" y="184"/>
                  </a:lnTo>
                  <a:lnTo>
                    <a:pt x="86" y="184"/>
                  </a:lnTo>
                  <a:lnTo>
                    <a:pt x="82" y="186"/>
                  </a:lnTo>
                  <a:lnTo>
                    <a:pt x="76" y="188"/>
                  </a:lnTo>
                  <a:lnTo>
                    <a:pt x="70" y="192"/>
                  </a:lnTo>
                  <a:lnTo>
                    <a:pt x="63" y="194"/>
                  </a:lnTo>
                  <a:lnTo>
                    <a:pt x="55" y="198"/>
                  </a:lnTo>
                  <a:lnTo>
                    <a:pt x="49" y="200"/>
                  </a:lnTo>
                  <a:lnTo>
                    <a:pt x="44" y="203"/>
                  </a:lnTo>
                  <a:lnTo>
                    <a:pt x="36" y="205"/>
                  </a:lnTo>
                  <a:lnTo>
                    <a:pt x="30" y="211"/>
                  </a:lnTo>
                  <a:lnTo>
                    <a:pt x="23" y="215"/>
                  </a:lnTo>
                  <a:lnTo>
                    <a:pt x="19" y="221"/>
                  </a:lnTo>
                  <a:lnTo>
                    <a:pt x="13" y="224"/>
                  </a:lnTo>
                  <a:lnTo>
                    <a:pt x="8" y="230"/>
                  </a:lnTo>
                  <a:lnTo>
                    <a:pt x="4" y="236"/>
                  </a:lnTo>
                  <a:lnTo>
                    <a:pt x="2" y="241"/>
                  </a:lnTo>
                  <a:lnTo>
                    <a:pt x="0" y="249"/>
                  </a:lnTo>
                  <a:lnTo>
                    <a:pt x="0" y="255"/>
                  </a:lnTo>
                  <a:lnTo>
                    <a:pt x="0" y="262"/>
                  </a:lnTo>
                  <a:lnTo>
                    <a:pt x="4" y="270"/>
                  </a:lnTo>
                  <a:lnTo>
                    <a:pt x="6" y="278"/>
                  </a:lnTo>
                  <a:lnTo>
                    <a:pt x="11" y="285"/>
                  </a:lnTo>
                  <a:lnTo>
                    <a:pt x="17" y="295"/>
                  </a:lnTo>
                  <a:lnTo>
                    <a:pt x="29" y="304"/>
                  </a:lnTo>
                  <a:lnTo>
                    <a:pt x="32" y="308"/>
                  </a:lnTo>
                  <a:lnTo>
                    <a:pt x="38" y="314"/>
                  </a:lnTo>
                  <a:lnTo>
                    <a:pt x="44" y="318"/>
                  </a:lnTo>
                  <a:lnTo>
                    <a:pt x="51" y="321"/>
                  </a:lnTo>
                  <a:lnTo>
                    <a:pt x="59" y="327"/>
                  </a:lnTo>
                  <a:lnTo>
                    <a:pt x="67" y="333"/>
                  </a:lnTo>
                  <a:lnTo>
                    <a:pt x="76" y="337"/>
                  </a:lnTo>
                  <a:lnTo>
                    <a:pt x="86" y="342"/>
                  </a:lnTo>
                  <a:lnTo>
                    <a:pt x="89" y="342"/>
                  </a:lnTo>
                  <a:lnTo>
                    <a:pt x="97" y="342"/>
                  </a:lnTo>
                  <a:lnTo>
                    <a:pt x="105" y="342"/>
                  </a:lnTo>
                  <a:lnTo>
                    <a:pt x="108" y="340"/>
                  </a:lnTo>
                  <a:lnTo>
                    <a:pt x="116" y="340"/>
                  </a:lnTo>
                  <a:lnTo>
                    <a:pt x="122" y="338"/>
                  </a:lnTo>
                  <a:lnTo>
                    <a:pt x="127" y="338"/>
                  </a:lnTo>
                  <a:lnTo>
                    <a:pt x="133" y="337"/>
                  </a:lnTo>
                  <a:lnTo>
                    <a:pt x="139" y="337"/>
                  </a:lnTo>
                  <a:lnTo>
                    <a:pt x="146" y="335"/>
                  </a:lnTo>
                  <a:lnTo>
                    <a:pt x="154" y="333"/>
                  </a:lnTo>
                  <a:lnTo>
                    <a:pt x="162" y="331"/>
                  </a:lnTo>
                  <a:lnTo>
                    <a:pt x="167" y="327"/>
                  </a:lnTo>
                  <a:lnTo>
                    <a:pt x="175" y="323"/>
                  </a:lnTo>
                  <a:lnTo>
                    <a:pt x="183" y="321"/>
                  </a:lnTo>
                  <a:lnTo>
                    <a:pt x="188" y="316"/>
                  </a:lnTo>
                  <a:lnTo>
                    <a:pt x="194" y="312"/>
                  </a:lnTo>
                  <a:lnTo>
                    <a:pt x="202" y="306"/>
                  </a:lnTo>
                  <a:lnTo>
                    <a:pt x="209" y="302"/>
                  </a:lnTo>
                  <a:lnTo>
                    <a:pt x="215" y="297"/>
                  </a:lnTo>
                  <a:lnTo>
                    <a:pt x="221" y="289"/>
                  </a:lnTo>
                  <a:lnTo>
                    <a:pt x="226" y="283"/>
                  </a:lnTo>
                  <a:lnTo>
                    <a:pt x="232" y="276"/>
                  </a:lnTo>
                  <a:lnTo>
                    <a:pt x="236" y="266"/>
                  </a:lnTo>
                  <a:lnTo>
                    <a:pt x="240" y="259"/>
                  </a:lnTo>
                  <a:lnTo>
                    <a:pt x="245" y="249"/>
                  </a:lnTo>
                  <a:lnTo>
                    <a:pt x="249" y="240"/>
                  </a:lnTo>
                  <a:lnTo>
                    <a:pt x="251" y="241"/>
                  </a:lnTo>
                  <a:lnTo>
                    <a:pt x="255" y="245"/>
                  </a:lnTo>
                  <a:lnTo>
                    <a:pt x="259" y="251"/>
                  </a:lnTo>
                  <a:lnTo>
                    <a:pt x="268" y="259"/>
                  </a:lnTo>
                  <a:lnTo>
                    <a:pt x="278" y="266"/>
                  </a:lnTo>
                  <a:lnTo>
                    <a:pt x="289" y="274"/>
                  </a:lnTo>
                  <a:lnTo>
                    <a:pt x="295" y="278"/>
                  </a:lnTo>
                  <a:lnTo>
                    <a:pt x="300" y="281"/>
                  </a:lnTo>
                  <a:lnTo>
                    <a:pt x="306" y="283"/>
                  </a:lnTo>
                  <a:lnTo>
                    <a:pt x="314" y="287"/>
                  </a:lnTo>
                  <a:lnTo>
                    <a:pt x="319" y="287"/>
                  </a:lnTo>
                  <a:lnTo>
                    <a:pt x="325" y="289"/>
                  </a:lnTo>
                  <a:lnTo>
                    <a:pt x="331" y="289"/>
                  </a:lnTo>
                  <a:lnTo>
                    <a:pt x="337" y="289"/>
                  </a:lnTo>
                  <a:lnTo>
                    <a:pt x="342" y="287"/>
                  </a:lnTo>
                  <a:lnTo>
                    <a:pt x="348" y="285"/>
                  </a:lnTo>
                  <a:lnTo>
                    <a:pt x="354" y="283"/>
                  </a:lnTo>
                  <a:lnTo>
                    <a:pt x="359" y="280"/>
                  </a:lnTo>
                  <a:lnTo>
                    <a:pt x="365" y="274"/>
                  </a:lnTo>
                  <a:lnTo>
                    <a:pt x="369" y="268"/>
                  </a:lnTo>
                  <a:lnTo>
                    <a:pt x="373" y="259"/>
                  </a:lnTo>
                  <a:lnTo>
                    <a:pt x="376" y="251"/>
                  </a:lnTo>
                  <a:lnTo>
                    <a:pt x="378" y="245"/>
                  </a:lnTo>
                  <a:lnTo>
                    <a:pt x="380" y="240"/>
                  </a:lnTo>
                  <a:lnTo>
                    <a:pt x="380" y="234"/>
                  </a:lnTo>
                  <a:lnTo>
                    <a:pt x="384" y="228"/>
                  </a:lnTo>
                  <a:lnTo>
                    <a:pt x="384" y="221"/>
                  </a:lnTo>
                  <a:lnTo>
                    <a:pt x="386" y="213"/>
                  </a:lnTo>
                  <a:lnTo>
                    <a:pt x="386" y="205"/>
                  </a:lnTo>
                  <a:lnTo>
                    <a:pt x="388" y="198"/>
                  </a:lnTo>
                  <a:lnTo>
                    <a:pt x="390" y="198"/>
                  </a:lnTo>
                  <a:lnTo>
                    <a:pt x="394" y="200"/>
                  </a:lnTo>
                  <a:lnTo>
                    <a:pt x="399" y="200"/>
                  </a:lnTo>
                  <a:lnTo>
                    <a:pt x="409" y="203"/>
                  </a:lnTo>
                  <a:lnTo>
                    <a:pt x="413" y="203"/>
                  </a:lnTo>
                  <a:lnTo>
                    <a:pt x="418" y="205"/>
                  </a:lnTo>
                  <a:lnTo>
                    <a:pt x="424" y="205"/>
                  </a:lnTo>
                  <a:lnTo>
                    <a:pt x="432" y="207"/>
                  </a:lnTo>
                  <a:lnTo>
                    <a:pt x="437" y="207"/>
                  </a:lnTo>
                  <a:lnTo>
                    <a:pt x="443" y="209"/>
                  </a:lnTo>
                  <a:lnTo>
                    <a:pt x="449" y="209"/>
                  </a:lnTo>
                  <a:lnTo>
                    <a:pt x="456" y="211"/>
                  </a:lnTo>
                  <a:lnTo>
                    <a:pt x="462" y="209"/>
                  </a:lnTo>
                  <a:lnTo>
                    <a:pt x="468" y="209"/>
                  </a:lnTo>
                  <a:lnTo>
                    <a:pt x="473" y="209"/>
                  </a:lnTo>
                  <a:lnTo>
                    <a:pt x="481" y="209"/>
                  </a:lnTo>
                  <a:lnTo>
                    <a:pt x="487" y="207"/>
                  </a:lnTo>
                  <a:lnTo>
                    <a:pt x="492" y="207"/>
                  </a:lnTo>
                  <a:lnTo>
                    <a:pt x="498" y="205"/>
                  </a:lnTo>
                  <a:lnTo>
                    <a:pt x="504" y="203"/>
                  </a:lnTo>
                  <a:lnTo>
                    <a:pt x="513" y="198"/>
                  </a:lnTo>
                  <a:lnTo>
                    <a:pt x="521" y="190"/>
                  </a:lnTo>
                  <a:lnTo>
                    <a:pt x="525" y="184"/>
                  </a:lnTo>
                  <a:lnTo>
                    <a:pt x="527" y="181"/>
                  </a:lnTo>
                  <a:lnTo>
                    <a:pt x="529" y="173"/>
                  </a:lnTo>
                  <a:lnTo>
                    <a:pt x="530" y="167"/>
                  </a:lnTo>
                  <a:lnTo>
                    <a:pt x="530" y="158"/>
                  </a:lnTo>
                  <a:lnTo>
                    <a:pt x="530" y="150"/>
                  </a:lnTo>
                  <a:lnTo>
                    <a:pt x="530" y="141"/>
                  </a:lnTo>
                  <a:lnTo>
                    <a:pt x="530" y="133"/>
                  </a:lnTo>
                  <a:lnTo>
                    <a:pt x="529" y="124"/>
                  </a:lnTo>
                  <a:lnTo>
                    <a:pt x="529" y="116"/>
                  </a:lnTo>
                  <a:lnTo>
                    <a:pt x="527" y="106"/>
                  </a:lnTo>
                  <a:lnTo>
                    <a:pt x="527" y="97"/>
                  </a:lnTo>
                  <a:lnTo>
                    <a:pt x="525" y="87"/>
                  </a:lnTo>
                  <a:lnTo>
                    <a:pt x="523" y="78"/>
                  </a:lnTo>
                  <a:lnTo>
                    <a:pt x="519" y="68"/>
                  </a:lnTo>
                  <a:lnTo>
                    <a:pt x="517" y="59"/>
                  </a:lnTo>
                  <a:lnTo>
                    <a:pt x="513" y="51"/>
                  </a:lnTo>
                  <a:lnTo>
                    <a:pt x="510" y="44"/>
                  </a:lnTo>
                  <a:lnTo>
                    <a:pt x="506" y="36"/>
                  </a:lnTo>
                  <a:lnTo>
                    <a:pt x="504" y="30"/>
                  </a:lnTo>
                  <a:lnTo>
                    <a:pt x="498" y="23"/>
                  </a:lnTo>
                  <a:lnTo>
                    <a:pt x="492" y="17"/>
                  </a:lnTo>
                  <a:lnTo>
                    <a:pt x="487" y="10"/>
                  </a:lnTo>
                  <a:lnTo>
                    <a:pt x="481" y="8"/>
                  </a:lnTo>
                  <a:lnTo>
                    <a:pt x="475" y="4"/>
                  </a:lnTo>
                  <a:lnTo>
                    <a:pt x="470" y="2"/>
                  </a:lnTo>
                  <a:lnTo>
                    <a:pt x="462" y="0"/>
                  </a:lnTo>
                  <a:lnTo>
                    <a:pt x="454" y="0"/>
                  </a:lnTo>
                  <a:lnTo>
                    <a:pt x="445" y="0"/>
                  </a:lnTo>
                  <a:lnTo>
                    <a:pt x="437" y="4"/>
                  </a:lnTo>
                  <a:lnTo>
                    <a:pt x="428" y="6"/>
                  </a:lnTo>
                  <a:lnTo>
                    <a:pt x="420" y="13"/>
                  </a:lnTo>
                  <a:lnTo>
                    <a:pt x="411" y="17"/>
                  </a:lnTo>
                  <a:lnTo>
                    <a:pt x="401" y="27"/>
                  </a:lnTo>
                  <a:lnTo>
                    <a:pt x="395" y="30"/>
                  </a:lnTo>
                  <a:lnTo>
                    <a:pt x="390" y="36"/>
                  </a:lnTo>
                  <a:lnTo>
                    <a:pt x="386" y="42"/>
                  </a:lnTo>
                  <a:lnTo>
                    <a:pt x="380" y="49"/>
                  </a:lnTo>
                  <a:lnTo>
                    <a:pt x="378" y="48"/>
                  </a:lnTo>
                  <a:lnTo>
                    <a:pt x="373" y="46"/>
                  </a:lnTo>
                  <a:lnTo>
                    <a:pt x="367" y="42"/>
                  </a:lnTo>
                  <a:lnTo>
                    <a:pt x="357" y="40"/>
                  </a:lnTo>
                  <a:lnTo>
                    <a:pt x="352" y="38"/>
                  </a:lnTo>
                  <a:lnTo>
                    <a:pt x="346" y="36"/>
                  </a:lnTo>
                  <a:lnTo>
                    <a:pt x="338" y="34"/>
                  </a:lnTo>
                  <a:lnTo>
                    <a:pt x="333" y="34"/>
                  </a:lnTo>
                  <a:lnTo>
                    <a:pt x="325" y="32"/>
                  </a:lnTo>
                  <a:lnTo>
                    <a:pt x="319" y="30"/>
                  </a:lnTo>
                  <a:lnTo>
                    <a:pt x="314" y="30"/>
                  </a:lnTo>
                  <a:lnTo>
                    <a:pt x="306" y="30"/>
                  </a:lnTo>
                  <a:lnTo>
                    <a:pt x="298" y="29"/>
                  </a:lnTo>
                  <a:lnTo>
                    <a:pt x="291" y="27"/>
                  </a:lnTo>
                  <a:lnTo>
                    <a:pt x="285" y="27"/>
                  </a:lnTo>
                  <a:lnTo>
                    <a:pt x="278" y="29"/>
                  </a:lnTo>
                  <a:lnTo>
                    <a:pt x="272" y="29"/>
                  </a:lnTo>
                  <a:lnTo>
                    <a:pt x="266" y="30"/>
                  </a:lnTo>
                  <a:lnTo>
                    <a:pt x="259" y="30"/>
                  </a:lnTo>
                  <a:lnTo>
                    <a:pt x="255" y="34"/>
                  </a:lnTo>
                  <a:lnTo>
                    <a:pt x="249" y="34"/>
                  </a:lnTo>
                  <a:lnTo>
                    <a:pt x="243" y="38"/>
                  </a:lnTo>
                  <a:lnTo>
                    <a:pt x="238" y="40"/>
                  </a:lnTo>
                  <a:lnTo>
                    <a:pt x="236" y="46"/>
                  </a:lnTo>
                  <a:lnTo>
                    <a:pt x="232" y="51"/>
                  </a:lnTo>
                  <a:lnTo>
                    <a:pt x="230" y="57"/>
                  </a:lnTo>
                  <a:lnTo>
                    <a:pt x="226" y="63"/>
                  </a:lnTo>
                  <a:lnTo>
                    <a:pt x="226" y="70"/>
                  </a:lnTo>
                  <a:lnTo>
                    <a:pt x="224" y="78"/>
                  </a:lnTo>
                  <a:lnTo>
                    <a:pt x="224" y="86"/>
                  </a:lnTo>
                  <a:lnTo>
                    <a:pt x="221" y="91"/>
                  </a:lnTo>
                  <a:lnTo>
                    <a:pt x="219" y="99"/>
                  </a:lnTo>
                  <a:lnTo>
                    <a:pt x="215" y="105"/>
                  </a:lnTo>
                  <a:lnTo>
                    <a:pt x="211" y="110"/>
                  </a:lnTo>
                  <a:lnTo>
                    <a:pt x="207" y="116"/>
                  </a:lnTo>
                  <a:lnTo>
                    <a:pt x="203" y="122"/>
                  </a:lnTo>
                  <a:lnTo>
                    <a:pt x="192" y="131"/>
                  </a:lnTo>
                  <a:lnTo>
                    <a:pt x="183" y="141"/>
                  </a:lnTo>
                  <a:lnTo>
                    <a:pt x="177" y="145"/>
                  </a:lnTo>
                  <a:lnTo>
                    <a:pt x="171" y="148"/>
                  </a:lnTo>
                  <a:lnTo>
                    <a:pt x="165" y="152"/>
                  </a:lnTo>
                  <a:lnTo>
                    <a:pt x="162" y="156"/>
                  </a:lnTo>
                  <a:lnTo>
                    <a:pt x="154" y="158"/>
                  </a:lnTo>
                  <a:lnTo>
                    <a:pt x="148" y="162"/>
                  </a:lnTo>
                  <a:lnTo>
                    <a:pt x="145" y="165"/>
                  </a:lnTo>
                  <a:lnTo>
                    <a:pt x="139" y="167"/>
                  </a:lnTo>
                  <a:lnTo>
                    <a:pt x="127" y="171"/>
                  </a:lnTo>
                  <a:lnTo>
                    <a:pt x="120" y="175"/>
                  </a:lnTo>
                  <a:lnTo>
                    <a:pt x="112" y="177"/>
                  </a:lnTo>
                  <a:lnTo>
                    <a:pt x="105" y="181"/>
                  </a:lnTo>
                  <a:lnTo>
                    <a:pt x="101" y="183"/>
                  </a:lnTo>
                  <a:close/>
                </a:path>
              </a:pathLst>
            </a:custGeom>
            <a:solidFill>
              <a:schemeClr val="hlink"/>
            </a:solidFill>
            <a:ln w="12700">
              <a:solidFill>
                <a:schemeClr val="bg1"/>
              </a:solidFill>
              <a:round/>
              <a:headEnd/>
              <a:tailEnd/>
            </a:ln>
          </p:spPr>
          <p:txBody>
            <a:bodyPr/>
            <a:lstStyle/>
            <a:p>
              <a:endParaRPr lang="en-US"/>
            </a:p>
          </p:txBody>
        </p:sp>
        <p:sp>
          <p:nvSpPr>
            <p:cNvPr id="31766" name="Line 17"/>
            <p:cNvSpPr>
              <a:spLocks noChangeShapeType="1"/>
            </p:cNvSpPr>
            <p:nvPr/>
          </p:nvSpPr>
          <p:spPr bwMode="auto">
            <a:xfrm flipH="1" flipV="1">
              <a:off x="1431" y="1910"/>
              <a:ext cx="8" cy="11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1767" name="Line 18"/>
            <p:cNvSpPr>
              <a:spLocks noChangeShapeType="1"/>
            </p:cNvSpPr>
            <p:nvPr/>
          </p:nvSpPr>
          <p:spPr bwMode="auto">
            <a:xfrm flipV="1">
              <a:off x="1464" y="1910"/>
              <a:ext cx="34" cy="118"/>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1768" name="Oval 19"/>
            <p:cNvSpPr>
              <a:spLocks noChangeArrowheads="1"/>
            </p:cNvSpPr>
            <p:nvPr/>
          </p:nvSpPr>
          <p:spPr bwMode="auto">
            <a:xfrm>
              <a:off x="629" y="2280"/>
              <a:ext cx="162" cy="159"/>
            </a:xfrm>
            <a:prstGeom prst="ellipse">
              <a:avLst/>
            </a:prstGeom>
            <a:solidFill>
              <a:schemeClr val="folHlink"/>
            </a:solidFill>
            <a:ln>
              <a:noFill/>
            </a:ln>
            <a:extLst>
              <a:ext uri="{91240B29-F687-4F45-9708-019B960494DF}">
                <a14:hiddenLine xmlns:a14="http://schemas.microsoft.com/office/drawing/2010/main" w="28575" algn="ctr">
                  <a:solidFill>
                    <a:srgbClr val="000000"/>
                  </a:solidFill>
                  <a:round/>
                  <a:headEnd/>
                  <a:tailEnd/>
                </a14:hiddenLine>
              </a:ext>
            </a:extLst>
          </p:spPr>
          <p:txBody>
            <a:bodyPr lIns="0" tIns="0" rIns="0" bIns="0" anchor="ctr">
              <a:spAutoFit/>
            </a:bodyPr>
            <a:lstStyle/>
            <a:p>
              <a:endParaRPr lang="en-US"/>
            </a:p>
          </p:txBody>
        </p:sp>
        <p:sp>
          <p:nvSpPr>
            <p:cNvPr id="31769" name="Freeform 20"/>
            <p:cNvSpPr>
              <a:spLocks/>
            </p:cNvSpPr>
            <p:nvPr/>
          </p:nvSpPr>
          <p:spPr bwMode="auto">
            <a:xfrm>
              <a:off x="611" y="2261"/>
              <a:ext cx="197" cy="198"/>
            </a:xfrm>
            <a:custGeom>
              <a:avLst/>
              <a:gdLst>
                <a:gd name="T0" fmla="*/ 1 w 770"/>
                <a:gd name="T1" fmla="*/ 3 h 778"/>
                <a:gd name="T2" fmla="*/ 1 w 770"/>
                <a:gd name="T3" fmla="*/ 3 h 778"/>
                <a:gd name="T4" fmla="*/ 0 w 770"/>
                <a:gd name="T5" fmla="*/ 3 h 778"/>
                <a:gd name="T6" fmla="*/ 0 w 770"/>
                <a:gd name="T7" fmla="*/ 2 h 778"/>
                <a:gd name="T8" fmla="*/ 0 w 770"/>
                <a:gd name="T9" fmla="*/ 2 h 778"/>
                <a:gd name="T10" fmla="*/ 0 w 770"/>
                <a:gd name="T11" fmla="*/ 2 h 778"/>
                <a:gd name="T12" fmla="*/ 0 w 770"/>
                <a:gd name="T13" fmla="*/ 1 h 778"/>
                <a:gd name="T14" fmla="*/ 0 w 770"/>
                <a:gd name="T15" fmla="*/ 1 h 778"/>
                <a:gd name="T16" fmla="*/ 1 w 770"/>
                <a:gd name="T17" fmla="*/ 1 h 778"/>
                <a:gd name="T18" fmla="*/ 1 w 770"/>
                <a:gd name="T19" fmla="*/ 0 h 778"/>
                <a:gd name="T20" fmla="*/ 1 w 770"/>
                <a:gd name="T21" fmla="*/ 0 h 778"/>
                <a:gd name="T22" fmla="*/ 2 w 770"/>
                <a:gd name="T23" fmla="*/ 0 h 778"/>
                <a:gd name="T24" fmla="*/ 2 w 770"/>
                <a:gd name="T25" fmla="*/ 0 h 778"/>
                <a:gd name="T26" fmla="*/ 2 w 770"/>
                <a:gd name="T27" fmla="*/ 0 h 778"/>
                <a:gd name="T28" fmla="*/ 3 w 770"/>
                <a:gd name="T29" fmla="*/ 1 h 778"/>
                <a:gd name="T30" fmla="*/ 3 w 770"/>
                <a:gd name="T31" fmla="*/ 1 h 778"/>
                <a:gd name="T32" fmla="*/ 3 w 770"/>
                <a:gd name="T33" fmla="*/ 1 h 778"/>
                <a:gd name="T34" fmla="*/ 3 w 770"/>
                <a:gd name="T35" fmla="*/ 2 h 778"/>
                <a:gd name="T36" fmla="*/ 3 w 770"/>
                <a:gd name="T37" fmla="*/ 2 h 778"/>
                <a:gd name="T38" fmla="*/ 3 w 770"/>
                <a:gd name="T39" fmla="*/ 2 h 778"/>
                <a:gd name="T40" fmla="*/ 3 w 770"/>
                <a:gd name="T41" fmla="*/ 3 h 778"/>
                <a:gd name="T42" fmla="*/ 3 w 770"/>
                <a:gd name="T43" fmla="*/ 3 h 778"/>
                <a:gd name="T44" fmla="*/ 2 w 770"/>
                <a:gd name="T45" fmla="*/ 3 h 778"/>
                <a:gd name="T46" fmla="*/ 2 w 770"/>
                <a:gd name="T47" fmla="*/ 3 h 778"/>
                <a:gd name="T48" fmla="*/ 2 w 770"/>
                <a:gd name="T49" fmla="*/ 3 h 778"/>
                <a:gd name="T50" fmla="*/ 1 w 770"/>
                <a:gd name="T51" fmla="*/ 3 h 778"/>
                <a:gd name="T52" fmla="*/ 1 w 770"/>
                <a:gd name="T53" fmla="*/ 3 h 778"/>
                <a:gd name="T54" fmla="*/ 1 w 770"/>
                <a:gd name="T55" fmla="*/ 3 h 778"/>
                <a:gd name="T56" fmla="*/ 2 w 770"/>
                <a:gd name="T57" fmla="*/ 3 h 778"/>
                <a:gd name="T58" fmla="*/ 2 w 770"/>
                <a:gd name="T59" fmla="*/ 3 h 778"/>
                <a:gd name="T60" fmla="*/ 2 w 770"/>
                <a:gd name="T61" fmla="*/ 3 h 778"/>
                <a:gd name="T62" fmla="*/ 2 w 770"/>
                <a:gd name="T63" fmla="*/ 3 h 778"/>
                <a:gd name="T64" fmla="*/ 3 w 770"/>
                <a:gd name="T65" fmla="*/ 2 h 778"/>
                <a:gd name="T66" fmla="*/ 3 w 770"/>
                <a:gd name="T67" fmla="*/ 2 h 778"/>
                <a:gd name="T68" fmla="*/ 3 w 770"/>
                <a:gd name="T69" fmla="*/ 2 h 778"/>
                <a:gd name="T70" fmla="*/ 3 w 770"/>
                <a:gd name="T71" fmla="*/ 2 h 778"/>
                <a:gd name="T72" fmla="*/ 3 w 770"/>
                <a:gd name="T73" fmla="*/ 1 h 778"/>
                <a:gd name="T74" fmla="*/ 3 w 770"/>
                <a:gd name="T75" fmla="*/ 1 h 778"/>
                <a:gd name="T76" fmla="*/ 3 w 770"/>
                <a:gd name="T77" fmla="*/ 1 h 778"/>
                <a:gd name="T78" fmla="*/ 2 w 770"/>
                <a:gd name="T79" fmla="*/ 1 h 778"/>
                <a:gd name="T80" fmla="*/ 2 w 770"/>
                <a:gd name="T81" fmla="*/ 1 h 778"/>
                <a:gd name="T82" fmla="*/ 2 w 770"/>
                <a:gd name="T83" fmla="*/ 1 h 778"/>
                <a:gd name="T84" fmla="*/ 1 w 770"/>
                <a:gd name="T85" fmla="*/ 1 h 778"/>
                <a:gd name="T86" fmla="*/ 1 w 770"/>
                <a:gd name="T87" fmla="*/ 1 h 778"/>
                <a:gd name="T88" fmla="*/ 1 w 770"/>
                <a:gd name="T89" fmla="*/ 1 h 778"/>
                <a:gd name="T90" fmla="*/ 1 w 770"/>
                <a:gd name="T91" fmla="*/ 1 h 778"/>
                <a:gd name="T92" fmla="*/ 1 w 770"/>
                <a:gd name="T93" fmla="*/ 1 h 778"/>
                <a:gd name="T94" fmla="*/ 1 w 770"/>
                <a:gd name="T95" fmla="*/ 2 h 778"/>
                <a:gd name="T96" fmla="*/ 1 w 770"/>
                <a:gd name="T97" fmla="*/ 2 h 778"/>
                <a:gd name="T98" fmla="*/ 1 w 770"/>
                <a:gd name="T99" fmla="*/ 2 h 778"/>
                <a:gd name="T100" fmla="*/ 1 w 770"/>
                <a:gd name="T101" fmla="*/ 2 h 778"/>
                <a:gd name="T102" fmla="*/ 1 w 770"/>
                <a:gd name="T103" fmla="*/ 3 h 778"/>
                <a:gd name="T104" fmla="*/ 1 w 770"/>
                <a:gd name="T105" fmla="*/ 3 h 778"/>
                <a:gd name="T106" fmla="*/ 1 w 770"/>
                <a:gd name="T107" fmla="*/ 3 h 778"/>
                <a:gd name="T108" fmla="*/ 1 w 770"/>
                <a:gd name="T109" fmla="*/ 3 h 77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70"/>
                <a:gd name="T166" fmla="*/ 0 h 778"/>
                <a:gd name="T167" fmla="*/ 770 w 770"/>
                <a:gd name="T168" fmla="*/ 778 h 77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70" h="778">
                  <a:moveTo>
                    <a:pt x="165" y="708"/>
                  </a:moveTo>
                  <a:lnTo>
                    <a:pt x="123" y="675"/>
                  </a:lnTo>
                  <a:lnTo>
                    <a:pt x="60" y="605"/>
                  </a:lnTo>
                  <a:lnTo>
                    <a:pt x="20" y="521"/>
                  </a:lnTo>
                  <a:lnTo>
                    <a:pt x="0" y="430"/>
                  </a:lnTo>
                  <a:lnTo>
                    <a:pt x="0" y="337"/>
                  </a:lnTo>
                  <a:lnTo>
                    <a:pt x="24" y="246"/>
                  </a:lnTo>
                  <a:lnTo>
                    <a:pt x="68" y="164"/>
                  </a:lnTo>
                  <a:lnTo>
                    <a:pt x="131" y="96"/>
                  </a:lnTo>
                  <a:lnTo>
                    <a:pt x="209" y="42"/>
                  </a:lnTo>
                  <a:lnTo>
                    <a:pt x="296" y="10"/>
                  </a:lnTo>
                  <a:lnTo>
                    <a:pt x="389" y="0"/>
                  </a:lnTo>
                  <a:lnTo>
                    <a:pt x="482" y="14"/>
                  </a:lnTo>
                  <a:lnTo>
                    <a:pt x="570" y="48"/>
                  </a:lnTo>
                  <a:lnTo>
                    <a:pt x="644" y="103"/>
                  </a:lnTo>
                  <a:lnTo>
                    <a:pt x="707" y="173"/>
                  </a:lnTo>
                  <a:lnTo>
                    <a:pt x="749" y="255"/>
                  </a:lnTo>
                  <a:lnTo>
                    <a:pt x="770" y="346"/>
                  </a:lnTo>
                  <a:lnTo>
                    <a:pt x="768" y="441"/>
                  </a:lnTo>
                  <a:lnTo>
                    <a:pt x="745" y="531"/>
                  </a:lnTo>
                  <a:lnTo>
                    <a:pt x="699" y="614"/>
                  </a:lnTo>
                  <a:lnTo>
                    <a:pt x="636" y="683"/>
                  </a:lnTo>
                  <a:lnTo>
                    <a:pt x="559" y="736"/>
                  </a:lnTo>
                  <a:lnTo>
                    <a:pt x="471" y="767"/>
                  </a:lnTo>
                  <a:lnTo>
                    <a:pt x="378" y="778"/>
                  </a:lnTo>
                  <a:lnTo>
                    <a:pt x="287" y="765"/>
                  </a:lnTo>
                  <a:lnTo>
                    <a:pt x="199" y="732"/>
                  </a:lnTo>
                  <a:lnTo>
                    <a:pt x="287" y="668"/>
                  </a:lnTo>
                  <a:lnTo>
                    <a:pt x="366" y="681"/>
                  </a:lnTo>
                  <a:lnTo>
                    <a:pt x="437" y="677"/>
                  </a:lnTo>
                  <a:lnTo>
                    <a:pt x="505" y="656"/>
                  </a:lnTo>
                  <a:lnTo>
                    <a:pt x="564" y="618"/>
                  </a:lnTo>
                  <a:lnTo>
                    <a:pt x="614" y="569"/>
                  </a:lnTo>
                  <a:lnTo>
                    <a:pt x="652" y="508"/>
                  </a:lnTo>
                  <a:lnTo>
                    <a:pt x="671" y="441"/>
                  </a:lnTo>
                  <a:lnTo>
                    <a:pt x="676" y="371"/>
                  </a:lnTo>
                  <a:lnTo>
                    <a:pt x="663" y="301"/>
                  </a:lnTo>
                  <a:lnTo>
                    <a:pt x="635" y="236"/>
                  </a:lnTo>
                  <a:lnTo>
                    <a:pt x="591" y="181"/>
                  </a:lnTo>
                  <a:lnTo>
                    <a:pt x="534" y="137"/>
                  </a:lnTo>
                  <a:lnTo>
                    <a:pt x="471" y="109"/>
                  </a:lnTo>
                  <a:lnTo>
                    <a:pt x="401" y="97"/>
                  </a:lnTo>
                  <a:lnTo>
                    <a:pt x="330" y="101"/>
                  </a:lnTo>
                  <a:lnTo>
                    <a:pt x="264" y="122"/>
                  </a:lnTo>
                  <a:lnTo>
                    <a:pt x="203" y="160"/>
                  </a:lnTo>
                  <a:lnTo>
                    <a:pt x="154" y="210"/>
                  </a:lnTo>
                  <a:lnTo>
                    <a:pt x="116" y="269"/>
                  </a:lnTo>
                  <a:lnTo>
                    <a:pt x="97" y="337"/>
                  </a:lnTo>
                  <a:lnTo>
                    <a:pt x="91" y="407"/>
                  </a:lnTo>
                  <a:lnTo>
                    <a:pt x="104" y="478"/>
                  </a:lnTo>
                  <a:lnTo>
                    <a:pt x="135" y="540"/>
                  </a:lnTo>
                  <a:lnTo>
                    <a:pt x="176" y="597"/>
                  </a:lnTo>
                  <a:lnTo>
                    <a:pt x="243" y="647"/>
                  </a:lnTo>
                  <a:lnTo>
                    <a:pt x="165" y="7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770" name="Freeform 21"/>
            <p:cNvSpPr>
              <a:spLocks/>
            </p:cNvSpPr>
            <p:nvPr/>
          </p:nvSpPr>
          <p:spPr bwMode="auto">
            <a:xfrm>
              <a:off x="653" y="2425"/>
              <a:ext cx="38" cy="24"/>
            </a:xfrm>
            <a:custGeom>
              <a:avLst/>
              <a:gdLst>
                <a:gd name="T0" fmla="*/ 1 w 150"/>
                <a:gd name="T1" fmla="*/ 0 h 93"/>
                <a:gd name="T2" fmla="*/ 0 w 150"/>
                <a:gd name="T3" fmla="*/ 0 h 93"/>
                <a:gd name="T4" fmla="*/ 0 w 150"/>
                <a:gd name="T5" fmla="*/ 0 h 93"/>
                <a:gd name="T6" fmla="*/ 0 w 150"/>
                <a:gd name="T7" fmla="*/ 1 h 93"/>
                <a:gd name="T8" fmla="*/ 1 w 150"/>
                <a:gd name="T9" fmla="*/ 0 h 93"/>
                <a:gd name="T10" fmla="*/ 1 w 150"/>
                <a:gd name="T11" fmla="*/ 0 h 93"/>
                <a:gd name="T12" fmla="*/ 0 60000 65536"/>
                <a:gd name="T13" fmla="*/ 0 60000 65536"/>
                <a:gd name="T14" fmla="*/ 0 60000 65536"/>
                <a:gd name="T15" fmla="*/ 0 60000 65536"/>
                <a:gd name="T16" fmla="*/ 0 60000 65536"/>
                <a:gd name="T17" fmla="*/ 0 60000 65536"/>
                <a:gd name="T18" fmla="*/ 0 w 150"/>
                <a:gd name="T19" fmla="*/ 0 h 93"/>
                <a:gd name="T20" fmla="*/ 150 w 150"/>
                <a:gd name="T21" fmla="*/ 93 h 93"/>
              </a:gdLst>
              <a:ahLst/>
              <a:cxnLst>
                <a:cxn ang="T12">
                  <a:pos x="T0" y="T1"/>
                </a:cxn>
                <a:cxn ang="T13">
                  <a:pos x="T2" y="T3"/>
                </a:cxn>
                <a:cxn ang="T14">
                  <a:pos x="T4" y="T5"/>
                </a:cxn>
                <a:cxn ang="T15">
                  <a:pos x="T6" y="T7"/>
                </a:cxn>
                <a:cxn ang="T16">
                  <a:pos x="T8" y="T9"/>
                </a:cxn>
                <a:cxn ang="T17">
                  <a:pos x="T10" y="T11"/>
                </a:cxn>
              </a:cxnLst>
              <a:rect l="T18" t="T19" r="T20" b="T21"/>
              <a:pathLst>
                <a:path w="150" h="93">
                  <a:moveTo>
                    <a:pt x="150" y="36"/>
                  </a:moveTo>
                  <a:lnTo>
                    <a:pt x="59" y="0"/>
                  </a:lnTo>
                  <a:lnTo>
                    <a:pt x="0" y="67"/>
                  </a:lnTo>
                  <a:lnTo>
                    <a:pt x="42" y="93"/>
                  </a:lnTo>
                  <a:lnTo>
                    <a:pt x="15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771" name="Oval 22"/>
            <p:cNvSpPr>
              <a:spLocks noChangeArrowheads="1"/>
            </p:cNvSpPr>
            <p:nvPr/>
          </p:nvSpPr>
          <p:spPr bwMode="auto">
            <a:xfrm>
              <a:off x="1349" y="2217"/>
              <a:ext cx="126" cy="216"/>
            </a:xfrm>
            <a:prstGeom prst="ellipse">
              <a:avLst/>
            </a:prstGeom>
            <a:solidFill>
              <a:schemeClr val="folHlink"/>
            </a:solidFill>
            <a:ln>
              <a:noFill/>
            </a:ln>
            <a:extLs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endParaRPr lang="en-US"/>
            </a:p>
          </p:txBody>
        </p:sp>
        <p:sp>
          <p:nvSpPr>
            <p:cNvPr id="31772" name="Freeform 23"/>
            <p:cNvSpPr>
              <a:spLocks/>
            </p:cNvSpPr>
            <p:nvPr/>
          </p:nvSpPr>
          <p:spPr bwMode="auto">
            <a:xfrm>
              <a:off x="1336" y="2201"/>
              <a:ext cx="156" cy="249"/>
            </a:xfrm>
            <a:custGeom>
              <a:avLst/>
              <a:gdLst>
                <a:gd name="T0" fmla="*/ 1 w 606"/>
                <a:gd name="T1" fmla="*/ 4 h 969"/>
                <a:gd name="T2" fmla="*/ 0 w 606"/>
                <a:gd name="T3" fmla="*/ 4 h 969"/>
                <a:gd name="T4" fmla="*/ 0 w 606"/>
                <a:gd name="T5" fmla="*/ 3 h 969"/>
                <a:gd name="T6" fmla="*/ 0 w 606"/>
                <a:gd name="T7" fmla="*/ 3 h 969"/>
                <a:gd name="T8" fmla="*/ 0 w 606"/>
                <a:gd name="T9" fmla="*/ 2 h 969"/>
                <a:gd name="T10" fmla="*/ 0 w 606"/>
                <a:gd name="T11" fmla="*/ 2 h 969"/>
                <a:gd name="T12" fmla="*/ 0 w 606"/>
                <a:gd name="T13" fmla="*/ 1 h 969"/>
                <a:gd name="T14" fmla="*/ 0 w 606"/>
                <a:gd name="T15" fmla="*/ 1 h 969"/>
                <a:gd name="T16" fmla="*/ 1 w 606"/>
                <a:gd name="T17" fmla="*/ 1 h 969"/>
                <a:gd name="T18" fmla="*/ 1 w 606"/>
                <a:gd name="T19" fmla="*/ 0 h 969"/>
                <a:gd name="T20" fmla="*/ 1 w 606"/>
                <a:gd name="T21" fmla="*/ 0 h 969"/>
                <a:gd name="T22" fmla="*/ 2 w 606"/>
                <a:gd name="T23" fmla="*/ 0 h 969"/>
                <a:gd name="T24" fmla="*/ 2 w 606"/>
                <a:gd name="T25" fmla="*/ 0 h 969"/>
                <a:gd name="T26" fmla="*/ 2 w 606"/>
                <a:gd name="T27" fmla="*/ 0 h 969"/>
                <a:gd name="T28" fmla="*/ 2 w 606"/>
                <a:gd name="T29" fmla="*/ 1 h 969"/>
                <a:gd name="T30" fmla="*/ 3 w 606"/>
                <a:gd name="T31" fmla="*/ 1 h 969"/>
                <a:gd name="T32" fmla="*/ 3 w 606"/>
                <a:gd name="T33" fmla="*/ 2 h 969"/>
                <a:gd name="T34" fmla="*/ 3 w 606"/>
                <a:gd name="T35" fmla="*/ 2 h 969"/>
                <a:gd name="T36" fmla="*/ 3 w 606"/>
                <a:gd name="T37" fmla="*/ 3 h 969"/>
                <a:gd name="T38" fmla="*/ 3 w 606"/>
                <a:gd name="T39" fmla="*/ 3 h 969"/>
                <a:gd name="T40" fmla="*/ 2 w 606"/>
                <a:gd name="T41" fmla="*/ 3 h 969"/>
                <a:gd name="T42" fmla="*/ 2 w 606"/>
                <a:gd name="T43" fmla="*/ 4 h 969"/>
                <a:gd name="T44" fmla="*/ 2 w 606"/>
                <a:gd name="T45" fmla="*/ 4 h 969"/>
                <a:gd name="T46" fmla="*/ 2 w 606"/>
                <a:gd name="T47" fmla="*/ 4 h 969"/>
                <a:gd name="T48" fmla="*/ 1 w 606"/>
                <a:gd name="T49" fmla="*/ 4 h 969"/>
                <a:gd name="T50" fmla="*/ 1 w 606"/>
                <a:gd name="T51" fmla="*/ 4 h 969"/>
                <a:gd name="T52" fmla="*/ 1 w 606"/>
                <a:gd name="T53" fmla="*/ 4 h 969"/>
                <a:gd name="T54" fmla="*/ 1 w 606"/>
                <a:gd name="T55" fmla="*/ 4 h 969"/>
                <a:gd name="T56" fmla="*/ 1 w 606"/>
                <a:gd name="T57" fmla="*/ 4 h 969"/>
                <a:gd name="T58" fmla="*/ 1 w 606"/>
                <a:gd name="T59" fmla="*/ 4 h 969"/>
                <a:gd name="T60" fmla="*/ 2 w 606"/>
                <a:gd name="T61" fmla="*/ 4 h 969"/>
                <a:gd name="T62" fmla="*/ 2 w 606"/>
                <a:gd name="T63" fmla="*/ 3 h 969"/>
                <a:gd name="T64" fmla="*/ 2 w 606"/>
                <a:gd name="T65" fmla="*/ 3 h 969"/>
                <a:gd name="T66" fmla="*/ 2 w 606"/>
                <a:gd name="T67" fmla="*/ 3 h 969"/>
                <a:gd name="T68" fmla="*/ 2 w 606"/>
                <a:gd name="T69" fmla="*/ 3 h 969"/>
                <a:gd name="T70" fmla="*/ 2 w 606"/>
                <a:gd name="T71" fmla="*/ 2 h 969"/>
                <a:gd name="T72" fmla="*/ 2 w 606"/>
                <a:gd name="T73" fmla="*/ 2 h 969"/>
                <a:gd name="T74" fmla="*/ 2 w 606"/>
                <a:gd name="T75" fmla="*/ 1 h 969"/>
                <a:gd name="T76" fmla="*/ 2 w 606"/>
                <a:gd name="T77" fmla="*/ 1 h 969"/>
                <a:gd name="T78" fmla="*/ 2 w 606"/>
                <a:gd name="T79" fmla="*/ 1 h 969"/>
                <a:gd name="T80" fmla="*/ 2 w 606"/>
                <a:gd name="T81" fmla="*/ 1 h 969"/>
                <a:gd name="T82" fmla="*/ 2 w 606"/>
                <a:gd name="T83" fmla="*/ 1 h 969"/>
                <a:gd name="T84" fmla="*/ 1 w 606"/>
                <a:gd name="T85" fmla="*/ 1 h 969"/>
                <a:gd name="T86" fmla="*/ 1 w 606"/>
                <a:gd name="T87" fmla="*/ 1 h 969"/>
                <a:gd name="T88" fmla="*/ 1 w 606"/>
                <a:gd name="T89" fmla="*/ 1 h 969"/>
                <a:gd name="T90" fmla="*/ 1 w 606"/>
                <a:gd name="T91" fmla="*/ 1 h 969"/>
                <a:gd name="T92" fmla="*/ 1 w 606"/>
                <a:gd name="T93" fmla="*/ 1 h 969"/>
                <a:gd name="T94" fmla="*/ 1 w 606"/>
                <a:gd name="T95" fmla="*/ 2 h 969"/>
                <a:gd name="T96" fmla="*/ 0 w 606"/>
                <a:gd name="T97" fmla="*/ 2 h 969"/>
                <a:gd name="T98" fmla="*/ 0 w 606"/>
                <a:gd name="T99" fmla="*/ 3 h 969"/>
                <a:gd name="T100" fmla="*/ 1 w 606"/>
                <a:gd name="T101" fmla="*/ 3 h 969"/>
                <a:gd name="T102" fmla="*/ 1 w 606"/>
                <a:gd name="T103" fmla="*/ 3 h 969"/>
                <a:gd name="T104" fmla="*/ 1 w 606"/>
                <a:gd name="T105" fmla="*/ 4 h 969"/>
                <a:gd name="T106" fmla="*/ 1 w 606"/>
                <a:gd name="T107" fmla="*/ 4 h 969"/>
                <a:gd name="T108" fmla="*/ 1 w 606"/>
                <a:gd name="T109" fmla="*/ 4 h 96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06"/>
                <a:gd name="T166" fmla="*/ 0 h 969"/>
                <a:gd name="T167" fmla="*/ 606 w 606"/>
                <a:gd name="T168" fmla="*/ 969 h 96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06" h="969">
                  <a:moveTo>
                    <a:pt x="99" y="866"/>
                  </a:moveTo>
                  <a:lnTo>
                    <a:pt x="70" y="825"/>
                  </a:lnTo>
                  <a:lnTo>
                    <a:pt x="30" y="732"/>
                  </a:lnTo>
                  <a:lnTo>
                    <a:pt x="7" y="625"/>
                  </a:lnTo>
                  <a:lnTo>
                    <a:pt x="0" y="509"/>
                  </a:lnTo>
                  <a:lnTo>
                    <a:pt x="13" y="393"/>
                  </a:lnTo>
                  <a:lnTo>
                    <a:pt x="42" y="279"/>
                  </a:lnTo>
                  <a:lnTo>
                    <a:pt x="83" y="180"/>
                  </a:lnTo>
                  <a:lnTo>
                    <a:pt x="141" y="99"/>
                  </a:lnTo>
                  <a:lnTo>
                    <a:pt x="207" y="38"/>
                  </a:lnTo>
                  <a:lnTo>
                    <a:pt x="279" y="5"/>
                  </a:lnTo>
                  <a:lnTo>
                    <a:pt x="352" y="0"/>
                  </a:lnTo>
                  <a:lnTo>
                    <a:pt x="422" y="21"/>
                  </a:lnTo>
                  <a:lnTo>
                    <a:pt x="487" y="70"/>
                  </a:lnTo>
                  <a:lnTo>
                    <a:pt x="540" y="144"/>
                  </a:lnTo>
                  <a:lnTo>
                    <a:pt x="578" y="237"/>
                  </a:lnTo>
                  <a:lnTo>
                    <a:pt x="601" y="344"/>
                  </a:lnTo>
                  <a:lnTo>
                    <a:pt x="606" y="460"/>
                  </a:lnTo>
                  <a:lnTo>
                    <a:pt x="595" y="576"/>
                  </a:lnTo>
                  <a:lnTo>
                    <a:pt x="566" y="688"/>
                  </a:lnTo>
                  <a:lnTo>
                    <a:pt x="523" y="787"/>
                  </a:lnTo>
                  <a:lnTo>
                    <a:pt x="466" y="870"/>
                  </a:lnTo>
                  <a:lnTo>
                    <a:pt x="401" y="929"/>
                  </a:lnTo>
                  <a:lnTo>
                    <a:pt x="329" y="963"/>
                  </a:lnTo>
                  <a:lnTo>
                    <a:pt x="256" y="969"/>
                  </a:lnTo>
                  <a:lnTo>
                    <a:pt x="186" y="946"/>
                  </a:lnTo>
                  <a:lnTo>
                    <a:pt x="123" y="901"/>
                  </a:lnTo>
                  <a:lnTo>
                    <a:pt x="198" y="825"/>
                  </a:lnTo>
                  <a:lnTo>
                    <a:pt x="258" y="849"/>
                  </a:lnTo>
                  <a:lnTo>
                    <a:pt x="314" y="847"/>
                  </a:lnTo>
                  <a:lnTo>
                    <a:pt x="367" y="827"/>
                  </a:lnTo>
                  <a:lnTo>
                    <a:pt x="418" y="785"/>
                  </a:lnTo>
                  <a:lnTo>
                    <a:pt x="462" y="726"/>
                  </a:lnTo>
                  <a:lnTo>
                    <a:pt x="498" y="654"/>
                  </a:lnTo>
                  <a:lnTo>
                    <a:pt x="521" y="570"/>
                  </a:lnTo>
                  <a:lnTo>
                    <a:pt x="532" y="483"/>
                  </a:lnTo>
                  <a:lnTo>
                    <a:pt x="530" y="393"/>
                  </a:lnTo>
                  <a:lnTo>
                    <a:pt x="515" y="311"/>
                  </a:lnTo>
                  <a:lnTo>
                    <a:pt x="487" y="239"/>
                  </a:lnTo>
                  <a:lnTo>
                    <a:pt x="448" y="180"/>
                  </a:lnTo>
                  <a:lnTo>
                    <a:pt x="403" y="140"/>
                  </a:lnTo>
                  <a:lnTo>
                    <a:pt x="350" y="119"/>
                  </a:lnTo>
                  <a:lnTo>
                    <a:pt x="294" y="121"/>
                  </a:lnTo>
                  <a:lnTo>
                    <a:pt x="241" y="142"/>
                  </a:lnTo>
                  <a:lnTo>
                    <a:pt x="190" y="184"/>
                  </a:lnTo>
                  <a:lnTo>
                    <a:pt x="146" y="243"/>
                  </a:lnTo>
                  <a:lnTo>
                    <a:pt x="112" y="315"/>
                  </a:lnTo>
                  <a:lnTo>
                    <a:pt x="87" y="399"/>
                  </a:lnTo>
                  <a:lnTo>
                    <a:pt x="76" y="486"/>
                  </a:lnTo>
                  <a:lnTo>
                    <a:pt x="78" y="576"/>
                  </a:lnTo>
                  <a:lnTo>
                    <a:pt x="93" y="657"/>
                  </a:lnTo>
                  <a:lnTo>
                    <a:pt x="120" y="730"/>
                  </a:lnTo>
                  <a:lnTo>
                    <a:pt x="165" y="796"/>
                  </a:lnTo>
                  <a:lnTo>
                    <a:pt x="99" y="8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773" name="Freeform 24"/>
            <p:cNvSpPr>
              <a:spLocks/>
            </p:cNvSpPr>
            <p:nvPr/>
          </p:nvSpPr>
          <p:spPr bwMode="auto">
            <a:xfrm>
              <a:off x="1360" y="2402"/>
              <a:ext cx="33" cy="30"/>
            </a:xfrm>
            <a:custGeom>
              <a:avLst/>
              <a:gdLst>
                <a:gd name="T0" fmla="*/ 1 w 122"/>
                <a:gd name="T1" fmla="*/ 0 h 116"/>
                <a:gd name="T2" fmla="*/ 0 w 122"/>
                <a:gd name="T3" fmla="*/ 0 h 116"/>
                <a:gd name="T4" fmla="*/ 0 w 122"/>
                <a:gd name="T5" fmla="*/ 0 h 116"/>
                <a:gd name="T6" fmla="*/ 0 w 122"/>
                <a:gd name="T7" fmla="*/ 1 h 116"/>
                <a:gd name="T8" fmla="*/ 1 w 122"/>
                <a:gd name="T9" fmla="*/ 0 h 116"/>
                <a:gd name="T10" fmla="*/ 1 w 122"/>
                <a:gd name="T11" fmla="*/ 0 h 116"/>
                <a:gd name="T12" fmla="*/ 0 60000 65536"/>
                <a:gd name="T13" fmla="*/ 0 60000 65536"/>
                <a:gd name="T14" fmla="*/ 0 60000 65536"/>
                <a:gd name="T15" fmla="*/ 0 60000 65536"/>
                <a:gd name="T16" fmla="*/ 0 60000 65536"/>
                <a:gd name="T17" fmla="*/ 0 60000 65536"/>
                <a:gd name="T18" fmla="*/ 0 w 122"/>
                <a:gd name="T19" fmla="*/ 0 h 116"/>
                <a:gd name="T20" fmla="*/ 122 w 122"/>
                <a:gd name="T21" fmla="*/ 116 h 116"/>
              </a:gdLst>
              <a:ahLst/>
              <a:cxnLst>
                <a:cxn ang="T12">
                  <a:pos x="T0" y="T1"/>
                </a:cxn>
                <a:cxn ang="T13">
                  <a:pos x="T2" y="T3"/>
                </a:cxn>
                <a:cxn ang="T14">
                  <a:pos x="T4" y="T5"/>
                </a:cxn>
                <a:cxn ang="T15">
                  <a:pos x="T6" y="T7"/>
                </a:cxn>
                <a:cxn ang="T16">
                  <a:pos x="T8" y="T9"/>
                </a:cxn>
                <a:cxn ang="T17">
                  <a:pos x="T10" y="T11"/>
                </a:cxn>
              </a:cxnLst>
              <a:rect l="T18" t="T19" r="T20" b="T21"/>
              <a:pathLst>
                <a:path w="122" h="116">
                  <a:moveTo>
                    <a:pt x="122" y="53"/>
                  </a:moveTo>
                  <a:lnTo>
                    <a:pt x="55" y="0"/>
                  </a:lnTo>
                  <a:lnTo>
                    <a:pt x="0" y="80"/>
                  </a:lnTo>
                  <a:lnTo>
                    <a:pt x="30" y="116"/>
                  </a:lnTo>
                  <a:lnTo>
                    <a:pt x="122"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31752" name="Line 42"/>
          <p:cNvSpPr>
            <a:spLocks noChangeShapeType="1"/>
          </p:cNvSpPr>
          <p:nvPr/>
        </p:nvSpPr>
        <p:spPr bwMode="auto">
          <a:xfrm flipV="1">
            <a:off x="6115051" y="2228649"/>
            <a:ext cx="2585472" cy="619434"/>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31753" name="Line 43"/>
          <p:cNvSpPr>
            <a:spLocks noChangeShapeType="1"/>
          </p:cNvSpPr>
          <p:nvPr/>
        </p:nvSpPr>
        <p:spPr bwMode="auto">
          <a:xfrm flipV="1">
            <a:off x="6115051" y="5186381"/>
            <a:ext cx="2566591" cy="858613"/>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41" name="Line 42"/>
          <p:cNvSpPr>
            <a:spLocks noChangeShapeType="1"/>
          </p:cNvSpPr>
          <p:nvPr/>
        </p:nvSpPr>
        <p:spPr bwMode="auto">
          <a:xfrm flipV="1">
            <a:off x="904876" y="2188504"/>
            <a:ext cx="4066150" cy="63937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pic>
        <p:nvPicPr>
          <p:cNvPr id="3" name="Picture 2"/>
          <p:cNvPicPr>
            <a:picLocks noChangeAspect="1"/>
          </p:cNvPicPr>
          <p:nvPr/>
        </p:nvPicPr>
        <p:blipFill>
          <a:blip r:embed="rId4"/>
          <a:stretch>
            <a:fillRect/>
          </a:stretch>
        </p:blipFill>
        <p:spPr>
          <a:xfrm>
            <a:off x="904876" y="2848083"/>
            <a:ext cx="5210175" cy="3238500"/>
          </a:xfrm>
          <a:prstGeom prst="rect">
            <a:avLst/>
          </a:prstGeom>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7118" y="1422248"/>
            <a:ext cx="8857332" cy="4640414"/>
          </a:xfrm>
          <a:prstGeom prst="rect">
            <a:avLst/>
          </a:prstGeom>
        </p:spPr>
      </p:pic>
      <p:sp>
        <p:nvSpPr>
          <p:cNvPr id="30723" name="Rectangle 3"/>
          <p:cNvSpPr>
            <a:spLocks noGrp="1" noChangeArrowheads="1"/>
          </p:cNvSpPr>
          <p:nvPr>
            <p:ph type="title"/>
          </p:nvPr>
        </p:nvSpPr>
        <p:spPr/>
        <p:txBody>
          <a:bodyPr/>
          <a:lstStyle/>
          <a:p>
            <a:r>
              <a:rPr lang="en-US" dirty="0"/>
              <a:t>Exposures</a:t>
            </a:r>
          </a:p>
        </p:txBody>
      </p:sp>
      <p:grpSp>
        <p:nvGrpSpPr>
          <p:cNvPr id="30724" name="Group 4"/>
          <p:cNvGrpSpPr>
            <a:grpSpLocks/>
          </p:cNvGrpSpPr>
          <p:nvPr/>
        </p:nvGrpSpPr>
        <p:grpSpPr bwMode="auto">
          <a:xfrm>
            <a:off x="7954963" y="355905"/>
            <a:ext cx="979487" cy="973137"/>
            <a:chOff x="3360" y="800"/>
            <a:chExt cx="620" cy="616"/>
          </a:xfrm>
        </p:grpSpPr>
        <p:sp>
          <p:nvSpPr>
            <p:cNvPr id="30725" name="AutoShape 5"/>
            <p:cNvSpPr>
              <a:spLocks noChangeArrowheads="1"/>
            </p:cNvSpPr>
            <p:nvPr/>
          </p:nvSpPr>
          <p:spPr bwMode="auto">
            <a:xfrm>
              <a:off x="3360" y="800"/>
              <a:ext cx="620" cy="616"/>
            </a:xfrm>
            <a:prstGeom prst="roundRect">
              <a:avLst>
                <a:gd name="adj" fmla="val 16667"/>
              </a:avLst>
            </a:prstGeom>
            <a:solidFill>
              <a:srgbClr val="CCFFCC"/>
            </a:solidFill>
            <a:ln w="12700" algn="ctr">
              <a:solidFill>
                <a:schemeClr val="bg1"/>
              </a:solidFill>
              <a:round/>
              <a:headEnd/>
              <a:tailEnd/>
            </a:ln>
          </p:spPr>
          <p:txBody>
            <a:bodyPr lIns="0" tIns="0" rIns="0" bIns="0" anchor="ctr">
              <a:spAutoFit/>
            </a:bodyPr>
            <a:lstStyle/>
            <a:p>
              <a:endParaRPr lang="en-US"/>
            </a:p>
          </p:txBody>
        </p:sp>
        <p:sp>
          <p:nvSpPr>
            <p:cNvPr id="30726" name="Freeform 6"/>
            <p:cNvSpPr>
              <a:spLocks/>
            </p:cNvSpPr>
            <p:nvPr/>
          </p:nvSpPr>
          <p:spPr bwMode="auto">
            <a:xfrm>
              <a:off x="3403" y="830"/>
              <a:ext cx="212" cy="274"/>
            </a:xfrm>
            <a:custGeom>
              <a:avLst/>
              <a:gdLst>
                <a:gd name="T0" fmla="*/ 1 w 1052"/>
                <a:gd name="T1" fmla="*/ 2 h 1352"/>
                <a:gd name="T2" fmla="*/ 0 w 1052"/>
                <a:gd name="T3" fmla="*/ 2 h 1352"/>
                <a:gd name="T4" fmla="*/ 0 w 1052"/>
                <a:gd name="T5" fmla="*/ 1 h 1352"/>
                <a:gd name="T6" fmla="*/ 0 w 1052"/>
                <a:gd name="T7" fmla="*/ 1 h 1352"/>
                <a:gd name="T8" fmla="*/ 0 w 1052"/>
                <a:gd name="T9" fmla="*/ 1 h 1352"/>
                <a:gd name="T10" fmla="*/ 0 w 1052"/>
                <a:gd name="T11" fmla="*/ 0 h 1352"/>
                <a:gd name="T12" fmla="*/ 0 w 1052"/>
                <a:gd name="T13" fmla="*/ 0 h 1352"/>
                <a:gd name="T14" fmla="*/ 0 w 1052"/>
                <a:gd name="T15" fmla="*/ 0 h 1352"/>
                <a:gd name="T16" fmla="*/ 1 w 1052"/>
                <a:gd name="T17" fmla="*/ 0 h 1352"/>
                <a:gd name="T18" fmla="*/ 1 w 1052"/>
                <a:gd name="T19" fmla="*/ 0 h 1352"/>
                <a:gd name="T20" fmla="*/ 1 w 1052"/>
                <a:gd name="T21" fmla="*/ 0 h 1352"/>
                <a:gd name="T22" fmla="*/ 1 w 1052"/>
                <a:gd name="T23" fmla="*/ 0 h 1352"/>
                <a:gd name="T24" fmla="*/ 2 w 1052"/>
                <a:gd name="T25" fmla="*/ 0 h 1352"/>
                <a:gd name="T26" fmla="*/ 2 w 1052"/>
                <a:gd name="T27" fmla="*/ 1 h 1352"/>
                <a:gd name="T28" fmla="*/ 2 w 1052"/>
                <a:gd name="T29" fmla="*/ 1 h 1352"/>
                <a:gd name="T30" fmla="*/ 1 w 1052"/>
                <a:gd name="T31" fmla="*/ 2 h 1352"/>
                <a:gd name="T32" fmla="*/ 1 w 1052"/>
                <a:gd name="T33" fmla="*/ 2 h 1352"/>
                <a:gd name="T34" fmla="*/ 1 w 1052"/>
                <a:gd name="T35" fmla="*/ 2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grpSp>
          <p:nvGrpSpPr>
            <p:cNvPr id="30727" name="Group 7"/>
            <p:cNvGrpSpPr>
              <a:grpSpLocks/>
            </p:cNvGrpSpPr>
            <p:nvPr/>
          </p:nvGrpSpPr>
          <p:grpSpPr bwMode="auto">
            <a:xfrm flipH="1">
              <a:off x="3749" y="1171"/>
              <a:ext cx="212" cy="213"/>
              <a:chOff x="1350" y="686"/>
              <a:chExt cx="1132" cy="1132"/>
            </a:xfrm>
          </p:grpSpPr>
          <p:sp>
            <p:nvSpPr>
              <p:cNvPr id="30729" name="AutoShape 8"/>
              <p:cNvSpPr>
                <a:spLocks noChangeArrowheads="1"/>
              </p:cNvSpPr>
              <p:nvPr/>
            </p:nvSpPr>
            <p:spPr bwMode="auto">
              <a:xfrm>
                <a:off x="1350" y="686"/>
                <a:ext cx="1132" cy="1132"/>
              </a:xfrm>
              <a:prstGeom prst="smileyFace">
                <a:avLst>
                  <a:gd name="adj" fmla="val -4653"/>
                </a:avLst>
              </a:prstGeom>
              <a:solidFill>
                <a:srgbClr val="FFCC99"/>
              </a:solidFill>
              <a:ln w="12700">
                <a:solidFill>
                  <a:srgbClr val="000000"/>
                </a:solidFill>
                <a:round/>
                <a:headEnd/>
                <a:tailEnd/>
              </a:ln>
            </p:spPr>
            <p:txBody>
              <a:bodyPr wrap="none" anchor="ctr"/>
              <a:lstStyle/>
              <a:p>
                <a:endParaRPr lang="en-US"/>
              </a:p>
            </p:txBody>
          </p:sp>
          <p:pic>
            <p:nvPicPr>
              <p:cNvPr id="30730" name="Picture 9" descr="j015193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33" y="783"/>
                <a:ext cx="38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0728" name="Picture 10" descr="BS01887_"/>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81" y="829"/>
              <a:ext cx="382"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1186" y="1121854"/>
            <a:ext cx="8891587" cy="4970473"/>
          </a:xfrm>
          <a:prstGeom prst="rect">
            <a:avLst/>
          </a:prstGeom>
        </p:spPr>
      </p:pic>
      <p:sp>
        <p:nvSpPr>
          <p:cNvPr id="28675" name="Rectangle 3"/>
          <p:cNvSpPr>
            <a:spLocks noGrp="1" noChangeArrowheads="1"/>
          </p:cNvSpPr>
          <p:nvPr>
            <p:ph type="title"/>
          </p:nvPr>
        </p:nvSpPr>
        <p:spPr/>
        <p:txBody>
          <a:bodyPr/>
          <a:lstStyle/>
          <a:p>
            <a:r>
              <a:rPr lang="en-US" dirty="0"/>
              <a:t>Contacts</a:t>
            </a:r>
          </a:p>
        </p:txBody>
      </p:sp>
      <p:grpSp>
        <p:nvGrpSpPr>
          <p:cNvPr id="21" name="Group 48"/>
          <p:cNvGrpSpPr>
            <a:grpSpLocks/>
          </p:cNvGrpSpPr>
          <p:nvPr/>
        </p:nvGrpSpPr>
        <p:grpSpPr bwMode="auto">
          <a:xfrm>
            <a:off x="7415320" y="156730"/>
            <a:ext cx="647540" cy="647542"/>
            <a:chOff x="1350" y="686"/>
            <a:chExt cx="1132" cy="1132"/>
          </a:xfrm>
        </p:grpSpPr>
        <p:sp>
          <p:nvSpPr>
            <p:cNvPr id="22" name="AutoShape 49"/>
            <p:cNvSpPr>
              <a:spLocks noChangeArrowheads="1"/>
            </p:cNvSpPr>
            <p:nvPr/>
          </p:nvSpPr>
          <p:spPr bwMode="auto">
            <a:xfrm>
              <a:off x="1350" y="686"/>
              <a:ext cx="1132" cy="1132"/>
            </a:xfrm>
            <a:prstGeom prst="smileyFace">
              <a:avLst>
                <a:gd name="adj" fmla="val -4653"/>
              </a:avLst>
            </a:prstGeom>
            <a:solidFill>
              <a:srgbClr val="FFCC99"/>
            </a:solidFill>
            <a:ln w="12700">
              <a:solidFill>
                <a:srgbClr val="000000"/>
              </a:solidFill>
              <a:round/>
              <a:headEnd/>
              <a:tailEnd/>
            </a:ln>
          </p:spPr>
          <p:txBody>
            <a:bodyPr wrap="none" anchor="ctr"/>
            <a:lstStyle/>
            <a:p>
              <a:endParaRPr lang="en-US"/>
            </a:p>
          </p:txBody>
        </p:sp>
        <p:pic>
          <p:nvPicPr>
            <p:cNvPr id="23" name="Picture 50" descr="j015193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33" y="783"/>
              <a:ext cx="38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58"/>
          <p:cNvGrpSpPr>
            <a:grpSpLocks/>
          </p:cNvGrpSpPr>
          <p:nvPr/>
        </p:nvGrpSpPr>
        <p:grpSpPr bwMode="auto">
          <a:xfrm>
            <a:off x="7780072" y="474313"/>
            <a:ext cx="777954" cy="771154"/>
            <a:chOff x="2461" y="1618"/>
            <a:chExt cx="635" cy="629"/>
          </a:xfrm>
        </p:grpSpPr>
        <p:sp>
          <p:nvSpPr>
            <p:cNvPr id="26" name="AutoShape 59"/>
            <p:cNvSpPr>
              <a:spLocks noChangeArrowheads="1"/>
            </p:cNvSpPr>
            <p:nvPr/>
          </p:nvSpPr>
          <p:spPr bwMode="auto">
            <a:xfrm>
              <a:off x="2538" y="1689"/>
              <a:ext cx="558" cy="558"/>
            </a:xfrm>
            <a:prstGeom prst="smileyFace">
              <a:avLst>
                <a:gd name="adj" fmla="val 602"/>
              </a:avLst>
            </a:prstGeom>
            <a:solidFill>
              <a:srgbClr val="FFCC99"/>
            </a:solidFill>
            <a:ln w="12700">
              <a:solidFill>
                <a:srgbClr val="000000"/>
              </a:solidFill>
              <a:round/>
              <a:headEnd/>
              <a:tailEnd/>
            </a:ln>
          </p:spPr>
          <p:txBody>
            <a:bodyPr wrap="none" anchor="ctr"/>
            <a:lstStyle/>
            <a:p>
              <a:endParaRPr lang="en-US"/>
            </a:p>
          </p:txBody>
        </p:sp>
        <p:sp>
          <p:nvSpPr>
            <p:cNvPr id="27" name="Freeform 60"/>
            <p:cNvSpPr>
              <a:spLocks/>
            </p:cNvSpPr>
            <p:nvPr/>
          </p:nvSpPr>
          <p:spPr bwMode="auto">
            <a:xfrm>
              <a:off x="2676" y="1758"/>
              <a:ext cx="381" cy="69"/>
            </a:xfrm>
            <a:custGeom>
              <a:avLst/>
              <a:gdLst>
                <a:gd name="T0" fmla="*/ 18 w 381"/>
                <a:gd name="T1" fmla="*/ 0 h 69"/>
                <a:gd name="T2" fmla="*/ 327 w 381"/>
                <a:gd name="T3" fmla="*/ 0 h 69"/>
                <a:gd name="T4" fmla="*/ 381 w 381"/>
                <a:gd name="T5" fmla="*/ 69 h 69"/>
                <a:gd name="T6" fmla="*/ 0 w 381"/>
                <a:gd name="T7" fmla="*/ 69 h 69"/>
                <a:gd name="T8" fmla="*/ 18 w 381"/>
                <a:gd name="T9" fmla="*/ 0 h 69"/>
                <a:gd name="T10" fmla="*/ 0 60000 65536"/>
                <a:gd name="T11" fmla="*/ 0 60000 65536"/>
                <a:gd name="T12" fmla="*/ 0 60000 65536"/>
                <a:gd name="T13" fmla="*/ 0 60000 65536"/>
                <a:gd name="T14" fmla="*/ 0 60000 65536"/>
                <a:gd name="T15" fmla="*/ 0 w 381"/>
                <a:gd name="T16" fmla="*/ 0 h 69"/>
                <a:gd name="T17" fmla="*/ 381 w 381"/>
                <a:gd name="T18" fmla="*/ 69 h 69"/>
              </a:gdLst>
              <a:ahLst/>
              <a:cxnLst>
                <a:cxn ang="T10">
                  <a:pos x="T0" y="T1"/>
                </a:cxn>
                <a:cxn ang="T11">
                  <a:pos x="T2" y="T3"/>
                </a:cxn>
                <a:cxn ang="T12">
                  <a:pos x="T4" y="T5"/>
                </a:cxn>
                <a:cxn ang="T13">
                  <a:pos x="T6" y="T7"/>
                </a:cxn>
                <a:cxn ang="T14">
                  <a:pos x="T8" y="T9"/>
                </a:cxn>
              </a:cxnLst>
              <a:rect l="T15" t="T16" r="T17" b="T18"/>
              <a:pathLst>
                <a:path w="381" h="69">
                  <a:moveTo>
                    <a:pt x="18" y="0"/>
                  </a:moveTo>
                  <a:lnTo>
                    <a:pt x="327" y="0"/>
                  </a:lnTo>
                  <a:lnTo>
                    <a:pt x="381" y="69"/>
                  </a:lnTo>
                  <a:lnTo>
                    <a:pt x="0" y="69"/>
                  </a:lnTo>
                  <a:lnTo>
                    <a:pt x="18" y="0"/>
                  </a:lnTo>
                  <a:close/>
                </a:path>
              </a:pathLst>
            </a:custGeom>
            <a:solidFill>
              <a:schemeClr val="tx1"/>
            </a:solidFill>
            <a:ln w="28575">
              <a:solidFill>
                <a:schemeClr val="bg1"/>
              </a:solidFill>
              <a:round/>
              <a:headEnd/>
              <a:tailEnd/>
            </a:ln>
          </p:spPr>
          <p:txBody>
            <a:bodyPr wrap="none" lIns="0" tIns="0" rIns="0" bIns="0" anchor="ctr">
              <a:spAutoFit/>
            </a:bodyPr>
            <a:lstStyle/>
            <a:p>
              <a:endParaRPr lang="en-US"/>
            </a:p>
          </p:txBody>
        </p:sp>
        <p:grpSp>
          <p:nvGrpSpPr>
            <p:cNvPr id="28" name="Group 61"/>
            <p:cNvGrpSpPr>
              <a:grpSpLocks/>
            </p:cNvGrpSpPr>
            <p:nvPr/>
          </p:nvGrpSpPr>
          <p:grpSpPr bwMode="auto">
            <a:xfrm>
              <a:off x="2461" y="1618"/>
              <a:ext cx="275" cy="318"/>
              <a:chOff x="2983" y="1384"/>
              <a:chExt cx="275" cy="318"/>
            </a:xfrm>
          </p:grpSpPr>
          <p:sp>
            <p:nvSpPr>
              <p:cNvPr id="29" name="Freeform 62"/>
              <p:cNvSpPr>
                <a:spLocks/>
              </p:cNvSpPr>
              <p:nvPr/>
            </p:nvSpPr>
            <p:spPr bwMode="auto">
              <a:xfrm>
                <a:off x="2983" y="1384"/>
                <a:ext cx="275" cy="318"/>
              </a:xfrm>
              <a:custGeom>
                <a:avLst/>
                <a:gdLst>
                  <a:gd name="T0" fmla="*/ 0 w 343"/>
                  <a:gd name="T1" fmla="*/ 82 h 396"/>
                  <a:gd name="T2" fmla="*/ 2 w 343"/>
                  <a:gd name="T3" fmla="*/ 99 h 396"/>
                  <a:gd name="T4" fmla="*/ 5 w 343"/>
                  <a:gd name="T5" fmla="*/ 114 h 396"/>
                  <a:gd name="T6" fmla="*/ 11 w 343"/>
                  <a:gd name="T7" fmla="*/ 128 h 396"/>
                  <a:gd name="T8" fmla="*/ 21 w 343"/>
                  <a:gd name="T9" fmla="*/ 141 h 396"/>
                  <a:gd name="T10" fmla="*/ 31 w 343"/>
                  <a:gd name="T11" fmla="*/ 151 h 396"/>
                  <a:gd name="T12" fmla="*/ 43 w 343"/>
                  <a:gd name="T13" fmla="*/ 158 h 396"/>
                  <a:gd name="T14" fmla="*/ 57 w 343"/>
                  <a:gd name="T15" fmla="*/ 163 h 396"/>
                  <a:gd name="T16" fmla="*/ 71 w 343"/>
                  <a:gd name="T17" fmla="*/ 165 h 396"/>
                  <a:gd name="T18" fmla="*/ 85 w 343"/>
                  <a:gd name="T19" fmla="*/ 163 h 396"/>
                  <a:gd name="T20" fmla="*/ 99 w 343"/>
                  <a:gd name="T21" fmla="*/ 158 h 396"/>
                  <a:gd name="T22" fmla="*/ 111 w 343"/>
                  <a:gd name="T23" fmla="*/ 151 h 396"/>
                  <a:gd name="T24" fmla="*/ 121 w 343"/>
                  <a:gd name="T25" fmla="*/ 141 h 396"/>
                  <a:gd name="T26" fmla="*/ 130 w 343"/>
                  <a:gd name="T27" fmla="*/ 128 h 396"/>
                  <a:gd name="T28" fmla="*/ 136 w 343"/>
                  <a:gd name="T29" fmla="*/ 114 h 396"/>
                  <a:gd name="T30" fmla="*/ 141 w 343"/>
                  <a:gd name="T31" fmla="*/ 99 h 396"/>
                  <a:gd name="T32" fmla="*/ 141 w 343"/>
                  <a:gd name="T33" fmla="*/ 82 h 396"/>
                  <a:gd name="T34" fmla="*/ 141 w 343"/>
                  <a:gd name="T35" fmla="*/ 66 h 396"/>
                  <a:gd name="T36" fmla="*/ 136 w 343"/>
                  <a:gd name="T37" fmla="*/ 50 h 396"/>
                  <a:gd name="T38" fmla="*/ 130 w 343"/>
                  <a:gd name="T39" fmla="*/ 36 h 396"/>
                  <a:gd name="T40" fmla="*/ 121 w 343"/>
                  <a:gd name="T41" fmla="*/ 25 h 396"/>
                  <a:gd name="T42" fmla="*/ 111 w 343"/>
                  <a:gd name="T43" fmla="*/ 14 h 396"/>
                  <a:gd name="T44" fmla="*/ 99 w 343"/>
                  <a:gd name="T45" fmla="*/ 6 h 396"/>
                  <a:gd name="T46" fmla="*/ 85 w 343"/>
                  <a:gd name="T47" fmla="*/ 2 h 396"/>
                  <a:gd name="T48" fmla="*/ 71 w 343"/>
                  <a:gd name="T49" fmla="*/ 0 h 396"/>
                  <a:gd name="T50" fmla="*/ 57 w 343"/>
                  <a:gd name="T51" fmla="*/ 2 h 396"/>
                  <a:gd name="T52" fmla="*/ 43 w 343"/>
                  <a:gd name="T53" fmla="*/ 6 h 396"/>
                  <a:gd name="T54" fmla="*/ 31 w 343"/>
                  <a:gd name="T55" fmla="*/ 14 h 396"/>
                  <a:gd name="T56" fmla="*/ 21 w 343"/>
                  <a:gd name="T57" fmla="*/ 25 h 396"/>
                  <a:gd name="T58" fmla="*/ 11 w 343"/>
                  <a:gd name="T59" fmla="*/ 36 h 396"/>
                  <a:gd name="T60" fmla="*/ 5 w 343"/>
                  <a:gd name="T61" fmla="*/ 50 h 396"/>
                  <a:gd name="T62" fmla="*/ 2 w 343"/>
                  <a:gd name="T63" fmla="*/ 66 h 396"/>
                  <a:gd name="T64" fmla="*/ 0 w 343"/>
                  <a:gd name="T65" fmla="*/ 82 h 3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43"/>
                  <a:gd name="T100" fmla="*/ 0 h 396"/>
                  <a:gd name="T101" fmla="*/ 343 w 343"/>
                  <a:gd name="T102" fmla="*/ 396 h 3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43" h="396">
                    <a:moveTo>
                      <a:pt x="0" y="197"/>
                    </a:moveTo>
                    <a:lnTo>
                      <a:pt x="3" y="238"/>
                    </a:lnTo>
                    <a:lnTo>
                      <a:pt x="13" y="274"/>
                    </a:lnTo>
                    <a:lnTo>
                      <a:pt x="29" y="309"/>
                    </a:lnTo>
                    <a:lnTo>
                      <a:pt x="51" y="338"/>
                    </a:lnTo>
                    <a:lnTo>
                      <a:pt x="76" y="363"/>
                    </a:lnTo>
                    <a:lnTo>
                      <a:pt x="105" y="380"/>
                    </a:lnTo>
                    <a:lnTo>
                      <a:pt x="137" y="392"/>
                    </a:lnTo>
                    <a:lnTo>
                      <a:pt x="171" y="396"/>
                    </a:lnTo>
                    <a:lnTo>
                      <a:pt x="206" y="392"/>
                    </a:lnTo>
                    <a:lnTo>
                      <a:pt x="238" y="380"/>
                    </a:lnTo>
                    <a:lnTo>
                      <a:pt x="267" y="363"/>
                    </a:lnTo>
                    <a:lnTo>
                      <a:pt x="292" y="338"/>
                    </a:lnTo>
                    <a:lnTo>
                      <a:pt x="314" y="309"/>
                    </a:lnTo>
                    <a:lnTo>
                      <a:pt x="330" y="274"/>
                    </a:lnTo>
                    <a:lnTo>
                      <a:pt x="340" y="238"/>
                    </a:lnTo>
                    <a:lnTo>
                      <a:pt x="343" y="197"/>
                    </a:lnTo>
                    <a:lnTo>
                      <a:pt x="340" y="158"/>
                    </a:lnTo>
                    <a:lnTo>
                      <a:pt x="330" y="120"/>
                    </a:lnTo>
                    <a:lnTo>
                      <a:pt x="314" y="87"/>
                    </a:lnTo>
                    <a:lnTo>
                      <a:pt x="292" y="58"/>
                    </a:lnTo>
                    <a:lnTo>
                      <a:pt x="267" y="33"/>
                    </a:lnTo>
                    <a:lnTo>
                      <a:pt x="238" y="16"/>
                    </a:lnTo>
                    <a:lnTo>
                      <a:pt x="206" y="4"/>
                    </a:lnTo>
                    <a:lnTo>
                      <a:pt x="171" y="0"/>
                    </a:lnTo>
                    <a:lnTo>
                      <a:pt x="137" y="4"/>
                    </a:lnTo>
                    <a:lnTo>
                      <a:pt x="105" y="16"/>
                    </a:lnTo>
                    <a:lnTo>
                      <a:pt x="76" y="33"/>
                    </a:lnTo>
                    <a:lnTo>
                      <a:pt x="51" y="58"/>
                    </a:lnTo>
                    <a:lnTo>
                      <a:pt x="29" y="87"/>
                    </a:lnTo>
                    <a:lnTo>
                      <a:pt x="13" y="120"/>
                    </a:lnTo>
                    <a:lnTo>
                      <a:pt x="3" y="158"/>
                    </a:lnTo>
                    <a:lnTo>
                      <a:pt x="0" y="1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0" name="Freeform 63"/>
              <p:cNvSpPr>
                <a:spLocks/>
              </p:cNvSpPr>
              <p:nvPr/>
            </p:nvSpPr>
            <p:spPr bwMode="auto">
              <a:xfrm>
                <a:off x="2999" y="1400"/>
                <a:ext cx="243" cy="286"/>
              </a:xfrm>
              <a:custGeom>
                <a:avLst/>
                <a:gdLst>
                  <a:gd name="T0" fmla="*/ 0 w 303"/>
                  <a:gd name="T1" fmla="*/ 74 h 356"/>
                  <a:gd name="T2" fmla="*/ 2 w 303"/>
                  <a:gd name="T3" fmla="*/ 59 h 356"/>
                  <a:gd name="T4" fmla="*/ 5 w 303"/>
                  <a:gd name="T5" fmla="*/ 46 h 356"/>
                  <a:gd name="T6" fmla="*/ 11 w 303"/>
                  <a:gd name="T7" fmla="*/ 33 h 356"/>
                  <a:gd name="T8" fmla="*/ 18 w 303"/>
                  <a:gd name="T9" fmla="*/ 22 h 356"/>
                  <a:gd name="T10" fmla="*/ 27 w 303"/>
                  <a:gd name="T11" fmla="*/ 13 h 356"/>
                  <a:gd name="T12" fmla="*/ 38 w 303"/>
                  <a:gd name="T13" fmla="*/ 6 h 356"/>
                  <a:gd name="T14" fmla="*/ 51 w 303"/>
                  <a:gd name="T15" fmla="*/ 2 h 356"/>
                  <a:gd name="T16" fmla="*/ 63 w 303"/>
                  <a:gd name="T17" fmla="*/ 0 h 356"/>
                  <a:gd name="T18" fmla="*/ 75 w 303"/>
                  <a:gd name="T19" fmla="*/ 2 h 356"/>
                  <a:gd name="T20" fmla="*/ 87 w 303"/>
                  <a:gd name="T21" fmla="*/ 6 h 356"/>
                  <a:gd name="T22" fmla="*/ 98 w 303"/>
                  <a:gd name="T23" fmla="*/ 13 h 356"/>
                  <a:gd name="T24" fmla="*/ 107 w 303"/>
                  <a:gd name="T25" fmla="*/ 22 h 356"/>
                  <a:gd name="T26" fmla="*/ 114 w 303"/>
                  <a:gd name="T27" fmla="*/ 33 h 356"/>
                  <a:gd name="T28" fmla="*/ 120 w 303"/>
                  <a:gd name="T29" fmla="*/ 46 h 356"/>
                  <a:gd name="T30" fmla="*/ 124 w 303"/>
                  <a:gd name="T31" fmla="*/ 59 h 356"/>
                  <a:gd name="T32" fmla="*/ 125 w 303"/>
                  <a:gd name="T33" fmla="*/ 74 h 356"/>
                  <a:gd name="T34" fmla="*/ 124 w 303"/>
                  <a:gd name="T35" fmla="*/ 89 h 356"/>
                  <a:gd name="T36" fmla="*/ 120 w 303"/>
                  <a:gd name="T37" fmla="*/ 103 h 356"/>
                  <a:gd name="T38" fmla="*/ 114 w 303"/>
                  <a:gd name="T39" fmla="*/ 116 h 356"/>
                  <a:gd name="T40" fmla="*/ 107 w 303"/>
                  <a:gd name="T41" fmla="*/ 126 h 356"/>
                  <a:gd name="T42" fmla="*/ 98 w 303"/>
                  <a:gd name="T43" fmla="*/ 136 h 356"/>
                  <a:gd name="T44" fmla="*/ 87 w 303"/>
                  <a:gd name="T45" fmla="*/ 143 h 356"/>
                  <a:gd name="T46" fmla="*/ 75 w 303"/>
                  <a:gd name="T47" fmla="*/ 147 h 356"/>
                  <a:gd name="T48" fmla="*/ 63 w 303"/>
                  <a:gd name="T49" fmla="*/ 149 h 356"/>
                  <a:gd name="T50" fmla="*/ 51 w 303"/>
                  <a:gd name="T51" fmla="*/ 147 h 356"/>
                  <a:gd name="T52" fmla="*/ 38 w 303"/>
                  <a:gd name="T53" fmla="*/ 143 h 356"/>
                  <a:gd name="T54" fmla="*/ 27 w 303"/>
                  <a:gd name="T55" fmla="*/ 136 h 356"/>
                  <a:gd name="T56" fmla="*/ 18 w 303"/>
                  <a:gd name="T57" fmla="*/ 126 h 356"/>
                  <a:gd name="T58" fmla="*/ 11 w 303"/>
                  <a:gd name="T59" fmla="*/ 116 h 356"/>
                  <a:gd name="T60" fmla="*/ 5 w 303"/>
                  <a:gd name="T61" fmla="*/ 103 h 356"/>
                  <a:gd name="T62" fmla="*/ 2 w 303"/>
                  <a:gd name="T63" fmla="*/ 89 h 356"/>
                  <a:gd name="T64" fmla="*/ 0 w 303"/>
                  <a:gd name="T65" fmla="*/ 74 h 3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03"/>
                  <a:gd name="T100" fmla="*/ 0 h 356"/>
                  <a:gd name="T101" fmla="*/ 303 w 303"/>
                  <a:gd name="T102" fmla="*/ 356 h 35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03" h="356">
                    <a:moveTo>
                      <a:pt x="0" y="177"/>
                    </a:moveTo>
                    <a:lnTo>
                      <a:pt x="3" y="142"/>
                    </a:lnTo>
                    <a:lnTo>
                      <a:pt x="12" y="109"/>
                    </a:lnTo>
                    <a:lnTo>
                      <a:pt x="26" y="79"/>
                    </a:lnTo>
                    <a:lnTo>
                      <a:pt x="45" y="52"/>
                    </a:lnTo>
                    <a:lnTo>
                      <a:pt x="67" y="31"/>
                    </a:lnTo>
                    <a:lnTo>
                      <a:pt x="93" y="15"/>
                    </a:lnTo>
                    <a:lnTo>
                      <a:pt x="121" y="3"/>
                    </a:lnTo>
                    <a:lnTo>
                      <a:pt x="151" y="0"/>
                    </a:lnTo>
                    <a:lnTo>
                      <a:pt x="182" y="3"/>
                    </a:lnTo>
                    <a:lnTo>
                      <a:pt x="211" y="15"/>
                    </a:lnTo>
                    <a:lnTo>
                      <a:pt x="236" y="31"/>
                    </a:lnTo>
                    <a:lnTo>
                      <a:pt x="259" y="52"/>
                    </a:lnTo>
                    <a:lnTo>
                      <a:pt x="276" y="79"/>
                    </a:lnTo>
                    <a:lnTo>
                      <a:pt x="291" y="109"/>
                    </a:lnTo>
                    <a:lnTo>
                      <a:pt x="300" y="142"/>
                    </a:lnTo>
                    <a:lnTo>
                      <a:pt x="303" y="177"/>
                    </a:lnTo>
                    <a:lnTo>
                      <a:pt x="300" y="214"/>
                    </a:lnTo>
                    <a:lnTo>
                      <a:pt x="291" y="247"/>
                    </a:lnTo>
                    <a:lnTo>
                      <a:pt x="276" y="278"/>
                    </a:lnTo>
                    <a:lnTo>
                      <a:pt x="259" y="304"/>
                    </a:lnTo>
                    <a:lnTo>
                      <a:pt x="236" y="326"/>
                    </a:lnTo>
                    <a:lnTo>
                      <a:pt x="211" y="342"/>
                    </a:lnTo>
                    <a:lnTo>
                      <a:pt x="182" y="353"/>
                    </a:lnTo>
                    <a:lnTo>
                      <a:pt x="151" y="356"/>
                    </a:lnTo>
                    <a:lnTo>
                      <a:pt x="121" y="353"/>
                    </a:lnTo>
                    <a:lnTo>
                      <a:pt x="93" y="342"/>
                    </a:lnTo>
                    <a:lnTo>
                      <a:pt x="67" y="326"/>
                    </a:lnTo>
                    <a:lnTo>
                      <a:pt x="45" y="304"/>
                    </a:lnTo>
                    <a:lnTo>
                      <a:pt x="26" y="278"/>
                    </a:lnTo>
                    <a:lnTo>
                      <a:pt x="12" y="247"/>
                    </a:lnTo>
                    <a:lnTo>
                      <a:pt x="3" y="214"/>
                    </a:lnTo>
                    <a:lnTo>
                      <a:pt x="0" y="177"/>
                    </a:lnTo>
                    <a:close/>
                  </a:path>
                </a:pathLst>
              </a:custGeom>
              <a:solidFill>
                <a:srgbClr val="FF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 name="Freeform 64"/>
              <p:cNvSpPr>
                <a:spLocks/>
              </p:cNvSpPr>
              <p:nvPr/>
            </p:nvSpPr>
            <p:spPr bwMode="auto">
              <a:xfrm>
                <a:off x="3127" y="1444"/>
                <a:ext cx="77" cy="167"/>
              </a:xfrm>
              <a:custGeom>
                <a:avLst/>
                <a:gdLst>
                  <a:gd name="T0" fmla="*/ 0 w 95"/>
                  <a:gd name="T1" fmla="*/ 8 h 208"/>
                  <a:gd name="T2" fmla="*/ 2 w 95"/>
                  <a:gd name="T3" fmla="*/ 8 h 208"/>
                  <a:gd name="T4" fmla="*/ 3 w 95"/>
                  <a:gd name="T5" fmla="*/ 9 h 208"/>
                  <a:gd name="T6" fmla="*/ 7 w 95"/>
                  <a:gd name="T7" fmla="*/ 10 h 208"/>
                  <a:gd name="T8" fmla="*/ 11 w 95"/>
                  <a:gd name="T9" fmla="*/ 11 h 208"/>
                  <a:gd name="T10" fmla="*/ 15 w 95"/>
                  <a:gd name="T11" fmla="*/ 14 h 208"/>
                  <a:gd name="T12" fmla="*/ 20 w 95"/>
                  <a:gd name="T13" fmla="*/ 18 h 208"/>
                  <a:gd name="T14" fmla="*/ 24 w 95"/>
                  <a:gd name="T15" fmla="*/ 21 h 208"/>
                  <a:gd name="T16" fmla="*/ 28 w 95"/>
                  <a:gd name="T17" fmla="*/ 26 h 208"/>
                  <a:gd name="T18" fmla="*/ 32 w 95"/>
                  <a:gd name="T19" fmla="*/ 38 h 208"/>
                  <a:gd name="T20" fmla="*/ 32 w 95"/>
                  <a:gd name="T21" fmla="*/ 51 h 208"/>
                  <a:gd name="T22" fmla="*/ 28 w 95"/>
                  <a:gd name="T23" fmla="*/ 67 h 208"/>
                  <a:gd name="T24" fmla="*/ 20 w 95"/>
                  <a:gd name="T25" fmla="*/ 83 h 208"/>
                  <a:gd name="T26" fmla="*/ 28 w 95"/>
                  <a:gd name="T27" fmla="*/ 87 h 208"/>
                  <a:gd name="T28" fmla="*/ 36 w 95"/>
                  <a:gd name="T29" fmla="*/ 67 h 208"/>
                  <a:gd name="T30" fmla="*/ 41 w 95"/>
                  <a:gd name="T31" fmla="*/ 51 h 208"/>
                  <a:gd name="T32" fmla="*/ 40 w 95"/>
                  <a:gd name="T33" fmla="*/ 35 h 208"/>
                  <a:gd name="T34" fmla="*/ 36 w 95"/>
                  <a:gd name="T35" fmla="*/ 23 h 208"/>
                  <a:gd name="T36" fmla="*/ 32 w 95"/>
                  <a:gd name="T37" fmla="*/ 17 h 208"/>
                  <a:gd name="T38" fmla="*/ 26 w 95"/>
                  <a:gd name="T39" fmla="*/ 11 h 208"/>
                  <a:gd name="T40" fmla="*/ 21 w 95"/>
                  <a:gd name="T41" fmla="*/ 7 h 208"/>
                  <a:gd name="T42" fmla="*/ 15 w 95"/>
                  <a:gd name="T43" fmla="*/ 4 h 208"/>
                  <a:gd name="T44" fmla="*/ 10 w 95"/>
                  <a:gd name="T45" fmla="*/ 2 h 208"/>
                  <a:gd name="T46" fmla="*/ 6 w 95"/>
                  <a:gd name="T47" fmla="*/ 2 h 208"/>
                  <a:gd name="T48" fmla="*/ 3 w 95"/>
                  <a:gd name="T49" fmla="*/ 0 h 208"/>
                  <a:gd name="T50" fmla="*/ 2 w 95"/>
                  <a:gd name="T51" fmla="*/ 0 h 208"/>
                  <a:gd name="T52" fmla="*/ 0 w 95"/>
                  <a:gd name="T53" fmla="*/ 8 h 20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5"/>
                  <a:gd name="T82" fmla="*/ 0 h 208"/>
                  <a:gd name="T83" fmla="*/ 95 w 95"/>
                  <a:gd name="T84" fmla="*/ 208 h 20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5" h="208">
                    <a:moveTo>
                      <a:pt x="0" y="19"/>
                    </a:moveTo>
                    <a:lnTo>
                      <a:pt x="3" y="19"/>
                    </a:lnTo>
                    <a:lnTo>
                      <a:pt x="7" y="21"/>
                    </a:lnTo>
                    <a:lnTo>
                      <a:pt x="16" y="24"/>
                    </a:lnTo>
                    <a:lnTo>
                      <a:pt x="26" y="28"/>
                    </a:lnTo>
                    <a:lnTo>
                      <a:pt x="36" y="34"/>
                    </a:lnTo>
                    <a:lnTo>
                      <a:pt x="47" y="42"/>
                    </a:lnTo>
                    <a:lnTo>
                      <a:pt x="57" y="51"/>
                    </a:lnTo>
                    <a:lnTo>
                      <a:pt x="66" y="64"/>
                    </a:lnTo>
                    <a:lnTo>
                      <a:pt x="73" y="92"/>
                    </a:lnTo>
                    <a:lnTo>
                      <a:pt x="73" y="122"/>
                    </a:lnTo>
                    <a:lnTo>
                      <a:pt x="64" y="159"/>
                    </a:lnTo>
                    <a:lnTo>
                      <a:pt x="47" y="199"/>
                    </a:lnTo>
                    <a:lnTo>
                      <a:pt x="66" y="208"/>
                    </a:lnTo>
                    <a:lnTo>
                      <a:pt x="84" y="163"/>
                    </a:lnTo>
                    <a:lnTo>
                      <a:pt x="95" y="122"/>
                    </a:lnTo>
                    <a:lnTo>
                      <a:pt x="93" y="86"/>
                    </a:lnTo>
                    <a:lnTo>
                      <a:pt x="83" y="56"/>
                    </a:lnTo>
                    <a:lnTo>
                      <a:pt x="73" y="40"/>
                    </a:lnTo>
                    <a:lnTo>
                      <a:pt x="61" y="28"/>
                    </a:lnTo>
                    <a:lnTo>
                      <a:pt x="48" y="18"/>
                    </a:lnTo>
                    <a:lnTo>
                      <a:pt x="35" y="10"/>
                    </a:lnTo>
                    <a:lnTo>
                      <a:pt x="23" y="6"/>
                    </a:lnTo>
                    <a:lnTo>
                      <a:pt x="13" y="2"/>
                    </a:lnTo>
                    <a:lnTo>
                      <a:pt x="7" y="0"/>
                    </a:lnTo>
                    <a:lnTo>
                      <a:pt x="4" y="0"/>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 name="Freeform 65"/>
              <p:cNvSpPr>
                <a:spLocks/>
              </p:cNvSpPr>
              <p:nvPr/>
            </p:nvSpPr>
            <p:spPr bwMode="auto">
              <a:xfrm>
                <a:off x="3074" y="1506"/>
                <a:ext cx="72" cy="95"/>
              </a:xfrm>
              <a:custGeom>
                <a:avLst/>
                <a:gdLst>
                  <a:gd name="T0" fmla="*/ 0 w 90"/>
                  <a:gd name="T1" fmla="*/ 25 h 118"/>
                  <a:gd name="T2" fmla="*/ 2 w 90"/>
                  <a:gd name="T3" fmla="*/ 30 h 118"/>
                  <a:gd name="T4" fmla="*/ 2 w 90"/>
                  <a:gd name="T5" fmla="*/ 35 h 118"/>
                  <a:gd name="T6" fmla="*/ 3 w 90"/>
                  <a:gd name="T7" fmla="*/ 39 h 118"/>
                  <a:gd name="T8" fmla="*/ 5 w 90"/>
                  <a:gd name="T9" fmla="*/ 42 h 118"/>
                  <a:gd name="T10" fmla="*/ 9 w 90"/>
                  <a:gd name="T11" fmla="*/ 45 h 118"/>
                  <a:gd name="T12" fmla="*/ 11 w 90"/>
                  <a:gd name="T13" fmla="*/ 48 h 118"/>
                  <a:gd name="T14" fmla="*/ 15 w 90"/>
                  <a:gd name="T15" fmla="*/ 49 h 118"/>
                  <a:gd name="T16" fmla="*/ 18 w 90"/>
                  <a:gd name="T17" fmla="*/ 49 h 118"/>
                  <a:gd name="T18" fmla="*/ 22 w 90"/>
                  <a:gd name="T19" fmla="*/ 49 h 118"/>
                  <a:gd name="T20" fmla="*/ 26 w 90"/>
                  <a:gd name="T21" fmla="*/ 48 h 118"/>
                  <a:gd name="T22" fmla="*/ 29 w 90"/>
                  <a:gd name="T23" fmla="*/ 45 h 118"/>
                  <a:gd name="T24" fmla="*/ 32 w 90"/>
                  <a:gd name="T25" fmla="*/ 42 h 118"/>
                  <a:gd name="T26" fmla="*/ 34 w 90"/>
                  <a:gd name="T27" fmla="*/ 39 h 118"/>
                  <a:gd name="T28" fmla="*/ 36 w 90"/>
                  <a:gd name="T29" fmla="*/ 35 h 118"/>
                  <a:gd name="T30" fmla="*/ 37 w 90"/>
                  <a:gd name="T31" fmla="*/ 30 h 118"/>
                  <a:gd name="T32" fmla="*/ 37 w 90"/>
                  <a:gd name="T33" fmla="*/ 25 h 118"/>
                  <a:gd name="T34" fmla="*/ 37 w 90"/>
                  <a:gd name="T35" fmla="*/ 20 h 118"/>
                  <a:gd name="T36" fmla="*/ 36 w 90"/>
                  <a:gd name="T37" fmla="*/ 15 h 118"/>
                  <a:gd name="T38" fmla="*/ 34 w 90"/>
                  <a:gd name="T39" fmla="*/ 11 h 118"/>
                  <a:gd name="T40" fmla="*/ 32 w 90"/>
                  <a:gd name="T41" fmla="*/ 7 h 118"/>
                  <a:gd name="T42" fmla="*/ 29 w 90"/>
                  <a:gd name="T43" fmla="*/ 4 h 118"/>
                  <a:gd name="T44" fmla="*/ 26 w 90"/>
                  <a:gd name="T45" fmla="*/ 2 h 118"/>
                  <a:gd name="T46" fmla="*/ 22 w 90"/>
                  <a:gd name="T47" fmla="*/ 2 h 118"/>
                  <a:gd name="T48" fmla="*/ 18 w 90"/>
                  <a:gd name="T49" fmla="*/ 0 h 118"/>
                  <a:gd name="T50" fmla="*/ 15 w 90"/>
                  <a:gd name="T51" fmla="*/ 2 h 118"/>
                  <a:gd name="T52" fmla="*/ 11 w 90"/>
                  <a:gd name="T53" fmla="*/ 2 h 118"/>
                  <a:gd name="T54" fmla="*/ 9 w 90"/>
                  <a:gd name="T55" fmla="*/ 4 h 118"/>
                  <a:gd name="T56" fmla="*/ 5 w 90"/>
                  <a:gd name="T57" fmla="*/ 7 h 118"/>
                  <a:gd name="T58" fmla="*/ 3 w 90"/>
                  <a:gd name="T59" fmla="*/ 11 h 118"/>
                  <a:gd name="T60" fmla="*/ 2 w 90"/>
                  <a:gd name="T61" fmla="*/ 15 h 118"/>
                  <a:gd name="T62" fmla="*/ 2 w 90"/>
                  <a:gd name="T63" fmla="*/ 20 h 118"/>
                  <a:gd name="T64" fmla="*/ 0 w 90"/>
                  <a:gd name="T65" fmla="*/ 25 h 1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0"/>
                  <a:gd name="T100" fmla="*/ 0 h 118"/>
                  <a:gd name="T101" fmla="*/ 90 w 90"/>
                  <a:gd name="T102" fmla="*/ 118 h 11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0" h="118">
                    <a:moveTo>
                      <a:pt x="0" y="60"/>
                    </a:moveTo>
                    <a:lnTo>
                      <a:pt x="2" y="71"/>
                    </a:lnTo>
                    <a:lnTo>
                      <a:pt x="3" y="83"/>
                    </a:lnTo>
                    <a:lnTo>
                      <a:pt x="8" y="92"/>
                    </a:lnTo>
                    <a:lnTo>
                      <a:pt x="13" y="101"/>
                    </a:lnTo>
                    <a:lnTo>
                      <a:pt x="21" y="108"/>
                    </a:lnTo>
                    <a:lnTo>
                      <a:pt x="28" y="114"/>
                    </a:lnTo>
                    <a:lnTo>
                      <a:pt x="37" y="117"/>
                    </a:lnTo>
                    <a:lnTo>
                      <a:pt x="45" y="118"/>
                    </a:lnTo>
                    <a:lnTo>
                      <a:pt x="54" y="117"/>
                    </a:lnTo>
                    <a:lnTo>
                      <a:pt x="63" y="114"/>
                    </a:lnTo>
                    <a:lnTo>
                      <a:pt x="70" y="108"/>
                    </a:lnTo>
                    <a:lnTo>
                      <a:pt x="77" y="101"/>
                    </a:lnTo>
                    <a:lnTo>
                      <a:pt x="83" y="92"/>
                    </a:lnTo>
                    <a:lnTo>
                      <a:pt x="87" y="83"/>
                    </a:lnTo>
                    <a:lnTo>
                      <a:pt x="89" y="71"/>
                    </a:lnTo>
                    <a:lnTo>
                      <a:pt x="90" y="60"/>
                    </a:lnTo>
                    <a:lnTo>
                      <a:pt x="89" y="48"/>
                    </a:lnTo>
                    <a:lnTo>
                      <a:pt x="87" y="37"/>
                    </a:lnTo>
                    <a:lnTo>
                      <a:pt x="83" y="26"/>
                    </a:lnTo>
                    <a:lnTo>
                      <a:pt x="77" y="18"/>
                    </a:lnTo>
                    <a:lnTo>
                      <a:pt x="70" y="10"/>
                    </a:lnTo>
                    <a:lnTo>
                      <a:pt x="63" y="5"/>
                    </a:lnTo>
                    <a:lnTo>
                      <a:pt x="54" y="2"/>
                    </a:lnTo>
                    <a:lnTo>
                      <a:pt x="45" y="0"/>
                    </a:lnTo>
                    <a:lnTo>
                      <a:pt x="37" y="2"/>
                    </a:lnTo>
                    <a:lnTo>
                      <a:pt x="28" y="5"/>
                    </a:lnTo>
                    <a:lnTo>
                      <a:pt x="21" y="10"/>
                    </a:lnTo>
                    <a:lnTo>
                      <a:pt x="13" y="18"/>
                    </a:lnTo>
                    <a:lnTo>
                      <a:pt x="8" y="26"/>
                    </a:lnTo>
                    <a:lnTo>
                      <a:pt x="3" y="37"/>
                    </a:lnTo>
                    <a:lnTo>
                      <a:pt x="2" y="48"/>
                    </a:ln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 name="Freeform 66"/>
              <p:cNvSpPr>
                <a:spLocks/>
              </p:cNvSpPr>
              <p:nvPr/>
            </p:nvSpPr>
            <p:spPr bwMode="auto">
              <a:xfrm>
                <a:off x="3082" y="1514"/>
                <a:ext cx="56" cy="79"/>
              </a:xfrm>
              <a:custGeom>
                <a:avLst/>
                <a:gdLst>
                  <a:gd name="T0" fmla="*/ 0 w 70"/>
                  <a:gd name="T1" fmla="*/ 21 h 98"/>
                  <a:gd name="T2" fmla="*/ 2 w 70"/>
                  <a:gd name="T3" fmla="*/ 13 h 98"/>
                  <a:gd name="T4" fmla="*/ 5 w 70"/>
                  <a:gd name="T5" fmla="*/ 6 h 98"/>
                  <a:gd name="T6" fmla="*/ 9 w 70"/>
                  <a:gd name="T7" fmla="*/ 2 h 98"/>
                  <a:gd name="T8" fmla="*/ 14 w 70"/>
                  <a:gd name="T9" fmla="*/ 0 h 98"/>
                  <a:gd name="T10" fmla="*/ 19 w 70"/>
                  <a:gd name="T11" fmla="*/ 2 h 98"/>
                  <a:gd name="T12" fmla="*/ 24 w 70"/>
                  <a:gd name="T13" fmla="*/ 6 h 98"/>
                  <a:gd name="T14" fmla="*/ 27 w 70"/>
                  <a:gd name="T15" fmla="*/ 13 h 98"/>
                  <a:gd name="T16" fmla="*/ 29 w 70"/>
                  <a:gd name="T17" fmla="*/ 21 h 98"/>
                  <a:gd name="T18" fmla="*/ 27 w 70"/>
                  <a:gd name="T19" fmla="*/ 29 h 98"/>
                  <a:gd name="T20" fmla="*/ 24 w 70"/>
                  <a:gd name="T21" fmla="*/ 35 h 98"/>
                  <a:gd name="T22" fmla="*/ 19 w 70"/>
                  <a:gd name="T23" fmla="*/ 39 h 98"/>
                  <a:gd name="T24" fmla="*/ 14 w 70"/>
                  <a:gd name="T25" fmla="*/ 42 h 98"/>
                  <a:gd name="T26" fmla="*/ 9 w 70"/>
                  <a:gd name="T27" fmla="*/ 39 h 98"/>
                  <a:gd name="T28" fmla="*/ 5 w 70"/>
                  <a:gd name="T29" fmla="*/ 35 h 98"/>
                  <a:gd name="T30" fmla="*/ 2 w 70"/>
                  <a:gd name="T31" fmla="*/ 29 h 98"/>
                  <a:gd name="T32" fmla="*/ 0 w 70"/>
                  <a:gd name="T33" fmla="*/ 21 h 9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0"/>
                  <a:gd name="T52" fmla="*/ 0 h 98"/>
                  <a:gd name="T53" fmla="*/ 70 w 70"/>
                  <a:gd name="T54" fmla="*/ 98 h 9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0" h="98">
                    <a:moveTo>
                      <a:pt x="0" y="50"/>
                    </a:moveTo>
                    <a:lnTo>
                      <a:pt x="3" y="31"/>
                    </a:lnTo>
                    <a:lnTo>
                      <a:pt x="11" y="15"/>
                    </a:lnTo>
                    <a:lnTo>
                      <a:pt x="21" y="5"/>
                    </a:lnTo>
                    <a:lnTo>
                      <a:pt x="35" y="0"/>
                    </a:lnTo>
                    <a:lnTo>
                      <a:pt x="48" y="5"/>
                    </a:lnTo>
                    <a:lnTo>
                      <a:pt x="60" y="15"/>
                    </a:lnTo>
                    <a:lnTo>
                      <a:pt x="67" y="31"/>
                    </a:lnTo>
                    <a:lnTo>
                      <a:pt x="70" y="50"/>
                    </a:lnTo>
                    <a:lnTo>
                      <a:pt x="67" y="69"/>
                    </a:lnTo>
                    <a:lnTo>
                      <a:pt x="60" y="83"/>
                    </a:lnTo>
                    <a:lnTo>
                      <a:pt x="48" y="93"/>
                    </a:lnTo>
                    <a:lnTo>
                      <a:pt x="35" y="98"/>
                    </a:lnTo>
                    <a:lnTo>
                      <a:pt x="21" y="93"/>
                    </a:lnTo>
                    <a:lnTo>
                      <a:pt x="11" y="83"/>
                    </a:lnTo>
                    <a:lnTo>
                      <a:pt x="3" y="69"/>
                    </a:lnTo>
                    <a:lnTo>
                      <a:pt x="0"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nvGrpSpPr>
          <p:cNvPr id="34" name="Group 33"/>
          <p:cNvGrpSpPr/>
          <p:nvPr/>
        </p:nvGrpSpPr>
        <p:grpSpPr>
          <a:xfrm>
            <a:off x="8244882" y="1054184"/>
            <a:ext cx="921780" cy="672705"/>
            <a:chOff x="346122" y="5885642"/>
            <a:chExt cx="1049373" cy="765822"/>
          </a:xfrm>
        </p:grpSpPr>
        <p:grpSp>
          <p:nvGrpSpPr>
            <p:cNvPr id="35" name="Group 18"/>
            <p:cNvGrpSpPr>
              <a:grpSpLocks/>
            </p:cNvGrpSpPr>
            <p:nvPr/>
          </p:nvGrpSpPr>
          <p:grpSpPr bwMode="auto">
            <a:xfrm>
              <a:off x="346122" y="5885642"/>
              <a:ext cx="859923" cy="571787"/>
              <a:chOff x="2496" y="1641"/>
              <a:chExt cx="767" cy="510"/>
            </a:xfrm>
          </p:grpSpPr>
          <p:sp>
            <p:nvSpPr>
              <p:cNvPr id="55" name="AutoShape 19"/>
              <p:cNvSpPr>
                <a:spLocks noChangeArrowheads="1"/>
              </p:cNvSpPr>
              <p:nvPr/>
            </p:nvSpPr>
            <p:spPr bwMode="auto">
              <a:xfrm>
                <a:off x="2496" y="1641"/>
                <a:ext cx="767" cy="510"/>
              </a:xfrm>
              <a:prstGeom prst="cube">
                <a:avLst>
                  <a:gd name="adj" fmla="val 18921"/>
                </a:avLst>
              </a:prstGeom>
              <a:solidFill>
                <a:srgbClr val="FFCC99"/>
              </a:solidFill>
              <a:ln w="12700">
                <a:solidFill>
                  <a:schemeClr val="bg1"/>
                </a:solidFill>
                <a:miter lim="800000"/>
                <a:headEnd/>
                <a:tailEnd/>
              </a:ln>
            </p:spPr>
            <p:txBody>
              <a:bodyPr wrap="none" anchor="ctr"/>
              <a:lstStyle/>
              <a:p>
                <a:endParaRPr lang="en-US"/>
              </a:p>
            </p:txBody>
          </p:sp>
          <p:sp>
            <p:nvSpPr>
              <p:cNvPr id="56" name="Rectangle 20"/>
              <p:cNvSpPr>
                <a:spLocks noChangeArrowheads="1"/>
              </p:cNvSpPr>
              <p:nvPr/>
            </p:nvSpPr>
            <p:spPr bwMode="auto">
              <a:xfrm>
                <a:off x="2718" y="1797"/>
                <a:ext cx="221" cy="354"/>
              </a:xfrm>
              <a:prstGeom prst="rect">
                <a:avLst/>
              </a:prstGeom>
              <a:solidFill>
                <a:srgbClr val="CC9900"/>
              </a:solidFill>
              <a:ln w="12700">
                <a:solidFill>
                  <a:schemeClr val="bg1"/>
                </a:solidFill>
                <a:miter lim="800000"/>
                <a:headEnd/>
                <a:tailEnd/>
              </a:ln>
            </p:spPr>
            <p:txBody>
              <a:bodyPr wrap="none" anchor="ctr"/>
              <a:lstStyle/>
              <a:p>
                <a:endParaRPr lang="en-US"/>
              </a:p>
            </p:txBody>
          </p:sp>
          <p:sp>
            <p:nvSpPr>
              <p:cNvPr id="57" name="Rectangle 21"/>
              <p:cNvSpPr>
                <a:spLocks noChangeArrowheads="1"/>
              </p:cNvSpPr>
              <p:nvPr/>
            </p:nvSpPr>
            <p:spPr bwMode="auto">
              <a:xfrm>
                <a:off x="2543" y="1797"/>
                <a:ext cx="112" cy="165"/>
              </a:xfrm>
              <a:prstGeom prst="rect">
                <a:avLst/>
              </a:prstGeom>
              <a:solidFill>
                <a:srgbClr val="FFFFCC"/>
              </a:solidFill>
              <a:ln w="12700">
                <a:solidFill>
                  <a:schemeClr val="bg1"/>
                </a:solidFill>
                <a:miter lim="800000"/>
                <a:headEnd/>
                <a:tailEnd/>
              </a:ln>
            </p:spPr>
            <p:txBody>
              <a:bodyPr wrap="none" anchor="ctr"/>
              <a:lstStyle/>
              <a:p>
                <a:endParaRPr lang="en-US"/>
              </a:p>
            </p:txBody>
          </p:sp>
          <p:sp>
            <p:nvSpPr>
              <p:cNvPr id="58" name="Rectangle 22"/>
              <p:cNvSpPr>
                <a:spLocks noChangeArrowheads="1"/>
              </p:cNvSpPr>
              <p:nvPr/>
            </p:nvSpPr>
            <p:spPr bwMode="auto">
              <a:xfrm>
                <a:off x="2987" y="1797"/>
                <a:ext cx="112" cy="165"/>
              </a:xfrm>
              <a:prstGeom prst="rect">
                <a:avLst/>
              </a:prstGeom>
              <a:solidFill>
                <a:srgbClr val="FFFFCC"/>
              </a:solidFill>
              <a:ln w="12700">
                <a:solidFill>
                  <a:schemeClr val="bg1"/>
                </a:solidFill>
                <a:miter lim="800000"/>
                <a:headEnd/>
                <a:tailEnd/>
              </a:ln>
            </p:spPr>
            <p:txBody>
              <a:bodyPr wrap="none" anchor="ctr"/>
              <a:lstStyle/>
              <a:p>
                <a:endParaRPr lang="en-US"/>
              </a:p>
            </p:txBody>
          </p:sp>
        </p:grpSp>
        <p:grpSp>
          <p:nvGrpSpPr>
            <p:cNvPr id="36" name="Group 29"/>
            <p:cNvGrpSpPr>
              <a:grpSpLocks/>
            </p:cNvGrpSpPr>
            <p:nvPr/>
          </p:nvGrpSpPr>
          <p:grpSpPr bwMode="auto">
            <a:xfrm>
              <a:off x="582661" y="6151431"/>
              <a:ext cx="812834" cy="500033"/>
              <a:chOff x="2943" y="3239"/>
              <a:chExt cx="725" cy="446"/>
            </a:xfrm>
          </p:grpSpPr>
          <p:sp>
            <p:nvSpPr>
              <p:cNvPr id="37" name="Freeform 30"/>
              <p:cNvSpPr>
                <a:spLocks/>
              </p:cNvSpPr>
              <p:nvPr/>
            </p:nvSpPr>
            <p:spPr bwMode="auto">
              <a:xfrm>
                <a:off x="3485" y="3548"/>
                <a:ext cx="87" cy="137"/>
              </a:xfrm>
              <a:custGeom>
                <a:avLst/>
                <a:gdLst>
                  <a:gd name="T0" fmla="*/ 0 w 530"/>
                  <a:gd name="T1" fmla="*/ 0 h 849"/>
                  <a:gd name="T2" fmla="*/ 0 w 530"/>
                  <a:gd name="T3" fmla="*/ 0 h 849"/>
                  <a:gd name="T4" fmla="*/ 0 w 530"/>
                  <a:gd name="T5" fmla="*/ 0 h 849"/>
                  <a:gd name="T6" fmla="*/ 0 w 530"/>
                  <a:gd name="T7" fmla="*/ 0 h 849"/>
                  <a:gd name="T8" fmla="*/ 0 w 530"/>
                  <a:gd name="T9" fmla="*/ 0 h 849"/>
                  <a:gd name="T10" fmla="*/ 0 w 530"/>
                  <a:gd name="T11" fmla="*/ 0 h 849"/>
                  <a:gd name="T12" fmla="*/ 0 w 530"/>
                  <a:gd name="T13" fmla="*/ 0 h 849"/>
                  <a:gd name="T14" fmla="*/ 0 w 530"/>
                  <a:gd name="T15" fmla="*/ 0 h 849"/>
                  <a:gd name="T16" fmla="*/ 0 w 530"/>
                  <a:gd name="T17" fmla="*/ 0 h 849"/>
                  <a:gd name="T18" fmla="*/ 0 w 530"/>
                  <a:gd name="T19" fmla="*/ 0 h 849"/>
                  <a:gd name="T20" fmla="*/ 0 w 530"/>
                  <a:gd name="T21" fmla="*/ 0 h 849"/>
                  <a:gd name="T22" fmla="*/ 0 w 530"/>
                  <a:gd name="T23" fmla="*/ 0 h 849"/>
                  <a:gd name="T24" fmla="*/ 0 w 530"/>
                  <a:gd name="T25" fmla="*/ 0 h 849"/>
                  <a:gd name="T26" fmla="*/ 0 w 530"/>
                  <a:gd name="T27" fmla="*/ 0 h 849"/>
                  <a:gd name="T28" fmla="*/ 0 w 530"/>
                  <a:gd name="T29" fmla="*/ 0 h 849"/>
                  <a:gd name="T30" fmla="*/ 0 w 530"/>
                  <a:gd name="T31" fmla="*/ 0 h 849"/>
                  <a:gd name="T32" fmla="*/ 0 w 530"/>
                  <a:gd name="T33" fmla="*/ 0 h 849"/>
                  <a:gd name="T34" fmla="*/ 0 w 530"/>
                  <a:gd name="T35" fmla="*/ 0 h 849"/>
                  <a:gd name="T36" fmla="*/ 0 w 530"/>
                  <a:gd name="T37" fmla="*/ 0 h 849"/>
                  <a:gd name="T38" fmla="*/ 0 w 530"/>
                  <a:gd name="T39" fmla="*/ 0 h 849"/>
                  <a:gd name="T40" fmla="*/ 0 w 530"/>
                  <a:gd name="T41" fmla="*/ 0 h 849"/>
                  <a:gd name="T42" fmla="*/ 0 w 530"/>
                  <a:gd name="T43" fmla="*/ 0 h 849"/>
                  <a:gd name="T44" fmla="*/ 0 w 530"/>
                  <a:gd name="T45" fmla="*/ 0 h 8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30"/>
                  <a:gd name="T70" fmla="*/ 0 h 849"/>
                  <a:gd name="T71" fmla="*/ 530 w 530"/>
                  <a:gd name="T72" fmla="*/ 849 h 8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30" h="849">
                    <a:moveTo>
                      <a:pt x="302" y="838"/>
                    </a:moveTo>
                    <a:lnTo>
                      <a:pt x="222" y="849"/>
                    </a:lnTo>
                    <a:lnTo>
                      <a:pt x="148" y="821"/>
                    </a:lnTo>
                    <a:lnTo>
                      <a:pt x="81" y="756"/>
                    </a:lnTo>
                    <a:lnTo>
                      <a:pt x="34" y="665"/>
                    </a:lnTo>
                    <a:lnTo>
                      <a:pt x="5" y="551"/>
                    </a:lnTo>
                    <a:lnTo>
                      <a:pt x="0" y="425"/>
                    </a:lnTo>
                    <a:lnTo>
                      <a:pt x="19" y="300"/>
                    </a:lnTo>
                    <a:lnTo>
                      <a:pt x="59" y="184"/>
                    </a:lnTo>
                    <a:lnTo>
                      <a:pt x="118" y="93"/>
                    </a:lnTo>
                    <a:lnTo>
                      <a:pt x="190" y="28"/>
                    </a:lnTo>
                    <a:lnTo>
                      <a:pt x="268" y="0"/>
                    </a:lnTo>
                    <a:lnTo>
                      <a:pt x="346" y="9"/>
                    </a:lnTo>
                    <a:lnTo>
                      <a:pt x="416" y="55"/>
                    </a:lnTo>
                    <a:lnTo>
                      <a:pt x="473" y="133"/>
                    </a:lnTo>
                    <a:lnTo>
                      <a:pt x="513" y="237"/>
                    </a:lnTo>
                    <a:lnTo>
                      <a:pt x="530" y="359"/>
                    </a:lnTo>
                    <a:lnTo>
                      <a:pt x="522" y="484"/>
                    </a:lnTo>
                    <a:lnTo>
                      <a:pt x="494" y="606"/>
                    </a:lnTo>
                    <a:lnTo>
                      <a:pt x="445" y="712"/>
                    </a:lnTo>
                    <a:lnTo>
                      <a:pt x="378" y="790"/>
                    </a:lnTo>
                    <a:lnTo>
                      <a:pt x="302" y="8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 name="Freeform 31"/>
              <p:cNvSpPr>
                <a:spLocks/>
              </p:cNvSpPr>
              <p:nvPr/>
            </p:nvSpPr>
            <p:spPr bwMode="auto">
              <a:xfrm>
                <a:off x="3357" y="3450"/>
                <a:ext cx="9" cy="7"/>
              </a:xfrm>
              <a:custGeom>
                <a:avLst/>
                <a:gdLst>
                  <a:gd name="T0" fmla="*/ 0 w 53"/>
                  <a:gd name="T1" fmla="*/ 0 h 43"/>
                  <a:gd name="T2" fmla="*/ 0 w 53"/>
                  <a:gd name="T3" fmla="*/ 0 h 43"/>
                  <a:gd name="T4" fmla="*/ 0 w 53"/>
                  <a:gd name="T5" fmla="*/ 0 h 43"/>
                  <a:gd name="T6" fmla="*/ 0 w 53"/>
                  <a:gd name="T7" fmla="*/ 0 h 43"/>
                  <a:gd name="T8" fmla="*/ 0 w 53"/>
                  <a:gd name="T9" fmla="*/ 0 h 43"/>
                  <a:gd name="T10" fmla="*/ 0 w 53"/>
                  <a:gd name="T11" fmla="*/ 0 h 43"/>
                  <a:gd name="T12" fmla="*/ 0 60000 65536"/>
                  <a:gd name="T13" fmla="*/ 0 60000 65536"/>
                  <a:gd name="T14" fmla="*/ 0 60000 65536"/>
                  <a:gd name="T15" fmla="*/ 0 60000 65536"/>
                  <a:gd name="T16" fmla="*/ 0 60000 65536"/>
                  <a:gd name="T17" fmla="*/ 0 60000 65536"/>
                  <a:gd name="T18" fmla="*/ 0 w 53"/>
                  <a:gd name="T19" fmla="*/ 0 h 43"/>
                  <a:gd name="T20" fmla="*/ 53 w 5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3" h="43">
                    <a:moveTo>
                      <a:pt x="53" y="28"/>
                    </a:moveTo>
                    <a:lnTo>
                      <a:pt x="30" y="0"/>
                    </a:lnTo>
                    <a:lnTo>
                      <a:pt x="0" y="26"/>
                    </a:lnTo>
                    <a:lnTo>
                      <a:pt x="9" y="43"/>
                    </a:lnTo>
                    <a:lnTo>
                      <a:pt x="5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 name="Freeform 32"/>
              <p:cNvSpPr>
                <a:spLocks/>
              </p:cNvSpPr>
              <p:nvPr/>
            </p:nvSpPr>
            <p:spPr bwMode="auto">
              <a:xfrm>
                <a:off x="2943" y="3288"/>
                <a:ext cx="725" cy="336"/>
              </a:xfrm>
              <a:custGeom>
                <a:avLst/>
                <a:gdLst>
                  <a:gd name="T0" fmla="*/ 1 w 1140"/>
                  <a:gd name="T1" fmla="*/ 1 h 526"/>
                  <a:gd name="T2" fmla="*/ 1 w 1140"/>
                  <a:gd name="T3" fmla="*/ 1 h 526"/>
                  <a:gd name="T4" fmla="*/ 0 w 1140"/>
                  <a:gd name="T5" fmla="*/ 1 h 526"/>
                  <a:gd name="T6" fmla="*/ 1 w 1140"/>
                  <a:gd name="T7" fmla="*/ 1 h 526"/>
                  <a:gd name="T8" fmla="*/ 1 w 1140"/>
                  <a:gd name="T9" fmla="*/ 1 h 526"/>
                  <a:gd name="T10" fmla="*/ 1 w 1140"/>
                  <a:gd name="T11" fmla="*/ 1 h 526"/>
                  <a:gd name="T12" fmla="*/ 1 w 1140"/>
                  <a:gd name="T13" fmla="*/ 1 h 526"/>
                  <a:gd name="T14" fmla="*/ 1 w 1140"/>
                  <a:gd name="T15" fmla="*/ 1 h 526"/>
                  <a:gd name="T16" fmla="*/ 1 w 1140"/>
                  <a:gd name="T17" fmla="*/ 1 h 526"/>
                  <a:gd name="T18" fmla="*/ 1 w 1140"/>
                  <a:gd name="T19" fmla="*/ 1 h 526"/>
                  <a:gd name="T20" fmla="*/ 1 w 1140"/>
                  <a:gd name="T21" fmla="*/ 1 h 526"/>
                  <a:gd name="T22" fmla="*/ 1 w 1140"/>
                  <a:gd name="T23" fmla="*/ 1 h 526"/>
                  <a:gd name="T24" fmla="*/ 1 w 1140"/>
                  <a:gd name="T25" fmla="*/ 1 h 526"/>
                  <a:gd name="T26" fmla="*/ 1 w 1140"/>
                  <a:gd name="T27" fmla="*/ 0 h 526"/>
                  <a:gd name="T28" fmla="*/ 1 w 1140"/>
                  <a:gd name="T29" fmla="*/ 0 h 526"/>
                  <a:gd name="T30" fmla="*/ 1 w 1140"/>
                  <a:gd name="T31" fmla="*/ 1 h 526"/>
                  <a:gd name="T32" fmla="*/ 1 w 1140"/>
                  <a:gd name="T33" fmla="*/ 1 h 526"/>
                  <a:gd name="T34" fmla="*/ 1 w 1140"/>
                  <a:gd name="T35" fmla="*/ 1 h 526"/>
                  <a:gd name="T36" fmla="*/ 2 w 1140"/>
                  <a:gd name="T37" fmla="*/ 1 h 526"/>
                  <a:gd name="T38" fmla="*/ 2 w 1140"/>
                  <a:gd name="T39" fmla="*/ 1 h 526"/>
                  <a:gd name="T40" fmla="*/ 2 w 1140"/>
                  <a:gd name="T41" fmla="*/ 1 h 526"/>
                  <a:gd name="T42" fmla="*/ 2 w 1140"/>
                  <a:gd name="T43" fmla="*/ 1 h 526"/>
                  <a:gd name="T44" fmla="*/ 2 w 1140"/>
                  <a:gd name="T45" fmla="*/ 1 h 526"/>
                  <a:gd name="T46" fmla="*/ 2 w 1140"/>
                  <a:gd name="T47" fmla="*/ 1 h 526"/>
                  <a:gd name="T48" fmla="*/ 2 w 1140"/>
                  <a:gd name="T49" fmla="*/ 1 h 526"/>
                  <a:gd name="T50" fmla="*/ 2 w 1140"/>
                  <a:gd name="T51" fmla="*/ 1 h 526"/>
                  <a:gd name="T52" fmla="*/ 2 w 1140"/>
                  <a:gd name="T53" fmla="*/ 1 h 526"/>
                  <a:gd name="T54" fmla="*/ 2 w 1140"/>
                  <a:gd name="T55" fmla="*/ 1 h 526"/>
                  <a:gd name="T56" fmla="*/ 2 w 1140"/>
                  <a:gd name="T57" fmla="*/ 1 h 526"/>
                  <a:gd name="T58" fmla="*/ 2 w 1140"/>
                  <a:gd name="T59" fmla="*/ 1 h 526"/>
                  <a:gd name="T60" fmla="*/ 2 w 1140"/>
                  <a:gd name="T61" fmla="*/ 1 h 526"/>
                  <a:gd name="T62" fmla="*/ 2 w 1140"/>
                  <a:gd name="T63" fmla="*/ 1 h 526"/>
                  <a:gd name="T64" fmla="*/ 2 w 1140"/>
                  <a:gd name="T65" fmla="*/ 1 h 526"/>
                  <a:gd name="T66" fmla="*/ 2 w 1140"/>
                  <a:gd name="T67" fmla="*/ 1 h 526"/>
                  <a:gd name="T68" fmla="*/ 2 w 1140"/>
                  <a:gd name="T69" fmla="*/ 1 h 526"/>
                  <a:gd name="T70" fmla="*/ 2 w 1140"/>
                  <a:gd name="T71" fmla="*/ 1 h 526"/>
                  <a:gd name="T72" fmla="*/ 2 w 1140"/>
                  <a:gd name="T73" fmla="*/ 1 h 526"/>
                  <a:gd name="T74" fmla="*/ 2 w 1140"/>
                  <a:gd name="T75" fmla="*/ 1 h 526"/>
                  <a:gd name="T76" fmla="*/ 2 w 1140"/>
                  <a:gd name="T77" fmla="*/ 1 h 526"/>
                  <a:gd name="T78" fmla="*/ 2 w 1140"/>
                  <a:gd name="T79" fmla="*/ 1 h 526"/>
                  <a:gd name="T80" fmla="*/ 2 w 1140"/>
                  <a:gd name="T81" fmla="*/ 1 h 526"/>
                  <a:gd name="T82" fmla="*/ 1 w 1140"/>
                  <a:gd name="T83" fmla="*/ 1 h 526"/>
                  <a:gd name="T84" fmla="*/ 1 w 1140"/>
                  <a:gd name="T85" fmla="*/ 1 h 526"/>
                  <a:gd name="T86" fmla="*/ 1 w 1140"/>
                  <a:gd name="T87" fmla="*/ 1 h 526"/>
                  <a:gd name="T88" fmla="*/ 1 w 1140"/>
                  <a:gd name="T89" fmla="*/ 1 h 526"/>
                  <a:gd name="T90" fmla="*/ 1 w 1140"/>
                  <a:gd name="T91" fmla="*/ 1 h 526"/>
                  <a:gd name="T92" fmla="*/ 1 w 1140"/>
                  <a:gd name="T93" fmla="*/ 1 h 526"/>
                  <a:gd name="T94" fmla="*/ 1 w 1140"/>
                  <a:gd name="T95" fmla="*/ 1 h 526"/>
                  <a:gd name="T96" fmla="*/ 1 w 1140"/>
                  <a:gd name="T97" fmla="*/ 1 h 526"/>
                  <a:gd name="T98" fmla="*/ 1 w 1140"/>
                  <a:gd name="T99" fmla="*/ 1 h 52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40"/>
                  <a:gd name="T151" fmla="*/ 0 h 526"/>
                  <a:gd name="T152" fmla="*/ 1140 w 1140"/>
                  <a:gd name="T153" fmla="*/ 526 h 52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40" h="526">
                    <a:moveTo>
                      <a:pt x="90" y="501"/>
                    </a:moveTo>
                    <a:lnTo>
                      <a:pt x="19" y="463"/>
                    </a:lnTo>
                    <a:lnTo>
                      <a:pt x="0" y="379"/>
                    </a:lnTo>
                    <a:lnTo>
                      <a:pt x="33" y="286"/>
                    </a:lnTo>
                    <a:lnTo>
                      <a:pt x="121" y="219"/>
                    </a:lnTo>
                    <a:lnTo>
                      <a:pt x="213" y="187"/>
                    </a:lnTo>
                    <a:lnTo>
                      <a:pt x="231" y="85"/>
                    </a:lnTo>
                    <a:lnTo>
                      <a:pt x="244" y="55"/>
                    </a:lnTo>
                    <a:lnTo>
                      <a:pt x="261" y="36"/>
                    </a:lnTo>
                    <a:lnTo>
                      <a:pt x="289" y="21"/>
                    </a:lnTo>
                    <a:lnTo>
                      <a:pt x="321" y="12"/>
                    </a:lnTo>
                    <a:lnTo>
                      <a:pt x="402" y="6"/>
                    </a:lnTo>
                    <a:lnTo>
                      <a:pt x="492" y="3"/>
                    </a:lnTo>
                    <a:lnTo>
                      <a:pt x="579" y="0"/>
                    </a:lnTo>
                    <a:lnTo>
                      <a:pt x="652" y="0"/>
                    </a:lnTo>
                    <a:lnTo>
                      <a:pt x="685" y="7"/>
                    </a:lnTo>
                    <a:lnTo>
                      <a:pt x="720" y="22"/>
                    </a:lnTo>
                    <a:lnTo>
                      <a:pt x="774" y="192"/>
                    </a:lnTo>
                    <a:lnTo>
                      <a:pt x="822" y="204"/>
                    </a:lnTo>
                    <a:lnTo>
                      <a:pt x="873" y="181"/>
                    </a:lnTo>
                    <a:lnTo>
                      <a:pt x="886" y="256"/>
                    </a:lnTo>
                    <a:lnTo>
                      <a:pt x="928" y="180"/>
                    </a:lnTo>
                    <a:lnTo>
                      <a:pt x="946" y="252"/>
                    </a:lnTo>
                    <a:lnTo>
                      <a:pt x="988" y="187"/>
                    </a:lnTo>
                    <a:lnTo>
                      <a:pt x="1000" y="252"/>
                    </a:lnTo>
                    <a:lnTo>
                      <a:pt x="1056" y="195"/>
                    </a:lnTo>
                    <a:lnTo>
                      <a:pt x="1077" y="262"/>
                    </a:lnTo>
                    <a:lnTo>
                      <a:pt x="1140" y="327"/>
                    </a:lnTo>
                    <a:lnTo>
                      <a:pt x="1134" y="429"/>
                    </a:lnTo>
                    <a:lnTo>
                      <a:pt x="1078" y="513"/>
                    </a:lnTo>
                    <a:lnTo>
                      <a:pt x="1021" y="519"/>
                    </a:lnTo>
                    <a:lnTo>
                      <a:pt x="1008" y="384"/>
                    </a:lnTo>
                    <a:lnTo>
                      <a:pt x="996" y="364"/>
                    </a:lnTo>
                    <a:lnTo>
                      <a:pt x="982" y="351"/>
                    </a:lnTo>
                    <a:lnTo>
                      <a:pt x="937" y="336"/>
                    </a:lnTo>
                    <a:lnTo>
                      <a:pt x="901" y="340"/>
                    </a:lnTo>
                    <a:lnTo>
                      <a:pt x="882" y="352"/>
                    </a:lnTo>
                    <a:lnTo>
                      <a:pt x="858" y="381"/>
                    </a:lnTo>
                    <a:lnTo>
                      <a:pt x="847" y="418"/>
                    </a:lnTo>
                    <a:lnTo>
                      <a:pt x="841" y="463"/>
                    </a:lnTo>
                    <a:lnTo>
                      <a:pt x="843" y="523"/>
                    </a:lnTo>
                    <a:lnTo>
                      <a:pt x="354" y="526"/>
                    </a:lnTo>
                    <a:lnTo>
                      <a:pt x="346" y="477"/>
                    </a:lnTo>
                    <a:lnTo>
                      <a:pt x="324" y="430"/>
                    </a:lnTo>
                    <a:lnTo>
                      <a:pt x="289" y="405"/>
                    </a:lnTo>
                    <a:lnTo>
                      <a:pt x="238" y="388"/>
                    </a:lnTo>
                    <a:lnTo>
                      <a:pt x="184" y="391"/>
                    </a:lnTo>
                    <a:lnTo>
                      <a:pt x="136" y="412"/>
                    </a:lnTo>
                    <a:lnTo>
                      <a:pt x="100" y="456"/>
                    </a:lnTo>
                    <a:lnTo>
                      <a:pt x="90" y="501"/>
                    </a:lnTo>
                    <a:close/>
                  </a:path>
                </a:pathLst>
              </a:custGeom>
              <a:solidFill>
                <a:schemeClr val="folHlink"/>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40" name="Freeform 33"/>
              <p:cNvSpPr>
                <a:spLocks/>
              </p:cNvSpPr>
              <p:nvPr/>
            </p:nvSpPr>
            <p:spPr bwMode="auto">
              <a:xfrm>
                <a:off x="3113" y="3325"/>
                <a:ext cx="121" cy="130"/>
              </a:xfrm>
              <a:custGeom>
                <a:avLst/>
                <a:gdLst>
                  <a:gd name="T0" fmla="*/ 0 w 189"/>
                  <a:gd name="T1" fmla="*/ 1 h 204"/>
                  <a:gd name="T2" fmla="*/ 1 w 189"/>
                  <a:gd name="T3" fmla="*/ 1 h 204"/>
                  <a:gd name="T4" fmla="*/ 1 w 189"/>
                  <a:gd name="T5" fmla="*/ 1 h 204"/>
                  <a:gd name="T6" fmla="*/ 1 w 189"/>
                  <a:gd name="T7" fmla="*/ 1 h 204"/>
                  <a:gd name="T8" fmla="*/ 1 w 189"/>
                  <a:gd name="T9" fmla="*/ 1 h 204"/>
                  <a:gd name="T10" fmla="*/ 1 w 189"/>
                  <a:gd name="T11" fmla="*/ 1 h 204"/>
                  <a:gd name="T12" fmla="*/ 1 w 189"/>
                  <a:gd name="T13" fmla="*/ 0 h 204"/>
                  <a:gd name="T14" fmla="*/ 1 w 189"/>
                  <a:gd name="T15" fmla="*/ 1 h 204"/>
                  <a:gd name="T16" fmla="*/ 0 w 189"/>
                  <a:gd name="T17" fmla="*/ 1 h 2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9"/>
                  <a:gd name="T28" fmla="*/ 0 h 204"/>
                  <a:gd name="T29" fmla="*/ 189 w 189"/>
                  <a:gd name="T30" fmla="*/ 204 h 20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9" h="204">
                    <a:moveTo>
                      <a:pt x="0" y="195"/>
                    </a:moveTo>
                    <a:lnTo>
                      <a:pt x="15" y="69"/>
                    </a:lnTo>
                    <a:lnTo>
                      <a:pt x="29" y="45"/>
                    </a:lnTo>
                    <a:lnTo>
                      <a:pt x="41" y="30"/>
                    </a:lnTo>
                    <a:lnTo>
                      <a:pt x="63" y="16"/>
                    </a:lnTo>
                    <a:lnTo>
                      <a:pt x="89" y="9"/>
                    </a:lnTo>
                    <a:lnTo>
                      <a:pt x="189" y="0"/>
                    </a:lnTo>
                    <a:lnTo>
                      <a:pt x="189" y="204"/>
                    </a:lnTo>
                    <a:lnTo>
                      <a:pt x="0" y="195"/>
                    </a:lnTo>
                    <a:close/>
                  </a:path>
                </a:pathLst>
              </a:custGeom>
              <a:solidFill>
                <a:schemeClr val="tx1"/>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41" name="Freeform 34"/>
              <p:cNvSpPr>
                <a:spLocks/>
              </p:cNvSpPr>
              <p:nvPr/>
            </p:nvSpPr>
            <p:spPr bwMode="auto">
              <a:xfrm>
                <a:off x="3255" y="3322"/>
                <a:ext cx="160" cy="135"/>
              </a:xfrm>
              <a:custGeom>
                <a:avLst/>
                <a:gdLst>
                  <a:gd name="T0" fmla="*/ 1 w 252"/>
                  <a:gd name="T1" fmla="*/ 1 h 213"/>
                  <a:gd name="T2" fmla="*/ 0 w 252"/>
                  <a:gd name="T3" fmla="*/ 0 h 213"/>
                  <a:gd name="T4" fmla="*/ 1 w 252"/>
                  <a:gd name="T5" fmla="*/ 0 h 213"/>
                  <a:gd name="T6" fmla="*/ 1 w 252"/>
                  <a:gd name="T7" fmla="*/ 1 h 213"/>
                  <a:gd name="T8" fmla="*/ 1 w 252"/>
                  <a:gd name="T9" fmla="*/ 1 h 213"/>
                  <a:gd name="T10" fmla="*/ 1 w 252"/>
                  <a:gd name="T11" fmla="*/ 1 h 213"/>
                  <a:gd name="T12" fmla="*/ 1 w 252"/>
                  <a:gd name="T13" fmla="*/ 1 h 213"/>
                  <a:gd name="T14" fmla="*/ 0 60000 65536"/>
                  <a:gd name="T15" fmla="*/ 0 60000 65536"/>
                  <a:gd name="T16" fmla="*/ 0 60000 65536"/>
                  <a:gd name="T17" fmla="*/ 0 60000 65536"/>
                  <a:gd name="T18" fmla="*/ 0 60000 65536"/>
                  <a:gd name="T19" fmla="*/ 0 60000 65536"/>
                  <a:gd name="T20" fmla="*/ 0 60000 65536"/>
                  <a:gd name="T21" fmla="*/ 0 w 252"/>
                  <a:gd name="T22" fmla="*/ 0 h 213"/>
                  <a:gd name="T23" fmla="*/ 252 w 252"/>
                  <a:gd name="T24" fmla="*/ 213 h 2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2" h="213">
                    <a:moveTo>
                      <a:pt x="3" y="207"/>
                    </a:moveTo>
                    <a:lnTo>
                      <a:pt x="0" y="0"/>
                    </a:lnTo>
                    <a:lnTo>
                      <a:pt x="210" y="0"/>
                    </a:lnTo>
                    <a:lnTo>
                      <a:pt x="252" y="149"/>
                    </a:lnTo>
                    <a:lnTo>
                      <a:pt x="215" y="191"/>
                    </a:lnTo>
                    <a:lnTo>
                      <a:pt x="99" y="213"/>
                    </a:lnTo>
                    <a:lnTo>
                      <a:pt x="3" y="207"/>
                    </a:lnTo>
                    <a:close/>
                  </a:path>
                </a:pathLst>
              </a:custGeom>
              <a:solidFill>
                <a:schemeClr val="tx1"/>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42" name="Freeform 35"/>
              <p:cNvSpPr>
                <a:spLocks/>
              </p:cNvSpPr>
              <p:nvPr/>
            </p:nvSpPr>
            <p:spPr bwMode="auto">
              <a:xfrm>
                <a:off x="3360" y="3383"/>
                <a:ext cx="45" cy="63"/>
              </a:xfrm>
              <a:custGeom>
                <a:avLst/>
                <a:gdLst>
                  <a:gd name="T0" fmla="*/ 0 w 276"/>
                  <a:gd name="T1" fmla="*/ 0 h 388"/>
                  <a:gd name="T2" fmla="*/ 0 w 276"/>
                  <a:gd name="T3" fmla="*/ 0 h 388"/>
                  <a:gd name="T4" fmla="*/ 0 w 276"/>
                  <a:gd name="T5" fmla="*/ 0 h 388"/>
                  <a:gd name="T6" fmla="*/ 0 w 276"/>
                  <a:gd name="T7" fmla="*/ 0 h 388"/>
                  <a:gd name="T8" fmla="*/ 0 w 276"/>
                  <a:gd name="T9" fmla="*/ 0 h 388"/>
                  <a:gd name="T10" fmla="*/ 0 w 276"/>
                  <a:gd name="T11" fmla="*/ 0 h 388"/>
                  <a:gd name="T12" fmla="*/ 0 w 276"/>
                  <a:gd name="T13" fmla="*/ 0 h 388"/>
                  <a:gd name="T14" fmla="*/ 0 w 276"/>
                  <a:gd name="T15" fmla="*/ 0 h 388"/>
                  <a:gd name="T16" fmla="*/ 0 w 276"/>
                  <a:gd name="T17" fmla="*/ 0 h 388"/>
                  <a:gd name="T18" fmla="*/ 0 w 276"/>
                  <a:gd name="T19" fmla="*/ 0 h 388"/>
                  <a:gd name="T20" fmla="*/ 0 w 276"/>
                  <a:gd name="T21" fmla="*/ 0 h 388"/>
                  <a:gd name="T22" fmla="*/ 0 w 276"/>
                  <a:gd name="T23" fmla="*/ 0 h 388"/>
                  <a:gd name="T24" fmla="*/ 0 w 276"/>
                  <a:gd name="T25" fmla="*/ 0 h 388"/>
                  <a:gd name="T26" fmla="*/ 0 w 276"/>
                  <a:gd name="T27" fmla="*/ 0 h 388"/>
                  <a:gd name="T28" fmla="*/ 0 w 276"/>
                  <a:gd name="T29" fmla="*/ 0 h 388"/>
                  <a:gd name="T30" fmla="*/ 0 w 276"/>
                  <a:gd name="T31" fmla="*/ 0 h 388"/>
                  <a:gd name="T32" fmla="*/ 0 w 276"/>
                  <a:gd name="T33" fmla="*/ 0 h 388"/>
                  <a:gd name="T34" fmla="*/ 0 w 276"/>
                  <a:gd name="T35" fmla="*/ 0 h 388"/>
                  <a:gd name="T36" fmla="*/ 0 w 276"/>
                  <a:gd name="T37" fmla="*/ 0 h 388"/>
                  <a:gd name="T38" fmla="*/ 0 w 276"/>
                  <a:gd name="T39" fmla="*/ 0 h 388"/>
                  <a:gd name="T40" fmla="*/ 0 w 276"/>
                  <a:gd name="T41" fmla="*/ 0 h 388"/>
                  <a:gd name="T42" fmla="*/ 0 w 276"/>
                  <a:gd name="T43" fmla="*/ 0 h 388"/>
                  <a:gd name="T44" fmla="*/ 0 w 276"/>
                  <a:gd name="T45" fmla="*/ 0 h 388"/>
                  <a:gd name="T46" fmla="*/ 0 w 276"/>
                  <a:gd name="T47" fmla="*/ 0 h 388"/>
                  <a:gd name="T48" fmla="*/ 0 w 276"/>
                  <a:gd name="T49" fmla="*/ 0 h 388"/>
                  <a:gd name="T50" fmla="*/ 0 w 276"/>
                  <a:gd name="T51" fmla="*/ 0 h 388"/>
                  <a:gd name="T52" fmla="*/ 0 w 276"/>
                  <a:gd name="T53" fmla="*/ 0 h 388"/>
                  <a:gd name="T54" fmla="*/ 0 w 276"/>
                  <a:gd name="T55" fmla="*/ 0 h 388"/>
                  <a:gd name="T56" fmla="*/ 0 w 276"/>
                  <a:gd name="T57" fmla="*/ 0 h 388"/>
                  <a:gd name="T58" fmla="*/ 0 w 276"/>
                  <a:gd name="T59" fmla="*/ 0 h 388"/>
                  <a:gd name="T60" fmla="*/ 0 w 276"/>
                  <a:gd name="T61" fmla="*/ 0 h 388"/>
                  <a:gd name="T62" fmla="*/ 0 w 276"/>
                  <a:gd name="T63" fmla="*/ 0 h 388"/>
                  <a:gd name="T64" fmla="*/ 0 w 276"/>
                  <a:gd name="T65" fmla="*/ 0 h 388"/>
                  <a:gd name="T66" fmla="*/ 0 w 276"/>
                  <a:gd name="T67" fmla="*/ 0 h 388"/>
                  <a:gd name="T68" fmla="*/ 0 w 276"/>
                  <a:gd name="T69" fmla="*/ 0 h 388"/>
                  <a:gd name="T70" fmla="*/ 0 w 276"/>
                  <a:gd name="T71" fmla="*/ 0 h 388"/>
                  <a:gd name="T72" fmla="*/ 0 w 276"/>
                  <a:gd name="T73" fmla="*/ 0 h 388"/>
                  <a:gd name="T74" fmla="*/ 0 w 276"/>
                  <a:gd name="T75" fmla="*/ 0 h 388"/>
                  <a:gd name="T76" fmla="*/ 0 w 276"/>
                  <a:gd name="T77" fmla="*/ 0 h 388"/>
                  <a:gd name="T78" fmla="*/ 0 w 276"/>
                  <a:gd name="T79" fmla="*/ 0 h 388"/>
                  <a:gd name="T80" fmla="*/ 0 w 276"/>
                  <a:gd name="T81" fmla="*/ 0 h 388"/>
                  <a:gd name="T82" fmla="*/ 0 w 276"/>
                  <a:gd name="T83" fmla="*/ 0 h 388"/>
                  <a:gd name="T84" fmla="*/ 0 w 276"/>
                  <a:gd name="T85" fmla="*/ 0 h 388"/>
                  <a:gd name="T86" fmla="*/ 0 w 276"/>
                  <a:gd name="T87" fmla="*/ 0 h 388"/>
                  <a:gd name="T88" fmla="*/ 0 w 276"/>
                  <a:gd name="T89" fmla="*/ 0 h 388"/>
                  <a:gd name="T90" fmla="*/ 0 w 276"/>
                  <a:gd name="T91" fmla="*/ 0 h 388"/>
                  <a:gd name="T92" fmla="*/ 0 w 276"/>
                  <a:gd name="T93" fmla="*/ 0 h 388"/>
                  <a:gd name="T94" fmla="*/ 0 w 276"/>
                  <a:gd name="T95" fmla="*/ 0 h 388"/>
                  <a:gd name="T96" fmla="*/ 0 w 276"/>
                  <a:gd name="T97" fmla="*/ 0 h 388"/>
                  <a:gd name="T98" fmla="*/ 0 w 276"/>
                  <a:gd name="T99" fmla="*/ 0 h 388"/>
                  <a:gd name="T100" fmla="*/ 0 w 276"/>
                  <a:gd name="T101" fmla="*/ 0 h 388"/>
                  <a:gd name="T102" fmla="*/ 0 w 276"/>
                  <a:gd name="T103" fmla="*/ 0 h 388"/>
                  <a:gd name="T104" fmla="*/ 0 w 276"/>
                  <a:gd name="T105" fmla="*/ 0 h 388"/>
                  <a:gd name="T106" fmla="*/ 0 w 276"/>
                  <a:gd name="T107" fmla="*/ 0 h 388"/>
                  <a:gd name="T108" fmla="*/ 0 w 276"/>
                  <a:gd name="T109" fmla="*/ 0 h 38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76"/>
                  <a:gd name="T166" fmla="*/ 0 h 388"/>
                  <a:gd name="T167" fmla="*/ 276 w 276"/>
                  <a:gd name="T168" fmla="*/ 388 h 38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76" h="388">
                    <a:moveTo>
                      <a:pt x="14" y="325"/>
                    </a:moveTo>
                    <a:lnTo>
                      <a:pt x="6" y="304"/>
                    </a:lnTo>
                    <a:lnTo>
                      <a:pt x="0" y="262"/>
                    </a:lnTo>
                    <a:lnTo>
                      <a:pt x="2" y="217"/>
                    </a:lnTo>
                    <a:lnTo>
                      <a:pt x="12" y="171"/>
                    </a:lnTo>
                    <a:lnTo>
                      <a:pt x="29" y="125"/>
                    </a:lnTo>
                    <a:lnTo>
                      <a:pt x="52" y="84"/>
                    </a:lnTo>
                    <a:lnTo>
                      <a:pt x="80" y="49"/>
                    </a:lnTo>
                    <a:lnTo>
                      <a:pt x="113" y="23"/>
                    </a:lnTo>
                    <a:lnTo>
                      <a:pt x="145" y="6"/>
                    </a:lnTo>
                    <a:lnTo>
                      <a:pt x="179" y="0"/>
                    </a:lnTo>
                    <a:lnTo>
                      <a:pt x="208" y="6"/>
                    </a:lnTo>
                    <a:lnTo>
                      <a:pt x="236" y="23"/>
                    </a:lnTo>
                    <a:lnTo>
                      <a:pt x="255" y="49"/>
                    </a:lnTo>
                    <a:lnTo>
                      <a:pt x="268" y="84"/>
                    </a:lnTo>
                    <a:lnTo>
                      <a:pt x="276" y="125"/>
                    </a:lnTo>
                    <a:lnTo>
                      <a:pt x="274" y="171"/>
                    </a:lnTo>
                    <a:lnTo>
                      <a:pt x="265" y="219"/>
                    </a:lnTo>
                    <a:lnTo>
                      <a:pt x="248" y="264"/>
                    </a:lnTo>
                    <a:lnTo>
                      <a:pt x="225" y="304"/>
                    </a:lnTo>
                    <a:lnTo>
                      <a:pt x="196" y="340"/>
                    </a:lnTo>
                    <a:lnTo>
                      <a:pt x="164" y="367"/>
                    </a:lnTo>
                    <a:lnTo>
                      <a:pt x="130" y="382"/>
                    </a:lnTo>
                    <a:lnTo>
                      <a:pt x="97" y="388"/>
                    </a:lnTo>
                    <a:lnTo>
                      <a:pt x="67" y="382"/>
                    </a:lnTo>
                    <a:lnTo>
                      <a:pt x="40" y="365"/>
                    </a:lnTo>
                    <a:lnTo>
                      <a:pt x="19" y="340"/>
                    </a:lnTo>
                    <a:lnTo>
                      <a:pt x="57" y="319"/>
                    </a:lnTo>
                    <a:lnTo>
                      <a:pt x="80" y="335"/>
                    </a:lnTo>
                    <a:lnTo>
                      <a:pt x="103" y="340"/>
                    </a:lnTo>
                    <a:lnTo>
                      <a:pt x="128" y="338"/>
                    </a:lnTo>
                    <a:lnTo>
                      <a:pt x="152" y="327"/>
                    </a:lnTo>
                    <a:lnTo>
                      <a:pt x="177" y="308"/>
                    </a:lnTo>
                    <a:lnTo>
                      <a:pt x="200" y="283"/>
                    </a:lnTo>
                    <a:lnTo>
                      <a:pt x="217" y="253"/>
                    </a:lnTo>
                    <a:lnTo>
                      <a:pt x="232" y="219"/>
                    </a:lnTo>
                    <a:lnTo>
                      <a:pt x="240" y="183"/>
                    </a:lnTo>
                    <a:lnTo>
                      <a:pt x="242" y="148"/>
                    </a:lnTo>
                    <a:lnTo>
                      <a:pt x="238" y="116"/>
                    </a:lnTo>
                    <a:lnTo>
                      <a:pt x="229" y="89"/>
                    </a:lnTo>
                    <a:lnTo>
                      <a:pt x="213" y="68"/>
                    </a:lnTo>
                    <a:lnTo>
                      <a:pt x="194" y="53"/>
                    </a:lnTo>
                    <a:lnTo>
                      <a:pt x="173" y="49"/>
                    </a:lnTo>
                    <a:lnTo>
                      <a:pt x="147" y="51"/>
                    </a:lnTo>
                    <a:lnTo>
                      <a:pt x="122" y="63"/>
                    </a:lnTo>
                    <a:lnTo>
                      <a:pt x="99" y="82"/>
                    </a:lnTo>
                    <a:lnTo>
                      <a:pt x="76" y="106"/>
                    </a:lnTo>
                    <a:lnTo>
                      <a:pt x="59" y="137"/>
                    </a:lnTo>
                    <a:lnTo>
                      <a:pt x="44" y="171"/>
                    </a:lnTo>
                    <a:lnTo>
                      <a:pt x="35" y="205"/>
                    </a:lnTo>
                    <a:lnTo>
                      <a:pt x="33" y="240"/>
                    </a:lnTo>
                    <a:lnTo>
                      <a:pt x="37" y="272"/>
                    </a:lnTo>
                    <a:lnTo>
                      <a:pt x="48" y="304"/>
                    </a:lnTo>
                    <a:lnTo>
                      <a:pt x="1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 name="Freeform 36"/>
              <p:cNvSpPr>
                <a:spLocks/>
              </p:cNvSpPr>
              <p:nvPr/>
            </p:nvSpPr>
            <p:spPr bwMode="auto">
              <a:xfrm>
                <a:off x="3362" y="3431"/>
                <a:ext cx="9" cy="7"/>
              </a:xfrm>
              <a:custGeom>
                <a:avLst/>
                <a:gdLst>
                  <a:gd name="T0" fmla="*/ 0 w 53"/>
                  <a:gd name="T1" fmla="*/ 0 h 43"/>
                  <a:gd name="T2" fmla="*/ 0 w 53"/>
                  <a:gd name="T3" fmla="*/ 0 h 43"/>
                  <a:gd name="T4" fmla="*/ 0 w 53"/>
                  <a:gd name="T5" fmla="*/ 0 h 43"/>
                  <a:gd name="T6" fmla="*/ 0 w 53"/>
                  <a:gd name="T7" fmla="*/ 0 h 43"/>
                  <a:gd name="T8" fmla="*/ 0 w 53"/>
                  <a:gd name="T9" fmla="*/ 0 h 43"/>
                  <a:gd name="T10" fmla="*/ 0 w 53"/>
                  <a:gd name="T11" fmla="*/ 0 h 43"/>
                  <a:gd name="T12" fmla="*/ 0 60000 65536"/>
                  <a:gd name="T13" fmla="*/ 0 60000 65536"/>
                  <a:gd name="T14" fmla="*/ 0 60000 65536"/>
                  <a:gd name="T15" fmla="*/ 0 60000 65536"/>
                  <a:gd name="T16" fmla="*/ 0 60000 65536"/>
                  <a:gd name="T17" fmla="*/ 0 60000 65536"/>
                  <a:gd name="T18" fmla="*/ 0 w 53"/>
                  <a:gd name="T19" fmla="*/ 0 h 43"/>
                  <a:gd name="T20" fmla="*/ 53 w 5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3" h="43">
                    <a:moveTo>
                      <a:pt x="53" y="28"/>
                    </a:moveTo>
                    <a:lnTo>
                      <a:pt x="30" y="0"/>
                    </a:lnTo>
                    <a:lnTo>
                      <a:pt x="0" y="26"/>
                    </a:lnTo>
                    <a:lnTo>
                      <a:pt x="9" y="43"/>
                    </a:lnTo>
                    <a:lnTo>
                      <a:pt x="5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 name="Freeform 37"/>
              <p:cNvSpPr>
                <a:spLocks/>
              </p:cNvSpPr>
              <p:nvPr/>
            </p:nvSpPr>
            <p:spPr bwMode="auto">
              <a:xfrm>
                <a:off x="3367" y="3401"/>
                <a:ext cx="33" cy="23"/>
              </a:xfrm>
              <a:custGeom>
                <a:avLst/>
                <a:gdLst>
                  <a:gd name="T0" fmla="*/ 0 w 202"/>
                  <a:gd name="T1" fmla="*/ 0 h 141"/>
                  <a:gd name="T2" fmla="*/ 0 w 202"/>
                  <a:gd name="T3" fmla="*/ 0 h 141"/>
                  <a:gd name="T4" fmla="*/ 0 w 202"/>
                  <a:gd name="T5" fmla="*/ 0 h 141"/>
                  <a:gd name="T6" fmla="*/ 0 w 202"/>
                  <a:gd name="T7" fmla="*/ 0 h 141"/>
                  <a:gd name="T8" fmla="*/ 0 w 202"/>
                  <a:gd name="T9" fmla="*/ 0 h 141"/>
                  <a:gd name="T10" fmla="*/ 0 w 202"/>
                  <a:gd name="T11" fmla="*/ 0 h 141"/>
                  <a:gd name="T12" fmla="*/ 0 w 202"/>
                  <a:gd name="T13" fmla="*/ 0 h 141"/>
                  <a:gd name="T14" fmla="*/ 0 60000 65536"/>
                  <a:gd name="T15" fmla="*/ 0 60000 65536"/>
                  <a:gd name="T16" fmla="*/ 0 60000 65536"/>
                  <a:gd name="T17" fmla="*/ 0 60000 65536"/>
                  <a:gd name="T18" fmla="*/ 0 60000 65536"/>
                  <a:gd name="T19" fmla="*/ 0 60000 65536"/>
                  <a:gd name="T20" fmla="*/ 0 60000 65536"/>
                  <a:gd name="T21" fmla="*/ 0 w 202"/>
                  <a:gd name="T22" fmla="*/ 0 h 141"/>
                  <a:gd name="T23" fmla="*/ 202 w 202"/>
                  <a:gd name="T24" fmla="*/ 141 h 1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2" h="141">
                    <a:moveTo>
                      <a:pt x="202" y="78"/>
                    </a:moveTo>
                    <a:lnTo>
                      <a:pt x="23" y="0"/>
                    </a:lnTo>
                    <a:lnTo>
                      <a:pt x="0" y="38"/>
                    </a:lnTo>
                    <a:lnTo>
                      <a:pt x="71" y="141"/>
                    </a:lnTo>
                    <a:lnTo>
                      <a:pt x="202" y="122"/>
                    </a:lnTo>
                    <a:lnTo>
                      <a:pt x="202"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 name="Freeform 38"/>
              <p:cNvSpPr>
                <a:spLocks/>
              </p:cNvSpPr>
              <p:nvPr/>
            </p:nvSpPr>
            <p:spPr bwMode="auto">
              <a:xfrm>
                <a:off x="3245" y="3415"/>
                <a:ext cx="195" cy="185"/>
              </a:xfrm>
              <a:custGeom>
                <a:avLst/>
                <a:gdLst>
                  <a:gd name="T0" fmla="*/ 0 w 306"/>
                  <a:gd name="T1" fmla="*/ 1 h 290"/>
                  <a:gd name="T2" fmla="*/ 1 w 306"/>
                  <a:gd name="T3" fmla="*/ 1 h 290"/>
                  <a:gd name="T4" fmla="*/ 1 w 306"/>
                  <a:gd name="T5" fmla="*/ 1 h 290"/>
                  <a:gd name="T6" fmla="*/ 1 w 306"/>
                  <a:gd name="T7" fmla="*/ 1 h 290"/>
                  <a:gd name="T8" fmla="*/ 1 w 306"/>
                  <a:gd name="T9" fmla="*/ 1 h 290"/>
                  <a:gd name="T10" fmla="*/ 1 w 306"/>
                  <a:gd name="T11" fmla="*/ 1 h 290"/>
                  <a:gd name="T12" fmla="*/ 1 w 306"/>
                  <a:gd name="T13" fmla="*/ 0 h 290"/>
                  <a:gd name="T14" fmla="*/ 0 60000 65536"/>
                  <a:gd name="T15" fmla="*/ 0 60000 65536"/>
                  <a:gd name="T16" fmla="*/ 0 60000 65536"/>
                  <a:gd name="T17" fmla="*/ 0 60000 65536"/>
                  <a:gd name="T18" fmla="*/ 0 60000 65536"/>
                  <a:gd name="T19" fmla="*/ 0 60000 65536"/>
                  <a:gd name="T20" fmla="*/ 0 60000 65536"/>
                  <a:gd name="T21" fmla="*/ 0 w 306"/>
                  <a:gd name="T22" fmla="*/ 0 h 290"/>
                  <a:gd name="T23" fmla="*/ 306 w 306"/>
                  <a:gd name="T24" fmla="*/ 290 h 2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6" h="290">
                    <a:moveTo>
                      <a:pt x="0" y="71"/>
                    </a:moveTo>
                    <a:lnTo>
                      <a:pt x="3" y="290"/>
                    </a:lnTo>
                    <a:lnTo>
                      <a:pt x="279" y="287"/>
                    </a:lnTo>
                    <a:lnTo>
                      <a:pt x="299" y="272"/>
                    </a:lnTo>
                    <a:lnTo>
                      <a:pt x="306" y="248"/>
                    </a:lnTo>
                    <a:lnTo>
                      <a:pt x="299" y="48"/>
                    </a:lnTo>
                    <a:lnTo>
                      <a:pt x="284" y="0"/>
                    </a:lnTo>
                  </a:path>
                </a:pathLst>
              </a:custGeom>
              <a:noFill/>
              <a:ln w="12700" cap="flat" cmpd="sng">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46" name="Freeform 39"/>
              <p:cNvSpPr>
                <a:spLocks/>
              </p:cNvSpPr>
              <p:nvPr/>
            </p:nvSpPr>
            <p:spPr bwMode="auto">
              <a:xfrm rot="1661969">
                <a:off x="3494" y="3239"/>
                <a:ext cx="130" cy="102"/>
              </a:xfrm>
              <a:custGeom>
                <a:avLst/>
                <a:gdLst>
                  <a:gd name="T0" fmla="*/ 0 w 530"/>
                  <a:gd name="T1" fmla="*/ 0 h 342"/>
                  <a:gd name="T2" fmla="*/ 0 w 530"/>
                  <a:gd name="T3" fmla="*/ 0 h 342"/>
                  <a:gd name="T4" fmla="*/ 0 w 530"/>
                  <a:gd name="T5" fmla="*/ 0 h 342"/>
                  <a:gd name="T6" fmla="*/ 0 w 530"/>
                  <a:gd name="T7" fmla="*/ 0 h 342"/>
                  <a:gd name="T8" fmla="*/ 0 w 530"/>
                  <a:gd name="T9" fmla="*/ 0 h 342"/>
                  <a:gd name="T10" fmla="*/ 0 w 530"/>
                  <a:gd name="T11" fmla="*/ 0 h 342"/>
                  <a:gd name="T12" fmla="*/ 0 w 530"/>
                  <a:gd name="T13" fmla="*/ 0 h 342"/>
                  <a:gd name="T14" fmla="*/ 0 w 530"/>
                  <a:gd name="T15" fmla="*/ 0 h 342"/>
                  <a:gd name="T16" fmla="*/ 0 w 530"/>
                  <a:gd name="T17" fmla="*/ 0 h 342"/>
                  <a:gd name="T18" fmla="*/ 0 w 530"/>
                  <a:gd name="T19" fmla="*/ 0 h 342"/>
                  <a:gd name="T20" fmla="*/ 0 w 530"/>
                  <a:gd name="T21" fmla="*/ 0 h 342"/>
                  <a:gd name="T22" fmla="*/ 0 w 530"/>
                  <a:gd name="T23" fmla="*/ 0 h 342"/>
                  <a:gd name="T24" fmla="*/ 0 w 530"/>
                  <a:gd name="T25" fmla="*/ 0 h 342"/>
                  <a:gd name="T26" fmla="*/ 0 w 530"/>
                  <a:gd name="T27" fmla="*/ 0 h 342"/>
                  <a:gd name="T28" fmla="*/ 0 w 530"/>
                  <a:gd name="T29" fmla="*/ 0 h 342"/>
                  <a:gd name="T30" fmla="*/ 0 w 530"/>
                  <a:gd name="T31" fmla="*/ 0 h 342"/>
                  <a:gd name="T32" fmla="*/ 0 w 530"/>
                  <a:gd name="T33" fmla="*/ 0 h 342"/>
                  <a:gd name="T34" fmla="*/ 0 w 530"/>
                  <a:gd name="T35" fmla="*/ 0 h 342"/>
                  <a:gd name="T36" fmla="*/ 0 w 530"/>
                  <a:gd name="T37" fmla="*/ 0 h 342"/>
                  <a:gd name="T38" fmla="*/ 0 w 530"/>
                  <a:gd name="T39" fmla="*/ 0 h 342"/>
                  <a:gd name="T40" fmla="*/ 0 w 530"/>
                  <a:gd name="T41" fmla="*/ 0 h 342"/>
                  <a:gd name="T42" fmla="*/ 0 w 530"/>
                  <a:gd name="T43" fmla="*/ 0 h 342"/>
                  <a:gd name="T44" fmla="*/ 0 w 530"/>
                  <a:gd name="T45" fmla="*/ 0 h 342"/>
                  <a:gd name="T46" fmla="*/ 0 w 530"/>
                  <a:gd name="T47" fmla="*/ 0 h 342"/>
                  <a:gd name="T48" fmla="*/ 0 w 530"/>
                  <a:gd name="T49" fmla="*/ 0 h 342"/>
                  <a:gd name="T50" fmla="*/ 0 w 530"/>
                  <a:gd name="T51" fmla="*/ 0 h 342"/>
                  <a:gd name="T52" fmla="*/ 0 w 530"/>
                  <a:gd name="T53" fmla="*/ 0 h 342"/>
                  <a:gd name="T54" fmla="*/ 0 w 530"/>
                  <a:gd name="T55" fmla="*/ 0 h 342"/>
                  <a:gd name="T56" fmla="*/ 0 w 530"/>
                  <a:gd name="T57" fmla="*/ 0 h 342"/>
                  <a:gd name="T58" fmla="*/ 0 w 530"/>
                  <a:gd name="T59" fmla="*/ 0 h 342"/>
                  <a:gd name="T60" fmla="*/ 0 w 530"/>
                  <a:gd name="T61" fmla="*/ 0 h 342"/>
                  <a:gd name="T62" fmla="*/ 0 w 530"/>
                  <a:gd name="T63" fmla="*/ 0 h 342"/>
                  <a:gd name="T64" fmla="*/ 0 w 530"/>
                  <a:gd name="T65" fmla="*/ 0 h 342"/>
                  <a:gd name="T66" fmla="*/ 0 w 530"/>
                  <a:gd name="T67" fmla="*/ 0 h 342"/>
                  <a:gd name="T68" fmla="*/ 0 w 530"/>
                  <a:gd name="T69" fmla="*/ 0 h 342"/>
                  <a:gd name="T70" fmla="*/ 0 w 530"/>
                  <a:gd name="T71" fmla="*/ 0 h 342"/>
                  <a:gd name="T72" fmla="*/ 0 w 530"/>
                  <a:gd name="T73" fmla="*/ 0 h 342"/>
                  <a:gd name="T74" fmla="*/ 0 w 530"/>
                  <a:gd name="T75" fmla="*/ 0 h 342"/>
                  <a:gd name="T76" fmla="*/ 0 w 530"/>
                  <a:gd name="T77" fmla="*/ 0 h 342"/>
                  <a:gd name="T78" fmla="*/ 0 w 530"/>
                  <a:gd name="T79" fmla="*/ 0 h 342"/>
                  <a:gd name="T80" fmla="*/ 0 w 530"/>
                  <a:gd name="T81" fmla="*/ 0 h 342"/>
                  <a:gd name="T82" fmla="*/ 0 w 530"/>
                  <a:gd name="T83" fmla="*/ 0 h 342"/>
                  <a:gd name="T84" fmla="*/ 0 w 530"/>
                  <a:gd name="T85" fmla="*/ 0 h 342"/>
                  <a:gd name="T86" fmla="*/ 0 w 530"/>
                  <a:gd name="T87" fmla="*/ 0 h 342"/>
                  <a:gd name="T88" fmla="*/ 0 w 530"/>
                  <a:gd name="T89" fmla="*/ 0 h 342"/>
                  <a:gd name="T90" fmla="*/ 0 w 530"/>
                  <a:gd name="T91" fmla="*/ 0 h 342"/>
                  <a:gd name="T92" fmla="*/ 0 w 530"/>
                  <a:gd name="T93" fmla="*/ 0 h 342"/>
                  <a:gd name="T94" fmla="*/ 0 w 530"/>
                  <a:gd name="T95" fmla="*/ 0 h 342"/>
                  <a:gd name="T96" fmla="*/ 0 w 530"/>
                  <a:gd name="T97" fmla="*/ 0 h 342"/>
                  <a:gd name="T98" fmla="*/ 0 w 530"/>
                  <a:gd name="T99" fmla="*/ 0 h 342"/>
                  <a:gd name="T100" fmla="*/ 0 w 530"/>
                  <a:gd name="T101" fmla="*/ 0 h 3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30"/>
                  <a:gd name="T154" fmla="*/ 0 h 342"/>
                  <a:gd name="T155" fmla="*/ 530 w 530"/>
                  <a:gd name="T156" fmla="*/ 342 h 3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30" h="342">
                    <a:moveTo>
                      <a:pt x="101" y="183"/>
                    </a:moveTo>
                    <a:lnTo>
                      <a:pt x="99" y="183"/>
                    </a:lnTo>
                    <a:lnTo>
                      <a:pt x="91" y="184"/>
                    </a:lnTo>
                    <a:lnTo>
                      <a:pt x="86" y="184"/>
                    </a:lnTo>
                    <a:lnTo>
                      <a:pt x="82" y="186"/>
                    </a:lnTo>
                    <a:lnTo>
                      <a:pt x="76" y="188"/>
                    </a:lnTo>
                    <a:lnTo>
                      <a:pt x="70" y="192"/>
                    </a:lnTo>
                    <a:lnTo>
                      <a:pt x="63" y="194"/>
                    </a:lnTo>
                    <a:lnTo>
                      <a:pt x="55" y="198"/>
                    </a:lnTo>
                    <a:lnTo>
                      <a:pt x="49" y="200"/>
                    </a:lnTo>
                    <a:lnTo>
                      <a:pt x="44" y="203"/>
                    </a:lnTo>
                    <a:lnTo>
                      <a:pt x="36" y="205"/>
                    </a:lnTo>
                    <a:lnTo>
                      <a:pt x="30" y="211"/>
                    </a:lnTo>
                    <a:lnTo>
                      <a:pt x="23" y="215"/>
                    </a:lnTo>
                    <a:lnTo>
                      <a:pt x="19" y="221"/>
                    </a:lnTo>
                    <a:lnTo>
                      <a:pt x="13" y="224"/>
                    </a:lnTo>
                    <a:lnTo>
                      <a:pt x="8" y="230"/>
                    </a:lnTo>
                    <a:lnTo>
                      <a:pt x="4" y="236"/>
                    </a:lnTo>
                    <a:lnTo>
                      <a:pt x="2" y="241"/>
                    </a:lnTo>
                    <a:lnTo>
                      <a:pt x="0" y="249"/>
                    </a:lnTo>
                    <a:lnTo>
                      <a:pt x="0" y="255"/>
                    </a:lnTo>
                    <a:lnTo>
                      <a:pt x="0" y="262"/>
                    </a:lnTo>
                    <a:lnTo>
                      <a:pt x="4" y="270"/>
                    </a:lnTo>
                    <a:lnTo>
                      <a:pt x="6" y="278"/>
                    </a:lnTo>
                    <a:lnTo>
                      <a:pt x="11" y="285"/>
                    </a:lnTo>
                    <a:lnTo>
                      <a:pt x="17" y="295"/>
                    </a:lnTo>
                    <a:lnTo>
                      <a:pt x="29" y="304"/>
                    </a:lnTo>
                    <a:lnTo>
                      <a:pt x="32" y="308"/>
                    </a:lnTo>
                    <a:lnTo>
                      <a:pt x="38" y="314"/>
                    </a:lnTo>
                    <a:lnTo>
                      <a:pt x="44" y="318"/>
                    </a:lnTo>
                    <a:lnTo>
                      <a:pt x="51" y="321"/>
                    </a:lnTo>
                    <a:lnTo>
                      <a:pt x="59" y="327"/>
                    </a:lnTo>
                    <a:lnTo>
                      <a:pt x="67" y="333"/>
                    </a:lnTo>
                    <a:lnTo>
                      <a:pt x="76" y="337"/>
                    </a:lnTo>
                    <a:lnTo>
                      <a:pt x="86" y="342"/>
                    </a:lnTo>
                    <a:lnTo>
                      <a:pt x="89" y="342"/>
                    </a:lnTo>
                    <a:lnTo>
                      <a:pt x="97" y="342"/>
                    </a:lnTo>
                    <a:lnTo>
                      <a:pt x="105" y="342"/>
                    </a:lnTo>
                    <a:lnTo>
                      <a:pt x="108" y="340"/>
                    </a:lnTo>
                    <a:lnTo>
                      <a:pt x="116" y="340"/>
                    </a:lnTo>
                    <a:lnTo>
                      <a:pt x="122" y="338"/>
                    </a:lnTo>
                    <a:lnTo>
                      <a:pt x="127" y="338"/>
                    </a:lnTo>
                    <a:lnTo>
                      <a:pt x="133" y="337"/>
                    </a:lnTo>
                    <a:lnTo>
                      <a:pt x="139" y="337"/>
                    </a:lnTo>
                    <a:lnTo>
                      <a:pt x="146" y="335"/>
                    </a:lnTo>
                    <a:lnTo>
                      <a:pt x="154" y="333"/>
                    </a:lnTo>
                    <a:lnTo>
                      <a:pt x="162" y="331"/>
                    </a:lnTo>
                    <a:lnTo>
                      <a:pt x="167" y="327"/>
                    </a:lnTo>
                    <a:lnTo>
                      <a:pt x="175" y="323"/>
                    </a:lnTo>
                    <a:lnTo>
                      <a:pt x="183" y="321"/>
                    </a:lnTo>
                    <a:lnTo>
                      <a:pt x="188" y="316"/>
                    </a:lnTo>
                    <a:lnTo>
                      <a:pt x="194" y="312"/>
                    </a:lnTo>
                    <a:lnTo>
                      <a:pt x="202" y="306"/>
                    </a:lnTo>
                    <a:lnTo>
                      <a:pt x="209" y="302"/>
                    </a:lnTo>
                    <a:lnTo>
                      <a:pt x="215" y="297"/>
                    </a:lnTo>
                    <a:lnTo>
                      <a:pt x="221" y="289"/>
                    </a:lnTo>
                    <a:lnTo>
                      <a:pt x="226" y="283"/>
                    </a:lnTo>
                    <a:lnTo>
                      <a:pt x="232" y="276"/>
                    </a:lnTo>
                    <a:lnTo>
                      <a:pt x="236" y="266"/>
                    </a:lnTo>
                    <a:lnTo>
                      <a:pt x="240" y="259"/>
                    </a:lnTo>
                    <a:lnTo>
                      <a:pt x="245" y="249"/>
                    </a:lnTo>
                    <a:lnTo>
                      <a:pt x="249" y="240"/>
                    </a:lnTo>
                    <a:lnTo>
                      <a:pt x="251" y="241"/>
                    </a:lnTo>
                    <a:lnTo>
                      <a:pt x="255" y="245"/>
                    </a:lnTo>
                    <a:lnTo>
                      <a:pt x="259" y="251"/>
                    </a:lnTo>
                    <a:lnTo>
                      <a:pt x="268" y="259"/>
                    </a:lnTo>
                    <a:lnTo>
                      <a:pt x="278" y="266"/>
                    </a:lnTo>
                    <a:lnTo>
                      <a:pt x="289" y="274"/>
                    </a:lnTo>
                    <a:lnTo>
                      <a:pt x="295" y="278"/>
                    </a:lnTo>
                    <a:lnTo>
                      <a:pt x="300" y="281"/>
                    </a:lnTo>
                    <a:lnTo>
                      <a:pt x="306" y="283"/>
                    </a:lnTo>
                    <a:lnTo>
                      <a:pt x="314" y="287"/>
                    </a:lnTo>
                    <a:lnTo>
                      <a:pt x="319" y="287"/>
                    </a:lnTo>
                    <a:lnTo>
                      <a:pt x="325" y="289"/>
                    </a:lnTo>
                    <a:lnTo>
                      <a:pt x="331" y="289"/>
                    </a:lnTo>
                    <a:lnTo>
                      <a:pt x="337" y="289"/>
                    </a:lnTo>
                    <a:lnTo>
                      <a:pt x="342" y="287"/>
                    </a:lnTo>
                    <a:lnTo>
                      <a:pt x="348" y="285"/>
                    </a:lnTo>
                    <a:lnTo>
                      <a:pt x="354" y="283"/>
                    </a:lnTo>
                    <a:lnTo>
                      <a:pt x="359" y="280"/>
                    </a:lnTo>
                    <a:lnTo>
                      <a:pt x="365" y="274"/>
                    </a:lnTo>
                    <a:lnTo>
                      <a:pt x="369" y="268"/>
                    </a:lnTo>
                    <a:lnTo>
                      <a:pt x="373" y="259"/>
                    </a:lnTo>
                    <a:lnTo>
                      <a:pt x="376" y="251"/>
                    </a:lnTo>
                    <a:lnTo>
                      <a:pt x="378" y="245"/>
                    </a:lnTo>
                    <a:lnTo>
                      <a:pt x="380" y="240"/>
                    </a:lnTo>
                    <a:lnTo>
                      <a:pt x="380" y="234"/>
                    </a:lnTo>
                    <a:lnTo>
                      <a:pt x="384" y="228"/>
                    </a:lnTo>
                    <a:lnTo>
                      <a:pt x="384" y="221"/>
                    </a:lnTo>
                    <a:lnTo>
                      <a:pt x="386" y="213"/>
                    </a:lnTo>
                    <a:lnTo>
                      <a:pt x="386" y="205"/>
                    </a:lnTo>
                    <a:lnTo>
                      <a:pt x="388" y="198"/>
                    </a:lnTo>
                    <a:lnTo>
                      <a:pt x="390" y="198"/>
                    </a:lnTo>
                    <a:lnTo>
                      <a:pt x="394" y="200"/>
                    </a:lnTo>
                    <a:lnTo>
                      <a:pt x="399" y="200"/>
                    </a:lnTo>
                    <a:lnTo>
                      <a:pt x="409" y="203"/>
                    </a:lnTo>
                    <a:lnTo>
                      <a:pt x="413" y="203"/>
                    </a:lnTo>
                    <a:lnTo>
                      <a:pt x="418" y="205"/>
                    </a:lnTo>
                    <a:lnTo>
                      <a:pt x="424" y="205"/>
                    </a:lnTo>
                    <a:lnTo>
                      <a:pt x="432" y="207"/>
                    </a:lnTo>
                    <a:lnTo>
                      <a:pt x="437" y="207"/>
                    </a:lnTo>
                    <a:lnTo>
                      <a:pt x="443" y="209"/>
                    </a:lnTo>
                    <a:lnTo>
                      <a:pt x="449" y="209"/>
                    </a:lnTo>
                    <a:lnTo>
                      <a:pt x="456" y="211"/>
                    </a:lnTo>
                    <a:lnTo>
                      <a:pt x="462" y="209"/>
                    </a:lnTo>
                    <a:lnTo>
                      <a:pt x="468" y="209"/>
                    </a:lnTo>
                    <a:lnTo>
                      <a:pt x="473" y="209"/>
                    </a:lnTo>
                    <a:lnTo>
                      <a:pt x="481" y="209"/>
                    </a:lnTo>
                    <a:lnTo>
                      <a:pt x="487" y="207"/>
                    </a:lnTo>
                    <a:lnTo>
                      <a:pt x="492" y="207"/>
                    </a:lnTo>
                    <a:lnTo>
                      <a:pt x="498" y="205"/>
                    </a:lnTo>
                    <a:lnTo>
                      <a:pt x="504" y="203"/>
                    </a:lnTo>
                    <a:lnTo>
                      <a:pt x="513" y="198"/>
                    </a:lnTo>
                    <a:lnTo>
                      <a:pt x="521" y="190"/>
                    </a:lnTo>
                    <a:lnTo>
                      <a:pt x="525" y="184"/>
                    </a:lnTo>
                    <a:lnTo>
                      <a:pt x="527" y="181"/>
                    </a:lnTo>
                    <a:lnTo>
                      <a:pt x="529" y="173"/>
                    </a:lnTo>
                    <a:lnTo>
                      <a:pt x="530" y="167"/>
                    </a:lnTo>
                    <a:lnTo>
                      <a:pt x="530" y="158"/>
                    </a:lnTo>
                    <a:lnTo>
                      <a:pt x="530" y="150"/>
                    </a:lnTo>
                    <a:lnTo>
                      <a:pt x="530" y="141"/>
                    </a:lnTo>
                    <a:lnTo>
                      <a:pt x="530" y="133"/>
                    </a:lnTo>
                    <a:lnTo>
                      <a:pt x="529" y="124"/>
                    </a:lnTo>
                    <a:lnTo>
                      <a:pt x="529" y="116"/>
                    </a:lnTo>
                    <a:lnTo>
                      <a:pt x="527" y="106"/>
                    </a:lnTo>
                    <a:lnTo>
                      <a:pt x="527" y="97"/>
                    </a:lnTo>
                    <a:lnTo>
                      <a:pt x="525" y="87"/>
                    </a:lnTo>
                    <a:lnTo>
                      <a:pt x="523" y="78"/>
                    </a:lnTo>
                    <a:lnTo>
                      <a:pt x="519" y="68"/>
                    </a:lnTo>
                    <a:lnTo>
                      <a:pt x="517" y="59"/>
                    </a:lnTo>
                    <a:lnTo>
                      <a:pt x="513" y="51"/>
                    </a:lnTo>
                    <a:lnTo>
                      <a:pt x="510" y="44"/>
                    </a:lnTo>
                    <a:lnTo>
                      <a:pt x="506" y="36"/>
                    </a:lnTo>
                    <a:lnTo>
                      <a:pt x="504" y="30"/>
                    </a:lnTo>
                    <a:lnTo>
                      <a:pt x="498" y="23"/>
                    </a:lnTo>
                    <a:lnTo>
                      <a:pt x="492" y="17"/>
                    </a:lnTo>
                    <a:lnTo>
                      <a:pt x="487" y="10"/>
                    </a:lnTo>
                    <a:lnTo>
                      <a:pt x="481" y="8"/>
                    </a:lnTo>
                    <a:lnTo>
                      <a:pt x="475" y="4"/>
                    </a:lnTo>
                    <a:lnTo>
                      <a:pt x="470" y="2"/>
                    </a:lnTo>
                    <a:lnTo>
                      <a:pt x="462" y="0"/>
                    </a:lnTo>
                    <a:lnTo>
                      <a:pt x="454" y="0"/>
                    </a:lnTo>
                    <a:lnTo>
                      <a:pt x="445" y="0"/>
                    </a:lnTo>
                    <a:lnTo>
                      <a:pt x="437" y="4"/>
                    </a:lnTo>
                    <a:lnTo>
                      <a:pt x="428" y="6"/>
                    </a:lnTo>
                    <a:lnTo>
                      <a:pt x="420" y="13"/>
                    </a:lnTo>
                    <a:lnTo>
                      <a:pt x="411" y="17"/>
                    </a:lnTo>
                    <a:lnTo>
                      <a:pt x="401" y="27"/>
                    </a:lnTo>
                    <a:lnTo>
                      <a:pt x="395" y="30"/>
                    </a:lnTo>
                    <a:lnTo>
                      <a:pt x="390" y="36"/>
                    </a:lnTo>
                    <a:lnTo>
                      <a:pt x="386" y="42"/>
                    </a:lnTo>
                    <a:lnTo>
                      <a:pt x="380" y="49"/>
                    </a:lnTo>
                    <a:lnTo>
                      <a:pt x="378" y="48"/>
                    </a:lnTo>
                    <a:lnTo>
                      <a:pt x="373" y="46"/>
                    </a:lnTo>
                    <a:lnTo>
                      <a:pt x="367" y="42"/>
                    </a:lnTo>
                    <a:lnTo>
                      <a:pt x="357" y="40"/>
                    </a:lnTo>
                    <a:lnTo>
                      <a:pt x="352" y="38"/>
                    </a:lnTo>
                    <a:lnTo>
                      <a:pt x="346" y="36"/>
                    </a:lnTo>
                    <a:lnTo>
                      <a:pt x="338" y="34"/>
                    </a:lnTo>
                    <a:lnTo>
                      <a:pt x="333" y="34"/>
                    </a:lnTo>
                    <a:lnTo>
                      <a:pt x="325" y="32"/>
                    </a:lnTo>
                    <a:lnTo>
                      <a:pt x="319" y="30"/>
                    </a:lnTo>
                    <a:lnTo>
                      <a:pt x="314" y="30"/>
                    </a:lnTo>
                    <a:lnTo>
                      <a:pt x="306" y="30"/>
                    </a:lnTo>
                    <a:lnTo>
                      <a:pt x="298" y="29"/>
                    </a:lnTo>
                    <a:lnTo>
                      <a:pt x="291" y="27"/>
                    </a:lnTo>
                    <a:lnTo>
                      <a:pt x="285" y="27"/>
                    </a:lnTo>
                    <a:lnTo>
                      <a:pt x="278" y="29"/>
                    </a:lnTo>
                    <a:lnTo>
                      <a:pt x="272" y="29"/>
                    </a:lnTo>
                    <a:lnTo>
                      <a:pt x="266" y="30"/>
                    </a:lnTo>
                    <a:lnTo>
                      <a:pt x="259" y="30"/>
                    </a:lnTo>
                    <a:lnTo>
                      <a:pt x="255" y="34"/>
                    </a:lnTo>
                    <a:lnTo>
                      <a:pt x="249" y="34"/>
                    </a:lnTo>
                    <a:lnTo>
                      <a:pt x="243" y="38"/>
                    </a:lnTo>
                    <a:lnTo>
                      <a:pt x="238" y="40"/>
                    </a:lnTo>
                    <a:lnTo>
                      <a:pt x="236" y="46"/>
                    </a:lnTo>
                    <a:lnTo>
                      <a:pt x="232" y="51"/>
                    </a:lnTo>
                    <a:lnTo>
                      <a:pt x="230" y="57"/>
                    </a:lnTo>
                    <a:lnTo>
                      <a:pt x="226" y="63"/>
                    </a:lnTo>
                    <a:lnTo>
                      <a:pt x="226" y="70"/>
                    </a:lnTo>
                    <a:lnTo>
                      <a:pt x="224" y="78"/>
                    </a:lnTo>
                    <a:lnTo>
                      <a:pt x="224" y="86"/>
                    </a:lnTo>
                    <a:lnTo>
                      <a:pt x="221" y="91"/>
                    </a:lnTo>
                    <a:lnTo>
                      <a:pt x="219" y="99"/>
                    </a:lnTo>
                    <a:lnTo>
                      <a:pt x="215" y="105"/>
                    </a:lnTo>
                    <a:lnTo>
                      <a:pt x="211" y="110"/>
                    </a:lnTo>
                    <a:lnTo>
                      <a:pt x="207" y="116"/>
                    </a:lnTo>
                    <a:lnTo>
                      <a:pt x="203" y="122"/>
                    </a:lnTo>
                    <a:lnTo>
                      <a:pt x="192" y="131"/>
                    </a:lnTo>
                    <a:lnTo>
                      <a:pt x="183" y="141"/>
                    </a:lnTo>
                    <a:lnTo>
                      <a:pt x="177" y="145"/>
                    </a:lnTo>
                    <a:lnTo>
                      <a:pt x="171" y="148"/>
                    </a:lnTo>
                    <a:lnTo>
                      <a:pt x="165" y="152"/>
                    </a:lnTo>
                    <a:lnTo>
                      <a:pt x="162" y="156"/>
                    </a:lnTo>
                    <a:lnTo>
                      <a:pt x="154" y="158"/>
                    </a:lnTo>
                    <a:lnTo>
                      <a:pt x="148" y="162"/>
                    </a:lnTo>
                    <a:lnTo>
                      <a:pt x="145" y="165"/>
                    </a:lnTo>
                    <a:lnTo>
                      <a:pt x="139" y="167"/>
                    </a:lnTo>
                    <a:lnTo>
                      <a:pt x="127" y="171"/>
                    </a:lnTo>
                    <a:lnTo>
                      <a:pt x="120" y="175"/>
                    </a:lnTo>
                    <a:lnTo>
                      <a:pt x="112" y="177"/>
                    </a:lnTo>
                    <a:lnTo>
                      <a:pt x="105" y="181"/>
                    </a:lnTo>
                    <a:lnTo>
                      <a:pt x="101" y="183"/>
                    </a:lnTo>
                    <a:close/>
                  </a:path>
                </a:pathLst>
              </a:custGeom>
              <a:solidFill>
                <a:schemeClr val="hlink"/>
              </a:solidFill>
              <a:ln w="12700" cmpd="sng">
                <a:solidFill>
                  <a:schemeClr val="bg1"/>
                </a:solidFill>
                <a:round/>
                <a:headEnd/>
                <a:tailEnd/>
              </a:ln>
            </p:spPr>
            <p:txBody>
              <a:bodyPr/>
              <a:lstStyle/>
              <a:p>
                <a:endParaRPr lang="en-US"/>
              </a:p>
            </p:txBody>
          </p:sp>
          <p:sp>
            <p:nvSpPr>
              <p:cNvPr id="47" name="Line 40"/>
              <p:cNvSpPr>
                <a:spLocks noChangeShapeType="1"/>
              </p:cNvSpPr>
              <p:nvPr/>
            </p:nvSpPr>
            <p:spPr bwMode="auto">
              <a:xfrm flipH="1" flipV="1">
                <a:off x="3544" y="3332"/>
                <a:ext cx="5" cy="7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48" name="Line 41"/>
              <p:cNvSpPr>
                <a:spLocks noChangeShapeType="1"/>
              </p:cNvSpPr>
              <p:nvPr/>
            </p:nvSpPr>
            <p:spPr bwMode="auto">
              <a:xfrm flipV="1">
                <a:off x="3565" y="3332"/>
                <a:ext cx="22" cy="76"/>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49" name="Oval 42"/>
              <p:cNvSpPr>
                <a:spLocks noChangeArrowheads="1"/>
              </p:cNvSpPr>
              <p:nvPr/>
            </p:nvSpPr>
            <p:spPr bwMode="auto">
              <a:xfrm>
                <a:off x="3034" y="3568"/>
                <a:ext cx="103" cy="101"/>
              </a:xfrm>
              <a:prstGeom prst="ellipse">
                <a:avLst/>
              </a:prstGeom>
              <a:solidFill>
                <a:schemeClr val="folHlink"/>
              </a:solidFill>
              <a:ln>
                <a:noFill/>
              </a:ln>
              <a:extLst>
                <a:ext uri="{91240B29-F687-4F45-9708-019B960494DF}">
                  <a14:hiddenLine xmlns:a14="http://schemas.microsoft.com/office/drawing/2010/main" w="28575" algn="ctr">
                    <a:solidFill>
                      <a:srgbClr val="000000"/>
                    </a:solidFill>
                    <a:round/>
                    <a:headEnd/>
                    <a:tailEnd/>
                  </a14:hiddenLine>
                </a:ext>
              </a:extLst>
            </p:spPr>
            <p:txBody>
              <a:bodyPr lIns="0" tIns="0" rIns="0" bIns="0" anchor="ctr">
                <a:spAutoFit/>
              </a:bodyPr>
              <a:lstStyle/>
              <a:p>
                <a:endParaRPr lang="en-US"/>
              </a:p>
            </p:txBody>
          </p:sp>
          <p:sp>
            <p:nvSpPr>
              <p:cNvPr id="50" name="Freeform 43"/>
              <p:cNvSpPr>
                <a:spLocks/>
              </p:cNvSpPr>
              <p:nvPr/>
            </p:nvSpPr>
            <p:spPr bwMode="auto">
              <a:xfrm>
                <a:off x="3022" y="3556"/>
                <a:ext cx="126" cy="126"/>
              </a:xfrm>
              <a:custGeom>
                <a:avLst/>
                <a:gdLst>
                  <a:gd name="T0" fmla="*/ 0 w 770"/>
                  <a:gd name="T1" fmla="*/ 0 h 778"/>
                  <a:gd name="T2" fmla="*/ 0 w 770"/>
                  <a:gd name="T3" fmla="*/ 0 h 778"/>
                  <a:gd name="T4" fmla="*/ 0 w 770"/>
                  <a:gd name="T5" fmla="*/ 0 h 778"/>
                  <a:gd name="T6" fmla="*/ 0 w 770"/>
                  <a:gd name="T7" fmla="*/ 0 h 778"/>
                  <a:gd name="T8" fmla="*/ 0 w 770"/>
                  <a:gd name="T9" fmla="*/ 0 h 778"/>
                  <a:gd name="T10" fmla="*/ 0 w 770"/>
                  <a:gd name="T11" fmla="*/ 0 h 778"/>
                  <a:gd name="T12" fmla="*/ 0 w 770"/>
                  <a:gd name="T13" fmla="*/ 0 h 778"/>
                  <a:gd name="T14" fmla="*/ 0 w 770"/>
                  <a:gd name="T15" fmla="*/ 0 h 778"/>
                  <a:gd name="T16" fmla="*/ 0 w 770"/>
                  <a:gd name="T17" fmla="*/ 0 h 778"/>
                  <a:gd name="T18" fmla="*/ 0 w 770"/>
                  <a:gd name="T19" fmla="*/ 0 h 778"/>
                  <a:gd name="T20" fmla="*/ 0 w 770"/>
                  <a:gd name="T21" fmla="*/ 0 h 778"/>
                  <a:gd name="T22" fmla="*/ 0 w 770"/>
                  <a:gd name="T23" fmla="*/ 0 h 778"/>
                  <a:gd name="T24" fmla="*/ 0 w 770"/>
                  <a:gd name="T25" fmla="*/ 0 h 778"/>
                  <a:gd name="T26" fmla="*/ 0 w 770"/>
                  <a:gd name="T27" fmla="*/ 0 h 778"/>
                  <a:gd name="T28" fmla="*/ 0 w 770"/>
                  <a:gd name="T29" fmla="*/ 0 h 778"/>
                  <a:gd name="T30" fmla="*/ 0 w 770"/>
                  <a:gd name="T31" fmla="*/ 0 h 778"/>
                  <a:gd name="T32" fmla="*/ 0 w 770"/>
                  <a:gd name="T33" fmla="*/ 0 h 778"/>
                  <a:gd name="T34" fmla="*/ 0 w 770"/>
                  <a:gd name="T35" fmla="*/ 0 h 778"/>
                  <a:gd name="T36" fmla="*/ 0 w 770"/>
                  <a:gd name="T37" fmla="*/ 0 h 778"/>
                  <a:gd name="T38" fmla="*/ 0 w 770"/>
                  <a:gd name="T39" fmla="*/ 0 h 778"/>
                  <a:gd name="T40" fmla="*/ 0 w 770"/>
                  <a:gd name="T41" fmla="*/ 0 h 778"/>
                  <a:gd name="T42" fmla="*/ 0 w 770"/>
                  <a:gd name="T43" fmla="*/ 0 h 778"/>
                  <a:gd name="T44" fmla="*/ 0 w 770"/>
                  <a:gd name="T45" fmla="*/ 0 h 778"/>
                  <a:gd name="T46" fmla="*/ 0 w 770"/>
                  <a:gd name="T47" fmla="*/ 0 h 778"/>
                  <a:gd name="T48" fmla="*/ 0 w 770"/>
                  <a:gd name="T49" fmla="*/ 0 h 778"/>
                  <a:gd name="T50" fmla="*/ 0 w 770"/>
                  <a:gd name="T51" fmla="*/ 0 h 778"/>
                  <a:gd name="T52" fmla="*/ 0 w 770"/>
                  <a:gd name="T53" fmla="*/ 0 h 778"/>
                  <a:gd name="T54" fmla="*/ 0 w 770"/>
                  <a:gd name="T55" fmla="*/ 0 h 778"/>
                  <a:gd name="T56" fmla="*/ 0 w 770"/>
                  <a:gd name="T57" fmla="*/ 0 h 778"/>
                  <a:gd name="T58" fmla="*/ 0 w 770"/>
                  <a:gd name="T59" fmla="*/ 0 h 778"/>
                  <a:gd name="T60" fmla="*/ 0 w 770"/>
                  <a:gd name="T61" fmla="*/ 0 h 778"/>
                  <a:gd name="T62" fmla="*/ 0 w 770"/>
                  <a:gd name="T63" fmla="*/ 0 h 778"/>
                  <a:gd name="T64" fmla="*/ 0 w 770"/>
                  <a:gd name="T65" fmla="*/ 0 h 778"/>
                  <a:gd name="T66" fmla="*/ 0 w 770"/>
                  <a:gd name="T67" fmla="*/ 0 h 778"/>
                  <a:gd name="T68" fmla="*/ 0 w 770"/>
                  <a:gd name="T69" fmla="*/ 0 h 778"/>
                  <a:gd name="T70" fmla="*/ 0 w 770"/>
                  <a:gd name="T71" fmla="*/ 0 h 778"/>
                  <a:gd name="T72" fmla="*/ 0 w 770"/>
                  <a:gd name="T73" fmla="*/ 0 h 778"/>
                  <a:gd name="T74" fmla="*/ 0 w 770"/>
                  <a:gd name="T75" fmla="*/ 0 h 778"/>
                  <a:gd name="T76" fmla="*/ 0 w 770"/>
                  <a:gd name="T77" fmla="*/ 0 h 778"/>
                  <a:gd name="T78" fmla="*/ 0 w 770"/>
                  <a:gd name="T79" fmla="*/ 0 h 778"/>
                  <a:gd name="T80" fmla="*/ 0 w 770"/>
                  <a:gd name="T81" fmla="*/ 0 h 778"/>
                  <a:gd name="T82" fmla="*/ 0 w 770"/>
                  <a:gd name="T83" fmla="*/ 0 h 778"/>
                  <a:gd name="T84" fmla="*/ 0 w 770"/>
                  <a:gd name="T85" fmla="*/ 0 h 778"/>
                  <a:gd name="T86" fmla="*/ 0 w 770"/>
                  <a:gd name="T87" fmla="*/ 0 h 778"/>
                  <a:gd name="T88" fmla="*/ 0 w 770"/>
                  <a:gd name="T89" fmla="*/ 0 h 778"/>
                  <a:gd name="T90" fmla="*/ 0 w 770"/>
                  <a:gd name="T91" fmla="*/ 0 h 778"/>
                  <a:gd name="T92" fmla="*/ 0 w 770"/>
                  <a:gd name="T93" fmla="*/ 0 h 778"/>
                  <a:gd name="T94" fmla="*/ 0 w 770"/>
                  <a:gd name="T95" fmla="*/ 0 h 778"/>
                  <a:gd name="T96" fmla="*/ 0 w 770"/>
                  <a:gd name="T97" fmla="*/ 0 h 778"/>
                  <a:gd name="T98" fmla="*/ 0 w 770"/>
                  <a:gd name="T99" fmla="*/ 0 h 778"/>
                  <a:gd name="T100" fmla="*/ 0 w 770"/>
                  <a:gd name="T101" fmla="*/ 0 h 778"/>
                  <a:gd name="T102" fmla="*/ 0 w 770"/>
                  <a:gd name="T103" fmla="*/ 0 h 778"/>
                  <a:gd name="T104" fmla="*/ 0 w 770"/>
                  <a:gd name="T105" fmla="*/ 0 h 778"/>
                  <a:gd name="T106" fmla="*/ 0 w 770"/>
                  <a:gd name="T107" fmla="*/ 0 h 778"/>
                  <a:gd name="T108" fmla="*/ 0 w 770"/>
                  <a:gd name="T109" fmla="*/ 0 h 77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70"/>
                  <a:gd name="T166" fmla="*/ 0 h 778"/>
                  <a:gd name="T167" fmla="*/ 770 w 770"/>
                  <a:gd name="T168" fmla="*/ 778 h 77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70" h="778">
                    <a:moveTo>
                      <a:pt x="165" y="708"/>
                    </a:moveTo>
                    <a:lnTo>
                      <a:pt x="123" y="675"/>
                    </a:lnTo>
                    <a:lnTo>
                      <a:pt x="60" y="605"/>
                    </a:lnTo>
                    <a:lnTo>
                      <a:pt x="20" y="521"/>
                    </a:lnTo>
                    <a:lnTo>
                      <a:pt x="0" y="430"/>
                    </a:lnTo>
                    <a:lnTo>
                      <a:pt x="0" y="337"/>
                    </a:lnTo>
                    <a:lnTo>
                      <a:pt x="24" y="246"/>
                    </a:lnTo>
                    <a:lnTo>
                      <a:pt x="68" y="164"/>
                    </a:lnTo>
                    <a:lnTo>
                      <a:pt x="131" y="96"/>
                    </a:lnTo>
                    <a:lnTo>
                      <a:pt x="209" y="42"/>
                    </a:lnTo>
                    <a:lnTo>
                      <a:pt x="296" y="10"/>
                    </a:lnTo>
                    <a:lnTo>
                      <a:pt x="389" y="0"/>
                    </a:lnTo>
                    <a:lnTo>
                      <a:pt x="482" y="14"/>
                    </a:lnTo>
                    <a:lnTo>
                      <a:pt x="570" y="48"/>
                    </a:lnTo>
                    <a:lnTo>
                      <a:pt x="644" y="103"/>
                    </a:lnTo>
                    <a:lnTo>
                      <a:pt x="707" y="173"/>
                    </a:lnTo>
                    <a:lnTo>
                      <a:pt x="749" y="255"/>
                    </a:lnTo>
                    <a:lnTo>
                      <a:pt x="770" y="346"/>
                    </a:lnTo>
                    <a:lnTo>
                      <a:pt x="768" y="441"/>
                    </a:lnTo>
                    <a:lnTo>
                      <a:pt x="745" y="531"/>
                    </a:lnTo>
                    <a:lnTo>
                      <a:pt x="699" y="614"/>
                    </a:lnTo>
                    <a:lnTo>
                      <a:pt x="636" y="683"/>
                    </a:lnTo>
                    <a:lnTo>
                      <a:pt x="559" y="736"/>
                    </a:lnTo>
                    <a:lnTo>
                      <a:pt x="471" y="767"/>
                    </a:lnTo>
                    <a:lnTo>
                      <a:pt x="378" y="778"/>
                    </a:lnTo>
                    <a:lnTo>
                      <a:pt x="287" y="765"/>
                    </a:lnTo>
                    <a:lnTo>
                      <a:pt x="199" y="732"/>
                    </a:lnTo>
                    <a:lnTo>
                      <a:pt x="287" y="668"/>
                    </a:lnTo>
                    <a:lnTo>
                      <a:pt x="366" y="681"/>
                    </a:lnTo>
                    <a:lnTo>
                      <a:pt x="437" y="677"/>
                    </a:lnTo>
                    <a:lnTo>
                      <a:pt x="505" y="656"/>
                    </a:lnTo>
                    <a:lnTo>
                      <a:pt x="564" y="618"/>
                    </a:lnTo>
                    <a:lnTo>
                      <a:pt x="614" y="569"/>
                    </a:lnTo>
                    <a:lnTo>
                      <a:pt x="652" y="508"/>
                    </a:lnTo>
                    <a:lnTo>
                      <a:pt x="671" y="441"/>
                    </a:lnTo>
                    <a:lnTo>
                      <a:pt x="676" y="371"/>
                    </a:lnTo>
                    <a:lnTo>
                      <a:pt x="663" y="301"/>
                    </a:lnTo>
                    <a:lnTo>
                      <a:pt x="635" y="236"/>
                    </a:lnTo>
                    <a:lnTo>
                      <a:pt x="591" y="181"/>
                    </a:lnTo>
                    <a:lnTo>
                      <a:pt x="534" y="137"/>
                    </a:lnTo>
                    <a:lnTo>
                      <a:pt x="471" y="109"/>
                    </a:lnTo>
                    <a:lnTo>
                      <a:pt x="401" y="97"/>
                    </a:lnTo>
                    <a:lnTo>
                      <a:pt x="330" y="101"/>
                    </a:lnTo>
                    <a:lnTo>
                      <a:pt x="264" y="122"/>
                    </a:lnTo>
                    <a:lnTo>
                      <a:pt x="203" y="160"/>
                    </a:lnTo>
                    <a:lnTo>
                      <a:pt x="154" y="210"/>
                    </a:lnTo>
                    <a:lnTo>
                      <a:pt x="116" y="269"/>
                    </a:lnTo>
                    <a:lnTo>
                      <a:pt x="97" y="337"/>
                    </a:lnTo>
                    <a:lnTo>
                      <a:pt x="91" y="407"/>
                    </a:lnTo>
                    <a:lnTo>
                      <a:pt x="104" y="478"/>
                    </a:lnTo>
                    <a:lnTo>
                      <a:pt x="135" y="540"/>
                    </a:lnTo>
                    <a:lnTo>
                      <a:pt x="176" y="597"/>
                    </a:lnTo>
                    <a:lnTo>
                      <a:pt x="243" y="647"/>
                    </a:lnTo>
                    <a:lnTo>
                      <a:pt x="165" y="7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 name="Freeform 44"/>
              <p:cNvSpPr>
                <a:spLocks/>
              </p:cNvSpPr>
              <p:nvPr/>
            </p:nvSpPr>
            <p:spPr bwMode="auto">
              <a:xfrm>
                <a:off x="3049" y="3661"/>
                <a:ext cx="24" cy="15"/>
              </a:xfrm>
              <a:custGeom>
                <a:avLst/>
                <a:gdLst>
                  <a:gd name="T0" fmla="*/ 0 w 150"/>
                  <a:gd name="T1" fmla="*/ 0 h 93"/>
                  <a:gd name="T2" fmla="*/ 0 w 150"/>
                  <a:gd name="T3" fmla="*/ 0 h 93"/>
                  <a:gd name="T4" fmla="*/ 0 w 150"/>
                  <a:gd name="T5" fmla="*/ 0 h 93"/>
                  <a:gd name="T6" fmla="*/ 0 w 150"/>
                  <a:gd name="T7" fmla="*/ 0 h 93"/>
                  <a:gd name="T8" fmla="*/ 0 w 150"/>
                  <a:gd name="T9" fmla="*/ 0 h 93"/>
                  <a:gd name="T10" fmla="*/ 0 w 150"/>
                  <a:gd name="T11" fmla="*/ 0 h 93"/>
                  <a:gd name="T12" fmla="*/ 0 60000 65536"/>
                  <a:gd name="T13" fmla="*/ 0 60000 65536"/>
                  <a:gd name="T14" fmla="*/ 0 60000 65536"/>
                  <a:gd name="T15" fmla="*/ 0 60000 65536"/>
                  <a:gd name="T16" fmla="*/ 0 60000 65536"/>
                  <a:gd name="T17" fmla="*/ 0 60000 65536"/>
                  <a:gd name="T18" fmla="*/ 0 w 150"/>
                  <a:gd name="T19" fmla="*/ 0 h 93"/>
                  <a:gd name="T20" fmla="*/ 150 w 150"/>
                  <a:gd name="T21" fmla="*/ 93 h 93"/>
                </a:gdLst>
                <a:ahLst/>
                <a:cxnLst>
                  <a:cxn ang="T12">
                    <a:pos x="T0" y="T1"/>
                  </a:cxn>
                  <a:cxn ang="T13">
                    <a:pos x="T2" y="T3"/>
                  </a:cxn>
                  <a:cxn ang="T14">
                    <a:pos x="T4" y="T5"/>
                  </a:cxn>
                  <a:cxn ang="T15">
                    <a:pos x="T6" y="T7"/>
                  </a:cxn>
                  <a:cxn ang="T16">
                    <a:pos x="T8" y="T9"/>
                  </a:cxn>
                  <a:cxn ang="T17">
                    <a:pos x="T10" y="T11"/>
                  </a:cxn>
                </a:cxnLst>
                <a:rect l="T18" t="T19" r="T20" b="T21"/>
                <a:pathLst>
                  <a:path w="150" h="93">
                    <a:moveTo>
                      <a:pt x="150" y="36"/>
                    </a:moveTo>
                    <a:lnTo>
                      <a:pt x="59" y="0"/>
                    </a:lnTo>
                    <a:lnTo>
                      <a:pt x="0" y="67"/>
                    </a:lnTo>
                    <a:lnTo>
                      <a:pt x="42" y="93"/>
                    </a:lnTo>
                    <a:lnTo>
                      <a:pt x="15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 name="Oval 45"/>
              <p:cNvSpPr>
                <a:spLocks noChangeArrowheads="1"/>
              </p:cNvSpPr>
              <p:nvPr/>
            </p:nvSpPr>
            <p:spPr bwMode="auto">
              <a:xfrm>
                <a:off x="3492" y="3528"/>
                <a:ext cx="80" cy="138"/>
              </a:xfrm>
              <a:prstGeom prst="ellipse">
                <a:avLst/>
              </a:prstGeom>
              <a:solidFill>
                <a:schemeClr val="folHlink"/>
              </a:solidFill>
              <a:ln>
                <a:noFill/>
              </a:ln>
              <a:extLs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endParaRPr lang="en-US"/>
              </a:p>
            </p:txBody>
          </p:sp>
          <p:sp>
            <p:nvSpPr>
              <p:cNvPr id="53" name="Freeform 46"/>
              <p:cNvSpPr>
                <a:spLocks/>
              </p:cNvSpPr>
              <p:nvPr/>
            </p:nvSpPr>
            <p:spPr bwMode="auto">
              <a:xfrm>
                <a:off x="3484" y="3518"/>
                <a:ext cx="99" cy="158"/>
              </a:xfrm>
              <a:custGeom>
                <a:avLst/>
                <a:gdLst>
                  <a:gd name="T0" fmla="*/ 0 w 606"/>
                  <a:gd name="T1" fmla="*/ 0 h 969"/>
                  <a:gd name="T2" fmla="*/ 0 w 606"/>
                  <a:gd name="T3" fmla="*/ 0 h 969"/>
                  <a:gd name="T4" fmla="*/ 0 w 606"/>
                  <a:gd name="T5" fmla="*/ 0 h 969"/>
                  <a:gd name="T6" fmla="*/ 0 w 606"/>
                  <a:gd name="T7" fmla="*/ 0 h 969"/>
                  <a:gd name="T8" fmla="*/ 0 w 606"/>
                  <a:gd name="T9" fmla="*/ 0 h 969"/>
                  <a:gd name="T10" fmla="*/ 0 w 606"/>
                  <a:gd name="T11" fmla="*/ 0 h 969"/>
                  <a:gd name="T12" fmla="*/ 0 w 606"/>
                  <a:gd name="T13" fmla="*/ 0 h 969"/>
                  <a:gd name="T14" fmla="*/ 0 w 606"/>
                  <a:gd name="T15" fmla="*/ 0 h 969"/>
                  <a:gd name="T16" fmla="*/ 0 w 606"/>
                  <a:gd name="T17" fmla="*/ 0 h 969"/>
                  <a:gd name="T18" fmla="*/ 0 w 606"/>
                  <a:gd name="T19" fmla="*/ 0 h 969"/>
                  <a:gd name="T20" fmla="*/ 0 w 606"/>
                  <a:gd name="T21" fmla="*/ 0 h 969"/>
                  <a:gd name="T22" fmla="*/ 0 w 606"/>
                  <a:gd name="T23" fmla="*/ 0 h 969"/>
                  <a:gd name="T24" fmla="*/ 0 w 606"/>
                  <a:gd name="T25" fmla="*/ 0 h 969"/>
                  <a:gd name="T26" fmla="*/ 0 w 606"/>
                  <a:gd name="T27" fmla="*/ 0 h 969"/>
                  <a:gd name="T28" fmla="*/ 0 w 606"/>
                  <a:gd name="T29" fmla="*/ 0 h 969"/>
                  <a:gd name="T30" fmla="*/ 0 w 606"/>
                  <a:gd name="T31" fmla="*/ 0 h 969"/>
                  <a:gd name="T32" fmla="*/ 0 w 606"/>
                  <a:gd name="T33" fmla="*/ 0 h 969"/>
                  <a:gd name="T34" fmla="*/ 0 w 606"/>
                  <a:gd name="T35" fmla="*/ 0 h 969"/>
                  <a:gd name="T36" fmla="*/ 0 w 606"/>
                  <a:gd name="T37" fmla="*/ 0 h 969"/>
                  <a:gd name="T38" fmla="*/ 0 w 606"/>
                  <a:gd name="T39" fmla="*/ 0 h 969"/>
                  <a:gd name="T40" fmla="*/ 0 w 606"/>
                  <a:gd name="T41" fmla="*/ 0 h 969"/>
                  <a:gd name="T42" fmla="*/ 0 w 606"/>
                  <a:gd name="T43" fmla="*/ 0 h 969"/>
                  <a:gd name="T44" fmla="*/ 0 w 606"/>
                  <a:gd name="T45" fmla="*/ 0 h 969"/>
                  <a:gd name="T46" fmla="*/ 0 w 606"/>
                  <a:gd name="T47" fmla="*/ 0 h 969"/>
                  <a:gd name="T48" fmla="*/ 0 w 606"/>
                  <a:gd name="T49" fmla="*/ 0 h 969"/>
                  <a:gd name="T50" fmla="*/ 0 w 606"/>
                  <a:gd name="T51" fmla="*/ 0 h 969"/>
                  <a:gd name="T52" fmla="*/ 0 w 606"/>
                  <a:gd name="T53" fmla="*/ 0 h 969"/>
                  <a:gd name="T54" fmla="*/ 0 w 606"/>
                  <a:gd name="T55" fmla="*/ 0 h 969"/>
                  <a:gd name="T56" fmla="*/ 0 w 606"/>
                  <a:gd name="T57" fmla="*/ 0 h 969"/>
                  <a:gd name="T58" fmla="*/ 0 w 606"/>
                  <a:gd name="T59" fmla="*/ 0 h 969"/>
                  <a:gd name="T60" fmla="*/ 0 w 606"/>
                  <a:gd name="T61" fmla="*/ 0 h 969"/>
                  <a:gd name="T62" fmla="*/ 0 w 606"/>
                  <a:gd name="T63" fmla="*/ 0 h 969"/>
                  <a:gd name="T64" fmla="*/ 0 w 606"/>
                  <a:gd name="T65" fmla="*/ 0 h 969"/>
                  <a:gd name="T66" fmla="*/ 0 w 606"/>
                  <a:gd name="T67" fmla="*/ 0 h 969"/>
                  <a:gd name="T68" fmla="*/ 0 w 606"/>
                  <a:gd name="T69" fmla="*/ 0 h 969"/>
                  <a:gd name="T70" fmla="*/ 0 w 606"/>
                  <a:gd name="T71" fmla="*/ 0 h 969"/>
                  <a:gd name="T72" fmla="*/ 0 w 606"/>
                  <a:gd name="T73" fmla="*/ 0 h 969"/>
                  <a:gd name="T74" fmla="*/ 0 w 606"/>
                  <a:gd name="T75" fmla="*/ 0 h 969"/>
                  <a:gd name="T76" fmla="*/ 0 w 606"/>
                  <a:gd name="T77" fmla="*/ 0 h 969"/>
                  <a:gd name="T78" fmla="*/ 0 w 606"/>
                  <a:gd name="T79" fmla="*/ 0 h 969"/>
                  <a:gd name="T80" fmla="*/ 0 w 606"/>
                  <a:gd name="T81" fmla="*/ 0 h 969"/>
                  <a:gd name="T82" fmla="*/ 0 w 606"/>
                  <a:gd name="T83" fmla="*/ 0 h 969"/>
                  <a:gd name="T84" fmla="*/ 0 w 606"/>
                  <a:gd name="T85" fmla="*/ 0 h 969"/>
                  <a:gd name="T86" fmla="*/ 0 w 606"/>
                  <a:gd name="T87" fmla="*/ 0 h 969"/>
                  <a:gd name="T88" fmla="*/ 0 w 606"/>
                  <a:gd name="T89" fmla="*/ 0 h 969"/>
                  <a:gd name="T90" fmla="*/ 0 w 606"/>
                  <a:gd name="T91" fmla="*/ 0 h 969"/>
                  <a:gd name="T92" fmla="*/ 0 w 606"/>
                  <a:gd name="T93" fmla="*/ 0 h 969"/>
                  <a:gd name="T94" fmla="*/ 0 w 606"/>
                  <a:gd name="T95" fmla="*/ 0 h 969"/>
                  <a:gd name="T96" fmla="*/ 0 w 606"/>
                  <a:gd name="T97" fmla="*/ 0 h 969"/>
                  <a:gd name="T98" fmla="*/ 0 w 606"/>
                  <a:gd name="T99" fmla="*/ 0 h 969"/>
                  <a:gd name="T100" fmla="*/ 0 w 606"/>
                  <a:gd name="T101" fmla="*/ 0 h 969"/>
                  <a:gd name="T102" fmla="*/ 0 w 606"/>
                  <a:gd name="T103" fmla="*/ 0 h 969"/>
                  <a:gd name="T104" fmla="*/ 0 w 606"/>
                  <a:gd name="T105" fmla="*/ 0 h 969"/>
                  <a:gd name="T106" fmla="*/ 0 w 606"/>
                  <a:gd name="T107" fmla="*/ 0 h 969"/>
                  <a:gd name="T108" fmla="*/ 0 w 606"/>
                  <a:gd name="T109" fmla="*/ 0 h 96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06"/>
                  <a:gd name="T166" fmla="*/ 0 h 969"/>
                  <a:gd name="T167" fmla="*/ 606 w 606"/>
                  <a:gd name="T168" fmla="*/ 969 h 96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06" h="969">
                    <a:moveTo>
                      <a:pt x="99" y="866"/>
                    </a:moveTo>
                    <a:lnTo>
                      <a:pt x="70" y="825"/>
                    </a:lnTo>
                    <a:lnTo>
                      <a:pt x="30" y="732"/>
                    </a:lnTo>
                    <a:lnTo>
                      <a:pt x="7" y="625"/>
                    </a:lnTo>
                    <a:lnTo>
                      <a:pt x="0" y="509"/>
                    </a:lnTo>
                    <a:lnTo>
                      <a:pt x="13" y="393"/>
                    </a:lnTo>
                    <a:lnTo>
                      <a:pt x="42" y="279"/>
                    </a:lnTo>
                    <a:lnTo>
                      <a:pt x="83" y="180"/>
                    </a:lnTo>
                    <a:lnTo>
                      <a:pt x="141" y="99"/>
                    </a:lnTo>
                    <a:lnTo>
                      <a:pt x="207" y="38"/>
                    </a:lnTo>
                    <a:lnTo>
                      <a:pt x="279" y="5"/>
                    </a:lnTo>
                    <a:lnTo>
                      <a:pt x="352" y="0"/>
                    </a:lnTo>
                    <a:lnTo>
                      <a:pt x="422" y="21"/>
                    </a:lnTo>
                    <a:lnTo>
                      <a:pt x="487" y="70"/>
                    </a:lnTo>
                    <a:lnTo>
                      <a:pt x="540" y="144"/>
                    </a:lnTo>
                    <a:lnTo>
                      <a:pt x="578" y="237"/>
                    </a:lnTo>
                    <a:lnTo>
                      <a:pt x="601" y="344"/>
                    </a:lnTo>
                    <a:lnTo>
                      <a:pt x="606" y="460"/>
                    </a:lnTo>
                    <a:lnTo>
                      <a:pt x="595" y="576"/>
                    </a:lnTo>
                    <a:lnTo>
                      <a:pt x="566" y="688"/>
                    </a:lnTo>
                    <a:lnTo>
                      <a:pt x="523" y="787"/>
                    </a:lnTo>
                    <a:lnTo>
                      <a:pt x="466" y="870"/>
                    </a:lnTo>
                    <a:lnTo>
                      <a:pt x="401" y="929"/>
                    </a:lnTo>
                    <a:lnTo>
                      <a:pt x="329" y="963"/>
                    </a:lnTo>
                    <a:lnTo>
                      <a:pt x="256" y="969"/>
                    </a:lnTo>
                    <a:lnTo>
                      <a:pt x="186" y="946"/>
                    </a:lnTo>
                    <a:lnTo>
                      <a:pt x="123" y="901"/>
                    </a:lnTo>
                    <a:lnTo>
                      <a:pt x="198" y="825"/>
                    </a:lnTo>
                    <a:lnTo>
                      <a:pt x="258" y="849"/>
                    </a:lnTo>
                    <a:lnTo>
                      <a:pt x="314" y="847"/>
                    </a:lnTo>
                    <a:lnTo>
                      <a:pt x="367" y="827"/>
                    </a:lnTo>
                    <a:lnTo>
                      <a:pt x="418" y="785"/>
                    </a:lnTo>
                    <a:lnTo>
                      <a:pt x="462" y="726"/>
                    </a:lnTo>
                    <a:lnTo>
                      <a:pt x="498" y="654"/>
                    </a:lnTo>
                    <a:lnTo>
                      <a:pt x="521" y="570"/>
                    </a:lnTo>
                    <a:lnTo>
                      <a:pt x="532" y="483"/>
                    </a:lnTo>
                    <a:lnTo>
                      <a:pt x="530" y="393"/>
                    </a:lnTo>
                    <a:lnTo>
                      <a:pt x="515" y="311"/>
                    </a:lnTo>
                    <a:lnTo>
                      <a:pt x="487" y="239"/>
                    </a:lnTo>
                    <a:lnTo>
                      <a:pt x="448" y="180"/>
                    </a:lnTo>
                    <a:lnTo>
                      <a:pt x="403" y="140"/>
                    </a:lnTo>
                    <a:lnTo>
                      <a:pt x="350" y="119"/>
                    </a:lnTo>
                    <a:lnTo>
                      <a:pt x="294" y="121"/>
                    </a:lnTo>
                    <a:lnTo>
                      <a:pt x="241" y="142"/>
                    </a:lnTo>
                    <a:lnTo>
                      <a:pt x="190" y="184"/>
                    </a:lnTo>
                    <a:lnTo>
                      <a:pt x="146" y="243"/>
                    </a:lnTo>
                    <a:lnTo>
                      <a:pt x="112" y="315"/>
                    </a:lnTo>
                    <a:lnTo>
                      <a:pt x="87" y="399"/>
                    </a:lnTo>
                    <a:lnTo>
                      <a:pt x="76" y="486"/>
                    </a:lnTo>
                    <a:lnTo>
                      <a:pt x="78" y="576"/>
                    </a:lnTo>
                    <a:lnTo>
                      <a:pt x="93" y="657"/>
                    </a:lnTo>
                    <a:lnTo>
                      <a:pt x="120" y="730"/>
                    </a:lnTo>
                    <a:lnTo>
                      <a:pt x="165" y="796"/>
                    </a:lnTo>
                    <a:lnTo>
                      <a:pt x="99" y="8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 name="Freeform 47"/>
              <p:cNvSpPr>
                <a:spLocks/>
              </p:cNvSpPr>
              <p:nvPr/>
            </p:nvSpPr>
            <p:spPr bwMode="auto">
              <a:xfrm>
                <a:off x="3499" y="3646"/>
                <a:ext cx="21" cy="19"/>
              </a:xfrm>
              <a:custGeom>
                <a:avLst/>
                <a:gdLst>
                  <a:gd name="T0" fmla="*/ 0 w 122"/>
                  <a:gd name="T1" fmla="*/ 0 h 116"/>
                  <a:gd name="T2" fmla="*/ 0 w 122"/>
                  <a:gd name="T3" fmla="*/ 0 h 116"/>
                  <a:gd name="T4" fmla="*/ 0 w 122"/>
                  <a:gd name="T5" fmla="*/ 0 h 116"/>
                  <a:gd name="T6" fmla="*/ 0 w 122"/>
                  <a:gd name="T7" fmla="*/ 0 h 116"/>
                  <a:gd name="T8" fmla="*/ 0 w 122"/>
                  <a:gd name="T9" fmla="*/ 0 h 116"/>
                  <a:gd name="T10" fmla="*/ 0 w 122"/>
                  <a:gd name="T11" fmla="*/ 0 h 116"/>
                  <a:gd name="T12" fmla="*/ 0 60000 65536"/>
                  <a:gd name="T13" fmla="*/ 0 60000 65536"/>
                  <a:gd name="T14" fmla="*/ 0 60000 65536"/>
                  <a:gd name="T15" fmla="*/ 0 60000 65536"/>
                  <a:gd name="T16" fmla="*/ 0 60000 65536"/>
                  <a:gd name="T17" fmla="*/ 0 60000 65536"/>
                  <a:gd name="T18" fmla="*/ 0 w 122"/>
                  <a:gd name="T19" fmla="*/ 0 h 116"/>
                  <a:gd name="T20" fmla="*/ 122 w 122"/>
                  <a:gd name="T21" fmla="*/ 116 h 116"/>
                </a:gdLst>
                <a:ahLst/>
                <a:cxnLst>
                  <a:cxn ang="T12">
                    <a:pos x="T0" y="T1"/>
                  </a:cxn>
                  <a:cxn ang="T13">
                    <a:pos x="T2" y="T3"/>
                  </a:cxn>
                  <a:cxn ang="T14">
                    <a:pos x="T4" y="T5"/>
                  </a:cxn>
                  <a:cxn ang="T15">
                    <a:pos x="T6" y="T7"/>
                  </a:cxn>
                  <a:cxn ang="T16">
                    <a:pos x="T8" y="T9"/>
                  </a:cxn>
                  <a:cxn ang="T17">
                    <a:pos x="T10" y="T11"/>
                  </a:cxn>
                </a:cxnLst>
                <a:rect l="T18" t="T19" r="T20" b="T21"/>
                <a:pathLst>
                  <a:path w="122" h="116">
                    <a:moveTo>
                      <a:pt x="122" y="53"/>
                    </a:moveTo>
                    <a:lnTo>
                      <a:pt x="55" y="0"/>
                    </a:lnTo>
                    <a:lnTo>
                      <a:pt x="0" y="80"/>
                    </a:lnTo>
                    <a:lnTo>
                      <a:pt x="30" y="116"/>
                    </a:lnTo>
                    <a:lnTo>
                      <a:pt x="122"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9152" y="977141"/>
            <a:ext cx="8839179" cy="5457464"/>
          </a:xfrm>
          <a:prstGeom prst="rect">
            <a:avLst/>
          </a:prstGeom>
        </p:spPr>
      </p:pic>
      <p:sp>
        <p:nvSpPr>
          <p:cNvPr id="27651" name="Rectangle 3"/>
          <p:cNvSpPr>
            <a:spLocks noGrp="1" noChangeArrowheads="1"/>
          </p:cNvSpPr>
          <p:nvPr>
            <p:ph type="title"/>
          </p:nvPr>
        </p:nvSpPr>
        <p:spPr/>
        <p:txBody>
          <a:bodyPr/>
          <a:lstStyle/>
          <a:p>
            <a:r>
              <a:rPr lang="en-US" dirty="0"/>
              <a:t>Policies and coverages</a:t>
            </a:r>
          </a:p>
        </p:txBody>
      </p:sp>
      <p:grpSp>
        <p:nvGrpSpPr>
          <p:cNvPr id="27652" name="Group 4"/>
          <p:cNvGrpSpPr>
            <a:grpSpLocks/>
          </p:cNvGrpSpPr>
          <p:nvPr/>
        </p:nvGrpSpPr>
        <p:grpSpPr bwMode="auto">
          <a:xfrm>
            <a:off x="7883525" y="185738"/>
            <a:ext cx="1077913" cy="1216025"/>
            <a:chOff x="2324" y="435"/>
            <a:chExt cx="933" cy="1052"/>
          </a:xfrm>
        </p:grpSpPr>
        <p:sp>
          <p:nvSpPr>
            <p:cNvPr id="27653" name="AutoShape 5"/>
            <p:cNvSpPr>
              <a:spLocks noChangeArrowheads="1"/>
            </p:cNvSpPr>
            <p:nvPr/>
          </p:nvSpPr>
          <p:spPr bwMode="auto">
            <a:xfrm rot="-5400000">
              <a:off x="2265" y="494"/>
              <a:ext cx="1052" cy="933"/>
            </a:xfrm>
            <a:prstGeom prst="foldedCorner">
              <a:avLst>
                <a:gd name="adj" fmla="val 20287"/>
              </a:avLst>
            </a:prstGeom>
            <a:solidFill>
              <a:srgbClr val="FFFFCC"/>
            </a:solidFill>
            <a:ln w="12700">
              <a:solidFill>
                <a:schemeClr val="bg1"/>
              </a:solidFill>
              <a:round/>
              <a:headEnd/>
              <a:tailEnd/>
            </a:ln>
          </p:spPr>
          <p:txBody>
            <a:bodyPr lIns="0" tIns="0" rIns="0" bIns="0" anchor="ctr">
              <a:spAutoFit/>
            </a:bodyPr>
            <a:lstStyle/>
            <a:p>
              <a:endParaRPr lang="en-US"/>
            </a:p>
          </p:txBody>
        </p:sp>
        <p:sp>
          <p:nvSpPr>
            <p:cNvPr id="27654" name="Freeform 6"/>
            <p:cNvSpPr>
              <a:spLocks/>
            </p:cNvSpPr>
            <p:nvPr/>
          </p:nvSpPr>
          <p:spPr bwMode="auto">
            <a:xfrm>
              <a:off x="2442" y="487"/>
              <a:ext cx="229" cy="294"/>
            </a:xfrm>
            <a:custGeom>
              <a:avLst/>
              <a:gdLst>
                <a:gd name="T0" fmla="*/ 1 w 1052"/>
                <a:gd name="T1" fmla="*/ 3 h 1352"/>
                <a:gd name="T2" fmla="*/ 1 w 1052"/>
                <a:gd name="T3" fmla="*/ 3 h 1352"/>
                <a:gd name="T4" fmla="*/ 0 w 1052"/>
                <a:gd name="T5" fmla="*/ 2 h 1352"/>
                <a:gd name="T6" fmla="*/ 0 w 1052"/>
                <a:gd name="T7" fmla="*/ 1 h 1352"/>
                <a:gd name="T8" fmla="*/ 0 w 1052"/>
                <a:gd name="T9" fmla="*/ 1 h 1352"/>
                <a:gd name="T10" fmla="*/ 0 w 1052"/>
                <a:gd name="T11" fmla="*/ 0 h 1352"/>
                <a:gd name="T12" fmla="*/ 0 w 1052"/>
                <a:gd name="T13" fmla="*/ 0 h 1352"/>
                <a:gd name="T14" fmla="*/ 1 w 1052"/>
                <a:gd name="T15" fmla="*/ 0 h 1352"/>
                <a:gd name="T16" fmla="*/ 1 w 1052"/>
                <a:gd name="T17" fmla="*/ 0 h 1352"/>
                <a:gd name="T18" fmla="*/ 1 w 1052"/>
                <a:gd name="T19" fmla="*/ 0 h 1352"/>
                <a:gd name="T20" fmla="*/ 2 w 1052"/>
                <a:gd name="T21" fmla="*/ 0 h 1352"/>
                <a:gd name="T22" fmla="*/ 2 w 1052"/>
                <a:gd name="T23" fmla="*/ 0 h 1352"/>
                <a:gd name="T24" fmla="*/ 2 w 1052"/>
                <a:gd name="T25" fmla="*/ 0 h 1352"/>
                <a:gd name="T26" fmla="*/ 2 w 1052"/>
                <a:gd name="T27" fmla="*/ 1 h 1352"/>
                <a:gd name="T28" fmla="*/ 2 w 1052"/>
                <a:gd name="T29" fmla="*/ 2 h 1352"/>
                <a:gd name="T30" fmla="*/ 2 w 1052"/>
                <a:gd name="T31" fmla="*/ 2 h 1352"/>
                <a:gd name="T32" fmla="*/ 2 w 1052"/>
                <a:gd name="T33" fmla="*/ 3 h 1352"/>
                <a:gd name="T34" fmla="*/ 1 w 1052"/>
                <a:gd name="T35" fmla="*/ 3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sp>
          <p:nvSpPr>
            <p:cNvPr id="27655" name="Freeform 7"/>
            <p:cNvSpPr>
              <a:spLocks/>
            </p:cNvSpPr>
            <p:nvPr/>
          </p:nvSpPr>
          <p:spPr bwMode="auto">
            <a:xfrm>
              <a:off x="2442" y="818"/>
              <a:ext cx="229" cy="294"/>
            </a:xfrm>
            <a:custGeom>
              <a:avLst/>
              <a:gdLst>
                <a:gd name="T0" fmla="*/ 1 w 1052"/>
                <a:gd name="T1" fmla="*/ 3 h 1352"/>
                <a:gd name="T2" fmla="*/ 1 w 1052"/>
                <a:gd name="T3" fmla="*/ 3 h 1352"/>
                <a:gd name="T4" fmla="*/ 0 w 1052"/>
                <a:gd name="T5" fmla="*/ 2 h 1352"/>
                <a:gd name="T6" fmla="*/ 0 w 1052"/>
                <a:gd name="T7" fmla="*/ 1 h 1352"/>
                <a:gd name="T8" fmla="*/ 0 w 1052"/>
                <a:gd name="T9" fmla="*/ 1 h 1352"/>
                <a:gd name="T10" fmla="*/ 0 w 1052"/>
                <a:gd name="T11" fmla="*/ 0 h 1352"/>
                <a:gd name="T12" fmla="*/ 0 w 1052"/>
                <a:gd name="T13" fmla="*/ 0 h 1352"/>
                <a:gd name="T14" fmla="*/ 1 w 1052"/>
                <a:gd name="T15" fmla="*/ 0 h 1352"/>
                <a:gd name="T16" fmla="*/ 1 w 1052"/>
                <a:gd name="T17" fmla="*/ 0 h 1352"/>
                <a:gd name="T18" fmla="*/ 1 w 1052"/>
                <a:gd name="T19" fmla="*/ 0 h 1352"/>
                <a:gd name="T20" fmla="*/ 2 w 1052"/>
                <a:gd name="T21" fmla="*/ 0 h 1352"/>
                <a:gd name="T22" fmla="*/ 2 w 1052"/>
                <a:gd name="T23" fmla="*/ 0 h 1352"/>
                <a:gd name="T24" fmla="*/ 2 w 1052"/>
                <a:gd name="T25" fmla="*/ 0 h 1352"/>
                <a:gd name="T26" fmla="*/ 2 w 1052"/>
                <a:gd name="T27" fmla="*/ 1 h 1352"/>
                <a:gd name="T28" fmla="*/ 2 w 1052"/>
                <a:gd name="T29" fmla="*/ 2 h 1352"/>
                <a:gd name="T30" fmla="*/ 2 w 1052"/>
                <a:gd name="T31" fmla="*/ 2 h 1352"/>
                <a:gd name="T32" fmla="*/ 2 w 1052"/>
                <a:gd name="T33" fmla="*/ 3 h 1352"/>
                <a:gd name="T34" fmla="*/ 1 w 1052"/>
                <a:gd name="T35" fmla="*/ 3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sp>
          <p:nvSpPr>
            <p:cNvPr id="27656" name="Freeform 8"/>
            <p:cNvSpPr>
              <a:spLocks/>
            </p:cNvSpPr>
            <p:nvPr/>
          </p:nvSpPr>
          <p:spPr bwMode="auto">
            <a:xfrm>
              <a:off x="2442" y="1150"/>
              <a:ext cx="229" cy="294"/>
            </a:xfrm>
            <a:custGeom>
              <a:avLst/>
              <a:gdLst>
                <a:gd name="T0" fmla="*/ 1 w 1052"/>
                <a:gd name="T1" fmla="*/ 3 h 1352"/>
                <a:gd name="T2" fmla="*/ 1 w 1052"/>
                <a:gd name="T3" fmla="*/ 3 h 1352"/>
                <a:gd name="T4" fmla="*/ 0 w 1052"/>
                <a:gd name="T5" fmla="*/ 2 h 1352"/>
                <a:gd name="T6" fmla="*/ 0 w 1052"/>
                <a:gd name="T7" fmla="*/ 1 h 1352"/>
                <a:gd name="T8" fmla="*/ 0 w 1052"/>
                <a:gd name="T9" fmla="*/ 1 h 1352"/>
                <a:gd name="T10" fmla="*/ 0 w 1052"/>
                <a:gd name="T11" fmla="*/ 0 h 1352"/>
                <a:gd name="T12" fmla="*/ 0 w 1052"/>
                <a:gd name="T13" fmla="*/ 0 h 1352"/>
                <a:gd name="T14" fmla="*/ 1 w 1052"/>
                <a:gd name="T15" fmla="*/ 0 h 1352"/>
                <a:gd name="T16" fmla="*/ 1 w 1052"/>
                <a:gd name="T17" fmla="*/ 0 h 1352"/>
                <a:gd name="T18" fmla="*/ 1 w 1052"/>
                <a:gd name="T19" fmla="*/ 0 h 1352"/>
                <a:gd name="T20" fmla="*/ 2 w 1052"/>
                <a:gd name="T21" fmla="*/ 0 h 1352"/>
                <a:gd name="T22" fmla="*/ 2 w 1052"/>
                <a:gd name="T23" fmla="*/ 0 h 1352"/>
                <a:gd name="T24" fmla="*/ 2 w 1052"/>
                <a:gd name="T25" fmla="*/ 0 h 1352"/>
                <a:gd name="T26" fmla="*/ 2 w 1052"/>
                <a:gd name="T27" fmla="*/ 1 h 1352"/>
                <a:gd name="T28" fmla="*/ 2 w 1052"/>
                <a:gd name="T29" fmla="*/ 2 h 1352"/>
                <a:gd name="T30" fmla="*/ 2 w 1052"/>
                <a:gd name="T31" fmla="*/ 2 h 1352"/>
                <a:gd name="T32" fmla="*/ 2 w 1052"/>
                <a:gd name="T33" fmla="*/ 3 h 1352"/>
                <a:gd name="T34" fmla="*/ 1 w 1052"/>
                <a:gd name="T35" fmla="*/ 3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grpSp>
          <p:nvGrpSpPr>
            <p:cNvPr id="27657" name="Group 9"/>
            <p:cNvGrpSpPr>
              <a:grpSpLocks/>
            </p:cNvGrpSpPr>
            <p:nvPr/>
          </p:nvGrpSpPr>
          <p:grpSpPr bwMode="auto">
            <a:xfrm>
              <a:off x="2889" y="957"/>
              <a:ext cx="348" cy="510"/>
              <a:chOff x="2784" y="3210"/>
              <a:chExt cx="523" cy="772"/>
            </a:xfrm>
          </p:grpSpPr>
          <p:sp>
            <p:nvSpPr>
              <p:cNvPr id="27658" name="AutoShape 10"/>
              <p:cNvSpPr>
                <a:spLocks noChangeArrowheads="1"/>
              </p:cNvSpPr>
              <p:nvPr/>
            </p:nvSpPr>
            <p:spPr bwMode="auto">
              <a:xfrm rot="16736225" flipH="1">
                <a:off x="2714" y="3670"/>
                <a:ext cx="487" cy="138"/>
              </a:xfrm>
              <a:prstGeom prst="parallelogram">
                <a:avLst>
                  <a:gd name="adj" fmla="val 88225"/>
                </a:avLst>
              </a:prstGeom>
              <a:solidFill>
                <a:srgbClr val="00CC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spAutoFit/>
              </a:bodyPr>
              <a:lstStyle/>
              <a:p>
                <a:endParaRPr lang="en-US"/>
              </a:p>
            </p:txBody>
          </p:sp>
          <p:sp>
            <p:nvSpPr>
              <p:cNvPr id="27659" name="AutoShape 11"/>
              <p:cNvSpPr>
                <a:spLocks noChangeArrowheads="1"/>
              </p:cNvSpPr>
              <p:nvPr/>
            </p:nvSpPr>
            <p:spPr bwMode="auto">
              <a:xfrm rot="4863775">
                <a:off x="2853" y="3662"/>
                <a:ext cx="501" cy="128"/>
              </a:xfrm>
              <a:prstGeom prst="parallelogram">
                <a:avLst>
                  <a:gd name="adj" fmla="val 97852"/>
                </a:avLst>
              </a:prstGeom>
              <a:solidFill>
                <a:srgbClr val="00CC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spAutoFit/>
              </a:bodyPr>
              <a:lstStyle/>
              <a:p>
                <a:endParaRPr lang="en-US"/>
              </a:p>
            </p:txBody>
          </p:sp>
          <p:sp>
            <p:nvSpPr>
              <p:cNvPr id="27660" name="AutoShape 12"/>
              <p:cNvSpPr>
                <a:spLocks noChangeArrowheads="1"/>
              </p:cNvSpPr>
              <p:nvPr/>
            </p:nvSpPr>
            <p:spPr bwMode="auto">
              <a:xfrm>
                <a:off x="2784" y="3210"/>
                <a:ext cx="523" cy="523"/>
              </a:xfrm>
              <a:prstGeom prst="star16">
                <a:avLst>
                  <a:gd name="adj" fmla="val 37500"/>
                </a:avLst>
              </a:prstGeom>
              <a:solidFill>
                <a:srgbClr val="FF00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wrap="none" lIns="0" tIns="0" rIns="0" bIns="0" anchor="ctr">
                <a:spAutoFit/>
              </a:bodyPr>
              <a:lstStyle/>
              <a:p>
                <a:endParaRPr lang="en-US"/>
              </a:p>
            </p:txBody>
          </p:sp>
          <p:sp>
            <p:nvSpPr>
              <p:cNvPr id="27661" name="Oval 13"/>
              <p:cNvSpPr>
                <a:spLocks noChangeArrowheads="1"/>
              </p:cNvSpPr>
              <p:nvPr/>
            </p:nvSpPr>
            <p:spPr bwMode="auto">
              <a:xfrm>
                <a:off x="2880" y="3307"/>
                <a:ext cx="320" cy="320"/>
              </a:xfrm>
              <a:prstGeom prst="ellipse">
                <a:avLst/>
              </a:prstGeom>
              <a:solidFill>
                <a:srgbClr val="FFFF00"/>
              </a:solidFill>
              <a:ln>
                <a:noFill/>
              </a:ln>
              <a:extLs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endParaRPr lang="en-US"/>
              </a:p>
            </p:txBody>
          </p:sp>
        </p:grpSp>
      </p:gr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8136" y="1276350"/>
            <a:ext cx="8846544" cy="4838011"/>
          </a:xfrm>
          <a:prstGeom prst="rect">
            <a:avLst/>
          </a:prstGeom>
        </p:spPr>
      </p:pic>
      <p:sp>
        <p:nvSpPr>
          <p:cNvPr id="36867" name="Rectangle 3"/>
          <p:cNvSpPr>
            <a:spLocks noGrp="1" noChangeArrowheads="1"/>
          </p:cNvSpPr>
          <p:nvPr>
            <p:ph type="title"/>
          </p:nvPr>
        </p:nvSpPr>
        <p:spPr/>
        <p:txBody>
          <a:bodyPr/>
          <a:lstStyle/>
          <a:p>
            <a:r>
              <a:rPr lang="en-US" dirty="0"/>
              <a:t>Reserve lines</a:t>
            </a:r>
          </a:p>
        </p:txBody>
      </p:sp>
      <p:grpSp>
        <p:nvGrpSpPr>
          <p:cNvPr id="36869" name="Group 22"/>
          <p:cNvGrpSpPr>
            <a:grpSpLocks/>
          </p:cNvGrpSpPr>
          <p:nvPr/>
        </p:nvGrpSpPr>
        <p:grpSpPr bwMode="auto">
          <a:xfrm>
            <a:off x="7331075" y="533400"/>
            <a:ext cx="1201738" cy="1503363"/>
            <a:chOff x="4174" y="933"/>
            <a:chExt cx="921" cy="1151"/>
          </a:xfrm>
        </p:grpSpPr>
        <p:sp>
          <p:nvSpPr>
            <p:cNvPr id="36870" name="Rectangle 23"/>
            <p:cNvSpPr>
              <a:spLocks noChangeArrowheads="1"/>
            </p:cNvSpPr>
            <p:nvPr/>
          </p:nvSpPr>
          <p:spPr bwMode="auto">
            <a:xfrm>
              <a:off x="4316" y="994"/>
              <a:ext cx="771" cy="1090"/>
            </a:xfrm>
            <a:prstGeom prst="rect">
              <a:avLst/>
            </a:prstGeom>
            <a:solidFill>
              <a:srgbClr val="CC9900"/>
            </a:solidFill>
            <a:ln w="12700" algn="ctr">
              <a:solidFill>
                <a:schemeClr val="bg1"/>
              </a:solidFill>
              <a:miter lim="800000"/>
              <a:headEnd/>
              <a:tailEnd/>
            </a:ln>
          </p:spPr>
          <p:txBody>
            <a:bodyPr lIns="0" tIns="0" rIns="0" bIns="0" anchor="ctr">
              <a:spAutoFit/>
            </a:bodyPr>
            <a:lstStyle/>
            <a:p>
              <a:endParaRPr lang="en-US"/>
            </a:p>
          </p:txBody>
        </p:sp>
        <p:sp>
          <p:nvSpPr>
            <p:cNvPr id="36871" name="AutoShape 24"/>
            <p:cNvSpPr>
              <a:spLocks noChangeArrowheads="1"/>
            </p:cNvSpPr>
            <p:nvPr/>
          </p:nvSpPr>
          <p:spPr bwMode="auto">
            <a:xfrm>
              <a:off x="4263" y="1004"/>
              <a:ext cx="832" cy="1054"/>
            </a:xfrm>
            <a:prstGeom prst="parallelogram">
              <a:avLst>
                <a:gd name="adj" fmla="val 7787"/>
              </a:avLst>
            </a:prstGeom>
            <a:solidFill>
              <a:srgbClr val="CCFFCC"/>
            </a:solidFill>
            <a:ln w="12700" algn="ctr">
              <a:solidFill>
                <a:schemeClr val="bg1"/>
              </a:solidFill>
              <a:miter lim="800000"/>
              <a:headEnd/>
              <a:tailEnd/>
            </a:ln>
          </p:spPr>
          <p:txBody>
            <a:bodyPr lIns="0" tIns="0" rIns="0" bIns="0" anchor="ctr">
              <a:spAutoFit/>
            </a:bodyPr>
            <a:lstStyle/>
            <a:p>
              <a:endParaRPr lang="en-US"/>
            </a:p>
          </p:txBody>
        </p:sp>
        <p:sp>
          <p:nvSpPr>
            <p:cNvPr id="36872" name="AutoShape 25"/>
            <p:cNvSpPr>
              <a:spLocks noChangeArrowheads="1"/>
            </p:cNvSpPr>
            <p:nvPr/>
          </p:nvSpPr>
          <p:spPr bwMode="auto">
            <a:xfrm>
              <a:off x="4277" y="1018"/>
              <a:ext cx="788" cy="1054"/>
            </a:xfrm>
            <a:prstGeom prst="parallelogram">
              <a:avLst>
                <a:gd name="adj" fmla="val 7787"/>
              </a:avLst>
            </a:prstGeom>
            <a:solidFill>
              <a:srgbClr val="CCFFCC"/>
            </a:solidFill>
            <a:ln w="12700" algn="ctr">
              <a:solidFill>
                <a:schemeClr val="bg1"/>
              </a:solidFill>
              <a:miter lim="800000"/>
              <a:headEnd/>
              <a:tailEnd/>
            </a:ln>
          </p:spPr>
          <p:txBody>
            <a:bodyPr lIns="0" tIns="0" rIns="0" bIns="0" anchor="ctr">
              <a:spAutoFit/>
            </a:bodyPr>
            <a:lstStyle/>
            <a:p>
              <a:endParaRPr lang="en-US"/>
            </a:p>
          </p:txBody>
        </p:sp>
        <p:sp>
          <p:nvSpPr>
            <p:cNvPr id="36873" name="AutoShape 26"/>
            <p:cNvSpPr>
              <a:spLocks noChangeArrowheads="1"/>
            </p:cNvSpPr>
            <p:nvPr/>
          </p:nvSpPr>
          <p:spPr bwMode="auto">
            <a:xfrm>
              <a:off x="4174" y="994"/>
              <a:ext cx="912" cy="1090"/>
            </a:xfrm>
            <a:prstGeom prst="parallelogram">
              <a:avLst>
                <a:gd name="adj" fmla="val 15597"/>
              </a:avLst>
            </a:prstGeom>
            <a:solidFill>
              <a:srgbClr val="CCFFCC"/>
            </a:solidFill>
            <a:ln w="12700" algn="ctr">
              <a:solidFill>
                <a:schemeClr val="bg1"/>
              </a:solidFill>
              <a:miter lim="800000"/>
              <a:headEnd/>
              <a:tailEnd/>
            </a:ln>
          </p:spPr>
          <p:txBody>
            <a:bodyPr lIns="0" tIns="0" rIns="0" bIns="0" anchor="ctr">
              <a:spAutoFit/>
            </a:bodyPr>
            <a:lstStyle/>
            <a:p>
              <a:endParaRPr lang="en-US"/>
            </a:p>
          </p:txBody>
        </p:sp>
        <p:sp>
          <p:nvSpPr>
            <p:cNvPr id="36874" name="Freeform 27"/>
            <p:cNvSpPr>
              <a:spLocks/>
            </p:cNvSpPr>
            <p:nvPr/>
          </p:nvSpPr>
          <p:spPr bwMode="auto">
            <a:xfrm>
              <a:off x="4348" y="933"/>
              <a:ext cx="77" cy="121"/>
            </a:xfrm>
            <a:custGeom>
              <a:avLst/>
              <a:gdLst>
                <a:gd name="T0" fmla="*/ 77 w 77"/>
                <a:gd name="T1" fmla="*/ 57 h 121"/>
                <a:gd name="T2" fmla="*/ 62 w 77"/>
                <a:gd name="T3" fmla="*/ 12 h 121"/>
                <a:gd name="T4" fmla="*/ 44 w 77"/>
                <a:gd name="T5" fmla="*/ 0 h 121"/>
                <a:gd name="T6" fmla="*/ 17 w 77"/>
                <a:gd name="T7" fmla="*/ 15 h 121"/>
                <a:gd name="T8" fmla="*/ 2 w 77"/>
                <a:gd name="T9" fmla="*/ 63 h 121"/>
                <a:gd name="T10" fmla="*/ 8 w 77"/>
                <a:gd name="T11" fmla="*/ 99 h 121"/>
                <a:gd name="T12" fmla="*/ 32 w 77"/>
                <a:gd name="T13" fmla="*/ 117 h 121"/>
                <a:gd name="T14" fmla="*/ 62 w 77"/>
                <a:gd name="T15" fmla="*/ 120 h 121"/>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121"/>
                <a:gd name="T26" fmla="*/ 77 w 77"/>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121">
                  <a:moveTo>
                    <a:pt x="77" y="57"/>
                  </a:moveTo>
                  <a:cubicBezTo>
                    <a:pt x="72" y="39"/>
                    <a:pt x="67" y="21"/>
                    <a:pt x="62" y="12"/>
                  </a:cubicBezTo>
                  <a:cubicBezTo>
                    <a:pt x="57" y="3"/>
                    <a:pt x="51" y="0"/>
                    <a:pt x="44" y="0"/>
                  </a:cubicBezTo>
                  <a:cubicBezTo>
                    <a:pt x="37" y="0"/>
                    <a:pt x="24" y="5"/>
                    <a:pt x="17" y="15"/>
                  </a:cubicBezTo>
                  <a:cubicBezTo>
                    <a:pt x="10" y="25"/>
                    <a:pt x="4" y="49"/>
                    <a:pt x="2" y="63"/>
                  </a:cubicBezTo>
                  <a:cubicBezTo>
                    <a:pt x="0" y="77"/>
                    <a:pt x="3" y="90"/>
                    <a:pt x="8" y="99"/>
                  </a:cubicBezTo>
                  <a:cubicBezTo>
                    <a:pt x="13" y="108"/>
                    <a:pt x="23" y="113"/>
                    <a:pt x="32" y="117"/>
                  </a:cubicBezTo>
                  <a:cubicBezTo>
                    <a:pt x="41" y="121"/>
                    <a:pt x="51" y="120"/>
                    <a:pt x="62" y="120"/>
                  </a:cubicBezTo>
                </a:path>
              </a:pathLst>
            </a:custGeom>
            <a:noFill/>
            <a:ln w="28575">
              <a:solidFill>
                <a:srgbClr val="4D4D4D"/>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6875" name="Freeform 28"/>
            <p:cNvSpPr>
              <a:spLocks/>
            </p:cNvSpPr>
            <p:nvPr/>
          </p:nvSpPr>
          <p:spPr bwMode="auto">
            <a:xfrm>
              <a:off x="4444" y="933"/>
              <a:ext cx="77" cy="121"/>
            </a:xfrm>
            <a:custGeom>
              <a:avLst/>
              <a:gdLst>
                <a:gd name="T0" fmla="*/ 77 w 77"/>
                <a:gd name="T1" fmla="*/ 57 h 121"/>
                <a:gd name="T2" fmla="*/ 62 w 77"/>
                <a:gd name="T3" fmla="*/ 12 h 121"/>
                <a:gd name="T4" fmla="*/ 44 w 77"/>
                <a:gd name="T5" fmla="*/ 0 h 121"/>
                <a:gd name="T6" fmla="*/ 17 w 77"/>
                <a:gd name="T7" fmla="*/ 15 h 121"/>
                <a:gd name="T8" fmla="*/ 2 w 77"/>
                <a:gd name="T9" fmla="*/ 63 h 121"/>
                <a:gd name="T10" fmla="*/ 8 w 77"/>
                <a:gd name="T11" fmla="*/ 99 h 121"/>
                <a:gd name="T12" fmla="*/ 32 w 77"/>
                <a:gd name="T13" fmla="*/ 117 h 121"/>
                <a:gd name="T14" fmla="*/ 62 w 77"/>
                <a:gd name="T15" fmla="*/ 120 h 121"/>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121"/>
                <a:gd name="T26" fmla="*/ 77 w 77"/>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121">
                  <a:moveTo>
                    <a:pt x="77" y="57"/>
                  </a:moveTo>
                  <a:cubicBezTo>
                    <a:pt x="72" y="39"/>
                    <a:pt x="67" y="21"/>
                    <a:pt x="62" y="12"/>
                  </a:cubicBezTo>
                  <a:cubicBezTo>
                    <a:pt x="57" y="3"/>
                    <a:pt x="51" y="0"/>
                    <a:pt x="44" y="0"/>
                  </a:cubicBezTo>
                  <a:cubicBezTo>
                    <a:pt x="37" y="0"/>
                    <a:pt x="24" y="5"/>
                    <a:pt x="17" y="15"/>
                  </a:cubicBezTo>
                  <a:cubicBezTo>
                    <a:pt x="10" y="25"/>
                    <a:pt x="4" y="49"/>
                    <a:pt x="2" y="63"/>
                  </a:cubicBezTo>
                  <a:cubicBezTo>
                    <a:pt x="0" y="77"/>
                    <a:pt x="3" y="90"/>
                    <a:pt x="8" y="99"/>
                  </a:cubicBezTo>
                  <a:cubicBezTo>
                    <a:pt x="13" y="108"/>
                    <a:pt x="23" y="113"/>
                    <a:pt x="32" y="117"/>
                  </a:cubicBezTo>
                  <a:cubicBezTo>
                    <a:pt x="41" y="121"/>
                    <a:pt x="51" y="120"/>
                    <a:pt x="62" y="120"/>
                  </a:cubicBezTo>
                </a:path>
              </a:pathLst>
            </a:custGeom>
            <a:noFill/>
            <a:ln w="28575">
              <a:solidFill>
                <a:srgbClr val="4D4D4D"/>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6876" name="Freeform 29"/>
            <p:cNvSpPr>
              <a:spLocks/>
            </p:cNvSpPr>
            <p:nvPr/>
          </p:nvSpPr>
          <p:spPr bwMode="auto">
            <a:xfrm>
              <a:off x="4540" y="933"/>
              <a:ext cx="77" cy="121"/>
            </a:xfrm>
            <a:custGeom>
              <a:avLst/>
              <a:gdLst>
                <a:gd name="T0" fmla="*/ 77 w 77"/>
                <a:gd name="T1" fmla="*/ 57 h 121"/>
                <a:gd name="T2" fmla="*/ 62 w 77"/>
                <a:gd name="T3" fmla="*/ 12 h 121"/>
                <a:gd name="T4" fmla="*/ 44 w 77"/>
                <a:gd name="T5" fmla="*/ 0 h 121"/>
                <a:gd name="T6" fmla="*/ 17 w 77"/>
                <a:gd name="T7" fmla="*/ 15 h 121"/>
                <a:gd name="T8" fmla="*/ 2 w 77"/>
                <a:gd name="T9" fmla="*/ 63 h 121"/>
                <a:gd name="T10" fmla="*/ 8 w 77"/>
                <a:gd name="T11" fmla="*/ 99 h 121"/>
                <a:gd name="T12" fmla="*/ 32 w 77"/>
                <a:gd name="T13" fmla="*/ 117 h 121"/>
                <a:gd name="T14" fmla="*/ 62 w 77"/>
                <a:gd name="T15" fmla="*/ 120 h 121"/>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121"/>
                <a:gd name="T26" fmla="*/ 77 w 77"/>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121">
                  <a:moveTo>
                    <a:pt x="77" y="57"/>
                  </a:moveTo>
                  <a:cubicBezTo>
                    <a:pt x="72" y="39"/>
                    <a:pt x="67" y="21"/>
                    <a:pt x="62" y="12"/>
                  </a:cubicBezTo>
                  <a:cubicBezTo>
                    <a:pt x="57" y="3"/>
                    <a:pt x="51" y="0"/>
                    <a:pt x="44" y="0"/>
                  </a:cubicBezTo>
                  <a:cubicBezTo>
                    <a:pt x="37" y="0"/>
                    <a:pt x="24" y="5"/>
                    <a:pt x="17" y="15"/>
                  </a:cubicBezTo>
                  <a:cubicBezTo>
                    <a:pt x="10" y="25"/>
                    <a:pt x="4" y="49"/>
                    <a:pt x="2" y="63"/>
                  </a:cubicBezTo>
                  <a:cubicBezTo>
                    <a:pt x="0" y="77"/>
                    <a:pt x="3" y="90"/>
                    <a:pt x="8" y="99"/>
                  </a:cubicBezTo>
                  <a:cubicBezTo>
                    <a:pt x="13" y="108"/>
                    <a:pt x="23" y="113"/>
                    <a:pt x="32" y="117"/>
                  </a:cubicBezTo>
                  <a:cubicBezTo>
                    <a:pt x="41" y="121"/>
                    <a:pt x="51" y="120"/>
                    <a:pt x="62" y="120"/>
                  </a:cubicBezTo>
                </a:path>
              </a:pathLst>
            </a:custGeom>
            <a:noFill/>
            <a:ln w="28575">
              <a:solidFill>
                <a:srgbClr val="4D4D4D"/>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6877" name="Freeform 30"/>
            <p:cNvSpPr>
              <a:spLocks/>
            </p:cNvSpPr>
            <p:nvPr/>
          </p:nvSpPr>
          <p:spPr bwMode="auto">
            <a:xfrm>
              <a:off x="4636" y="933"/>
              <a:ext cx="77" cy="121"/>
            </a:xfrm>
            <a:custGeom>
              <a:avLst/>
              <a:gdLst>
                <a:gd name="T0" fmla="*/ 77 w 77"/>
                <a:gd name="T1" fmla="*/ 57 h 121"/>
                <a:gd name="T2" fmla="*/ 62 w 77"/>
                <a:gd name="T3" fmla="*/ 12 h 121"/>
                <a:gd name="T4" fmla="*/ 44 w 77"/>
                <a:gd name="T5" fmla="*/ 0 h 121"/>
                <a:gd name="T6" fmla="*/ 17 w 77"/>
                <a:gd name="T7" fmla="*/ 15 h 121"/>
                <a:gd name="T8" fmla="*/ 2 w 77"/>
                <a:gd name="T9" fmla="*/ 63 h 121"/>
                <a:gd name="T10" fmla="*/ 8 w 77"/>
                <a:gd name="T11" fmla="*/ 99 h 121"/>
                <a:gd name="T12" fmla="*/ 32 w 77"/>
                <a:gd name="T13" fmla="*/ 117 h 121"/>
                <a:gd name="T14" fmla="*/ 62 w 77"/>
                <a:gd name="T15" fmla="*/ 120 h 121"/>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121"/>
                <a:gd name="T26" fmla="*/ 77 w 77"/>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121">
                  <a:moveTo>
                    <a:pt x="77" y="57"/>
                  </a:moveTo>
                  <a:cubicBezTo>
                    <a:pt x="72" y="39"/>
                    <a:pt x="67" y="21"/>
                    <a:pt x="62" y="12"/>
                  </a:cubicBezTo>
                  <a:cubicBezTo>
                    <a:pt x="57" y="3"/>
                    <a:pt x="51" y="0"/>
                    <a:pt x="44" y="0"/>
                  </a:cubicBezTo>
                  <a:cubicBezTo>
                    <a:pt x="37" y="0"/>
                    <a:pt x="24" y="5"/>
                    <a:pt x="17" y="15"/>
                  </a:cubicBezTo>
                  <a:cubicBezTo>
                    <a:pt x="10" y="25"/>
                    <a:pt x="4" y="49"/>
                    <a:pt x="2" y="63"/>
                  </a:cubicBezTo>
                  <a:cubicBezTo>
                    <a:pt x="0" y="77"/>
                    <a:pt x="3" y="90"/>
                    <a:pt x="8" y="99"/>
                  </a:cubicBezTo>
                  <a:cubicBezTo>
                    <a:pt x="13" y="108"/>
                    <a:pt x="23" y="113"/>
                    <a:pt x="32" y="117"/>
                  </a:cubicBezTo>
                  <a:cubicBezTo>
                    <a:pt x="41" y="121"/>
                    <a:pt x="51" y="120"/>
                    <a:pt x="62" y="120"/>
                  </a:cubicBezTo>
                </a:path>
              </a:pathLst>
            </a:custGeom>
            <a:noFill/>
            <a:ln w="28575">
              <a:solidFill>
                <a:srgbClr val="4D4D4D"/>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6878" name="Freeform 31"/>
            <p:cNvSpPr>
              <a:spLocks/>
            </p:cNvSpPr>
            <p:nvPr/>
          </p:nvSpPr>
          <p:spPr bwMode="auto">
            <a:xfrm>
              <a:off x="4732" y="933"/>
              <a:ext cx="77" cy="121"/>
            </a:xfrm>
            <a:custGeom>
              <a:avLst/>
              <a:gdLst>
                <a:gd name="T0" fmla="*/ 77 w 77"/>
                <a:gd name="T1" fmla="*/ 57 h 121"/>
                <a:gd name="T2" fmla="*/ 62 w 77"/>
                <a:gd name="T3" fmla="*/ 12 h 121"/>
                <a:gd name="T4" fmla="*/ 44 w 77"/>
                <a:gd name="T5" fmla="*/ 0 h 121"/>
                <a:gd name="T6" fmla="*/ 17 w 77"/>
                <a:gd name="T7" fmla="*/ 15 h 121"/>
                <a:gd name="T8" fmla="*/ 2 w 77"/>
                <a:gd name="T9" fmla="*/ 63 h 121"/>
                <a:gd name="T10" fmla="*/ 8 w 77"/>
                <a:gd name="T11" fmla="*/ 99 h 121"/>
                <a:gd name="T12" fmla="*/ 32 w 77"/>
                <a:gd name="T13" fmla="*/ 117 h 121"/>
                <a:gd name="T14" fmla="*/ 62 w 77"/>
                <a:gd name="T15" fmla="*/ 120 h 121"/>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121"/>
                <a:gd name="T26" fmla="*/ 77 w 77"/>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121">
                  <a:moveTo>
                    <a:pt x="77" y="57"/>
                  </a:moveTo>
                  <a:cubicBezTo>
                    <a:pt x="72" y="39"/>
                    <a:pt x="67" y="21"/>
                    <a:pt x="62" y="12"/>
                  </a:cubicBezTo>
                  <a:cubicBezTo>
                    <a:pt x="57" y="3"/>
                    <a:pt x="51" y="0"/>
                    <a:pt x="44" y="0"/>
                  </a:cubicBezTo>
                  <a:cubicBezTo>
                    <a:pt x="37" y="0"/>
                    <a:pt x="24" y="5"/>
                    <a:pt x="17" y="15"/>
                  </a:cubicBezTo>
                  <a:cubicBezTo>
                    <a:pt x="10" y="25"/>
                    <a:pt x="4" y="49"/>
                    <a:pt x="2" y="63"/>
                  </a:cubicBezTo>
                  <a:cubicBezTo>
                    <a:pt x="0" y="77"/>
                    <a:pt x="3" y="90"/>
                    <a:pt x="8" y="99"/>
                  </a:cubicBezTo>
                  <a:cubicBezTo>
                    <a:pt x="13" y="108"/>
                    <a:pt x="23" y="113"/>
                    <a:pt x="32" y="117"/>
                  </a:cubicBezTo>
                  <a:cubicBezTo>
                    <a:pt x="41" y="121"/>
                    <a:pt x="51" y="120"/>
                    <a:pt x="62" y="120"/>
                  </a:cubicBezTo>
                </a:path>
              </a:pathLst>
            </a:custGeom>
            <a:noFill/>
            <a:ln w="28575">
              <a:solidFill>
                <a:srgbClr val="4D4D4D"/>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6879" name="Freeform 32"/>
            <p:cNvSpPr>
              <a:spLocks/>
            </p:cNvSpPr>
            <p:nvPr/>
          </p:nvSpPr>
          <p:spPr bwMode="auto">
            <a:xfrm>
              <a:off x="4828" y="933"/>
              <a:ext cx="77" cy="121"/>
            </a:xfrm>
            <a:custGeom>
              <a:avLst/>
              <a:gdLst>
                <a:gd name="T0" fmla="*/ 77 w 77"/>
                <a:gd name="T1" fmla="*/ 57 h 121"/>
                <a:gd name="T2" fmla="*/ 62 w 77"/>
                <a:gd name="T3" fmla="*/ 12 h 121"/>
                <a:gd name="T4" fmla="*/ 44 w 77"/>
                <a:gd name="T5" fmla="*/ 0 h 121"/>
                <a:gd name="T6" fmla="*/ 17 w 77"/>
                <a:gd name="T7" fmla="*/ 15 h 121"/>
                <a:gd name="T8" fmla="*/ 2 w 77"/>
                <a:gd name="T9" fmla="*/ 63 h 121"/>
                <a:gd name="T10" fmla="*/ 8 w 77"/>
                <a:gd name="T11" fmla="*/ 99 h 121"/>
                <a:gd name="T12" fmla="*/ 32 w 77"/>
                <a:gd name="T13" fmla="*/ 117 h 121"/>
                <a:gd name="T14" fmla="*/ 62 w 77"/>
                <a:gd name="T15" fmla="*/ 120 h 121"/>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121"/>
                <a:gd name="T26" fmla="*/ 77 w 77"/>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121">
                  <a:moveTo>
                    <a:pt x="77" y="57"/>
                  </a:moveTo>
                  <a:cubicBezTo>
                    <a:pt x="72" y="39"/>
                    <a:pt x="67" y="21"/>
                    <a:pt x="62" y="12"/>
                  </a:cubicBezTo>
                  <a:cubicBezTo>
                    <a:pt x="57" y="3"/>
                    <a:pt x="51" y="0"/>
                    <a:pt x="44" y="0"/>
                  </a:cubicBezTo>
                  <a:cubicBezTo>
                    <a:pt x="37" y="0"/>
                    <a:pt x="24" y="5"/>
                    <a:pt x="17" y="15"/>
                  </a:cubicBezTo>
                  <a:cubicBezTo>
                    <a:pt x="10" y="25"/>
                    <a:pt x="4" y="49"/>
                    <a:pt x="2" y="63"/>
                  </a:cubicBezTo>
                  <a:cubicBezTo>
                    <a:pt x="0" y="77"/>
                    <a:pt x="3" y="90"/>
                    <a:pt x="8" y="99"/>
                  </a:cubicBezTo>
                  <a:cubicBezTo>
                    <a:pt x="13" y="108"/>
                    <a:pt x="23" y="113"/>
                    <a:pt x="32" y="117"/>
                  </a:cubicBezTo>
                  <a:cubicBezTo>
                    <a:pt x="41" y="121"/>
                    <a:pt x="51" y="120"/>
                    <a:pt x="62" y="120"/>
                  </a:cubicBezTo>
                </a:path>
              </a:pathLst>
            </a:custGeom>
            <a:noFill/>
            <a:ln w="28575">
              <a:solidFill>
                <a:srgbClr val="4D4D4D"/>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6880" name="Freeform 33"/>
            <p:cNvSpPr>
              <a:spLocks/>
            </p:cNvSpPr>
            <p:nvPr/>
          </p:nvSpPr>
          <p:spPr bwMode="auto">
            <a:xfrm>
              <a:off x="4924" y="936"/>
              <a:ext cx="77" cy="121"/>
            </a:xfrm>
            <a:custGeom>
              <a:avLst/>
              <a:gdLst>
                <a:gd name="T0" fmla="*/ 77 w 77"/>
                <a:gd name="T1" fmla="*/ 57 h 121"/>
                <a:gd name="T2" fmla="*/ 62 w 77"/>
                <a:gd name="T3" fmla="*/ 12 h 121"/>
                <a:gd name="T4" fmla="*/ 44 w 77"/>
                <a:gd name="T5" fmla="*/ 0 h 121"/>
                <a:gd name="T6" fmla="*/ 17 w 77"/>
                <a:gd name="T7" fmla="*/ 15 h 121"/>
                <a:gd name="T8" fmla="*/ 2 w 77"/>
                <a:gd name="T9" fmla="*/ 63 h 121"/>
                <a:gd name="T10" fmla="*/ 8 w 77"/>
                <a:gd name="T11" fmla="*/ 99 h 121"/>
                <a:gd name="T12" fmla="*/ 32 w 77"/>
                <a:gd name="T13" fmla="*/ 117 h 121"/>
                <a:gd name="T14" fmla="*/ 62 w 77"/>
                <a:gd name="T15" fmla="*/ 120 h 121"/>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121"/>
                <a:gd name="T26" fmla="*/ 77 w 77"/>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121">
                  <a:moveTo>
                    <a:pt x="77" y="57"/>
                  </a:moveTo>
                  <a:cubicBezTo>
                    <a:pt x="72" y="39"/>
                    <a:pt x="67" y="21"/>
                    <a:pt x="62" y="12"/>
                  </a:cubicBezTo>
                  <a:cubicBezTo>
                    <a:pt x="57" y="3"/>
                    <a:pt x="51" y="0"/>
                    <a:pt x="44" y="0"/>
                  </a:cubicBezTo>
                  <a:cubicBezTo>
                    <a:pt x="37" y="0"/>
                    <a:pt x="24" y="5"/>
                    <a:pt x="17" y="15"/>
                  </a:cubicBezTo>
                  <a:cubicBezTo>
                    <a:pt x="10" y="25"/>
                    <a:pt x="4" y="49"/>
                    <a:pt x="2" y="63"/>
                  </a:cubicBezTo>
                  <a:cubicBezTo>
                    <a:pt x="0" y="77"/>
                    <a:pt x="3" y="90"/>
                    <a:pt x="8" y="99"/>
                  </a:cubicBezTo>
                  <a:cubicBezTo>
                    <a:pt x="13" y="108"/>
                    <a:pt x="23" y="113"/>
                    <a:pt x="32" y="117"/>
                  </a:cubicBezTo>
                  <a:cubicBezTo>
                    <a:pt x="41" y="121"/>
                    <a:pt x="51" y="120"/>
                    <a:pt x="62" y="120"/>
                  </a:cubicBezTo>
                </a:path>
              </a:pathLst>
            </a:custGeom>
            <a:noFill/>
            <a:ln w="28575">
              <a:solidFill>
                <a:srgbClr val="4D4D4D"/>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6881" name="Line 34"/>
            <p:cNvSpPr>
              <a:spLocks noChangeShapeType="1"/>
            </p:cNvSpPr>
            <p:nvPr/>
          </p:nvSpPr>
          <p:spPr bwMode="auto">
            <a:xfrm>
              <a:off x="4360" y="1205"/>
              <a:ext cx="283"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6882" name="Line 35"/>
            <p:cNvSpPr>
              <a:spLocks noChangeShapeType="1"/>
            </p:cNvSpPr>
            <p:nvPr/>
          </p:nvSpPr>
          <p:spPr bwMode="auto">
            <a:xfrm>
              <a:off x="4351" y="1301"/>
              <a:ext cx="283"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6883" name="Line 36"/>
            <p:cNvSpPr>
              <a:spLocks noChangeShapeType="1"/>
            </p:cNvSpPr>
            <p:nvPr/>
          </p:nvSpPr>
          <p:spPr bwMode="auto">
            <a:xfrm>
              <a:off x="4666" y="1397"/>
              <a:ext cx="28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6884" name="Line 37"/>
            <p:cNvSpPr>
              <a:spLocks noChangeShapeType="1"/>
            </p:cNvSpPr>
            <p:nvPr/>
          </p:nvSpPr>
          <p:spPr bwMode="auto">
            <a:xfrm>
              <a:off x="4324" y="1493"/>
              <a:ext cx="283"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6885" name="Line 38"/>
            <p:cNvSpPr>
              <a:spLocks noChangeShapeType="1"/>
            </p:cNvSpPr>
            <p:nvPr/>
          </p:nvSpPr>
          <p:spPr bwMode="auto">
            <a:xfrm>
              <a:off x="4648" y="1589"/>
              <a:ext cx="28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6886" name="Line 39"/>
            <p:cNvSpPr>
              <a:spLocks noChangeShapeType="1"/>
            </p:cNvSpPr>
            <p:nvPr/>
          </p:nvSpPr>
          <p:spPr bwMode="auto">
            <a:xfrm>
              <a:off x="4639" y="1685"/>
              <a:ext cx="28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nvGrpSpPr>
          <p:cNvPr id="36868" name="Group 4"/>
          <p:cNvGrpSpPr>
            <a:grpSpLocks/>
          </p:cNvGrpSpPr>
          <p:nvPr/>
        </p:nvGrpSpPr>
        <p:grpSpPr bwMode="auto">
          <a:xfrm>
            <a:off x="6637338" y="190500"/>
            <a:ext cx="1201737" cy="1503363"/>
            <a:chOff x="4174" y="933"/>
            <a:chExt cx="921" cy="1151"/>
          </a:xfrm>
        </p:grpSpPr>
        <p:sp>
          <p:nvSpPr>
            <p:cNvPr id="36887" name="Rectangle 5"/>
            <p:cNvSpPr>
              <a:spLocks noChangeArrowheads="1"/>
            </p:cNvSpPr>
            <p:nvPr/>
          </p:nvSpPr>
          <p:spPr bwMode="auto">
            <a:xfrm>
              <a:off x="4316" y="994"/>
              <a:ext cx="771" cy="1090"/>
            </a:xfrm>
            <a:prstGeom prst="rect">
              <a:avLst/>
            </a:prstGeom>
            <a:solidFill>
              <a:srgbClr val="CC9900"/>
            </a:solidFill>
            <a:ln w="12700" algn="ctr">
              <a:solidFill>
                <a:schemeClr val="bg1"/>
              </a:solidFill>
              <a:miter lim="800000"/>
              <a:headEnd/>
              <a:tailEnd/>
            </a:ln>
          </p:spPr>
          <p:txBody>
            <a:bodyPr lIns="0" tIns="0" rIns="0" bIns="0" anchor="ctr">
              <a:spAutoFit/>
            </a:bodyPr>
            <a:lstStyle/>
            <a:p>
              <a:endParaRPr lang="en-US"/>
            </a:p>
          </p:txBody>
        </p:sp>
        <p:sp>
          <p:nvSpPr>
            <p:cNvPr id="36888" name="AutoShape 6"/>
            <p:cNvSpPr>
              <a:spLocks noChangeArrowheads="1"/>
            </p:cNvSpPr>
            <p:nvPr/>
          </p:nvSpPr>
          <p:spPr bwMode="auto">
            <a:xfrm>
              <a:off x="4263" y="1004"/>
              <a:ext cx="832" cy="1054"/>
            </a:xfrm>
            <a:prstGeom prst="parallelogram">
              <a:avLst>
                <a:gd name="adj" fmla="val 7787"/>
              </a:avLst>
            </a:prstGeom>
            <a:solidFill>
              <a:srgbClr val="CCFFCC"/>
            </a:solidFill>
            <a:ln w="12700" algn="ctr">
              <a:solidFill>
                <a:schemeClr val="bg1"/>
              </a:solidFill>
              <a:miter lim="800000"/>
              <a:headEnd/>
              <a:tailEnd/>
            </a:ln>
          </p:spPr>
          <p:txBody>
            <a:bodyPr lIns="0" tIns="0" rIns="0" bIns="0" anchor="ctr">
              <a:spAutoFit/>
            </a:bodyPr>
            <a:lstStyle/>
            <a:p>
              <a:endParaRPr lang="en-US"/>
            </a:p>
          </p:txBody>
        </p:sp>
        <p:sp>
          <p:nvSpPr>
            <p:cNvPr id="36889" name="AutoShape 7"/>
            <p:cNvSpPr>
              <a:spLocks noChangeArrowheads="1"/>
            </p:cNvSpPr>
            <p:nvPr/>
          </p:nvSpPr>
          <p:spPr bwMode="auto">
            <a:xfrm>
              <a:off x="4277" y="1018"/>
              <a:ext cx="788" cy="1054"/>
            </a:xfrm>
            <a:prstGeom prst="parallelogram">
              <a:avLst>
                <a:gd name="adj" fmla="val 7787"/>
              </a:avLst>
            </a:prstGeom>
            <a:solidFill>
              <a:srgbClr val="CCFFCC"/>
            </a:solidFill>
            <a:ln w="12700" algn="ctr">
              <a:solidFill>
                <a:schemeClr val="bg1"/>
              </a:solidFill>
              <a:miter lim="800000"/>
              <a:headEnd/>
              <a:tailEnd/>
            </a:ln>
          </p:spPr>
          <p:txBody>
            <a:bodyPr lIns="0" tIns="0" rIns="0" bIns="0" anchor="ctr">
              <a:spAutoFit/>
            </a:bodyPr>
            <a:lstStyle/>
            <a:p>
              <a:endParaRPr lang="en-US"/>
            </a:p>
          </p:txBody>
        </p:sp>
        <p:sp>
          <p:nvSpPr>
            <p:cNvPr id="36890" name="AutoShape 8"/>
            <p:cNvSpPr>
              <a:spLocks noChangeArrowheads="1"/>
            </p:cNvSpPr>
            <p:nvPr/>
          </p:nvSpPr>
          <p:spPr bwMode="auto">
            <a:xfrm>
              <a:off x="4174" y="994"/>
              <a:ext cx="912" cy="1090"/>
            </a:xfrm>
            <a:prstGeom prst="parallelogram">
              <a:avLst>
                <a:gd name="adj" fmla="val 15597"/>
              </a:avLst>
            </a:prstGeom>
            <a:solidFill>
              <a:srgbClr val="CCFFCC"/>
            </a:solidFill>
            <a:ln w="12700" algn="ctr">
              <a:solidFill>
                <a:schemeClr val="bg1"/>
              </a:solidFill>
              <a:miter lim="800000"/>
              <a:headEnd/>
              <a:tailEnd/>
            </a:ln>
          </p:spPr>
          <p:txBody>
            <a:bodyPr lIns="0" tIns="0" rIns="0" bIns="0" anchor="ctr">
              <a:spAutoFit/>
            </a:bodyPr>
            <a:lstStyle/>
            <a:p>
              <a:endParaRPr lang="en-US"/>
            </a:p>
          </p:txBody>
        </p:sp>
        <p:sp>
          <p:nvSpPr>
            <p:cNvPr id="36891" name="Freeform 9"/>
            <p:cNvSpPr>
              <a:spLocks/>
            </p:cNvSpPr>
            <p:nvPr/>
          </p:nvSpPr>
          <p:spPr bwMode="auto">
            <a:xfrm>
              <a:off x="4348" y="933"/>
              <a:ext cx="77" cy="121"/>
            </a:xfrm>
            <a:custGeom>
              <a:avLst/>
              <a:gdLst>
                <a:gd name="T0" fmla="*/ 77 w 77"/>
                <a:gd name="T1" fmla="*/ 57 h 121"/>
                <a:gd name="T2" fmla="*/ 62 w 77"/>
                <a:gd name="T3" fmla="*/ 12 h 121"/>
                <a:gd name="T4" fmla="*/ 44 w 77"/>
                <a:gd name="T5" fmla="*/ 0 h 121"/>
                <a:gd name="T6" fmla="*/ 17 w 77"/>
                <a:gd name="T7" fmla="*/ 15 h 121"/>
                <a:gd name="T8" fmla="*/ 2 w 77"/>
                <a:gd name="T9" fmla="*/ 63 h 121"/>
                <a:gd name="T10" fmla="*/ 8 w 77"/>
                <a:gd name="T11" fmla="*/ 99 h 121"/>
                <a:gd name="T12" fmla="*/ 32 w 77"/>
                <a:gd name="T13" fmla="*/ 117 h 121"/>
                <a:gd name="T14" fmla="*/ 62 w 77"/>
                <a:gd name="T15" fmla="*/ 120 h 121"/>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121"/>
                <a:gd name="T26" fmla="*/ 77 w 77"/>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121">
                  <a:moveTo>
                    <a:pt x="77" y="57"/>
                  </a:moveTo>
                  <a:cubicBezTo>
                    <a:pt x="72" y="39"/>
                    <a:pt x="67" y="21"/>
                    <a:pt x="62" y="12"/>
                  </a:cubicBezTo>
                  <a:cubicBezTo>
                    <a:pt x="57" y="3"/>
                    <a:pt x="51" y="0"/>
                    <a:pt x="44" y="0"/>
                  </a:cubicBezTo>
                  <a:cubicBezTo>
                    <a:pt x="37" y="0"/>
                    <a:pt x="24" y="5"/>
                    <a:pt x="17" y="15"/>
                  </a:cubicBezTo>
                  <a:cubicBezTo>
                    <a:pt x="10" y="25"/>
                    <a:pt x="4" y="49"/>
                    <a:pt x="2" y="63"/>
                  </a:cubicBezTo>
                  <a:cubicBezTo>
                    <a:pt x="0" y="77"/>
                    <a:pt x="3" y="90"/>
                    <a:pt x="8" y="99"/>
                  </a:cubicBezTo>
                  <a:cubicBezTo>
                    <a:pt x="13" y="108"/>
                    <a:pt x="23" y="113"/>
                    <a:pt x="32" y="117"/>
                  </a:cubicBezTo>
                  <a:cubicBezTo>
                    <a:pt x="41" y="121"/>
                    <a:pt x="51" y="120"/>
                    <a:pt x="62" y="120"/>
                  </a:cubicBezTo>
                </a:path>
              </a:pathLst>
            </a:custGeom>
            <a:noFill/>
            <a:ln w="28575">
              <a:solidFill>
                <a:srgbClr val="4D4D4D"/>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6892" name="Freeform 10"/>
            <p:cNvSpPr>
              <a:spLocks/>
            </p:cNvSpPr>
            <p:nvPr/>
          </p:nvSpPr>
          <p:spPr bwMode="auto">
            <a:xfrm>
              <a:off x="4444" y="933"/>
              <a:ext cx="77" cy="121"/>
            </a:xfrm>
            <a:custGeom>
              <a:avLst/>
              <a:gdLst>
                <a:gd name="T0" fmla="*/ 77 w 77"/>
                <a:gd name="T1" fmla="*/ 57 h 121"/>
                <a:gd name="T2" fmla="*/ 62 w 77"/>
                <a:gd name="T3" fmla="*/ 12 h 121"/>
                <a:gd name="T4" fmla="*/ 44 w 77"/>
                <a:gd name="T5" fmla="*/ 0 h 121"/>
                <a:gd name="T6" fmla="*/ 17 w 77"/>
                <a:gd name="T7" fmla="*/ 15 h 121"/>
                <a:gd name="T8" fmla="*/ 2 w 77"/>
                <a:gd name="T9" fmla="*/ 63 h 121"/>
                <a:gd name="T10" fmla="*/ 8 w 77"/>
                <a:gd name="T11" fmla="*/ 99 h 121"/>
                <a:gd name="T12" fmla="*/ 32 w 77"/>
                <a:gd name="T13" fmla="*/ 117 h 121"/>
                <a:gd name="T14" fmla="*/ 62 w 77"/>
                <a:gd name="T15" fmla="*/ 120 h 121"/>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121"/>
                <a:gd name="T26" fmla="*/ 77 w 77"/>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121">
                  <a:moveTo>
                    <a:pt x="77" y="57"/>
                  </a:moveTo>
                  <a:cubicBezTo>
                    <a:pt x="72" y="39"/>
                    <a:pt x="67" y="21"/>
                    <a:pt x="62" y="12"/>
                  </a:cubicBezTo>
                  <a:cubicBezTo>
                    <a:pt x="57" y="3"/>
                    <a:pt x="51" y="0"/>
                    <a:pt x="44" y="0"/>
                  </a:cubicBezTo>
                  <a:cubicBezTo>
                    <a:pt x="37" y="0"/>
                    <a:pt x="24" y="5"/>
                    <a:pt x="17" y="15"/>
                  </a:cubicBezTo>
                  <a:cubicBezTo>
                    <a:pt x="10" y="25"/>
                    <a:pt x="4" y="49"/>
                    <a:pt x="2" y="63"/>
                  </a:cubicBezTo>
                  <a:cubicBezTo>
                    <a:pt x="0" y="77"/>
                    <a:pt x="3" y="90"/>
                    <a:pt x="8" y="99"/>
                  </a:cubicBezTo>
                  <a:cubicBezTo>
                    <a:pt x="13" y="108"/>
                    <a:pt x="23" y="113"/>
                    <a:pt x="32" y="117"/>
                  </a:cubicBezTo>
                  <a:cubicBezTo>
                    <a:pt x="41" y="121"/>
                    <a:pt x="51" y="120"/>
                    <a:pt x="62" y="120"/>
                  </a:cubicBezTo>
                </a:path>
              </a:pathLst>
            </a:custGeom>
            <a:noFill/>
            <a:ln w="28575">
              <a:solidFill>
                <a:srgbClr val="4D4D4D"/>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6893" name="Freeform 11"/>
            <p:cNvSpPr>
              <a:spLocks/>
            </p:cNvSpPr>
            <p:nvPr/>
          </p:nvSpPr>
          <p:spPr bwMode="auto">
            <a:xfrm>
              <a:off x="4540" y="933"/>
              <a:ext cx="77" cy="121"/>
            </a:xfrm>
            <a:custGeom>
              <a:avLst/>
              <a:gdLst>
                <a:gd name="T0" fmla="*/ 77 w 77"/>
                <a:gd name="T1" fmla="*/ 57 h 121"/>
                <a:gd name="T2" fmla="*/ 62 w 77"/>
                <a:gd name="T3" fmla="*/ 12 h 121"/>
                <a:gd name="T4" fmla="*/ 44 w 77"/>
                <a:gd name="T5" fmla="*/ 0 h 121"/>
                <a:gd name="T6" fmla="*/ 17 w 77"/>
                <a:gd name="T7" fmla="*/ 15 h 121"/>
                <a:gd name="T8" fmla="*/ 2 w 77"/>
                <a:gd name="T9" fmla="*/ 63 h 121"/>
                <a:gd name="T10" fmla="*/ 8 w 77"/>
                <a:gd name="T11" fmla="*/ 99 h 121"/>
                <a:gd name="T12" fmla="*/ 32 w 77"/>
                <a:gd name="T13" fmla="*/ 117 h 121"/>
                <a:gd name="T14" fmla="*/ 62 w 77"/>
                <a:gd name="T15" fmla="*/ 120 h 121"/>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121"/>
                <a:gd name="T26" fmla="*/ 77 w 77"/>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121">
                  <a:moveTo>
                    <a:pt x="77" y="57"/>
                  </a:moveTo>
                  <a:cubicBezTo>
                    <a:pt x="72" y="39"/>
                    <a:pt x="67" y="21"/>
                    <a:pt x="62" y="12"/>
                  </a:cubicBezTo>
                  <a:cubicBezTo>
                    <a:pt x="57" y="3"/>
                    <a:pt x="51" y="0"/>
                    <a:pt x="44" y="0"/>
                  </a:cubicBezTo>
                  <a:cubicBezTo>
                    <a:pt x="37" y="0"/>
                    <a:pt x="24" y="5"/>
                    <a:pt x="17" y="15"/>
                  </a:cubicBezTo>
                  <a:cubicBezTo>
                    <a:pt x="10" y="25"/>
                    <a:pt x="4" y="49"/>
                    <a:pt x="2" y="63"/>
                  </a:cubicBezTo>
                  <a:cubicBezTo>
                    <a:pt x="0" y="77"/>
                    <a:pt x="3" y="90"/>
                    <a:pt x="8" y="99"/>
                  </a:cubicBezTo>
                  <a:cubicBezTo>
                    <a:pt x="13" y="108"/>
                    <a:pt x="23" y="113"/>
                    <a:pt x="32" y="117"/>
                  </a:cubicBezTo>
                  <a:cubicBezTo>
                    <a:pt x="41" y="121"/>
                    <a:pt x="51" y="120"/>
                    <a:pt x="62" y="120"/>
                  </a:cubicBezTo>
                </a:path>
              </a:pathLst>
            </a:custGeom>
            <a:noFill/>
            <a:ln w="28575">
              <a:solidFill>
                <a:srgbClr val="4D4D4D"/>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6894" name="Freeform 12"/>
            <p:cNvSpPr>
              <a:spLocks/>
            </p:cNvSpPr>
            <p:nvPr/>
          </p:nvSpPr>
          <p:spPr bwMode="auto">
            <a:xfrm>
              <a:off x="4636" y="933"/>
              <a:ext cx="77" cy="121"/>
            </a:xfrm>
            <a:custGeom>
              <a:avLst/>
              <a:gdLst>
                <a:gd name="T0" fmla="*/ 77 w 77"/>
                <a:gd name="T1" fmla="*/ 57 h 121"/>
                <a:gd name="T2" fmla="*/ 62 w 77"/>
                <a:gd name="T3" fmla="*/ 12 h 121"/>
                <a:gd name="T4" fmla="*/ 44 w 77"/>
                <a:gd name="T5" fmla="*/ 0 h 121"/>
                <a:gd name="T6" fmla="*/ 17 w 77"/>
                <a:gd name="T7" fmla="*/ 15 h 121"/>
                <a:gd name="T8" fmla="*/ 2 w 77"/>
                <a:gd name="T9" fmla="*/ 63 h 121"/>
                <a:gd name="T10" fmla="*/ 8 w 77"/>
                <a:gd name="T11" fmla="*/ 99 h 121"/>
                <a:gd name="T12" fmla="*/ 32 w 77"/>
                <a:gd name="T13" fmla="*/ 117 h 121"/>
                <a:gd name="T14" fmla="*/ 62 w 77"/>
                <a:gd name="T15" fmla="*/ 120 h 121"/>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121"/>
                <a:gd name="T26" fmla="*/ 77 w 77"/>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121">
                  <a:moveTo>
                    <a:pt x="77" y="57"/>
                  </a:moveTo>
                  <a:cubicBezTo>
                    <a:pt x="72" y="39"/>
                    <a:pt x="67" y="21"/>
                    <a:pt x="62" y="12"/>
                  </a:cubicBezTo>
                  <a:cubicBezTo>
                    <a:pt x="57" y="3"/>
                    <a:pt x="51" y="0"/>
                    <a:pt x="44" y="0"/>
                  </a:cubicBezTo>
                  <a:cubicBezTo>
                    <a:pt x="37" y="0"/>
                    <a:pt x="24" y="5"/>
                    <a:pt x="17" y="15"/>
                  </a:cubicBezTo>
                  <a:cubicBezTo>
                    <a:pt x="10" y="25"/>
                    <a:pt x="4" y="49"/>
                    <a:pt x="2" y="63"/>
                  </a:cubicBezTo>
                  <a:cubicBezTo>
                    <a:pt x="0" y="77"/>
                    <a:pt x="3" y="90"/>
                    <a:pt x="8" y="99"/>
                  </a:cubicBezTo>
                  <a:cubicBezTo>
                    <a:pt x="13" y="108"/>
                    <a:pt x="23" y="113"/>
                    <a:pt x="32" y="117"/>
                  </a:cubicBezTo>
                  <a:cubicBezTo>
                    <a:pt x="41" y="121"/>
                    <a:pt x="51" y="120"/>
                    <a:pt x="62" y="120"/>
                  </a:cubicBezTo>
                </a:path>
              </a:pathLst>
            </a:custGeom>
            <a:noFill/>
            <a:ln w="28575">
              <a:solidFill>
                <a:srgbClr val="4D4D4D"/>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6895" name="Freeform 13"/>
            <p:cNvSpPr>
              <a:spLocks/>
            </p:cNvSpPr>
            <p:nvPr/>
          </p:nvSpPr>
          <p:spPr bwMode="auto">
            <a:xfrm>
              <a:off x="4732" y="933"/>
              <a:ext cx="77" cy="121"/>
            </a:xfrm>
            <a:custGeom>
              <a:avLst/>
              <a:gdLst>
                <a:gd name="T0" fmla="*/ 77 w 77"/>
                <a:gd name="T1" fmla="*/ 57 h 121"/>
                <a:gd name="T2" fmla="*/ 62 w 77"/>
                <a:gd name="T3" fmla="*/ 12 h 121"/>
                <a:gd name="T4" fmla="*/ 44 w 77"/>
                <a:gd name="T5" fmla="*/ 0 h 121"/>
                <a:gd name="T6" fmla="*/ 17 w 77"/>
                <a:gd name="T7" fmla="*/ 15 h 121"/>
                <a:gd name="T8" fmla="*/ 2 w 77"/>
                <a:gd name="T9" fmla="*/ 63 h 121"/>
                <a:gd name="T10" fmla="*/ 8 w 77"/>
                <a:gd name="T11" fmla="*/ 99 h 121"/>
                <a:gd name="T12" fmla="*/ 32 w 77"/>
                <a:gd name="T13" fmla="*/ 117 h 121"/>
                <a:gd name="T14" fmla="*/ 62 w 77"/>
                <a:gd name="T15" fmla="*/ 120 h 121"/>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121"/>
                <a:gd name="T26" fmla="*/ 77 w 77"/>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121">
                  <a:moveTo>
                    <a:pt x="77" y="57"/>
                  </a:moveTo>
                  <a:cubicBezTo>
                    <a:pt x="72" y="39"/>
                    <a:pt x="67" y="21"/>
                    <a:pt x="62" y="12"/>
                  </a:cubicBezTo>
                  <a:cubicBezTo>
                    <a:pt x="57" y="3"/>
                    <a:pt x="51" y="0"/>
                    <a:pt x="44" y="0"/>
                  </a:cubicBezTo>
                  <a:cubicBezTo>
                    <a:pt x="37" y="0"/>
                    <a:pt x="24" y="5"/>
                    <a:pt x="17" y="15"/>
                  </a:cubicBezTo>
                  <a:cubicBezTo>
                    <a:pt x="10" y="25"/>
                    <a:pt x="4" y="49"/>
                    <a:pt x="2" y="63"/>
                  </a:cubicBezTo>
                  <a:cubicBezTo>
                    <a:pt x="0" y="77"/>
                    <a:pt x="3" y="90"/>
                    <a:pt x="8" y="99"/>
                  </a:cubicBezTo>
                  <a:cubicBezTo>
                    <a:pt x="13" y="108"/>
                    <a:pt x="23" y="113"/>
                    <a:pt x="32" y="117"/>
                  </a:cubicBezTo>
                  <a:cubicBezTo>
                    <a:pt x="41" y="121"/>
                    <a:pt x="51" y="120"/>
                    <a:pt x="62" y="120"/>
                  </a:cubicBezTo>
                </a:path>
              </a:pathLst>
            </a:custGeom>
            <a:noFill/>
            <a:ln w="28575">
              <a:solidFill>
                <a:srgbClr val="4D4D4D"/>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6896" name="Freeform 14"/>
            <p:cNvSpPr>
              <a:spLocks/>
            </p:cNvSpPr>
            <p:nvPr/>
          </p:nvSpPr>
          <p:spPr bwMode="auto">
            <a:xfrm>
              <a:off x="4828" y="933"/>
              <a:ext cx="77" cy="121"/>
            </a:xfrm>
            <a:custGeom>
              <a:avLst/>
              <a:gdLst>
                <a:gd name="T0" fmla="*/ 77 w 77"/>
                <a:gd name="T1" fmla="*/ 57 h 121"/>
                <a:gd name="T2" fmla="*/ 62 w 77"/>
                <a:gd name="T3" fmla="*/ 12 h 121"/>
                <a:gd name="T4" fmla="*/ 44 w 77"/>
                <a:gd name="T5" fmla="*/ 0 h 121"/>
                <a:gd name="T6" fmla="*/ 17 w 77"/>
                <a:gd name="T7" fmla="*/ 15 h 121"/>
                <a:gd name="T8" fmla="*/ 2 w 77"/>
                <a:gd name="T9" fmla="*/ 63 h 121"/>
                <a:gd name="T10" fmla="*/ 8 w 77"/>
                <a:gd name="T11" fmla="*/ 99 h 121"/>
                <a:gd name="T12" fmla="*/ 32 w 77"/>
                <a:gd name="T13" fmla="*/ 117 h 121"/>
                <a:gd name="T14" fmla="*/ 62 w 77"/>
                <a:gd name="T15" fmla="*/ 120 h 121"/>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121"/>
                <a:gd name="T26" fmla="*/ 77 w 77"/>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121">
                  <a:moveTo>
                    <a:pt x="77" y="57"/>
                  </a:moveTo>
                  <a:cubicBezTo>
                    <a:pt x="72" y="39"/>
                    <a:pt x="67" y="21"/>
                    <a:pt x="62" y="12"/>
                  </a:cubicBezTo>
                  <a:cubicBezTo>
                    <a:pt x="57" y="3"/>
                    <a:pt x="51" y="0"/>
                    <a:pt x="44" y="0"/>
                  </a:cubicBezTo>
                  <a:cubicBezTo>
                    <a:pt x="37" y="0"/>
                    <a:pt x="24" y="5"/>
                    <a:pt x="17" y="15"/>
                  </a:cubicBezTo>
                  <a:cubicBezTo>
                    <a:pt x="10" y="25"/>
                    <a:pt x="4" y="49"/>
                    <a:pt x="2" y="63"/>
                  </a:cubicBezTo>
                  <a:cubicBezTo>
                    <a:pt x="0" y="77"/>
                    <a:pt x="3" y="90"/>
                    <a:pt x="8" y="99"/>
                  </a:cubicBezTo>
                  <a:cubicBezTo>
                    <a:pt x="13" y="108"/>
                    <a:pt x="23" y="113"/>
                    <a:pt x="32" y="117"/>
                  </a:cubicBezTo>
                  <a:cubicBezTo>
                    <a:pt x="41" y="121"/>
                    <a:pt x="51" y="120"/>
                    <a:pt x="62" y="120"/>
                  </a:cubicBezTo>
                </a:path>
              </a:pathLst>
            </a:custGeom>
            <a:noFill/>
            <a:ln w="28575">
              <a:solidFill>
                <a:srgbClr val="4D4D4D"/>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6897" name="Freeform 15"/>
            <p:cNvSpPr>
              <a:spLocks/>
            </p:cNvSpPr>
            <p:nvPr/>
          </p:nvSpPr>
          <p:spPr bwMode="auto">
            <a:xfrm>
              <a:off x="4924" y="936"/>
              <a:ext cx="77" cy="121"/>
            </a:xfrm>
            <a:custGeom>
              <a:avLst/>
              <a:gdLst>
                <a:gd name="T0" fmla="*/ 77 w 77"/>
                <a:gd name="T1" fmla="*/ 57 h 121"/>
                <a:gd name="T2" fmla="*/ 62 w 77"/>
                <a:gd name="T3" fmla="*/ 12 h 121"/>
                <a:gd name="T4" fmla="*/ 44 w 77"/>
                <a:gd name="T5" fmla="*/ 0 h 121"/>
                <a:gd name="T6" fmla="*/ 17 w 77"/>
                <a:gd name="T7" fmla="*/ 15 h 121"/>
                <a:gd name="T8" fmla="*/ 2 w 77"/>
                <a:gd name="T9" fmla="*/ 63 h 121"/>
                <a:gd name="T10" fmla="*/ 8 w 77"/>
                <a:gd name="T11" fmla="*/ 99 h 121"/>
                <a:gd name="T12" fmla="*/ 32 w 77"/>
                <a:gd name="T13" fmla="*/ 117 h 121"/>
                <a:gd name="T14" fmla="*/ 62 w 77"/>
                <a:gd name="T15" fmla="*/ 120 h 121"/>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121"/>
                <a:gd name="T26" fmla="*/ 77 w 77"/>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121">
                  <a:moveTo>
                    <a:pt x="77" y="57"/>
                  </a:moveTo>
                  <a:cubicBezTo>
                    <a:pt x="72" y="39"/>
                    <a:pt x="67" y="21"/>
                    <a:pt x="62" y="12"/>
                  </a:cubicBezTo>
                  <a:cubicBezTo>
                    <a:pt x="57" y="3"/>
                    <a:pt x="51" y="0"/>
                    <a:pt x="44" y="0"/>
                  </a:cubicBezTo>
                  <a:cubicBezTo>
                    <a:pt x="37" y="0"/>
                    <a:pt x="24" y="5"/>
                    <a:pt x="17" y="15"/>
                  </a:cubicBezTo>
                  <a:cubicBezTo>
                    <a:pt x="10" y="25"/>
                    <a:pt x="4" y="49"/>
                    <a:pt x="2" y="63"/>
                  </a:cubicBezTo>
                  <a:cubicBezTo>
                    <a:pt x="0" y="77"/>
                    <a:pt x="3" y="90"/>
                    <a:pt x="8" y="99"/>
                  </a:cubicBezTo>
                  <a:cubicBezTo>
                    <a:pt x="13" y="108"/>
                    <a:pt x="23" y="113"/>
                    <a:pt x="32" y="117"/>
                  </a:cubicBezTo>
                  <a:cubicBezTo>
                    <a:pt x="41" y="121"/>
                    <a:pt x="51" y="120"/>
                    <a:pt x="62" y="120"/>
                  </a:cubicBezTo>
                </a:path>
              </a:pathLst>
            </a:custGeom>
            <a:noFill/>
            <a:ln w="28575">
              <a:solidFill>
                <a:srgbClr val="4D4D4D"/>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6898" name="Line 16"/>
            <p:cNvSpPr>
              <a:spLocks noChangeShapeType="1"/>
            </p:cNvSpPr>
            <p:nvPr/>
          </p:nvSpPr>
          <p:spPr bwMode="auto">
            <a:xfrm>
              <a:off x="4360" y="1205"/>
              <a:ext cx="283"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6899" name="Line 17"/>
            <p:cNvSpPr>
              <a:spLocks noChangeShapeType="1"/>
            </p:cNvSpPr>
            <p:nvPr/>
          </p:nvSpPr>
          <p:spPr bwMode="auto">
            <a:xfrm>
              <a:off x="4351" y="1301"/>
              <a:ext cx="283"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6900" name="Line 18"/>
            <p:cNvSpPr>
              <a:spLocks noChangeShapeType="1"/>
            </p:cNvSpPr>
            <p:nvPr/>
          </p:nvSpPr>
          <p:spPr bwMode="auto">
            <a:xfrm>
              <a:off x="4666" y="1397"/>
              <a:ext cx="28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6901" name="Line 19"/>
            <p:cNvSpPr>
              <a:spLocks noChangeShapeType="1"/>
            </p:cNvSpPr>
            <p:nvPr/>
          </p:nvSpPr>
          <p:spPr bwMode="auto">
            <a:xfrm>
              <a:off x="4324" y="1493"/>
              <a:ext cx="283"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6902" name="Line 20"/>
            <p:cNvSpPr>
              <a:spLocks noChangeShapeType="1"/>
            </p:cNvSpPr>
            <p:nvPr/>
          </p:nvSpPr>
          <p:spPr bwMode="auto">
            <a:xfrm>
              <a:off x="4648" y="1589"/>
              <a:ext cx="28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6903" name="Line 21"/>
            <p:cNvSpPr>
              <a:spLocks noChangeShapeType="1"/>
            </p:cNvSpPr>
            <p:nvPr/>
          </p:nvSpPr>
          <p:spPr bwMode="auto">
            <a:xfrm>
              <a:off x="4639" y="1685"/>
              <a:ext cx="28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8135" y="1431154"/>
            <a:ext cx="8865365" cy="4661173"/>
          </a:xfrm>
          <a:prstGeom prst="rect">
            <a:avLst/>
          </a:prstGeom>
        </p:spPr>
      </p:pic>
      <p:sp>
        <p:nvSpPr>
          <p:cNvPr id="37891" name="Rectangle 3"/>
          <p:cNvSpPr>
            <a:spLocks noGrp="1" noChangeArrowheads="1"/>
          </p:cNvSpPr>
          <p:nvPr>
            <p:ph type="title"/>
          </p:nvPr>
        </p:nvSpPr>
        <p:spPr/>
        <p:txBody>
          <a:bodyPr/>
          <a:lstStyle/>
          <a:p>
            <a:r>
              <a:rPr lang="en-US"/>
              <a:t>Checks</a:t>
            </a:r>
          </a:p>
        </p:txBody>
      </p:sp>
      <p:grpSp>
        <p:nvGrpSpPr>
          <p:cNvPr id="37892" name="Group 4"/>
          <p:cNvGrpSpPr>
            <a:grpSpLocks/>
          </p:cNvGrpSpPr>
          <p:nvPr/>
        </p:nvGrpSpPr>
        <p:grpSpPr bwMode="auto">
          <a:xfrm>
            <a:off x="6799263" y="119063"/>
            <a:ext cx="1495425" cy="1039812"/>
            <a:chOff x="3153" y="1049"/>
            <a:chExt cx="752" cy="523"/>
          </a:xfrm>
        </p:grpSpPr>
        <p:sp>
          <p:nvSpPr>
            <p:cNvPr id="37896" name="Rectangle 5"/>
            <p:cNvSpPr>
              <a:spLocks noChangeArrowheads="1"/>
            </p:cNvSpPr>
            <p:nvPr/>
          </p:nvSpPr>
          <p:spPr bwMode="auto">
            <a:xfrm>
              <a:off x="3153" y="1055"/>
              <a:ext cx="752" cy="517"/>
            </a:xfrm>
            <a:prstGeom prst="rect">
              <a:avLst/>
            </a:prstGeom>
            <a:solidFill>
              <a:srgbClr val="CCFFCC"/>
            </a:solidFill>
            <a:ln w="12700" algn="ctr">
              <a:solidFill>
                <a:schemeClr val="bg1"/>
              </a:solidFill>
              <a:miter lim="800000"/>
              <a:headEnd/>
              <a:tailEnd/>
            </a:ln>
          </p:spPr>
          <p:txBody>
            <a:bodyPr lIns="0" tIns="0" rIns="0" bIns="0" anchor="ctr">
              <a:spAutoFit/>
            </a:bodyPr>
            <a:lstStyle/>
            <a:p>
              <a:endParaRPr lang="en-US"/>
            </a:p>
          </p:txBody>
        </p:sp>
        <p:pic>
          <p:nvPicPr>
            <p:cNvPr id="37897" name="Picture 6" descr="BS01887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2" y="1049"/>
              <a:ext cx="347" cy="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7893" name="Group 7"/>
          <p:cNvGrpSpPr>
            <a:grpSpLocks/>
          </p:cNvGrpSpPr>
          <p:nvPr/>
        </p:nvGrpSpPr>
        <p:grpSpPr bwMode="auto">
          <a:xfrm>
            <a:off x="7458075" y="381000"/>
            <a:ext cx="1495425" cy="1039813"/>
            <a:chOff x="3153" y="1049"/>
            <a:chExt cx="752" cy="523"/>
          </a:xfrm>
        </p:grpSpPr>
        <p:sp>
          <p:nvSpPr>
            <p:cNvPr id="37894" name="Rectangle 8"/>
            <p:cNvSpPr>
              <a:spLocks noChangeArrowheads="1"/>
            </p:cNvSpPr>
            <p:nvPr/>
          </p:nvSpPr>
          <p:spPr bwMode="auto">
            <a:xfrm>
              <a:off x="3153" y="1055"/>
              <a:ext cx="752" cy="517"/>
            </a:xfrm>
            <a:prstGeom prst="rect">
              <a:avLst/>
            </a:prstGeom>
            <a:solidFill>
              <a:srgbClr val="CCFFCC"/>
            </a:solidFill>
            <a:ln w="12700" algn="ctr">
              <a:solidFill>
                <a:schemeClr val="bg1"/>
              </a:solidFill>
              <a:miter lim="800000"/>
              <a:headEnd/>
              <a:tailEnd/>
            </a:ln>
          </p:spPr>
          <p:txBody>
            <a:bodyPr lIns="0" tIns="0" rIns="0" bIns="0" anchor="ctr">
              <a:spAutoFit/>
            </a:bodyPr>
            <a:lstStyle/>
            <a:p>
              <a:endParaRPr lang="en-US"/>
            </a:p>
          </p:txBody>
        </p:sp>
        <p:pic>
          <p:nvPicPr>
            <p:cNvPr id="37895" name="Picture 9" descr="BS01887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2" y="1049"/>
              <a:ext cx="347" cy="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8135" y="1048941"/>
            <a:ext cx="8868578" cy="5098471"/>
          </a:xfrm>
          <a:prstGeom prst="rect">
            <a:avLst/>
          </a:prstGeom>
        </p:spPr>
      </p:pic>
      <p:sp>
        <p:nvSpPr>
          <p:cNvPr id="34819" name="Rectangle 3"/>
          <p:cNvSpPr>
            <a:spLocks noGrp="1" noChangeArrowheads="1"/>
          </p:cNvSpPr>
          <p:nvPr>
            <p:ph type="title"/>
          </p:nvPr>
        </p:nvSpPr>
        <p:spPr/>
        <p:txBody>
          <a:bodyPr/>
          <a:lstStyle/>
          <a:p>
            <a:r>
              <a:rPr lang="en-US"/>
              <a:t>Notes</a:t>
            </a:r>
          </a:p>
        </p:txBody>
      </p:sp>
      <p:grpSp>
        <p:nvGrpSpPr>
          <p:cNvPr id="34820" name="Group 4"/>
          <p:cNvGrpSpPr>
            <a:grpSpLocks/>
          </p:cNvGrpSpPr>
          <p:nvPr/>
        </p:nvGrpSpPr>
        <p:grpSpPr bwMode="auto">
          <a:xfrm>
            <a:off x="6991350" y="115888"/>
            <a:ext cx="928688" cy="827087"/>
            <a:chOff x="2322" y="507"/>
            <a:chExt cx="1203" cy="1071"/>
          </a:xfrm>
        </p:grpSpPr>
        <p:sp>
          <p:nvSpPr>
            <p:cNvPr id="34841" name="Freeform 5"/>
            <p:cNvSpPr>
              <a:spLocks/>
            </p:cNvSpPr>
            <p:nvPr/>
          </p:nvSpPr>
          <p:spPr bwMode="auto">
            <a:xfrm>
              <a:off x="2322" y="600"/>
              <a:ext cx="1203" cy="978"/>
            </a:xfrm>
            <a:custGeom>
              <a:avLst/>
              <a:gdLst>
                <a:gd name="T0" fmla="*/ 0 w 1203"/>
                <a:gd name="T1" fmla="*/ 351 h 978"/>
                <a:gd name="T2" fmla="*/ 474 w 1203"/>
                <a:gd name="T3" fmla="*/ 168 h 978"/>
                <a:gd name="T4" fmla="*/ 609 w 1203"/>
                <a:gd name="T5" fmla="*/ 90 h 978"/>
                <a:gd name="T6" fmla="*/ 723 w 1203"/>
                <a:gd name="T7" fmla="*/ 0 h 978"/>
                <a:gd name="T8" fmla="*/ 801 w 1203"/>
                <a:gd name="T9" fmla="*/ 231 h 978"/>
                <a:gd name="T10" fmla="*/ 882 w 1203"/>
                <a:gd name="T11" fmla="*/ 405 h 978"/>
                <a:gd name="T12" fmla="*/ 939 w 1203"/>
                <a:gd name="T13" fmla="*/ 480 h 978"/>
                <a:gd name="T14" fmla="*/ 1044 w 1203"/>
                <a:gd name="T15" fmla="*/ 558 h 978"/>
                <a:gd name="T16" fmla="*/ 1116 w 1203"/>
                <a:gd name="T17" fmla="*/ 582 h 978"/>
                <a:gd name="T18" fmla="*/ 1203 w 1203"/>
                <a:gd name="T19" fmla="*/ 597 h 978"/>
                <a:gd name="T20" fmla="*/ 1095 w 1203"/>
                <a:gd name="T21" fmla="*/ 693 h 978"/>
                <a:gd name="T22" fmla="*/ 957 w 1203"/>
                <a:gd name="T23" fmla="*/ 810 h 978"/>
                <a:gd name="T24" fmla="*/ 852 w 1203"/>
                <a:gd name="T25" fmla="*/ 873 h 978"/>
                <a:gd name="T26" fmla="*/ 756 w 1203"/>
                <a:gd name="T27" fmla="*/ 918 h 978"/>
                <a:gd name="T28" fmla="*/ 648 w 1203"/>
                <a:gd name="T29" fmla="*/ 960 h 978"/>
                <a:gd name="T30" fmla="*/ 555 w 1203"/>
                <a:gd name="T31" fmla="*/ 978 h 978"/>
                <a:gd name="T32" fmla="*/ 471 w 1203"/>
                <a:gd name="T33" fmla="*/ 969 h 978"/>
                <a:gd name="T34" fmla="*/ 402 w 1203"/>
                <a:gd name="T35" fmla="*/ 927 h 978"/>
                <a:gd name="T36" fmla="*/ 303 w 1203"/>
                <a:gd name="T37" fmla="*/ 837 h 978"/>
                <a:gd name="T38" fmla="*/ 213 w 1203"/>
                <a:gd name="T39" fmla="*/ 702 h 978"/>
                <a:gd name="T40" fmla="*/ 99 w 1203"/>
                <a:gd name="T41" fmla="*/ 546 h 978"/>
                <a:gd name="T42" fmla="*/ 36 w 1203"/>
                <a:gd name="T43" fmla="*/ 435 h 978"/>
                <a:gd name="T44" fmla="*/ 0 w 1203"/>
                <a:gd name="T45" fmla="*/ 351 h 97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03"/>
                <a:gd name="T70" fmla="*/ 0 h 978"/>
                <a:gd name="T71" fmla="*/ 1203 w 1203"/>
                <a:gd name="T72" fmla="*/ 978 h 97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03" h="978">
                  <a:moveTo>
                    <a:pt x="0" y="351"/>
                  </a:moveTo>
                  <a:lnTo>
                    <a:pt x="474" y="168"/>
                  </a:lnTo>
                  <a:lnTo>
                    <a:pt x="609" y="90"/>
                  </a:lnTo>
                  <a:lnTo>
                    <a:pt x="723" y="0"/>
                  </a:lnTo>
                  <a:lnTo>
                    <a:pt x="801" y="231"/>
                  </a:lnTo>
                  <a:lnTo>
                    <a:pt x="882" y="405"/>
                  </a:lnTo>
                  <a:lnTo>
                    <a:pt x="939" y="480"/>
                  </a:lnTo>
                  <a:lnTo>
                    <a:pt x="1044" y="558"/>
                  </a:lnTo>
                  <a:lnTo>
                    <a:pt x="1116" y="582"/>
                  </a:lnTo>
                  <a:lnTo>
                    <a:pt x="1203" y="597"/>
                  </a:lnTo>
                  <a:lnTo>
                    <a:pt x="1095" y="693"/>
                  </a:lnTo>
                  <a:lnTo>
                    <a:pt x="957" y="810"/>
                  </a:lnTo>
                  <a:lnTo>
                    <a:pt x="852" y="873"/>
                  </a:lnTo>
                  <a:lnTo>
                    <a:pt x="756" y="918"/>
                  </a:lnTo>
                  <a:lnTo>
                    <a:pt x="648" y="960"/>
                  </a:lnTo>
                  <a:lnTo>
                    <a:pt x="555" y="978"/>
                  </a:lnTo>
                  <a:lnTo>
                    <a:pt x="471" y="969"/>
                  </a:lnTo>
                  <a:lnTo>
                    <a:pt x="402" y="927"/>
                  </a:lnTo>
                  <a:lnTo>
                    <a:pt x="303" y="837"/>
                  </a:lnTo>
                  <a:lnTo>
                    <a:pt x="213" y="702"/>
                  </a:lnTo>
                  <a:lnTo>
                    <a:pt x="99" y="546"/>
                  </a:lnTo>
                  <a:lnTo>
                    <a:pt x="36" y="435"/>
                  </a:lnTo>
                  <a:lnTo>
                    <a:pt x="0" y="351"/>
                  </a:lnTo>
                  <a:close/>
                </a:path>
              </a:pathLst>
            </a:custGeom>
            <a:solidFill>
              <a:srgbClr val="FFFFCC"/>
            </a:solidFill>
            <a:ln w="12700">
              <a:solidFill>
                <a:schemeClr val="bg1"/>
              </a:solidFill>
              <a:round/>
              <a:headEnd/>
              <a:tailEnd/>
            </a:ln>
          </p:spPr>
          <p:txBody>
            <a:bodyPr wrap="none" lIns="0" tIns="0" rIns="0" bIns="0" anchor="ctr">
              <a:spAutoFit/>
            </a:bodyPr>
            <a:lstStyle/>
            <a:p>
              <a:endParaRPr lang="en-US"/>
            </a:p>
          </p:txBody>
        </p:sp>
        <p:sp>
          <p:nvSpPr>
            <p:cNvPr id="34842" name="Oval 6"/>
            <p:cNvSpPr>
              <a:spLocks noChangeArrowheads="1"/>
            </p:cNvSpPr>
            <p:nvPr/>
          </p:nvSpPr>
          <p:spPr bwMode="auto">
            <a:xfrm>
              <a:off x="2448" y="699"/>
              <a:ext cx="375" cy="300"/>
            </a:xfrm>
            <a:prstGeom prst="ellipse">
              <a:avLst/>
            </a:prstGeom>
            <a:solidFill>
              <a:srgbClr val="FF0000"/>
            </a:solidFill>
            <a:ln w="12700" algn="ctr">
              <a:solidFill>
                <a:schemeClr val="bg1"/>
              </a:solidFill>
              <a:round/>
              <a:headEnd/>
              <a:tailEnd/>
            </a:ln>
          </p:spPr>
          <p:txBody>
            <a:bodyPr lIns="0" tIns="0" rIns="0" bIns="0" anchor="ctr">
              <a:spAutoFit/>
            </a:bodyPr>
            <a:lstStyle/>
            <a:p>
              <a:endParaRPr lang="en-US"/>
            </a:p>
          </p:txBody>
        </p:sp>
        <p:sp>
          <p:nvSpPr>
            <p:cNvPr id="34843" name="Freeform 7"/>
            <p:cNvSpPr>
              <a:spLocks/>
            </p:cNvSpPr>
            <p:nvPr/>
          </p:nvSpPr>
          <p:spPr bwMode="auto">
            <a:xfrm>
              <a:off x="2559" y="654"/>
              <a:ext cx="159" cy="216"/>
            </a:xfrm>
            <a:custGeom>
              <a:avLst/>
              <a:gdLst>
                <a:gd name="T0" fmla="*/ 0 w 159"/>
                <a:gd name="T1" fmla="*/ 18 h 216"/>
                <a:gd name="T2" fmla="*/ 0 w 159"/>
                <a:gd name="T3" fmla="*/ 180 h 216"/>
                <a:gd name="T4" fmla="*/ 18 w 159"/>
                <a:gd name="T5" fmla="*/ 204 h 216"/>
                <a:gd name="T6" fmla="*/ 60 w 159"/>
                <a:gd name="T7" fmla="*/ 216 h 216"/>
                <a:gd name="T8" fmla="*/ 108 w 159"/>
                <a:gd name="T9" fmla="*/ 210 h 216"/>
                <a:gd name="T10" fmla="*/ 147 w 159"/>
                <a:gd name="T11" fmla="*/ 189 h 216"/>
                <a:gd name="T12" fmla="*/ 159 w 159"/>
                <a:gd name="T13" fmla="*/ 165 h 216"/>
                <a:gd name="T14" fmla="*/ 159 w 159"/>
                <a:gd name="T15" fmla="*/ 0 h 216"/>
                <a:gd name="T16" fmla="*/ 0 w 159"/>
                <a:gd name="T17" fmla="*/ 18 h 2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9"/>
                <a:gd name="T28" fmla="*/ 0 h 216"/>
                <a:gd name="T29" fmla="*/ 159 w 159"/>
                <a:gd name="T30" fmla="*/ 216 h 2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9" h="216">
                  <a:moveTo>
                    <a:pt x="0" y="18"/>
                  </a:moveTo>
                  <a:lnTo>
                    <a:pt x="0" y="180"/>
                  </a:lnTo>
                  <a:lnTo>
                    <a:pt x="18" y="204"/>
                  </a:lnTo>
                  <a:lnTo>
                    <a:pt x="60" y="216"/>
                  </a:lnTo>
                  <a:lnTo>
                    <a:pt x="108" y="210"/>
                  </a:lnTo>
                  <a:lnTo>
                    <a:pt x="147" y="189"/>
                  </a:lnTo>
                  <a:lnTo>
                    <a:pt x="159" y="165"/>
                  </a:lnTo>
                  <a:lnTo>
                    <a:pt x="159" y="0"/>
                  </a:lnTo>
                  <a:lnTo>
                    <a:pt x="0" y="18"/>
                  </a:lnTo>
                  <a:close/>
                </a:path>
              </a:pathLst>
            </a:custGeom>
            <a:solidFill>
              <a:srgbClr val="FF0000"/>
            </a:solidFill>
            <a:ln w="12700">
              <a:solidFill>
                <a:schemeClr val="bg1"/>
              </a:solidFill>
              <a:round/>
              <a:headEnd/>
              <a:tailEnd/>
            </a:ln>
          </p:spPr>
          <p:txBody>
            <a:bodyPr wrap="none" lIns="0" tIns="0" rIns="0" bIns="0" anchor="ctr">
              <a:spAutoFit/>
            </a:bodyPr>
            <a:lstStyle/>
            <a:p>
              <a:endParaRPr lang="en-US"/>
            </a:p>
          </p:txBody>
        </p:sp>
        <p:sp>
          <p:nvSpPr>
            <p:cNvPr id="34844" name="Line 8"/>
            <p:cNvSpPr>
              <a:spLocks noChangeShapeType="1"/>
            </p:cNvSpPr>
            <p:nvPr/>
          </p:nvSpPr>
          <p:spPr bwMode="auto">
            <a:xfrm>
              <a:off x="2637" y="999"/>
              <a:ext cx="0" cy="9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4845" name="Freeform 9"/>
            <p:cNvSpPr>
              <a:spLocks/>
            </p:cNvSpPr>
            <p:nvPr/>
          </p:nvSpPr>
          <p:spPr bwMode="auto">
            <a:xfrm>
              <a:off x="2622" y="1032"/>
              <a:ext cx="513" cy="249"/>
            </a:xfrm>
            <a:custGeom>
              <a:avLst/>
              <a:gdLst>
                <a:gd name="T0" fmla="*/ 0 w 513"/>
                <a:gd name="T1" fmla="*/ 249 h 249"/>
                <a:gd name="T2" fmla="*/ 141 w 513"/>
                <a:gd name="T3" fmla="*/ 216 h 249"/>
                <a:gd name="T4" fmla="*/ 264 w 513"/>
                <a:gd name="T5" fmla="*/ 165 h 249"/>
                <a:gd name="T6" fmla="*/ 372 w 513"/>
                <a:gd name="T7" fmla="*/ 99 h 249"/>
                <a:gd name="T8" fmla="*/ 513 w 513"/>
                <a:gd name="T9" fmla="*/ 0 h 249"/>
                <a:gd name="T10" fmla="*/ 0 60000 65536"/>
                <a:gd name="T11" fmla="*/ 0 60000 65536"/>
                <a:gd name="T12" fmla="*/ 0 60000 65536"/>
                <a:gd name="T13" fmla="*/ 0 60000 65536"/>
                <a:gd name="T14" fmla="*/ 0 60000 65536"/>
                <a:gd name="T15" fmla="*/ 0 w 513"/>
                <a:gd name="T16" fmla="*/ 0 h 249"/>
                <a:gd name="T17" fmla="*/ 513 w 513"/>
                <a:gd name="T18" fmla="*/ 249 h 249"/>
              </a:gdLst>
              <a:ahLst/>
              <a:cxnLst>
                <a:cxn ang="T10">
                  <a:pos x="T0" y="T1"/>
                </a:cxn>
                <a:cxn ang="T11">
                  <a:pos x="T2" y="T3"/>
                </a:cxn>
                <a:cxn ang="T12">
                  <a:pos x="T4" y="T5"/>
                </a:cxn>
                <a:cxn ang="T13">
                  <a:pos x="T6" y="T7"/>
                </a:cxn>
                <a:cxn ang="T14">
                  <a:pos x="T8" y="T9"/>
                </a:cxn>
              </a:cxnLst>
              <a:rect l="T15" t="T16" r="T17" b="T18"/>
              <a:pathLst>
                <a:path w="513" h="249">
                  <a:moveTo>
                    <a:pt x="0" y="249"/>
                  </a:moveTo>
                  <a:cubicBezTo>
                    <a:pt x="48" y="239"/>
                    <a:pt x="97" y="230"/>
                    <a:pt x="141" y="216"/>
                  </a:cubicBezTo>
                  <a:cubicBezTo>
                    <a:pt x="185" y="202"/>
                    <a:pt x="226" y="184"/>
                    <a:pt x="264" y="165"/>
                  </a:cubicBezTo>
                  <a:cubicBezTo>
                    <a:pt x="302" y="146"/>
                    <a:pt x="331" y="127"/>
                    <a:pt x="372" y="99"/>
                  </a:cubicBezTo>
                  <a:cubicBezTo>
                    <a:pt x="413" y="71"/>
                    <a:pt x="489" y="17"/>
                    <a:pt x="513" y="0"/>
                  </a:cubicBezTo>
                </a:path>
              </a:pathLst>
            </a:custGeom>
            <a:noFill/>
            <a:ln w="285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34846" name="Freeform 10"/>
            <p:cNvSpPr>
              <a:spLocks/>
            </p:cNvSpPr>
            <p:nvPr/>
          </p:nvSpPr>
          <p:spPr bwMode="auto">
            <a:xfrm>
              <a:off x="2685" y="1113"/>
              <a:ext cx="513" cy="249"/>
            </a:xfrm>
            <a:custGeom>
              <a:avLst/>
              <a:gdLst>
                <a:gd name="T0" fmla="*/ 0 w 513"/>
                <a:gd name="T1" fmla="*/ 249 h 249"/>
                <a:gd name="T2" fmla="*/ 141 w 513"/>
                <a:gd name="T3" fmla="*/ 216 h 249"/>
                <a:gd name="T4" fmla="*/ 264 w 513"/>
                <a:gd name="T5" fmla="*/ 165 h 249"/>
                <a:gd name="T6" fmla="*/ 372 w 513"/>
                <a:gd name="T7" fmla="*/ 99 h 249"/>
                <a:gd name="T8" fmla="*/ 513 w 513"/>
                <a:gd name="T9" fmla="*/ 0 h 249"/>
                <a:gd name="T10" fmla="*/ 0 60000 65536"/>
                <a:gd name="T11" fmla="*/ 0 60000 65536"/>
                <a:gd name="T12" fmla="*/ 0 60000 65536"/>
                <a:gd name="T13" fmla="*/ 0 60000 65536"/>
                <a:gd name="T14" fmla="*/ 0 60000 65536"/>
                <a:gd name="T15" fmla="*/ 0 w 513"/>
                <a:gd name="T16" fmla="*/ 0 h 249"/>
                <a:gd name="T17" fmla="*/ 513 w 513"/>
                <a:gd name="T18" fmla="*/ 249 h 249"/>
              </a:gdLst>
              <a:ahLst/>
              <a:cxnLst>
                <a:cxn ang="T10">
                  <a:pos x="T0" y="T1"/>
                </a:cxn>
                <a:cxn ang="T11">
                  <a:pos x="T2" y="T3"/>
                </a:cxn>
                <a:cxn ang="T12">
                  <a:pos x="T4" y="T5"/>
                </a:cxn>
                <a:cxn ang="T13">
                  <a:pos x="T6" y="T7"/>
                </a:cxn>
                <a:cxn ang="T14">
                  <a:pos x="T8" y="T9"/>
                </a:cxn>
              </a:cxnLst>
              <a:rect l="T15" t="T16" r="T17" b="T18"/>
              <a:pathLst>
                <a:path w="513" h="249">
                  <a:moveTo>
                    <a:pt x="0" y="249"/>
                  </a:moveTo>
                  <a:cubicBezTo>
                    <a:pt x="48" y="239"/>
                    <a:pt x="97" y="230"/>
                    <a:pt x="141" y="216"/>
                  </a:cubicBezTo>
                  <a:cubicBezTo>
                    <a:pt x="185" y="202"/>
                    <a:pt x="226" y="184"/>
                    <a:pt x="264" y="165"/>
                  </a:cubicBezTo>
                  <a:cubicBezTo>
                    <a:pt x="302" y="146"/>
                    <a:pt x="331" y="127"/>
                    <a:pt x="372" y="99"/>
                  </a:cubicBezTo>
                  <a:cubicBezTo>
                    <a:pt x="413" y="71"/>
                    <a:pt x="489" y="17"/>
                    <a:pt x="513" y="0"/>
                  </a:cubicBezTo>
                </a:path>
              </a:pathLst>
            </a:custGeom>
            <a:noFill/>
            <a:ln w="285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34847" name="Freeform 11"/>
            <p:cNvSpPr>
              <a:spLocks/>
            </p:cNvSpPr>
            <p:nvPr/>
          </p:nvSpPr>
          <p:spPr bwMode="auto">
            <a:xfrm>
              <a:off x="2679" y="1396"/>
              <a:ext cx="417" cy="110"/>
            </a:xfrm>
            <a:custGeom>
              <a:avLst/>
              <a:gdLst>
                <a:gd name="T0" fmla="*/ 0 w 417"/>
                <a:gd name="T1" fmla="*/ 89 h 110"/>
                <a:gd name="T2" fmla="*/ 63 w 417"/>
                <a:gd name="T3" fmla="*/ 95 h 110"/>
                <a:gd name="T4" fmla="*/ 123 w 417"/>
                <a:gd name="T5" fmla="*/ 80 h 110"/>
                <a:gd name="T6" fmla="*/ 171 w 417"/>
                <a:gd name="T7" fmla="*/ 47 h 110"/>
                <a:gd name="T8" fmla="*/ 198 w 417"/>
                <a:gd name="T9" fmla="*/ 2 h 110"/>
                <a:gd name="T10" fmla="*/ 216 w 417"/>
                <a:gd name="T11" fmla="*/ 32 h 110"/>
                <a:gd name="T12" fmla="*/ 258 w 417"/>
                <a:gd name="T13" fmla="*/ 65 h 110"/>
                <a:gd name="T14" fmla="*/ 291 w 417"/>
                <a:gd name="T15" fmla="*/ 89 h 110"/>
                <a:gd name="T16" fmla="*/ 342 w 417"/>
                <a:gd name="T17" fmla="*/ 104 h 110"/>
                <a:gd name="T18" fmla="*/ 417 w 417"/>
                <a:gd name="T19" fmla="*/ 11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7"/>
                <a:gd name="T31" fmla="*/ 0 h 110"/>
                <a:gd name="T32" fmla="*/ 417 w 417"/>
                <a:gd name="T33" fmla="*/ 110 h 1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7" h="110">
                  <a:moveTo>
                    <a:pt x="0" y="89"/>
                  </a:moveTo>
                  <a:cubicBezTo>
                    <a:pt x="21" y="92"/>
                    <a:pt x="43" y="96"/>
                    <a:pt x="63" y="95"/>
                  </a:cubicBezTo>
                  <a:cubicBezTo>
                    <a:pt x="83" y="94"/>
                    <a:pt x="105" y="88"/>
                    <a:pt x="123" y="80"/>
                  </a:cubicBezTo>
                  <a:cubicBezTo>
                    <a:pt x="141" y="72"/>
                    <a:pt x="159" y="60"/>
                    <a:pt x="171" y="47"/>
                  </a:cubicBezTo>
                  <a:cubicBezTo>
                    <a:pt x="183" y="34"/>
                    <a:pt x="191" y="4"/>
                    <a:pt x="198" y="2"/>
                  </a:cubicBezTo>
                  <a:cubicBezTo>
                    <a:pt x="205" y="0"/>
                    <a:pt x="206" y="21"/>
                    <a:pt x="216" y="32"/>
                  </a:cubicBezTo>
                  <a:cubicBezTo>
                    <a:pt x="226" y="43"/>
                    <a:pt x="246" y="56"/>
                    <a:pt x="258" y="65"/>
                  </a:cubicBezTo>
                  <a:cubicBezTo>
                    <a:pt x="270" y="74"/>
                    <a:pt x="277" y="83"/>
                    <a:pt x="291" y="89"/>
                  </a:cubicBezTo>
                  <a:cubicBezTo>
                    <a:pt x="305" y="95"/>
                    <a:pt x="321" y="100"/>
                    <a:pt x="342" y="104"/>
                  </a:cubicBezTo>
                  <a:cubicBezTo>
                    <a:pt x="363" y="108"/>
                    <a:pt x="390" y="109"/>
                    <a:pt x="417" y="110"/>
                  </a:cubicBezTo>
                </a:path>
              </a:pathLst>
            </a:cu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34848" name="Freeform 12"/>
            <p:cNvSpPr>
              <a:spLocks/>
            </p:cNvSpPr>
            <p:nvPr/>
          </p:nvSpPr>
          <p:spPr bwMode="auto">
            <a:xfrm>
              <a:off x="2577" y="939"/>
              <a:ext cx="513" cy="249"/>
            </a:xfrm>
            <a:custGeom>
              <a:avLst/>
              <a:gdLst>
                <a:gd name="T0" fmla="*/ 0 w 513"/>
                <a:gd name="T1" fmla="*/ 249 h 249"/>
                <a:gd name="T2" fmla="*/ 141 w 513"/>
                <a:gd name="T3" fmla="*/ 216 h 249"/>
                <a:gd name="T4" fmla="*/ 264 w 513"/>
                <a:gd name="T5" fmla="*/ 165 h 249"/>
                <a:gd name="T6" fmla="*/ 372 w 513"/>
                <a:gd name="T7" fmla="*/ 99 h 249"/>
                <a:gd name="T8" fmla="*/ 513 w 513"/>
                <a:gd name="T9" fmla="*/ 0 h 249"/>
                <a:gd name="T10" fmla="*/ 0 60000 65536"/>
                <a:gd name="T11" fmla="*/ 0 60000 65536"/>
                <a:gd name="T12" fmla="*/ 0 60000 65536"/>
                <a:gd name="T13" fmla="*/ 0 60000 65536"/>
                <a:gd name="T14" fmla="*/ 0 60000 65536"/>
                <a:gd name="T15" fmla="*/ 0 w 513"/>
                <a:gd name="T16" fmla="*/ 0 h 249"/>
                <a:gd name="T17" fmla="*/ 513 w 513"/>
                <a:gd name="T18" fmla="*/ 249 h 249"/>
              </a:gdLst>
              <a:ahLst/>
              <a:cxnLst>
                <a:cxn ang="T10">
                  <a:pos x="T0" y="T1"/>
                </a:cxn>
                <a:cxn ang="T11">
                  <a:pos x="T2" y="T3"/>
                </a:cxn>
                <a:cxn ang="T12">
                  <a:pos x="T4" y="T5"/>
                </a:cxn>
                <a:cxn ang="T13">
                  <a:pos x="T6" y="T7"/>
                </a:cxn>
                <a:cxn ang="T14">
                  <a:pos x="T8" y="T9"/>
                </a:cxn>
              </a:cxnLst>
              <a:rect l="T15" t="T16" r="T17" b="T18"/>
              <a:pathLst>
                <a:path w="513" h="249">
                  <a:moveTo>
                    <a:pt x="0" y="249"/>
                  </a:moveTo>
                  <a:cubicBezTo>
                    <a:pt x="48" y="239"/>
                    <a:pt x="97" y="230"/>
                    <a:pt x="141" y="216"/>
                  </a:cubicBezTo>
                  <a:cubicBezTo>
                    <a:pt x="185" y="202"/>
                    <a:pt x="226" y="184"/>
                    <a:pt x="264" y="165"/>
                  </a:cubicBezTo>
                  <a:cubicBezTo>
                    <a:pt x="302" y="146"/>
                    <a:pt x="331" y="127"/>
                    <a:pt x="372" y="99"/>
                  </a:cubicBezTo>
                  <a:cubicBezTo>
                    <a:pt x="413" y="71"/>
                    <a:pt x="489" y="17"/>
                    <a:pt x="513" y="0"/>
                  </a:cubicBezTo>
                </a:path>
              </a:pathLst>
            </a:custGeom>
            <a:noFill/>
            <a:ln w="285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34849" name="Oval 13"/>
            <p:cNvSpPr>
              <a:spLocks noChangeArrowheads="1"/>
            </p:cNvSpPr>
            <p:nvPr/>
          </p:nvSpPr>
          <p:spPr bwMode="auto">
            <a:xfrm>
              <a:off x="2502" y="507"/>
              <a:ext cx="276" cy="222"/>
            </a:xfrm>
            <a:prstGeom prst="ellipse">
              <a:avLst/>
            </a:prstGeom>
            <a:solidFill>
              <a:srgbClr val="FF0000"/>
            </a:solidFill>
            <a:ln w="12700" algn="ctr">
              <a:solidFill>
                <a:schemeClr val="bg1"/>
              </a:solidFill>
              <a:round/>
              <a:headEnd/>
              <a:tailEnd/>
            </a:ln>
          </p:spPr>
          <p:txBody>
            <a:bodyPr lIns="0" tIns="0" rIns="0" bIns="0" anchor="ctr">
              <a:spAutoFit/>
            </a:bodyPr>
            <a:lstStyle/>
            <a:p>
              <a:endParaRPr lang="en-US"/>
            </a:p>
          </p:txBody>
        </p:sp>
      </p:grpSp>
      <p:grpSp>
        <p:nvGrpSpPr>
          <p:cNvPr id="34821" name="Group 14"/>
          <p:cNvGrpSpPr>
            <a:grpSpLocks/>
          </p:cNvGrpSpPr>
          <p:nvPr/>
        </p:nvGrpSpPr>
        <p:grpSpPr bwMode="auto">
          <a:xfrm>
            <a:off x="7554913" y="376238"/>
            <a:ext cx="928687" cy="827087"/>
            <a:chOff x="2322" y="507"/>
            <a:chExt cx="1203" cy="1071"/>
          </a:xfrm>
        </p:grpSpPr>
        <p:sp>
          <p:nvSpPr>
            <p:cNvPr id="34832" name="Freeform 15"/>
            <p:cNvSpPr>
              <a:spLocks/>
            </p:cNvSpPr>
            <p:nvPr/>
          </p:nvSpPr>
          <p:spPr bwMode="auto">
            <a:xfrm>
              <a:off x="2322" y="600"/>
              <a:ext cx="1203" cy="978"/>
            </a:xfrm>
            <a:custGeom>
              <a:avLst/>
              <a:gdLst>
                <a:gd name="T0" fmla="*/ 0 w 1203"/>
                <a:gd name="T1" fmla="*/ 351 h 978"/>
                <a:gd name="T2" fmla="*/ 474 w 1203"/>
                <a:gd name="T3" fmla="*/ 168 h 978"/>
                <a:gd name="T4" fmla="*/ 609 w 1203"/>
                <a:gd name="T5" fmla="*/ 90 h 978"/>
                <a:gd name="T6" fmla="*/ 723 w 1203"/>
                <a:gd name="T7" fmla="*/ 0 h 978"/>
                <a:gd name="T8" fmla="*/ 801 w 1203"/>
                <a:gd name="T9" fmla="*/ 231 h 978"/>
                <a:gd name="T10" fmla="*/ 882 w 1203"/>
                <a:gd name="T11" fmla="*/ 405 h 978"/>
                <a:gd name="T12" fmla="*/ 939 w 1203"/>
                <a:gd name="T13" fmla="*/ 480 h 978"/>
                <a:gd name="T14" fmla="*/ 1044 w 1203"/>
                <a:gd name="T15" fmla="*/ 558 h 978"/>
                <a:gd name="T16" fmla="*/ 1116 w 1203"/>
                <a:gd name="T17" fmla="*/ 582 h 978"/>
                <a:gd name="T18" fmla="*/ 1203 w 1203"/>
                <a:gd name="T19" fmla="*/ 597 h 978"/>
                <a:gd name="T20" fmla="*/ 1095 w 1203"/>
                <a:gd name="T21" fmla="*/ 693 h 978"/>
                <a:gd name="T22" fmla="*/ 957 w 1203"/>
                <a:gd name="T23" fmla="*/ 810 h 978"/>
                <a:gd name="T24" fmla="*/ 852 w 1203"/>
                <a:gd name="T25" fmla="*/ 873 h 978"/>
                <a:gd name="T26" fmla="*/ 756 w 1203"/>
                <a:gd name="T27" fmla="*/ 918 h 978"/>
                <a:gd name="T28" fmla="*/ 648 w 1203"/>
                <a:gd name="T29" fmla="*/ 960 h 978"/>
                <a:gd name="T30" fmla="*/ 555 w 1203"/>
                <a:gd name="T31" fmla="*/ 978 h 978"/>
                <a:gd name="T32" fmla="*/ 471 w 1203"/>
                <a:gd name="T33" fmla="*/ 969 h 978"/>
                <a:gd name="T34" fmla="*/ 402 w 1203"/>
                <a:gd name="T35" fmla="*/ 927 h 978"/>
                <a:gd name="T36" fmla="*/ 303 w 1203"/>
                <a:gd name="T37" fmla="*/ 837 h 978"/>
                <a:gd name="T38" fmla="*/ 213 w 1203"/>
                <a:gd name="T39" fmla="*/ 702 h 978"/>
                <a:gd name="T40" fmla="*/ 99 w 1203"/>
                <a:gd name="T41" fmla="*/ 546 h 978"/>
                <a:gd name="T42" fmla="*/ 36 w 1203"/>
                <a:gd name="T43" fmla="*/ 435 h 978"/>
                <a:gd name="T44" fmla="*/ 0 w 1203"/>
                <a:gd name="T45" fmla="*/ 351 h 97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03"/>
                <a:gd name="T70" fmla="*/ 0 h 978"/>
                <a:gd name="T71" fmla="*/ 1203 w 1203"/>
                <a:gd name="T72" fmla="*/ 978 h 97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03" h="978">
                  <a:moveTo>
                    <a:pt x="0" y="351"/>
                  </a:moveTo>
                  <a:lnTo>
                    <a:pt x="474" y="168"/>
                  </a:lnTo>
                  <a:lnTo>
                    <a:pt x="609" y="90"/>
                  </a:lnTo>
                  <a:lnTo>
                    <a:pt x="723" y="0"/>
                  </a:lnTo>
                  <a:lnTo>
                    <a:pt x="801" y="231"/>
                  </a:lnTo>
                  <a:lnTo>
                    <a:pt x="882" y="405"/>
                  </a:lnTo>
                  <a:lnTo>
                    <a:pt x="939" y="480"/>
                  </a:lnTo>
                  <a:lnTo>
                    <a:pt x="1044" y="558"/>
                  </a:lnTo>
                  <a:lnTo>
                    <a:pt x="1116" y="582"/>
                  </a:lnTo>
                  <a:lnTo>
                    <a:pt x="1203" y="597"/>
                  </a:lnTo>
                  <a:lnTo>
                    <a:pt x="1095" y="693"/>
                  </a:lnTo>
                  <a:lnTo>
                    <a:pt x="957" y="810"/>
                  </a:lnTo>
                  <a:lnTo>
                    <a:pt x="852" y="873"/>
                  </a:lnTo>
                  <a:lnTo>
                    <a:pt x="756" y="918"/>
                  </a:lnTo>
                  <a:lnTo>
                    <a:pt x="648" y="960"/>
                  </a:lnTo>
                  <a:lnTo>
                    <a:pt x="555" y="978"/>
                  </a:lnTo>
                  <a:lnTo>
                    <a:pt x="471" y="969"/>
                  </a:lnTo>
                  <a:lnTo>
                    <a:pt x="402" y="927"/>
                  </a:lnTo>
                  <a:lnTo>
                    <a:pt x="303" y="837"/>
                  </a:lnTo>
                  <a:lnTo>
                    <a:pt x="213" y="702"/>
                  </a:lnTo>
                  <a:lnTo>
                    <a:pt x="99" y="546"/>
                  </a:lnTo>
                  <a:lnTo>
                    <a:pt x="36" y="435"/>
                  </a:lnTo>
                  <a:lnTo>
                    <a:pt x="0" y="351"/>
                  </a:lnTo>
                  <a:close/>
                </a:path>
              </a:pathLst>
            </a:custGeom>
            <a:solidFill>
              <a:srgbClr val="FFFFCC"/>
            </a:solidFill>
            <a:ln w="12700">
              <a:solidFill>
                <a:schemeClr val="bg1"/>
              </a:solidFill>
              <a:round/>
              <a:headEnd/>
              <a:tailEnd/>
            </a:ln>
          </p:spPr>
          <p:txBody>
            <a:bodyPr wrap="none" lIns="0" tIns="0" rIns="0" bIns="0" anchor="ctr">
              <a:spAutoFit/>
            </a:bodyPr>
            <a:lstStyle/>
            <a:p>
              <a:endParaRPr lang="en-US"/>
            </a:p>
          </p:txBody>
        </p:sp>
        <p:sp>
          <p:nvSpPr>
            <p:cNvPr id="34833" name="Oval 16"/>
            <p:cNvSpPr>
              <a:spLocks noChangeArrowheads="1"/>
            </p:cNvSpPr>
            <p:nvPr/>
          </p:nvSpPr>
          <p:spPr bwMode="auto">
            <a:xfrm>
              <a:off x="2448" y="699"/>
              <a:ext cx="375" cy="300"/>
            </a:xfrm>
            <a:prstGeom prst="ellipse">
              <a:avLst/>
            </a:prstGeom>
            <a:solidFill>
              <a:srgbClr val="FF0000"/>
            </a:solidFill>
            <a:ln w="12700" algn="ctr">
              <a:solidFill>
                <a:schemeClr val="bg1"/>
              </a:solidFill>
              <a:round/>
              <a:headEnd/>
              <a:tailEnd/>
            </a:ln>
          </p:spPr>
          <p:txBody>
            <a:bodyPr lIns="0" tIns="0" rIns="0" bIns="0" anchor="ctr">
              <a:spAutoFit/>
            </a:bodyPr>
            <a:lstStyle/>
            <a:p>
              <a:endParaRPr lang="en-US"/>
            </a:p>
          </p:txBody>
        </p:sp>
        <p:sp>
          <p:nvSpPr>
            <p:cNvPr id="34834" name="Freeform 17"/>
            <p:cNvSpPr>
              <a:spLocks/>
            </p:cNvSpPr>
            <p:nvPr/>
          </p:nvSpPr>
          <p:spPr bwMode="auto">
            <a:xfrm>
              <a:off x="2559" y="654"/>
              <a:ext cx="159" cy="216"/>
            </a:xfrm>
            <a:custGeom>
              <a:avLst/>
              <a:gdLst>
                <a:gd name="T0" fmla="*/ 0 w 159"/>
                <a:gd name="T1" fmla="*/ 18 h 216"/>
                <a:gd name="T2" fmla="*/ 0 w 159"/>
                <a:gd name="T3" fmla="*/ 180 h 216"/>
                <a:gd name="T4" fmla="*/ 18 w 159"/>
                <a:gd name="T5" fmla="*/ 204 h 216"/>
                <a:gd name="T6" fmla="*/ 60 w 159"/>
                <a:gd name="T7" fmla="*/ 216 h 216"/>
                <a:gd name="T8" fmla="*/ 108 w 159"/>
                <a:gd name="T9" fmla="*/ 210 h 216"/>
                <a:gd name="T10" fmla="*/ 147 w 159"/>
                <a:gd name="T11" fmla="*/ 189 h 216"/>
                <a:gd name="T12" fmla="*/ 159 w 159"/>
                <a:gd name="T13" fmla="*/ 165 h 216"/>
                <a:gd name="T14" fmla="*/ 159 w 159"/>
                <a:gd name="T15" fmla="*/ 0 h 216"/>
                <a:gd name="T16" fmla="*/ 0 w 159"/>
                <a:gd name="T17" fmla="*/ 18 h 2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9"/>
                <a:gd name="T28" fmla="*/ 0 h 216"/>
                <a:gd name="T29" fmla="*/ 159 w 159"/>
                <a:gd name="T30" fmla="*/ 216 h 2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9" h="216">
                  <a:moveTo>
                    <a:pt x="0" y="18"/>
                  </a:moveTo>
                  <a:lnTo>
                    <a:pt x="0" y="180"/>
                  </a:lnTo>
                  <a:lnTo>
                    <a:pt x="18" y="204"/>
                  </a:lnTo>
                  <a:lnTo>
                    <a:pt x="60" y="216"/>
                  </a:lnTo>
                  <a:lnTo>
                    <a:pt x="108" y="210"/>
                  </a:lnTo>
                  <a:lnTo>
                    <a:pt x="147" y="189"/>
                  </a:lnTo>
                  <a:lnTo>
                    <a:pt x="159" y="165"/>
                  </a:lnTo>
                  <a:lnTo>
                    <a:pt x="159" y="0"/>
                  </a:lnTo>
                  <a:lnTo>
                    <a:pt x="0" y="18"/>
                  </a:lnTo>
                  <a:close/>
                </a:path>
              </a:pathLst>
            </a:custGeom>
            <a:solidFill>
              <a:srgbClr val="FF0000"/>
            </a:solidFill>
            <a:ln w="12700">
              <a:solidFill>
                <a:schemeClr val="bg1"/>
              </a:solidFill>
              <a:round/>
              <a:headEnd/>
              <a:tailEnd/>
            </a:ln>
          </p:spPr>
          <p:txBody>
            <a:bodyPr wrap="none" lIns="0" tIns="0" rIns="0" bIns="0" anchor="ctr">
              <a:spAutoFit/>
            </a:bodyPr>
            <a:lstStyle/>
            <a:p>
              <a:endParaRPr lang="en-US"/>
            </a:p>
          </p:txBody>
        </p:sp>
        <p:sp>
          <p:nvSpPr>
            <p:cNvPr id="34835" name="Line 18"/>
            <p:cNvSpPr>
              <a:spLocks noChangeShapeType="1"/>
            </p:cNvSpPr>
            <p:nvPr/>
          </p:nvSpPr>
          <p:spPr bwMode="auto">
            <a:xfrm>
              <a:off x="2637" y="999"/>
              <a:ext cx="0" cy="9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4836" name="Freeform 19"/>
            <p:cNvSpPr>
              <a:spLocks/>
            </p:cNvSpPr>
            <p:nvPr/>
          </p:nvSpPr>
          <p:spPr bwMode="auto">
            <a:xfrm>
              <a:off x="2622" y="1032"/>
              <a:ext cx="513" cy="249"/>
            </a:xfrm>
            <a:custGeom>
              <a:avLst/>
              <a:gdLst>
                <a:gd name="T0" fmla="*/ 0 w 513"/>
                <a:gd name="T1" fmla="*/ 249 h 249"/>
                <a:gd name="T2" fmla="*/ 141 w 513"/>
                <a:gd name="T3" fmla="*/ 216 h 249"/>
                <a:gd name="T4" fmla="*/ 264 w 513"/>
                <a:gd name="T5" fmla="*/ 165 h 249"/>
                <a:gd name="T6" fmla="*/ 372 w 513"/>
                <a:gd name="T7" fmla="*/ 99 h 249"/>
                <a:gd name="T8" fmla="*/ 513 w 513"/>
                <a:gd name="T9" fmla="*/ 0 h 249"/>
                <a:gd name="T10" fmla="*/ 0 60000 65536"/>
                <a:gd name="T11" fmla="*/ 0 60000 65536"/>
                <a:gd name="T12" fmla="*/ 0 60000 65536"/>
                <a:gd name="T13" fmla="*/ 0 60000 65536"/>
                <a:gd name="T14" fmla="*/ 0 60000 65536"/>
                <a:gd name="T15" fmla="*/ 0 w 513"/>
                <a:gd name="T16" fmla="*/ 0 h 249"/>
                <a:gd name="T17" fmla="*/ 513 w 513"/>
                <a:gd name="T18" fmla="*/ 249 h 249"/>
              </a:gdLst>
              <a:ahLst/>
              <a:cxnLst>
                <a:cxn ang="T10">
                  <a:pos x="T0" y="T1"/>
                </a:cxn>
                <a:cxn ang="T11">
                  <a:pos x="T2" y="T3"/>
                </a:cxn>
                <a:cxn ang="T12">
                  <a:pos x="T4" y="T5"/>
                </a:cxn>
                <a:cxn ang="T13">
                  <a:pos x="T6" y="T7"/>
                </a:cxn>
                <a:cxn ang="T14">
                  <a:pos x="T8" y="T9"/>
                </a:cxn>
              </a:cxnLst>
              <a:rect l="T15" t="T16" r="T17" b="T18"/>
              <a:pathLst>
                <a:path w="513" h="249">
                  <a:moveTo>
                    <a:pt x="0" y="249"/>
                  </a:moveTo>
                  <a:cubicBezTo>
                    <a:pt x="48" y="239"/>
                    <a:pt x="97" y="230"/>
                    <a:pt x="141" y="216"/>
                  </a:cubicBezTo>
                  <a:cubicBezTo>
                    <a:pt x="185" y="202"/>
                    <a:pt x="226" y="184"/>
                    <a:pt x="264" y="165"/>
                  </a:cubicBezTo>
                  <a:cubicBezTo>
                    <a:pt x="302" y="146"/>
                    <a:pt x="331" y="127"/>
                    <a:pt x="372" y="99"/>
                  </a:cubicBezTo>
                  <a:cubicBezTo>
                    <a:pt x="413" y="71"/>
                    <a:pt x="489" y="17"/>
                    <a:pt x="513" y="0"/>
                  </a:cubicBezTo>
                </a:path>
              </a:pathLst>
            </a:custGeom>
            <a:noFill/>
            <a:ln w="285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34837" name="Freeform 20"/>
            <p:cNvSpPr>
              <a:spLocks/>
            </p:cNvSpPr>
            <p:nvPr/>
          </p:nvSpPr>
          <p:spPr bwMode="auto">
            <a:xfrm>
              <a:off x="2685" y="1113"/>
              <a:ext cx="513" cy="249"/>
            </a:xfrm>
            <a:custGeom>
              <a:avLst/>
              <a:gdLst>
                <a:gd name="T0" fmla="*/ 0 w 513"/>
                <a:gd name="T1" fmla="*/ 249 h 249"/>
                <a:gd name="T2" fmla="*/ 141 w 513"/>
                <a:gd name="T3" fmla="*/ 216 h 249"/>
                <a:gd name="T4" fmla="*/ 264 w 513"/>
                <a:gd name="T5" fmla="*/ 165 h 249"/>
                <a:gd name="T6" fmla="*/ 372 w 513"/>
                <a:gd name="T7" fmla="*/ 99 h 249"/>
                <a:gd name="T8" fmla="*/ 513 w 513"/>
                <a:gd name="T9" fmla="*/ 0 h 249"/>
                <a:gd name="T10" fmla="*/ 0 60000 65536"/>
                <a:gd name="T11" fmla="*/ 0 60000 65536"/>
                <a:gd name="T12" fmla="*/ 0 60000 65536"/>
                <a:gd name="T13" fmla="*/ 0 60000 65536"/>
                <a:gd name="T14" fmla="*/ 0 60000 65536"/>
                <a:gd name="T15" fmla="*/ 0 w 513"/>
                <a:gd name="T16" fmla="*/ 0 h 249"/>
                <a:gd name="T17" fmla="*/ 513 w 513"/>
                <a:gd name="T18" fmla="*/ 249 h 249"/>
              </a:gdLst>
              <a:ahLst/>
              <a:cxnLst>
                <a:cxn ang="T10">
                  <a:pos x="T0" y="T1"/>
                </a:cxn>
                <a:cxn ang="T11">
                  <a:pos x="T2" y="T3"/>
                </a:cxn>
                <a:cxn ang="T12">
                  <a:pos x="T4" y="T5"/>
                </a:cxn>
                <a:cxn ang="T13">
                  <a:pos x="T6" y="T7"/>
                </a:cxn>
                <a:cxn ang="T14">
                  <a:pos x="T8" y="T9"/>
                </a:cxn>
              </a:cxnLst>
              <a:rect l="T15" t="T16" r="T17" b="T18"/>
              <a:pathLst>
                <a:path w="513" h="249">
                  <a:moveTo>
                    <a:pt x="0" y="249"/>
                  </a:moveTo>
                  <a:cubicBezTo>
                    <a:pt x="48" y="239"/>
                    <a:pt x="97" y="230"/>
                    <a:pt x="141" y="216"/>
                  </a:cubicBezTo>
                  <a:cubicBezTo>
                    <a:pt x="185" y="202"/>
                    <a:pt x="226" y="184"/>
                    <a:pt x="264" y="165"/>
                  </a:cubicBezTo>
                  <a:cubicBezTo>
                    <a:pt x="302" y="146"/>
                    <a:pt x="331" y="127"/>
                    <a:pt x="372" y="99"/>
                  </a:cubicBezTo>
                  <a:cubicBezTo>
                    <a:pt x="413" y="71"/>
                    <a:pt x="489" y="17"/>
                    <a:pt x="513" y="0"/>
                  </a:cubicBezTo>
                </a:path>
              </a:pathLst>
            </a:custGeom>
            <a:noFill/>
            <a:ln w="285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34838" name="Freeform 21"/>
            <p:cNvSpPr>
              <a:spLocks/>
            </p:cNvSpPr>
            <p:nvPr/>
          </p:nvSpPr>
          <p:spPr bwMode="auto">
            <a:xfrm>
              <a:off x="2679" y="1396"/>
              <a:ext cx="417" cy="110"/>
            </a:xfrm>
            <a:custGeom>
              <a:avLst/>
              <a:gdLst>
                <a:gd name="T0" fmla="*/ 0 w 417"/>
                <a:gd name="T1" fmla="*/ 89 h 110"/>
                <a:gd name="T2" fmla="*/ 63 w 417"/>
                <a:gd name="T3" fmla="*/ 95 h 110"/>
                <a:gd name="T4" fmla="*/ 123 w 417"/>
                <a:gd name="T5" fmla="*/ 80 h 110"/>
                <a:gd name="T6" fmla="*/ 171 w 417"/>
                <a:gd name="T7" fmla="*/ 47 h 110"/>
                <a:gd name="T8" fmla="*/ 198 w 417"/>
                <a:gd name="T9" fmla="*/ 2 h 110"/>
                <a:gd name="T10" fmla="*/ 216 w 417"/>
                <a:gd name="T11" fmla="*/ 32 h 110"/>
                <a:gd name="T12" fmla="*/ 258 w 417"/>
                <a:gd name="T13" fmla="*/ 65 h 110"/>
                <a:gd name="T14" fmla="*/ 291 w 417"/>
                <a:gd name="T15" fmla="*/ 89 h 110"/>
                <a:gd name="T16" fmla="*/ 342 w 417"/>
                <a:gd name="T17" fmla="*/ 104 h 110"/>
                <a:gd name="T18" fmla="*/ 417 w 417"/>
                <a:gd name="T19" fmla="*/ 11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7"/>
                <a:gd name="T31" fmla="*/ 0 h 110"/>
                <a:gd name="T32" fmla="*/ 417 w 417"/>
                <a:gd name="T33" fmla="*/ 110 h 1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7" h="110">
                  <a:moveTo>
                    <a:pt x="0" y="89"/>
                  </a:moveTo>
                  <a:cubicBezTo>
                    <a:pt x="21" y="92"/>
                    <a:pt x="43" y="96"/>
                    <a:pt x="63" y="95"/>
                  </a:cubicBezTo>
                  <a:cubicBezTo>
                    <a:pt x="83" y="94"/>
                    <a:pt x="105" y="88"/>
                    <a:pt x="123" y="80"/>
                  </a:cubicBezTo>
                  <a:cubicBezTo>
                    <a:pt x="141" y="72"/>
                    <a:pt x="159" y="60"/>
                    <a:pt x="171" y="47"/>
                  </a:cubicBezTo>
                  <a:cubicBezTo>
                    <a:pt x="183" y="34"/>
                    <a:pt x="191" y="4"/>
                    <a:pt x="198" y="2"/>
                  </a:cubicBezTo>
                  <a:cubicBezTo>
                    <a:pt x="205" y="0"/>
                    <a:pt x="206" y="21"/>
                    <a:pt x="216" y="32"/>
                  </a:cubicBezTo>
                  <a:cubicBezTo>
                    <a:pt x="226" y="43"/>
                    <a:pt x="246" y="56"/>
                    <a:pt x="258" y="65"/>
                  </a:cubicBezTo>
                  <a:cubicBezTo>
                    <a:pt x="270" y="74"/>
                    <a:pt x="277" y="83"/>
                    <a:pt x="291" y="89"/>
                  </a:cubicBezTo>
                  <a:cubicBezTo>
                    <a:pt x="305" y="95"/>
                    <a:pt x="321" y="100"/>
                    <a:pt x="342" y="104"/>
                  </a:cubicBezTo>
                  <a:cubicBezTo>
                    <a:pt x="363" y="108"/>
                    <a:pt x="390" y="109"/>
                    <a:pt x="417" y="110"/>
                  </a:cubicBezTo>
                </a:path>
              </a:pathLst>
            </a:cu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34839" name="Freeform 22"/>
            <p:cNvSpPr>
              <a:spLocks/>
            </p:cNvSpPr>
            <p:nvPr/>
          </p:nvSpPr>
          <p:spPr bwMode="auto">
            <a:xfrm>
              <a:off x="2577" y="939"/>
              <a:ext cx="513" cy="249"/>
            </a:xfrm>
            <a:custGeom>
              <a:avLst/>
              <a:gdLst>
                <a:gd name="T0" fmla="*/ 0 w 513"/>
                <a:gd name="T1" fmla="*/ 249 h 249"/>
                <a:gd name="T2" fmla="*/ 141 w 513"/>
                <a:gd name="T3" fmla="*/ 216 h 249"/>
                <a:gd name="T4" fmla="*/ 264 w 513"/>
                <a:gd name="T5" fmla="*/ 165 h 249"/>
                <a:gd name="T6" fmla="*/ 372 w 513"/>
                <a:gd name="T7" fmla="*/ 99 h 249"/>
                <a:gd name="T8" fmla="*/ 513 w 513"/>
                <a:gd name="T9" fmla="*/ 0 h 249"/>
                <a:gd name="T10" fmla="*/ 0 60000 65536"/>
                <a:gd name="T11" fmla="*/ 0 60000 65536"/>
                <a:gd name="T12" fmla="*/ 0 60000 65536"/>
                <a:gd name="T13" fmla="*/ 0 60000 65536"/>
                <a:gd name="T14" fmla="*/ 0 60000 65536"/>
                <a:gd name="T15" fmla="*/ 0 w 513"/>
                <a:gd name="T16" fmla="*/ 0 h 249"/>
                <a:gd name="T17" fmla="*/ 513 w 513"/>
                <a:gd name="T18" fmla="*/ 249 h 249"/>
              </a:gdLst>
              <a:ahLst/>
              <a:cxnLst>
                <a:cxn ang="T10">
                  <a:pos x="T0" y="T1"/>
                </a:cxn>
                <a:cxn ang="T11">
                  <a:pos x="T2" y="T3"/>
                </a:cxn>
                <a:cxn ang="T12">
                  <a:pos x="T4" y="T5"/>
                </a:cxn>
                <a:cxn ang="T13">
                  <a:pos x="T6" y="T7"/>
                </a:cxn>
                <a:cxn ang="T14">
                  <a:pos x="T8" y="T9"/>
                </a:cxn>
              </a:cxnLst>
              <a:rect l="T15" t="T16" r="T17" b="T18"/>
              <a:pathLst>
                <a:path w="513" h="249">
                  <a:moveTo>
                    <a:pt x="0" y="249"/>
                  </a:moveTo>
                  <a:cubicBezTo>
                    <a:pt x="48" y="239"/>
                    <a:pt x="97" y="230"/>
                    <a:pt x="141" y="216"/>
                  </a:cubicBezTo>
                  <a:cubicBezTo>
                    <a:pt x="185" y="202"/>
                    <a:pt x="226" y="184"/>
                    <a:pt x="264" y="165"/>
                  </a:cubicBezTo>
                  <a:cubicBezTo>
                    <a:pt x="302" y="146"/>
                    <a:pt x="331" y="127"/>
                    <a:pt x="372" y="99"/>
                  </a:cubicBezTo>
                  <a:cubicBezTo>
                    <a:pt x="413" y="71"/>
                    <a:pt x="489" y="17"/>
                    <a:pt x="513" y="0"/>
                  </a:cubicBezTo>
                </a:path>
              </a:pathLst>
            </a:custGeom>
            <a:noFill/>
            <a:ln w="285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34840" name="Oval 23"/>
            <p:cNvSpPr>
              <a:spLocks noChangeArrowheads="1"/>
            </p:cNvSpPr>
            <p:nvPr/>
          </p:nvSpPr>
          <p:spPr bwMode="auto">
            <a:xfrm>
              <a:off x="2502" y="507"/>
              <a:ext cx="276" cy="222"/>
            </a:xfrm>
            <a:prstGeom prst="ellipse">
              <a:avLst/>
            </a:prstGeom>
            <a:solidFill>
              <a:srgbClr val="FF0000"/>
            </a:solidFill>
            <a:ln w="12700" algn="ctr">
              <a:solidFill>
                <a:schemeClr val="bg1"/>
              </a:solidFill>
              <a:round/>
              <a:headEnd/>
              <a:tailEnd/>
            </a:ln>
          </p:spPr>
          <p:txBody>
            <a:bodyPr lIns="0" tIns="0" rIns="0" bIns="0" anchor="ctr">
              <a:spAutoFit/>
            </a:bodyPr>
            <a:lstStyle/>
            <a:p>
              <a:endParaRPr lang="en-US"/>
            </a:p>
          </p:txBody>
        </p:sp>
      </p:grpSp>
      <p:grpSp>
        <p:nvGrpSpPr>
          <p:cNvPr id="34822" name="Group 24"/>
          <p:cNvGrpSpPr>
            <a:grpSpLocks/>
          </p:cNvGrpSpPr>
          <p:nvPr/>
        </p:nvGrpSpPr>
        <p:grpSpPr bwMode="auto">
          <a:xfrm>
            <a:off x="8116888" y="636588"/>
            <a:ext cx="928687" cy="827087"/>
            <a:chOff x="2322" y="507"/>
            <a:chExt cx="1203" cy="1071"/>
          </a:xfrm>
        </p:grpSpPr>
        <p:sp>
          <p:nvSpPr>
            <p:cNvPr id="34823" name="Freeform 25"/>
            <p:cNvSpPr>
              <a:spLocks/>
            </p:cNvSpPr>
            <p:nvPr/>
          </p:nvSpPr>
          <p:spPr bwMode="auto">
            <a:xfrm>
              <a:off x="2322" y="600"/>
              <a:ext cx="1203" cy="978"/>
            </a:xfrm>
            <a:custGeom>
              <a:avLst/>
              <a:gdLst>
                <a:gd name="T0" fmla="*/ 0 w 1203"/>
                <a:gd name="T1" fmla="*/ 351 h 978"/>
                <a:gd name="T2" fmla="*/ 474 w 1203"/>
                <a:gd name="T3" fmla="*/ 168 h 978"/>
                <a:gd name="T4" fmla="*/ 609 w 1203"/>
                <a:gd name="T5" fmla="*/ 90 h 978"/>
                <a:gd name="T6" fmla="*/ 723 w 1203"/>
                <a:gd name="T7" fmla="*/ 0 h 978"/>
                <a:gd name="T8" fmla="*/ 801 w 1203"/>
                <a:gd name="T9" fmla="*/ 231 h 978"/>
                <a:gd name="T10" fmla="*/ 882 w 1203"/>
                <a:gd name="T11" fmla="*/ 405 h 978"/>
                <a:gd name="T12" fmla="*/ 939 w 1203"/>
                <a:gd name="T13" fmla="*/ 480 h 978"/>
                <a:gd name="T14" fmla="*/ 1044 w 1203"/>
                <a:gd name="T15" fmla="*/ 558 h 978"/>
                <a:gd name="T16" fmla="*/ 1116 w 1203"/>
                <a:gd name="T17" fmla="*/ 582 h 978"/>
                <a:gd name="T18" fmla="*/ 1203 w 1203"/>
                <a:gd name="T19" fmla="*/ 597 h 978"/>
                <a:gd name="T20" fmla="*/ 1095 w 1203"/>
                <a:gd name="T21" fmla="*/ 693 h 978"/>
                <a:gd name="T22" fmla="*/ 957 w 1203"/>
                <a:gd name="T23" fmla="*/ 810 h 978"/>
                <a:gd name="T24" fmla="*/ 852 w 1203"/>
                <a:gd name="T25" fmla="*/ 873 h 978"/>
                <a:gd name="T26" fmla="*/ 756 w 1203"/>
                <a:gd name="T27" fmla="*/ 918 h 978"/>
                <a:gd name="T28" fmla="*/ 648 w 1203"/>
                <a:gd name="T29" fmla="*/ 960 h 978"/>
                <a:gd name="T30" fmla="*/ 555 w 1203"/>
                <a:gd name="T31" fmla="*/ 978 h 978"/>
                <a:gd name="T32" fmla="*/ 471 w 1203"/>
                <a:gd name="T33" fmla="*/ 969 h 978"/>
                <a:gd name="T34" fmla="*/ 402 w 1203"/>
                <a:gd name="T35" fmla="*/ 927 h 978"/>
                <a:gd name="T36" fmla="*/ 303 w 1203"/>
                <a:gd name="T37" fmla="*/ 837 h 978"/>
                <a:gd name="T38" fmla="*/ 213 w 1203"/>
                <a:gd name="T39" fmla="*/ 702 h 978"/>
                <a:gd name="T40" fmla="*/ 99 w 1203"/>
                <a:gd name="T41" fmla="*/ 546 h 978"/>
                <a:gd name="T42" fmla="*/ 36 w 1203"/>
                <a:gd name="T43" fmla="*/ 435 h 978"/>
                <a:gd name="T44" fmla="*/ 0 w 1203"/>
                <a:gd name="T45" fmla="*/ 351 h 97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03"/>
                <a:gd name="T70" fmla="*/ 0 h 978"/>
                <a:gd name="T71" fmla="*/ 1203 w 1203"/>
                <a:gd name="T72" fmla="*/ 978 h 97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03" h="978">
                  <a:moveTo>
                    <a:pt x="0" y="351"/>
                  </a:moveTo>
                  <a:lnTo>
                    <a:pt x="474" y="168"/>
                  </a:lnTo>
                  <a:lnTo>
                    <a:pt x="609" y="90"/>
                  </a:lnTo>
                  <a:lnTo>
                    <a:pt x="723" y="0"/>
                  </a:lnTo>
                  <a:lnTo>
                    <a:pt x="801" y="231"/>
                  </a:lnTo>
                  <a:lnTo>
                    <a:pt x="882" y="405"/>
                  </a:lnTo>
                  <a:lnTo>
                    <a:pt x="939" y="480"/>
                  </a:lnTo>
                  <a:lnTo>
                    <a:pt x="1044" y="558"/>
                  </a:lnTo>
                  <a:lnTo>
                    <a:pt x="1116" y="582"/>
                  </a:lnTo>
                  <a:lnTo>
                    <a:pt x="1203" y="597"/>
                  </a:lnTo>
                  <a:lnTo>
                    <a:pt x="1095" y="693"/>
                  </a:lnTo>
                  <a:lnTo>
                    <a:pt x="957" y="810"/>
                  </a:lnTo>
                  <a:lnTo>
                    <a:pt x="852" y="873"/>
                  </a:lnTo>
                  <a:lnTo>
                    <a:pt x="756" y="918"/>
                  </a:lnTo>
                  <a:lnTo>
                    <a:pt x="648" y="960"/>
                  </a:lnTo>
                  <a:lnTo>
                    <a:pt x="555" y="978"/>
                  </a:lnTo>
                  <a:lnTo>
                    <a:pt x="471" y="969"/>
                  </a:lnTo>
                  <a:lnTo>
                    <a:pt x="402" y="927"/>
                  </a:lnTo>
                  <a:lnTo>
                    <a:pt x="303" y="837"/>
                  </a:lnTo>
                  <a:lnTo>
                    <a:pt x="213" y="702"/>
                  </a:lnTo>
                  <a:lnTo>
                    <a:pt x="99" y="546"/>
                  </a:lnTo>
                  <a:lnTo>
                    <a:pt x="36" y="435"/>
                  </a:lnTo>
                  <a:lnTo>
                    <a:pt x="0" y="351"/>
                  </a:lnTo>
                  <a:close/>
                </a:path>
              </a:pathLst>
            </a:custGeom>
            <a:solidFill>
              <a:srgbClr val="FFFFCC"/>
            </a:solidFill>
            <a:ln w="12700">
              <a:solidFill>
                <a:schemeClr val="bg1"/>
              </a:solidFill>
              <a:round/>
              <a:headEnd/>
              <a:tailEnd/>
            </a:ln>
          </p:spPr>
          <p:txBody>
            <a:bodyPr wrap="none" lIns="0" tIns="0" rIns="0" bIns="0" anchor="ctr">
              <a:spAutoFit/>
            </a:bodyPr>
            <a:lstStyle/>
            <a:p>
              <a:endParaRPr lang="en-US"/>
            </a:p>
          </p:txBody>
        </p:sp>
        <p:sp>
          <p:nvSpPr>
            <p:cNvPr id="34824" name="Oval 26"/>
            <p:cNvSpPr>
              <a:spLocks noChangeArrowheads="1"/>
            </p:cNvSpPr>
            <p:nvPr/>
          </p:nvSpPr>
          <p:spPr bwMode="auto">
            <a:xfrm>
              <a:off x="2448" y="699"/>
              <a:ext cx="375" cy="300"/>
            </a:xfrm>
            <a:prstGeom prst="ellipse">
              <a:avLst/>
            </a:prstGeom>
            <a:solidFill>
              <a:srgbClr val="FF0000"/>
            </a:solidFill>
            <a:ln w="12700" algn="ctr">
              <a:solidFill>
                <a:schemeClr val="bg1"/>
              </a:solidFill>
              <a:round/>
              <a:headEnd/>
              <a:tailEnd/>
            </a:ln>
          </p:spPr>
          <p:txBody>
            <a:bodyPr lIns="0" tIns="0" rIns="0" bIns="0" anchor="ctr">
              <a:spAutoFit/>
            </a:bodyPr>
            <a:lstStyle/>
            <a:p>
              <a:endParaRPr lang="en-US"/>
            </a:p>
          </p:txBody>
        </p:sp>
        <p:sp>
          <p:nvSpPr>
            <p:cNvPr id="34825" name="Freeform 27"/>
            <p:cNvSpPr>
              <a:spLocks/>
            </p:cNvSpPr>
            <p:nvPr/>
          </p:nvSpPr>
          <p:spPr bwMode="auto">
            <a:xfrm>
              <a:off x="2559" y="654"/>
              <a:ext cx="159" cy="216"/>
            </a:xfrm>
            <a:custGeom>
              <a:avLst/>
              <a:gdLst>
                <a:gd name="T0" fmla="*/ 0 w 159"/>
                <a:gd name="T1" fmla="*/ 18 h 216"/>
                <a:gd name="T2" fmla="*/ 0 w 159"/>
                <a:gd name="T3" fmla="*/ 180 h 216"/>
                <a:gd name="T4" fmla="*/ 18 w 159"/>
                <a:gd name="T5" fmla="*/ 204 h 216"/>
                <a:gd name="T6" fmla="*/ 60 w 159"/>
                <a:gd name="T7" fmla="*/ 216 h 216"/>
                <a:gd name="T8" fmla="*/ 108 w 159"/>
                <a:gd name="T9" fmla="*/ 210 h 216"/>
                <a:gd name="T10" fmla="*/ 147 w 159"/>
                <a:gd name="T11" fmla="*/ 189 h 216"/>
                <a:gd name="T12" fmla="*/ 159 w 159"/>
                <a:gd name="T13" fmla="*/ 165 h 216"/>
                <a:gd name="T14" fmla="*/ 159 w 159"/>
                <a:gd name="T15" fmla="*/ 0 h 216"/>
                <a:gd name="T16" fmla="*/ 0 w 159"/>
                <a:gd name="T17" fmla="*/ 18 h 2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9"/>
                <a:gd name="T28" fmla="*/ 0 h 216"/>
                <a:gd name="T29" fmla="*/ 159 w 159"/>
                <a:gd name="T30" fmla="*/ 216 h 2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9" h="216">
                  <a:moveTo>
                    <a:pt x="0" y="18"/>
                  </a:moveTo>
                  <a:lnTo>
                    <a:pt x="0" y="180"/>
                  </a:lnTo>
                  <a:lnTo>
                    <a:pt x="18" y="204"/>
                  </a:lnTo>
                  <a:lnTo>
                    <a:pt x="60" y="216"/>
                  </a:lnTo>
                  <a:lnTo>
                    <a:pt x="108" y="210"/>
                  </a:lnTo>
                  <a:lnTo>
                    <a:pt x="147" y="189"/>
                  </a:lnTo>
                  <a:lnTo>
                    <a:pt x="159" y="165"/>
                  </a:lnTo>
                  <a:lnTo>
                    <a:pt x="159" y="0"/>
                  </a:lnTo>
                  <a:lnTo>
                    <a:pt x="0" y="18"/>
                  </a:lnTo>
                  <a:close/>
                </a:path>
              </a:pathLst>
            </a:custGeom>
            <a:solidFill>
              <a:srgbClr val="FF0000"/>
            </a:solidFill>
            <a:ln w="12700">
              <a:solidFill>
                <a:schemeClr val="bg1"/>
              </a:solidFill>
              <a:round/>
              <a:headEnd/>
              <a:tailEnd/>
            </a:ln>
          </p:spPr>
          <p:txBody>
            <a:bodyPr wrap="none" lIns="0" tIns="0" rIns="0" bIns="0" anchor="ctr">
              <a:spAutoFit/>
            </a:bodyPr>
            <a:lstStyle/>
            <a:p>
              <a:endParaRPr lang="en-US"/>
            </a:p>
          </p:txBody>
        </p:sp>
        <p:sp>
          <p:nvSpPr>
            <p:cNvPr id="34826" name="Line 28"/>
            <p:cNvSpPr>
              <a:spLocks noChangeShapeType="1"/>
            </p:cNvSpPr>
            <p:nvPr/>
          </p:nvSpPr>
          <p:spPr bwMode="auto">
            <a:xfrm>
              <a:off x="2637" y="999"/>
              <a:ext cx="0" cy="9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4827" name="Freeform 29"/>
            <p:cNvSpPr>
              <a:spLocks/>
            </p:cNvSpPr>
            <p:nvPr/>
          </p:nvSpPr>
          <p:spPr bwMode="auto">
            <a:xfrm>
              <a:off x="2622" y="1032"/>
              <a:ext cx="513" cy="249"/>
            </a:xfrm>
            <a:custGeom>
              <a:avLst/>
              <a:gdLst>
                <a:gd name="T0" fmla="*/ 0 w 513"/>
                <a:gd name="T1" fmla="*/ 249 h 249"/>
                <a:gd name="T2" fmla="*/ 141 w 513"/>
                <a:gd name="T3" fmla="*/ 216 h 249"/>
                <a:gd name="T4" fmla="*/ 264 w 513"/>
                <a:gd name="T5" fmla="*/ 165 h 249"/>
                <a:gd name="T6" fmla="*/ 372 w 513"/>
                <a:gd name="T7" fmla="*/ 99 h 249"/>
                <a:gd name="T8" fmla="*/ 513 w 513"/>
                <a:gd name="T9" fmla="*/ 0 h 249"/>
                <a:gd name="T10" fmla="*/ 0 60000 65536"/>
                <a:gd name="T11" fmla="*/ 0 60000 65536"/>
                <a:gd name="T12" fmla="*/ 0 60000 65536"/>
                <a:gd name="T13" fmla="*/ 0 60000 65536"/>
                <a:gd name="T14" fmla="*/ 0 60000 65536"/>
                <a:gd name="T15" fmla="*/ 0 w 513"/>
                <a:gd name="T16" fmla="*/ 0 h 249"/>
                <a:gd name="T17" fmla="*/ 513 w 513"/>
                <a:gd name="T18" fmla="*/ 249 h 249"/>
              </a:gdLst>
              <a:ahLst/>
              <a:cxnLst>
                <a:cxn ang="T10">
                  <a:pos x="T0" y="T1"/>
                </a:cxn>
                <a:cxn ang="T11">
                  <a:pos x="T2" y="T3"/>
                </a:cxn>
                <a:cxn ang="T12">
                  <a:pos x="T4" y="T5"/>
                </a:cxn>
                <a:cxn ang="T13">
                  <a:pos x="T6" y="T7"/>
                </a:cxn>
                <a:cxn ang="T14">
                  <a:pos x="T8" y="T9"/>
                </a:cxn>
              </a:cxnLst>
              <a:rect l="T15" t="T16" r="T17" b="T18"/>
              <a:pathLst>
                <a:path w="513" h="249">
                  <a:moveTo>
                    <a:pt x="0" y="249"/>
                  </a:moveTo>
                  <a:cubicBezTo>
                    <a:pt x="48" y="239"/>
                    <a:pt x="97" y="230"/>
                    <a:pt x="141" y="216"/>
                  </a:cubicBezTo>
                  <a:cubicBezTo>
                    <a:pt x="185" y="202"/>
                    <a:pt x="226" y="184"/>
                    <a:pt x="264" y="165"/>
                  </a:cubicBezTo>
                  <a:cubicBezTo>
                    <a:pt x="302" y="146"/>
                    <a:pt x="331" y="127"/>
                    <a:pt x="372" y="99"/>
                  </a:cubicBezTo>
                  <a:cubicBezTo>
                    <a:pt x="413" y="71"/>
                    <a:pt x="489" y="17"/>
                    <a:pt x="513" y="0"/>
                  </a:cubicBezTo>
                </a:path>
              </a:pathLst>
            </a:custGeom>
            <a:noFill/>
            <a:ln w="285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34828" name="Freeform 30"/>
            <p:cNvSpPr>
              <a:spLocks/>
            </p:cNvSpPr>
            <p:nvPr/>
          </p:nvSpPr>
          <p:spPr bwMode="auto">
            <a:xfrm>
              <a:off x="2685" y="1113"/>
              <a:ext cx="513" cy="249"/>
            </a:xfrm>
            <a:custGeom>
              <a:avLst/>
              <a:gdLst>
                <a:gd name="T0" fmla="*/ 0 w 513"/>
                <a:gd name="T1" fmla="*/ 249 h 249"/>
                <a:gd name="T2" fmla="*/ 141 w 513"/>
                <a:gd name="T3" fmla="*/ 216 h 249"/>
                <a:gd name="T4" fmla="*/ 264 w 513"/>
                <a:gd name="T5" fmla="*/ 165 h 249"/>
                <a:gd name="T6" fmla="*/ 372 w 513"/>
                <a:gd name="T7" fmla="*/ 99 h 249"/>
                <a:gd name="T8" fmla="*/ 513 w 513"/>
                <a:gd name="T9" fmla="*/ 0 h 249"/>
                <a:gd name="T10" fmla="*/ 0 60000 65536"/>
                <a:gd name="T11" fmla="*/ 0 60000 65536"/>
                <a:gd name="T12" fmla="*/ 0 60000 65536"/>
                <a:gd name="T13" fmla="*/ 0 60000 65536"/>
                <a:gd name="T14" fmla="*/ 0 60000 65536"/>
                <a:gd name="T15" fmla="*/ 0 w 513"/>
                <a:gd name="T16" fmla="*/ 0 h 249"/>
                <a:gd name="T17" fmla="*/ 513 w 513"/>
                <a:gd name="T18" fmla="*/ 249 h 249"/>
              </a:gdLst>
              <a:ahLst/>
              <a:cxnLst>
                <a:cxn ang="T10">
                  <a:pos x="T0" y="T1"/>
                </a:cxn>
                <a:cxn ang="T11">
                  <a:pos x="T2" y="T3"/>
                </a:cxn>
                <a:cxn ang="T12">
                  <a:pos x="T4" y="T5"/>
                </a:cxn>
                <a:cxn ang="T13">
                  <a:pos x="T6" y="T7"/>
                </a:cxn>
                <a:cxn ang="T14">
                  <a:pos x="T8" y="T9"/>
                </a:cxn>
              </a:cxnLst>
              <a:rect l="T15" t="T16" r="T17" b="T18"/>
              <a:pathLst>
                <a:path w="513" h="249">
                  <a:moveTo>
                    <a:pt x="0" y="249"/>
                  </a:moveTo>
                  <a:cubicBezTo>
                    <a:pt x="48" y="239"/>
                    <a:pt x="97" y="230"/>
                    <a:pt x="141" y="216"/>
                  </a:cubicBezTo>
                  <a:cubicBezTo>
                    <a:pt x="185" y="202"/>
                    <a:pt x="226" y="184"/>
                    <a:pt x="264" y="165"/>
                  </a:cubicBezTo>
                  <a:cubicBezTo>
                    <a:pt x="302" y="146"/>
                    <a:pt x="331" y="127"/>
                    <a:pt x="372" y="99"/>
                  </a:cubicBezTo>
                  <a:cubicBezTo>
                    <a:pt x="413" y="71"/>
                    <a:pt x="489" y="17"/>
                    <a:pt x="513" y="0"/>
                  </a:cubicBezTo>
                </a:path>
              </a:pathLst>
            </a:custGeom>
            <a:noFill/>
            <a:ln w="285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34829" name="Freeform 31"/>
            <p:cNvSpPr>
              <a:spLocks/>
            </p:cNvSpPr>
            <p:nvPr/>
          </p:nvSpPr>
          <p:spPr bwMode="auto">
            <a:xfrm>
              <a:off x="2679" y="1396"/>
              <a:ext cx="417" cy="110"/>
            </a:xfrm>
            <a:custGeom>
              <a:avLst/>
              <a:gdLst>
                <a:gd name="T0" fmla="*/ 0 w 417"/>
                <a:gd name="T1" fmla="*/ 89 h 110"/>
                <a:gd name="T2" fmla="*/ 63 w 417"/>
                <a:gd name="T3" fmla="*/ 95 h 110"/>
                <a:gd name="T4" fmla="*/ 123 w 417"/>
                <a:gd name="T5" fmla="*/ 80 h 110"/>
                <a:gd name="T6" fmla="*/ 171 w 417"/>
                <a:gd name="T7" fmla="*/ 47 h 110"/>
                <a:gd name="T8" fmla="*/ 198 w 417"/>
                <a:gd name="T9" fmla="*/ 2 h 110"/>
                <a:gd name="T10" fmla="*/ 216 w 417"/>
                <a:gd name="T11" fmla="*/ 32 h 110"/>
                <a:gd name="T12" fmla="*/ 258 w 417"/>
                <a:gd name="T13" fmla="*/ 65 h 110"/>
                <a:gd name="T14" fmla="*/ 291 w 417"/>
                <a:gd name="T15" fmla="*/ 89 h 110"/>
                <a:gd name="T16" fmla="*/ 342 w 417"/>
                <a:gd name="T17" fmla="*/ 104 h 110"/>
                <a:gd name="T18" fmla="*/ 417 w 417"/>
                <a:gd name="T19" fmla="*/ 11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7"/>
                <a:gd name="T31" fmla="*/ 0 h 110"/>
                <a:gd name="T32" fmla="*/ 417 w 417"/>
                <a:gd name="T33" fmla="*/ 110 h 1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7" h="110">
                  <a:moveTo>
                    <a:pt x="0" y="89"/>
                  </a:moveTo>
                  <a:cubicBezTo>
                    <a:pt x="21" y="92"/>
                    <a:pt x="43" y="96"/>
                    <a:pt x="63" y="95"/>
                  </a:cubicBezTo>
                  <a:cubicBezTo>
                    <a:pt x="83" y="94"/>
                    <a:pt x="105" y="88"/>
                    <a:pt x="123" y="80"/>
                  </a:cubicBezTo>
                  <a:cubicBezTo>
                    <a:pt x="141" y="72"/>
                    <a:pt x="159" y="60"/>
                    <a:pt x="171" y="47"/>
                  </a:cubicBezTo>
                  <a:cubicBezTo>
                    <a:pt x="183" y="34"/>
                    <a:pt x="191" y="4"/>
                    <a:pt x="198" y="2"/>
                  </a:cubicBezTo>
                  <a:cubicBezTo>
                    <a:pt x="205" y="0"/>
                    <a:pt x="206" y="21"/>
                    <a:pt x="216" y="32"/>
                  </a:cubicBezTo>
                  <a:cubicBezTo>
                    <a:pt x="226" y="43"/>
                    <a:pt x="246" y="56"/>
                    <a:pt x="258" y="65"/>
                  </a:cubicBezTo>
                  <a:cubicBezTo>
                    <a:pt x="270" y="74"/>
                    <a:pt x="277" y="83"/>
                    <a:pt x="291" y="89"/>
                  </a:cubicBezTo>
                  <a:cubicBezTo>
                    <a:pt x="305" y="95"/>
                    <a:pt x="321" y="100"/>
                    <a:pt x="342" y="104"/>
                  </a:cubicBezTo>
                  <a:cubicBezTo>
                    <a:pt x="363" y="108"/>
                    <a:pt x="390" y="109"/>
                    <a:pt x="417" y="110"/>
                  </a:cubicBezTo>
                </a:path>
              </a:pathLst>
            </a:cu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34830" name="Freeform 32"/>
            <p:cNvSpPr>
              <a:spLocks/>
            </p:cNvSpPr>
            <p:nvPr/>
          </p:nvSpPr>
          <p:spPr bwMode="auto">
            <a:xfrm>
              <a:off x="2577" y="939"/>
              <a:ext cx="513" cy="249"/>
            </a:xfrm>
            <a:custGeom>
              <a:avLst/>
              <a:gdLst>
                <a:gd name="T0" fmla="*/ 0 w 513"/>
                <a:gd name="T1" fmla="*/ 249 h 249"/>
                <a:gd name="T2" fmla="*/ 141 w 513"/>
                <a:gd name="T3" fmla="*/ 216 h 249"/>
                <a:gd name="T4" fmla="*/ 264 w 513"/>
                <a:gd name="T5" fmla="*/ 165 h 249"/>
                <a:gd name="T6" fmla="*/ 372 w 513"/>
                <a:gd name="T7" fmla="*/ 99 h 249"/>
                <a:gd name="T8" fmla="*/ 513 w 513"/>
                <a:gd name="T9" fmla="*/ 0 h 249"/>
                <a:gd name="T10" fmla="*/ 0 60000 65536"/>
                <a:gd name="T11" fmla="*/ 0 60000 65536"/>
                <a:gd name="T12" fmla="*/ 0 60000 65536"/>
                <a:gd name="T13" fmla="*/ 0 60000 65536"/>
                <a:gd name="T14" fmla="*/ 0 60000 65536"/>
                <a:gd name="T15" fmla="*/ 0 w 513"/>
                <a:gd name="T16" fmla="*/ 0 h 249"/>
                <a:gd name="T17" fmla="*/ 513 w 513"/>
                <a:gd name="T18" fmla="*/ 249 h 249"/>
              </a:gdLst>
              <a:ahLst/>
              <a:cxnLst>
                <a:cxn ang="T10">
                  <a:pos x="T0" y="T1"/>
                </a:cxn>
                <a:cxn ang="T11">
                  <a:pos x="T2" y="T3"/>
                </a:cxn>
                <a:cxn ang="T12">
                  <a:pos x="T4" y="T5"/>
                </a:cxn>
                <a:cxn ang="T13">
                  <a:pos x="T6" y="T7"/>
                </a:cxn>
                <a:cxn ang="T14">
                  <a:pos x="T8" y="T9"/>
                </a:cxn>
              </a:cxnLst>
              <a:rect l="T15" t="T16" r="T17" b="T18"/>
              <a:pathLst>
                <a:path w="513" h="249">
                  <a:moveTo>
                    <a:pt x="0" y="249"/>
                  </a:moveTo>
                  <a:cubicBezTo>
                    <a:pt x="48" y="239"/>
                    <a:pt x="97" y="230"/>
                    <a:pt x="141" y="216"/>
                  </a:cubicBezTo>
                  <a:cubicBezTo>
                    <a:pt x="185" y="202"/>
                    <a:pt x="226" y="184"/>
                    <a:pt x="264" y="165"/>
                  </a:cubicBezTo>
                  <a:cubicBezTo>
                    <a:pt x="302" y="146"/>
                    <a:pt x="331" y="127"/>
                    <a:pt x="372" y="99"/>
                  </a:cubicBezTo>
                  <a:cubicBezTo>
                    <a:pt x="413" y="71"/>
                    <a:pt x="489" y="17"/>
                    <a:pt x="513" y="0"/>
                  </a:cubicBezTo>
                </a:path>
              </a:pathLst>
            </a:custGeom>
            <a:noFill/>
            <a:ln w="28575">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34831" name="Oval 33"/>
            <p:cNvSpPr>
              <a:spLocks noChangeArrowheads="1"/>
            </p:cNvSpPr>
            <p:nvPr/>
          </p:nvSpPr>
          <p:spPr bwMode="auto">
            <a:xfrm>
              <a:off x="2502" y="507"/>
              <a:ext cx="276" cy="222"/>
            </a:xfrm>
            <a:prstGeom prst="ellipse">
              <a:avLst/>
            </a:prstGeom>
            <a:solidFill>
              <a:srgbClr val="FF0000"/>
            </a:solidFill>
            <a:ln w="12700" algn="ctr">
              <a:solidFill>
                <a:schemeClr val="bg1"/>
              </a:solidFill>
              <a:round/>
              <a:headEnd/>
              <a:tailEnd/>
            </a:ln>
          </p:spPr>
          <p:txBody>
            <a:bodyPr lIns="0" tIns="0" rIns="0" bIns="0" anchor="ctr">
              <a:spAutoFit/>
            </a:bodyPr>
            <a:lstStyle/>
            <a:p>
              <a:endParaRPr lang="en-US"/>
            </a:p>
          </p:txBody>
        </p:sp>
      </p:gr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7118" y="1152525"/>
            <a:ext cx="8817645" cy="4950820"/>
          </a:xfrm>
          <a:prstGeom prst="rect">
            <a:avLst/>
          </a:prstGeom>
        </p:spPr>
      </p:pic>
      <p:sp>
        <p:nvSpPr>
          <p:cNvPr id="33795" name="Rectangle 3"/>
          <p:cNvSpPr>
            <a:spLocks noGrp="1" noChangeArrowheads="1"/>
          </p:cNvSpPr>
          <p:nvPr>
            <p:ph type="title"/>
          </p:nvPr>
        </p:nvSpPr>
        <p:spPr/>
        <p:txBody>
          <a:bodyPr/>
          <a:lstStyle/>
          <a:p>
            <a:r>
              <a:rPr lang="en-US"/>
              <a:t>Documents</a:t>
            </a:r>
          </a:p>
        </p:txBody>
      </p:sp>
      <p:grpSp>
        <p:nvGrpSpPr>
          <p:cNvPr id="33796" name="Group 4"/>
          <p:cNvGrpSpPr>
            <a:grpSpLocks/>
          </p:cNvGrpSpPr>
          <p:nvPr/>
        </p:nvGrpSpPr>
        <p:grpSpPr bwMode="auto">
          <a:xfrm>
            <a:off x="7464425" y="136525"/>
            <a:ext cx="644525" cy="727075"/>
            <a:chOff x="3445" y="2543"/>
            <a:chExt cx="406" cy="458"/>
          </a:xfrm>
        </p:grpSpPr>
        <p:sp>
          <p:nvSpPr>
            <p:cNvPr id="33811" name="AutoShape 5"/>
            <p:cNvSpPr>
              <a:spLocks noChangeArrowheads="1"/>
            </p:cNvSpPr>
            <p:nvPr/>
          </p:nvSpPr>
          <p:spPr bwMode="auto">
            <a:xfrm rot="10800000" flipH="1">
              <a:off x="3445" y="2543"/>
              <a:ext cx="406" cy="458"/>
            </a:xfrm>
            <a:prstGeom prst="foldedCorner">
              <a:avLst>
                <a:gd name="adj" fmla="val 26509"/>
              </a:avLst>
            </a:prstGeom>
            <a:solidFill>
              <a:srgbClr val="FFFFCC"/>
            </a:solidFill>
            <a:ln w="12700">
              <a:solidFill>
                <a:schemeClr val="bg1"/>
              </a:solidFill>
              <a:round/>
              <a:headEnd/>
              <a:tailEnd/>
            </a:ln>
          </p:spPr>
          <p:txBody>
            <a:bodyPr lIns="0" tIns="0" rIns="0" bIns="0" anchor="ctr">
              <a:spAutoFit/>
            </a:bodyPr>
            <a:lstStyle/>
            <a:p>
              <a:endParaRPr lang="en-US"/>
            </a:p>
          </p:txBody>
        </p:sp>
        <p:sp>
          <p:nvSpPr>
            <p:cNvPr id="33812" name="Line 6"/>
            <p:cNvSpPr>
              <a:spLocks noChangeShapeType="1"/>
            </p:cNvSpPr>
            <p:nvPr/>
          </p:nvSpPr>
          <p:spPr bwMode="auto">
            <a:xfrm>
              <a:off x="3502" y="2736"/>
              <a:ext cx="29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3813" name="Line 7"/>
            <p:cNvSpPr>
              <a:spLocks noChangeShapeType="1"/>
            </p:cNvSpPr>
            <p:nvPr/>
          </p:nvSpPr>
          <p:spPr bwMode="auto">
            <a:xfrm>
              <a:off x="3502" y="2804"/>
              <a:ext cx="29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3814" name="Line 8"/>
            <p:cNvSpPr>
              <a:spLocks noChangeShapeType="1"/>
            </p:cNvSpPr>
            <p:nvPr/>
          </p:nvSpPr>
          <p:spPr bwMode="auto">
            <a:xfrm>
              <a:off x="3502" y="2871"/>
              <a:ext cx="29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3815" name="Line 9"/>
            <p:cNvSpPr>
              <a:spLocks noChangeShapeType="1"/>
            </p:cNvSpPr>
            <p:nvPr/>
          </p:nvSpPr>
          <p:spPr bwMode="auto">
            <a:xfrm>
              <a:off x="3502" y="2937"/>
              <a:ext cx="29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3816" name="Freeform 10"/>
            <p:cNvSpPr>
              <a:spLocks/>
            </p:cNvSpPr>
            <p:nvPr/>
          </p:nvSpPr>
          <p:spPr bwMode="auto">
            <a:xfrm>
              <a:off x="3498" y="2568"/>
              <a:ext cx="293" cy="132"/>
            </a:xfrm>
            <a:custGeom>
              <a:avLst/>
              <a:gdLst>
                <a:gd name="T0" fmla="*/ 0 w 609"/>
                <a:gd name="T1" fmla="*/ 11 h 275"/>
                <a:gd name="T2" fmla="*/ 3 w 609"/>
                <a:gd name="T3" fmla="*/ 4 h 275"/>
                <a:gd name="T4" fmla="*/ 4 w 609"/>
                <a:gd name="T5" fmla="*/ 14 h 275"/>
                <a:gd name="T6" fmla="*/ 5 w 609"/>
                <a:gd name="T7" fmla="*/ 7 h 275"/>
                <a:gd name="T8" fmla="*/ 8 w 609"/>
                <a:gd name="T9" fmla="*/ 13 h 275"/>
                <a:gd name="T10" fmla="*/ 9 w 609"/>
                <a:gd name="T11" fmla="*/ 0 h 275"/>
                <a:gd name="T12" fmla="*/ 11 w 609"/>
                <a:gd name="T13" fmla="*/ 8 h 275"/>
                <a:gd name="T14" fmla="*/ 16 w 609"/>
                <a:gd name="T15" fmla="*/ 7 h 275"/>
                <a:gd name="T16" fmla="*/ 17 w 609"/>
                <a:gd name="T17" fmla="*/ 12 h 275"/>
                <a:gd name="T18" fmla="*/ 20 w 609"/>
                <a:gd name="T19" fmla="*/ 10 h 275"/>
                <a:gd name="T20" fmla="*/ 25 w 609"/>
                <a:gd name="T21" fmla="*/ 9 h 275"/>
                <a:gd name="T22" fmla="*/ 29 w 609"/>
                <a:gd name="T23" fmla="*/ 12 h 275"/>
                <a:gd name="T24" fmla="*/ 33 w 609"/>
                <a:gd name="T25" fmla="*/ 11 h 2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09"/>
                <a:gd name="T40" fmla="*/ 0 h 275"/>
                <a:gd name="T41" fmla="*/ 609 w 609"/>
                <a:gd name="T42" fmla="*/ 275 h 27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09" h="275">
                  <a:moveTo>
                    <a:pt x="0" y="207"/>
                  </a:moveTo>
                  <a:cubicBezTo>
                    <a:pt x="26" y="135"/>
                    <a:pt x="52" y="63"/>
                    <a:pt x="66" y="73"/>
                  </a:cubicBezTo>
                  <a:cubicBezTo>
                    <a:pt x="80" y="83"/>
                    <a:pt x="77" y="255"/>
                    <a:pt x="83" y="265"/>
                  </a:cubicBezTo>
                  <a:cubicBezTo>
                    <a:pt x="89" y="275"/>
                    <a:pt x="90" y="135"/>
                    <a:pt x="100" y="132"/>
                  </a:cubicBezTo>
                  <a:cubicBezTo>
                    <a:pt x="110" y="129"/>
                    <a:pt x="131" y="267"/>
                    <a:pt x="141" y="248"/>
                  </a:cubicBezTo>
                  <a:cubicBezTo>
                    <a:pt x="151" y="229"/>
                    <a:pt x="148" y="30"/>
                    <a:pt x="158" y="15"/>
                  </a:cubicBezTo>
                  <a:cubicBezTo>
                    <a:pt x="168" y="0"/>
                    <a:pt x="176" y="137"/>
                    <a:pt x="200" y="157"/>
                  </a:cubicBezTo>
                  <a:cubicBezTo>
                    <a:pt x="224" y="177"/>
                    <a:pt x="279" y="121"/>
                    <a:pt x="300" y="132"/>
                  </a:cubicBezTo>
                  <a:cubicBezTo>
                    <a:pt x="321" y="143"/>
                    <a:pt x="312" y="213"/>
                    <a:pt x="325" y="223"/>
                  </a:cubicBezTo>
                  <a:cubicBezTo>
                    <a:pt x="338" y="233"/>
                    <a:pt x="353" y="200"/>
                    <a:pt x="375" y="190"/>
                  </a:cubicBezTo>
                  <a:cubicBezTo>
                    <a:pt x="397" y="180"/>
                    <a:pt x="431" y="158"/>
                    <a:pt x="459" y="165"/>
                  </a:cubicBezTo>
                  <a:cubicBezTo>
                    <a:pt x="487" y="172"/>
                    <a:pt x="517" y="227"/>
                    <a:pt x="542" y="232"/>
                  </a:cubicBezTo>
                  <a:cubicBezTo>
                    <a:pt x="567" y="237"/>
                    <a:pt x="598" y="204"/>
                    <a:pt x="609" y="198"/>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grpSp>
      <p:grpSp>
        <p:nvGrpSpPr>
          <p:cNvPr id="33797" name="Group 11"/>
          <p:cNvGrpSpPr>
            <a:grpSpLocks/>
          </p:cNvGrpSpPr>
          <p:nvPr/>
        </p:nvGrpSpPr>
        <p:grpSpPr bwMode="auto">
          <a:xfrm>
            <a:off x="7858125" y="388938"/>
            <a:ext cx="644525" cy="727075"/>
            <a:chOff x="3445" y="2543"/>
            <a:chExt cx="406" cy="458"/>
          </a:xfrm>
        </p:grpSpPr>
        <p:sp>
          <p:nvSpPr>
            <p:cNvPr id="33805" name="AutoShape 12"/>
            <p:cNvSpPr>
              <a:spLocks noChangeArrowheads="1"/>
            </p:cNvSpPr>
            <p:nvPr/>
          </p:nvSpPr>
          <p:spPr bwMode="auto">
            <a:xfrm rot="10800000" flipH="1">
              <a:off x="3445" y="2543"/>
              <a:ext cx="406" cy="458"/>
            </a:xfrm>
            <a:prstGeom prst="foldedCorner">
              <a:avLst>
                <a:gd name="adj" fmla="val 26509"/>
              </a:avLst>
            </a:prstGeom>
            <a:solidFill>
              <a:srgbClr val="FFFFCC"/>
            </a:solidFill>
            <a:ln w="12700">
              <a:solidFill>
                <a:schemeClr val="bg1"/>
              </a:solidFill>
              <a:round/>
              <a:headEnd/>
              <a:tailEnd/>
            </a:ln>
          </p:spPr>
          <p:txBody>
            <a:bodyPr lIns="0" tIns="0" rIns="0" bIns="0" anchor="ctr">
              <a:spAutoFit/>
            </a:bodyPr>
            <a:lstStyle/>
            <a:p>
              <a:endParaRPr lang="en-US"/>
            </a:p>
          </p:txBody>
        </p:sp>
        <p:sp>
          <p:nvSpPr>
            <p:cNvPr id="33806" name="Line 13"/>
            <p:cNvSpPr>
              <a:spLocks noChangeShapeType="1"/>
            </p:cNvSpPr>
            <p:nvPr/>
          </p:nvSpPr>
          <p:spPr bwMode="auto">
            <a:xfrm>
              <a:off x="3502" y="2736"/>
              <a:ext cx="29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3807" name="Line 14"/>
            <p:cNvSpPr>
              <a:spLocks noChangeShapeType="1"/>
            </p:cNvSpPr>
            <p:nvPr/>
          </p:nvSpPr>
          <p:spPr bwMode="auto">
            <a:xfrm>
              <a:off x="3502" y="2804"/>
              <a:ext cx="29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3808" name="Line 15"/>
            <p:cNvSpPr>
              <a:spLocks noChangeShapeType="1"/>
            </p:cNvSpPr>
            <p:nvPr/>
          </p:nvSpPr>
          <p:spPr bwMode="auto">
            <a:xfrm>
              <a:off x="3502" y="2871"/>
              <a:ext cx="29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3809" name="Line 16"/>
            <p:cNvSpPr>
              <a:spLocks noChangeShapeType="1"/>
            </p:cNvSpPr>
            <p:nvPr/>
          </p:nvSpPr>
          <p:spPr bwMode="auto">
            <a:xfrm>
              <a:off x="3502" y="2937"/>
              <a:ext cx="29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3810" name="Freeform 17"/>
            <p:cNvSpPr>
              <a:spLocks/>
            </p:cNvSpPr>
            <p:nvPr/>
          </p:nvSpPr>
          <p:spPr bwMode="auto">
            <a:xfrm>
              <a:off x="3498" y="2568"/>
              <a:ext cx="293" cy="132"/>
            </a:xfrm>
            <a:custGeom>
              <a:avLst/>
              <a:gdLst>
                <a:gd name="T0" fmla="*/ 0 w 609"/>
                <a:gd name="T1" fmla="*/ 11 h 275"/>
                <a:gd name="T2" fmla="*/ 3 w 609"/>
                <a:gd name="T3" fmla="*/ 4 h 275"/>
                <a:gd name="T4" fmla="*/ 4 w 609"/>
                <a:gd name="T5" fmla="*/ 14 h 275"/>
                <a:gd name="T6" fmla="*/ 5 w 609"/>
                <a:gd name="T7" fmla="*/ 7 h 275"/>
                <a:gd name="T8" fmla="*/ 8 w 609"/>
                <a:gd name="T9" fmla="*/ 13 h 275"/>
                <a:gd name="T10" fmla="*/ 9 w 609"/>
                <a:gd name="T11" fmla="*/ 0 h 275"/>
                <a:gd name="T12" fmla="*/ 11 w 609"/>
                <a:gd name="T13" fmla="*/ 8 h 275"/>
                <a:gd name="T14" fmla="*/ 16 w 609"/>
                <a:gd name="T15" fmla="*/ 7 h 275"/>
                <a:gd name="T16" fmla="*/ 17 w 609"/>
                <a:gd name="T17" fmla="*/ 12 h 275"/>
                <a:gd name="T18" fmla="*/ 20 w 609"/>
                <a:gd name="T19" fmla="*/ 10 h 275"/>
                <a:gd name="T20" fmla="*/ 25 w 609"/>
                <a:gd name="T21" fmla="*/ 9 h 275"/>
                <a:gd name="T22" fmla="*/ 29 w 609"/>
                <a:gd name="T23" fmla="*/ 12 h 275"/>
                <a:gd name="T24" fmla="*/ 33 w 609"/>
                <a:gd name="T25" fmla="*/ 11 h 2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09"/>
                <a:gd name="T40" fmla="*/ 0 h 275"/>
                <a:gd name="T41" fmla="*/ 609 w 609"/>
                <a:gd name="T42" fmla="*/ 275 h 27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09" h="275">
                  <a:moveTo>
                    <a:pt x="0" y="207"/>
                  </a:moveTo>
                  <a:cubicBezTo>
                    <a:pt x="26" y="135"/>
                    <a:pt x="52" y="63"/>
                    <a:pt x="66" y="73"/>
                  </a:cubicBezTo>
                  <a:cubicBezTo>
                    <a:pt x="80" y="83"/>
                    <a:pt x="77" y="255"/>
                    <a:pt x="83" y="265"/>
                  </a:cubicBezTo>
                  <a:cubicBezTo>
                    <a:pt x="89" y="275"/>
                    <a:pt x="90" y="135"/>
                    <a:pt x="100" y="132"/>
                  </a:cubicBezTo>
                  <a:cubicBezTo>
                    <a:pt x="110" y="129"/>
                    <a:pt x="131" y="267"/>
                    <a:pt x="141" y="248"/>
                  </a:cubicBezTo>
                  <a:cubicBezTo>
                    <a:pt x="151" y="229"/>
                    <a:pt x="148" y="30"/>
                    <a:pt x="158" y="15"/>
                  </a:cubicBezTo>
                  <a:cubicBezTo>
                    <a:pt x="168" y="0"/>
                    <a:pt x="176" y="137"/>
                    <a:pt x="200" y="157"/>
                  </a:cubicBezTo>
                  <a:cubicBezTo>
                    <a:pt x="224" y="177"/>
                    <a:pt x="279" y="121"/>
                    <a:pt x="300" y="132"/>
                  </a:cubicBezTo>
                  <a:cubicBezTo>
                    <a:pt x="321" y="143"/>
                    <a:pt x="312" y="213"/>
                    <a:pt x="325" y="223"/>
                  </a:cubicBezTo>
                  <a:cubicBezTo>
                    <a:pt x="338" y="233"/>
                    <a:pt x="353" y="200"/>
                    <a:pt x="375" y="190"/>
                  </a:cubicBezTo>
                  <a:cubicBezTo>
                    <a:pt x="397" y="180"/>
                    <a:pt x="431" y="158"/>
                    <a:pt x="459" y="165"/>
                  </a:cubicBezTo>
                  <a:cubicBezTo>
                    <a:pt x="487" y="172"/>
                    <a:pt x="517" y="227"/>
                    <a:pt x="542" y="232"/>
                  </a:cubicBezTo>
                  <a:cubicBezTo>
                    <a:pt x="567" y="237"/>
                    <a:pt x="598" y="204"/>
                    <a:pt x="609" y="198"/>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grpSp>
      <p:grpSp>
        <p:nvGrpSpPr>
          <p:cNvPr id="33798" name="Group 18"/>
          <p:cNvGrpSpPr>
            <a:grpSpLocks/>
          </p:cNvGrpSpPr>
          <p:nvPr/>
        </p:nvGrpSpPr>
        <p:grpSpPr bwMode="auto">
          <a:xfrm>
            <a:off x="8250238" y="639763"/>
            <a:ext cx="644525" cy="727075"/>
            <a:chOff x="3445" y="2543"/>
            <a:chExt cx="406" cy="458"/>
          </a:xfrm>
        </p:grpSpPr>
        <p:sp>
          <p:nvSpPr>
            <p:cNvPr id="33799" name="AutoShape 19"/>
            <p:cNvSpPr>
              <a:spLocks noChangeArrowheads="1"/>
            </p:cNvSpPr>
            <p:nvPr/>
          </p:nvSpPr>
          <p:spPr bwMode="auto">
            <a:xfrm rot="10800000" flipH="1">
              <a:off x="3445" y="2543"/>
              <a:ext cx="406" cy="458"/>
            </a:xfrm>
            <a:prstGeom prst="foldedCorner">
              <a:avLst>
                <a:gd name="adj" fmla="val 26509"/>
              </a:avLst>
            </a:prstGeom>
            <a:solidFill>
              <a:srgbClr val="FFFFCC"/>
            </a:solidFill>
            <a:ln w="12700">
              <a:solidFill>
                <a:schemeClr val="bg1"/>
              </a:solidFill>
              <a:round/>
              <a:headEnd/>
              <a:tailEnd/>
            </a:ln>
          </p:spPr>
          <p:txBody>
            <a:bodyPr lIns="0" tIns="0" rIns="0" bIns="0" anchor="ctr">
              <a:spAutoFit/>
            </a:bodyPr>
            <a:lstStyle/>
            <a:p>
              <a:endParaRPr lang="en-US"/>
            </a:p>
          </p:txBody>
        </p:sp>
        <p:sp>
          <p:nvSpPr>
            <p:cNvPr id="33800" name="Line 20"/>
            <p:cNvSpPr>
              <a:spLocks noChangeShapeType="1"/>
            </p:cNvSpPr>
            <p:nvPr/>
          </p:nvSpPr>
          <p:spPr bwMode="auto">
            <a:xfrm>
              <a:off x="3502" y="2736"/>
              <a:ext cx="29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3801" name="Line 21"/>
            <p:cNvSpPr>
              <a:spLocks noChangeShapeType="1"/>
            </p:cNvSpPr>
            <p:nvPr/>
          </p:nvSpPr>
          <p:spPr bwMode="auto">
            <a:xfrm>
              <a:off x="3502" y="2804"/>
              <a:ext cx="29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3802" name="Line 22"/>
            <p:cNvSpPr>
              <a:spLocks noChangeShapeType="1"/>
            </p:cNvSpPr>
            <p:nvPr/>
          </p:nvSpPr>
          <p:spPr bwMode="auto">
            <a:xfrm>
              <a:off x="3502" y="2871"/>
              <a:ext cx="29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3803" name="Line 23"/>
            <p:cNvSpPr>
              <a:spLocks noChangeShapeType="1"/>
            </p:cNvSpPr>
            <p:nvPr/>
          </p:nvSpPr>
          <p:spPr bwMode="auto">
            <a:xfrm>
              <a:off x="3502" y="2937"/>
              <a:ext cx="29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3804" name="Freeform 24"/>
            <p:cNvSpPr>
              <a:spLocks/>
            </p:cNvSpPr>
            <p:nvPr/>
          </p:nvSpPr>
          <p:spPr bwMode="auto">
            <a:xfrm>
              <a:off x="3498" y="2568"/>
              <a:ext cx="293" cy="132"/>
            </a:xfrm>
            <a:custGeom>
              <a:avLst/>
              <a:gdLst>
                <a:gd name="T0" fmla="*/ 0 w 609"/>
                <a:gd name="T1" fmla="*/ 11 h 275"/>
                <a:gd name="T2" fmla="*/ 3 w 609"/>
                <a:gd name="T3" fmla="*/ 4 h 275"/>
                <a:gd name="T4" fmla="*/ 4 w 609"/>
                <a:gd name="T5" fmla="*/ 14 h 275"/>
                <a:gd name="T6" fmla="*/ 5 w 609"/>
                <a:gd name="T7" fmla="*/ 7 h 275"/>
                <a:gd name="T8" fmla="*/ 8 w 609"/>
                <a:gd name="T9" fmla="*/ 13 h 275"/>
                <a:gd name="T10" fmla="*/ 9 w 609"/>
                <a:gd name="T11" fmla="*/ 0 h 275"/>
                <a:gd name="T12" fmla="*/ 11 w 609"/>
                <a:gd name="T13" fmla="*/ 8 h 275"/>
                <a:gd name="T14" fmla="*/ 16 w 609"/>
                <a:gd name="T15" fmla="*/ 7 h 275"/>
                <a:gd name="T16" fmla="*/ 17 w 609"/>
                <a:gd name="T17" fmla="*/ 12 h 275"/>
                <a:gd name="T18" fmla="*/ 20 w 609"/>
                <a:gd name="T19" fmla="*/ 10 h 275"/>
                <a:gd name="T20" fmla="*/ 25 w 609"/>
                <a:gd name="T21" fmla="*/ 9 h 275"/>
                <a:gd name="T22" fmla="*/ 29 w 609"/>
                <a:gd name="T23" fmla="*/ 12 h 275"/>
                <a:gd name="T24" fmla="*/ 33 w 609"/>
                <a:gd name="T25" fmla="*/ 11 h 2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09"/>
                <a:gd name="T40" fmla="*/ 0 h 275"/>
                <a:gd name="T41" fmla="*/ 609 w 609"/>
                <a:gd name="T42" fmla="*/ 275 h 27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09" h="275">
                  <a:moveTo>
                    <a:pt x="0" y="207"/>
                  </a:moveTo>
                  <a:cubicBezTo>
                    <a:pt x="26" y="135"/>
                    <a:pt x="52" y="63"/>
                    <a:pt x="66" y="73"/>
                  </a:cubicBezTo>
                  <a:cubicBezTo>
                    <a:pt x="80" y="83"/>
                    <a:pt x="77" y="255"/>
                    <a:pt x="83" y="265"/>
                  </a:cubicBezTo>
                  <a:cubicBezTo>
                    <a:pt x="89" y="275"/>
                    <a:pt x="90" y="135"/>
                    <a:pt x="100" y="132"/>
                  </a:cubicBezTo>
                  <a:cubicBezTo>
                    <a:pt x="110" y="129"/>
                    <a:pt x="131" y="267"/>
                    <a:pt x="141" y="248"/>
                  </a:cubicBezTo>
                  <a:cubicBezTo>
                    <a:pt x="151" y="229"/>
                    <a:pt x="148" y="30"/>
                    <a:pt x="158" y="15"/>
                  </a:cubicBezTo>
                  <a:cubicBezTo>
                    <a:pt x="168" y="0"/>
                    <a:pt x="176" y="137"/>
                    <a:pt x="200" y="157"/>
                  </a:cubicBezTo>
                  <a:cubicBezTo>
                    <a:pt x="224" y="177"/>
                    <a:pt x="279" y="121"/>
                    <a:pt x="300" y="132"/>
                  </a:cubicBezTo>
                  <a:cubicBezTo>
                    <a:pt x="321" y="143"/>
                    <a:pt x="312" y="213"/>
                    <a:pt x="325" y="223"/>
                  </a:cubicBezTo>
                  <a:cubicBezTo>
                    <a:pt x="338" y="233"/>
                    <a:pt x="353" y="200"/>
                    <a:pt x="375" y="190"/>
                  </a:cubicBezTo>
                  <a:cubicBezTo>
                    <a:pt x="397" y="180"/>
                    <a:pt x="431" y="158"/>
                    <a:pt x="459" y="165"/>
                  </a:cubicBezTo>
                  <a:cubicBezTo>
                    <a:pt x="487" y="172"/>
                    <a:pt x="517" y="227"/>
                    <a:pt x="542" y="232"/>
                  </a:cubicBezTo>
                  <a:cubicBezTo>
                    <a:pt x="567" y="237"/>
                    <a:pt x="598" y="204"/>
                    <a:pt x="609" y="198"/>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gr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77118" y="749896"/>
            <a:ext cx="8868578" cy="5728021"/>
          </a:xfrm>
          <a:prstGeom prst="rect">
            <a:avLst/>
          </a:prstGeom>
        </p:spPr>
      </p:pic>
      <p:sp>
        <p:nvSpPr>
          <p:cNvPr id="2" name="Title 1"/>
          <p:cNvSpPr>
            <a:spLocks noGrp="1"/>
          </p:cNvSpPr>
          <p:nvPr>
            <p:ph type="title"/>
          </p:nvPr>
        </p:nvSpPr>
        <p:spPr/>
        <p:txBody>
          <a:bodyPr/>
          <a:lstStyle/>
          <a:p>
            <a:r>
              <a:rPr lang="en-US" dirty="0"/>
              <a:t>Services</a:t>
            </a:r>
          </a:p>
        </p:txBody>
      </p:sp>
      <p:grpSp>
        <p:nvGrpSpPr>
          <p:cNvPr id="4" name="Group 3"/>
          <p:cNvGrpSpPr/>
          <p:nvPr/>
        </p:nvGrpSpPr>
        <p:grpSpPr>
          <a:xfrm>
            <a:off x="7759779" y="265686"/>
            <a:ext cx="762000" cy="741506"/>
            <a:chOff x="4343400" y="4495800"/>
            <a:chExt cx="762000" cy="741506"/>
          </a:xfrm>
        </p:grpSpPr>
        <p:sp>
          <p:nvSpPr>
            <p:cNvPr id="5" name="Rounded Rectangle 4"/>
            <p:cNvSpPr/>
            <p:nvPr/>
          </p:nvSpPr>
          <p:spPr bwMode="auto">
            <a:xfrm>
              <a:off x="4343400" y="4495800"/>
              <a:ext cx="762000" cy="741506"/>
            </a:xfrm>
            <a:prstGeom prst="roundRect">
              <a:avLst/>
            </a:prstGeom>
            <a:solidFill>
              <a:schemeClr val="tx1"/>
            </a:solidFill>
            <a:ln w="19050" algn="ctr">
              <a:solidFill>
                <a:schemeClr val="bg1"/>
              </a:solidFill>
              <a:round/>
              <a:headEnd/>
              <a:tailEnd/>
            </a:ln>
          </p:spPr>
          <p:txBody>
            <a:bodyPr wrap="none" lIns="0" tIns="0" rIns="0" bIns="0" rtlCol="0" anchor="ctr">
              <a:noAutofit/>
            </a:bodyPr>
            <a:lstStyle/>
            <a:p>
              <a:pPr algn="ctr">
                <a:spcBef>
                  <a:spcPct val="50000"/>
                </a:spcBef>
                <a:spcAft>
                  <a:spcPct val="30000"/>
                </a:spcAft>
                <a:buClr>
                  <a:schemeClr val="tx1"/>
                </a:buClr>
              </a:pPr>
              <a:endParaRPr lang="en-US">
                <a:solidFill>
                  <a:schemeClr val="bg1"/>
                </a:solidFill>
              </a:endParaRPr>
            </a:p>
          </p:txBody>
        </p:sp>
        <p:cxnSp>
          <p:nvCxnSpPr>
            <p:cNvPr id="6" name="Straight Connector 5"/>
            <p:cNvCxnSpPr/>
            <p:nvPr/>
          </p:nvCxnSpPr>
          <p:spPr bwMode="auto">
            <a:xfrm flipH="1">
              <a:off x="4495800" y="4631931"/>
              <a:ext cx="457200" cy="473989"/>
            </a:xfrm>
            <a:prstGeom prst="line">
              <a:avLst/>
            </a:prstGeom>
            <a:noFill/>
            <a:ln w="19050" cap="flat" cmpd="sng" algn="ctr">
              <a:solidFill>
                <a:schemeClr val="bg1"/>
              </a:solidFill>
              <a:prstDash val="solid"/>
              <a:round/>
              <a:headEnd type="none" w="med" len="med"/>
              <a:tailEnd type="none" w="med" len="med"/>
            </a:ln>
            <a:effectLst/>
          </p:spPr>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2605" y="4574511"/>
              <a:ext cx="281795" cy="28179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4400" y="4827610"/>
              <a:ext cx="304800" cy="304800"/>
            </a:xfrm>
            <a:prstGeom prst="rect">
              <a:avLst/>
            </a:prstGeom>
          </p:spPr>
        </p:pic>
      </p:grpSp>
      <p:grpSp>
        <p:nvGrpSpPr>
          <p:cNvPr id="9" name="Group 8"/>
          <p:cNvGrpSpPr/>
          <p:nvPr/>
        </p:nvGrpSpPr>
        <p:grpSpPr>
          <a:xfrm>
            <a:off x="7912179" y="418086"/>
            <a:ext cx="762000" cy="741506"/>
            <a:chOff x="4343400" y="4495800"/>
            <a:chExt cx="762000" cy="741506"/>
          </a:xfrm>
        </p:grpSpPr>
        <p:sp>
          <p:nvSpPr>
            <p:cNvPr id="10" name="Rounded Rectangle 9"/>
            <p:cNvSpPr/>
            <p:nvPr/>
          </p:nvSpPr>
          <p:spPr bwMode="auto">
            <a:xfrm>
              <a:off x="4343400" y="4495800"/>
              <a:ext cx="762000" cy="741506"/>
            </a:xfrm>
            <a:prstGeom prst="roundRect">
              <a:avLst/>
            </a:prstGeom>
            <a:solidFill>
              <a:schemeClr val="tx1"/>
            </a:solidFill>
            <a:ln w="19050" algn="ctr">
              <a:solidFill>
                <a:schemeClr val="bg1"/>
              </a:solidFill>
              <a:round/>
              <a:headEnd/>
              <a:tailEnd/>
            </a:ln>
          </p:spPr>
          <p:txBody>
            <a:bodyPr wrap="none" lIns="0" tIns="0" rIns="0" bIns="0" rtlCol="0" anchor="ctr">
              <a:noAutofit/>
            </a:bodyPr>
            <a:lstStyle/>
            <a:p>
              <a:pPr algn="ctr">
                <a:spcBef>
                  <a:spcPct val="50000"/>
                </a:spcBef>
                <a:spcAft>
                  <a:spcPct val="30000"/>
                </a:spcAft>
                <a:buClr>
                  <a:schemeClr val="tx1"/>
                </a:buClr>
              </a:pPr>
              <a:endParaRPr lang="en-US">
                <a:solidFill>
                  <a:schemeClr val="bg1"/>
                </a:solidFill>
              </a:endParaRPr>
            </a:p>
          </p:txBody>
        </p:sp>
        <p:cxnSp>
          <p:nvCxnSpPr>
            <p:cNvPr id="11" name="Straight Connector 10"/>
            <p:cNvCxnSpPr/>
            <p:nvPr/>
          </p:nvCxnSpPr>
          <p:spPr bwMode="auto">
            <a:xfrm flipH="1">
              <a:off x="4495800" y="4631931"/>
              <a:ext cx="457200" cy="473989"/>
            </a:xfrm>
            <a:prstGeom prst="line">
              <a:avLst/>
            </a:prstGeom>
            <a:noFill/>
            <a:ln w="19050" cap="flat" cmpd="sng" algn="ctr">
              <a:solidFill>
                <a:schemeClr val="bg1"/>
              </a:solidFill>
              <a:prstDash val="solid"/>
              <a:round/>
              <a:headEnd type="none" w="med" len="med"/>
              <a:tailEnd type="none" w="med" len="med"/>
            </a:ln>
            <a:effectLst/>
          </p:spPr>
        </p:cxn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2605" y="4574511"/>
              <a:ext cx="281795" cy="281795"/>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4400" y="4827610"/>
              <a:ext cx="304800" cy="304800"/>
            </a:xfrm>
            <a:prstGeom prst="rect">
              <a:avLst/>
            </a:prstGeom>
          </p:spPr>
        </p:pic>
      </p:grpSp>
    </p:spTree>
    <p:extLst>
      <p:ext uri="{BB962C8B-B14F-4D97-AF65-F5344CB8AC3E}">
        <p14:creationId xmlns:p14="http://schemas.microsoft.com/office/powerpoint/2010/main" val="341766236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9151" y="1093859"/>
            <a:ext cx="8787673" cy="5163721"/>
          </a:xfrm>
          <a:prstGeom prst="rect">
            <a:avLst/>
          </a:prstGeom>
        </p:spPr>
      </p:pic>
      <p:sp>
        <p:nvSpPr>
          <p:cNvPr id="35843" name="Rectangle 3"/>
          <p:cNvSpPr>
            <a:spLocks noGrp="1" noChangeArrowheads="1"/>
          </p:cNvSpPr>
          <p:nvPr>
            <p:ph type="title"/>
          </p:nvPr>
        </p:nvSpPr>
        <p:spPr/>
        <p:txBody>
          <a:bodyPr/>
          <a:lstStyle/>
          <a:p>
            <a:r>
              <a:rPr lang="en-US" dirty="0"/>
              <a:t>Matters</a:t>
            </a:r>
          </a:p>
        </p:txBody>
      </p:sp>
      <p:grpSp>
        <p:nvGrpSpPr>
          <p:cNvPr id="35844" name="Group 4"/>
          <p:cNvGrpSpPr>
            <a:grpSpLocks/>
          </p:cNvGrpSpPr>
          <p:nvPr/>
        </p:nvGrpSpPr>
        <p:grpSpPr bwMode="auto">
          <a:xfrm>
            <a:off x="7656513" y="357188"/>
            <a:ext cx="746125" cy="749300"/>
            <a:chOff x="4932" y="501"/>
            <a:chExt cx="708" cy="712"/>
          </a:xfrm>
        </p:grpSpPr>
        <p:sp>
          <p:nvSpPr>
            <p:cNvPr id="35856" name="Freeform 5"/>
            <p:cNvSpPr>
              <a:spLocks/>
            </p:cNvSpPr>
            <p:nvPr/>
          </p:nvSpPr>
          <p:spPr bwMode="auto">
            <a:xfrm>
              <a:off x="4932" y="501"/>
              <a:ext cx="708" cy="703"/>
            </a:xfrm>
            <a:custGeom>
              <a:avLst/>
              <a:gdLst>
                <a:gd name="T0" fmla="*/ 61 w 1542"/>
                <a:gd name="T1" fmla="*/ 68 h 1531"/>
                <a:gd name="T2" fmla="*/ 62 w 1542"/>
                <a:gd name="T3" fmla="*/ 68 h 1531"/>
                <a:gd name="T4" fmla="*/ 64 w 1542"/>
                <a:gd name="T5" fmla="*/ 67 h 1531"/>
                <a:gd name="T6" fmla="*/ 65 w 1542"/>
                <a:gd name="T7" fmla="*/ 67 h 1531"/>
                <a:gd name="T8" fmla="*/ 67 w 1542"/>
                <a:gd name="T9" fmla="*/ 66 h 1531"/>
                <a:gd name="T10" fmla="*/ 67 w 1542"/>
                <a:gd name="T11" fmla="*/ 65 h 1531"/>
                <a:gd name="T12" fmla="*/ 68 w 1542"/>
                <a:gd name="T13" fmla="*/ 63 h 1531"/>
                <a:gd name="T14" fmla="*/ 68 w 1542"/>
                <a:gd name="T15" fmla="*/ 62 h 1531"/>
                <a:gd name="T16" fmla="*/ 68 w 1542"/>
                <a:gd name="T17" fmla="*/ 60 h 1531"/>
                <a:gd name="T18" fmla="*/ 68 w 1542"/>
                <a:gd name="T19" fmla="*/ 8 h 1531"/>
                <a:gd name="T20" fmla="*/ 68 w 1542"/>
                <a:gd name="T21" fmla="*/ 6 h 1531"/>
                <a:gd name="T22" fmla="*/ 68 w 1542"/>
                <a:gd name="T23" fmla="*/ 5 h 1531"/>
                <a:gd name="T24" fmla="*/ 67 w 1542"/>
                <a:gd name="T25" fmla="*/ 4 h 1531"/>
                <a:gd name="T26" fmla="*/ 67 w 1542"/>
                <a:gd name="T27" fmla="*/ 2 h 1531"/>
                <a:gd name="T28" fmla="*/ 65 w 1542"/>
                <a:gd name="T29" fmla="*/ 1 h 1531"/>
                <a:gd name="T30" fmla="*/ 64 w 1542"/>
                <a:gd name="T31" fmla="*/ 0 h 1531"/>
                <a:gd name="T32" fmla="*/ 62 w 1542"/>
                <a:gd name="T33" fmla="*/ 0 h 1531"/>
                <a:gd name="T34" fmla="*/ 61 w 1542"/>
                <a:gd name="T35" fmla="*/ 0 h 1531"/>
                <a:gd name="T36" fmla="*/ 8 w 1542"/>
                <a:gd name="T37" fmla="*/ 0 h 1531"/>
                <a:gd name="T38" fmla="*/ 6 w 1542"/>
                <a:gd name="T39" fmla="*/ 0 h 1531"/>
                <a:gd name="T40" fmla="*/ 5 w 1542"/>
                <a:gd name="T41" fmla="*/ 0 h 1531"/>
                <a:gd name="T42" fmla="*/ 3 w 1542"/>
                <a:gd name="T43" fmla="*/ 1 h 1531"/>
                <a:gd name="T44" fmla="*/ 2 w 1542"/>
                <a:gd name="T45" fmla="*/ 2 h 1531"/>
                <a:gd name="T46" fmla="*/ 1 w 1542"/>
                <a:gd name="T47" fmla="*/ 4 h 1531"/>
                <a:gd name="T48" fmla="*/ 0 w 1542"/>
                <a:gd name="T49" fmla="*/ 5 h 1531"/>
                <a:gd name="T50" fmla="*/ 0 w 1542"/>
                <a:gd name="T51" fmla="*/ 6 h 1531"/>
                <a:gd name="T52" fmla="*/ 0 w 1542"/>
                <a:gd name="T53" fmla="*/ 8 h 1531"/>
                <a:gd name="T54" fmla="*/ 0 w 1542"/>
                <a:gd name="T55" fmla="*/ 60 h 1531"/>
                <a:gd name="T56" fmla="*/ 0 w 1542"/>
                <a:gd name="T57" fmla="*/ 62 h 1531"/>
                <a:gd name="T58" fmla="*/ 0 w 1542"/>
                <a:gd name="T59" fmla="*/ 63 h 1531"/>
                <a:gd name="T60" fmla="*/ 1 w 1542"/>
                <a:gd name="T61" fmla="*/ 65 h 1531"/>
                <a:gd name="T62" fmla="*/ 2 w 1542"/>
                <a:gd name="T63" fmla="*/ 66 h 1531"/>
                <a:gd name="T64" fmla="*/ 3 w 1542"/>
                <a:gd name="T65" fmla="*/ 67 h 1531"/>
                <a:gd name="T66" fmla="*/ 5 w 1542"/>
                <a:gd name="T67" fmla="*/ 67 h 1531"/>
                <a:gd name="T68" fmla="*/ 6 w 1542"/>
                <a:gd name="T69" fmla="*/ 68 h 1531"/>
                <a:gd name="T70" fmla="*/ 8 w 1542"/>
                <a:gd name="T71" fmla="*/ 68 h 1531"/>
                <a:gd name="T72" fmla="*/ 61 w 1542"/>
                <a:gd name="T73" fmla="*/ 68 h 153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42"/>
                <a:gd name="T112" fmla="*/ 0 h 1531"/>
                <a:gd name="T113" fmla="*/ 1542 w 1542"/>
                <a:gd name="T114" fmla="*/ 1531 h 153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42" h="1531">
                  <a:moveTo>
                    <a:pt x="1367" y="1531"/>
                  </a:moveTo>
                  <a:lnTo>
                    <a:pt x="1401" y="1527"/>
                  </a:lnTo>
                  <a:lnTo>
                    <a:pt x="1436" y="1517"/>
                  </a:lnTo>
                  <a:lnTo>
                    <a:pt x="1465" y="1500"/>
                  </a:lnTo>
                  <a:lnTo>
                    <a:pt x="1491" y="1479"/>
                  </a:lnTo>
                  <a:lnTo>
                    <a:pt x="1511" y="1454"/>
                  </a:lnTo>
                  <a:lnTo>
                    <a:pt x="1528" y="1424"/>
                  </a:lnTo>
                  <a:lnTo>
                    <a:pt x="1539" y="1390"/>
                  </a:lnTo>
                  <a:lnTo>
                    <a:pt x="1542" y="1356"/>
                  </a:lnTo>
                  <a:lnTo>
                    <a:pt x="1542" y="175"/>
                  </a:lnTo>
                  <a:lnTo>
                    <a:pt x="1539" y="141"/>
                  </a:lnTo>
                  <a:lnTo>
                    <a:pt x="1528" y="107"/>
                  </a:lnTo>
                  <a:lnTo>
                    <a:pt x="1511" y="78"/>
                  </a:lnTo>
                  <a:lnTo>
                    <a:pt x="1491" y="52"/>
                  </a:lnTo>
                  <a:lnTo>
                    <a:pt x="1465" y="31"/>
                  </a:lnTo>
                  <a:lnTo>
                    <a:pt x="1436" y="14"/>
                  </a:lnTo>
                  <a:lnTo>
                    <a:pt x="1401" y="4"/>
                  </a:lnTo>
                  <a:lnTo>
                    <a:pt x="1367" y="0"/>
                  </a:lnTo>
                  <a:lnTo>
                    <a:pt x="175" y="0"/>
                  </a:lnTo>
                  <a:lnTo>
                    <a:pt x="141" y="4"/>
                  </a:lnTo>
                  <a:lnTo>
                    <a:pt x="106" y="14"/>
                  </a:lnTo>
                  <a:lnTo>
                    <a:pt x="77" y="31"/>
                  </a:lnTo>
                  <a:lnTo>
                    <a:pt x="51" y="52"/>
                  </a:lnTo>
                  <a:lnTo>
                    <a:pt x="31" y="78"/>
                  </a:lnTo>
                  <a:lnTo>
                    <a:pt x="14" y="107"/>
                  </a:lnTo>
                  <a:lnTo>
                    <a:pt x="3" y="141"/>
                  </a:lnTo>
                  <a:lnTo>
                    <a:pt x="0" y="175"/>
                  </a:lnTo>
                  <a:lnTo>
                    <a:pt x="0" y="1356"/>
                  </a:lnTo>
                  <a:lnTo>
                    <a:pt x="3" y="1390"/>
                  </a:lnTo>
                  <a:lnTo>
                    <a:pt x="14" y="1424"/>
                  </a:lnTo>
                  <a:lnTo>
                    <a:pt x="31" y="1454"/>
                  </a:lnTo>
                  <a:lnTo>
                    <a:pt x="51" y="1479"/>
                  </a:lnTo>
                  <a:lnTo>
                    <a:pt x="77" y="1500"/>
                  </a:lnTo>
                  <a:lnTo>
                    <a:pt x="106" y="1517"/>
                  </a:lnTo>
                  <a:lnTo>
                    <a:pt x="141" y="1527"/>
                  </a:lnTo>
                  <a:lnTo>
                    <a:pt x="175" y="1531"/>
                  </a:lnTo>
                  <a:lnTo>
                    <a:pt x="1367" y="1531"/>
                  </a:lnTo>
                  <a:close/>
                </a:path>
              </a:pathLst>
            </a:custGeom>
            <a:solidFill>
              <a:srgbClr val="FF9B9E"/>
            </a:solidFill>
            <a:ln w="9525">
              <a:solidFill>
                <a:schemeClr val="bg1"/>
              </a:solidFill>
              <a:round/>
              <a:headEnd/>
              <a:tailEnd/>
            </a:ln>
          </p:spPr>
          <p:txBody>
            <a:bodyPr/>
            <a:lstStyle/>
            <a:p>
              <a:endParaRPr lang="en-US"/>
            </a:p>
          </p:txBody>
        </p:sp>
        <p:sp>
          <p:nvSpPr>
            <p:cNvPr id="35857" name="Freeform 6"/>
            <p:cNvSpPr>
              <a:spLocks/>
            </p:cNvSpPr>
            <p:nvPr/>
          </p:nvSpPr>
          <p:spPr bwMode="auto">
            <a:xfrm>
              <a:off x="5225" y="594"/>
              <a:ext cx="249" cy="123"/>
            </a:xfrm>
            <a:custGeom>
              <a:avLst/>
              <a:gdLst>
                <a:gd name="T0" fmla="*/ 21 w 542"/>
                <a:gd name="T1" fmla="*/ 12 h 269"/>
                <a:gd name="T2" fmla="*/ 21 w 542"/>
                <a:gd name="T3" fmla="*/ 12 h 269"/>
                <a:gd name="T4" fmla="*/ 22 w 542"/>
                <a:gd name="T5" fmla="*/ 12 h 269"/>
                <a:gd name="T6" fmla="*/ 23 w 542"/>
                <a:gd name="T7" fmla="*/ 12 h 269"/>
                <a:gd name="T8" fmla="*/ 23 w 542"/>
                <a:gd name="T9" fmla="*/ 11 h 269"/>
                <a:gd name="T10" fmla="*/ 23 w 542"/>
                <a:gd name="T11" fmla="*/ 11 h 269"/>
                <a:gd name="T12" fmla="*/ 23 w 542"/>
                <a:gd name="T13" fmla="*/ 11 h 269"/>
                <a:gd name="T14" fmla="*/ 24 w 542"/>
                <a:gd name="T15" fmla="*/ 11 h 269"/>
                <a:gd name="T16" fmla="*/ 24 w 542"/>
                <a:gd name="T17" fmla="*/ 10 h 269"/>
                <a:gd name="T18" fmla="*/ 24 w 542"/>
                <a:gd name="T19" fmla="*/ 10 h 269"/>
                <a:gd name="T20" fmla="*/ 24 w 542"/>
                <a:gd name="T21" fmla="*/ 9 h 269"/>
                <a:gd name="T22" fmla="*/ 24 w 542"/>
                <a:gd name="T23" fmla="*/ 8 h 269"/>
                <a:gd name="T24" fmla="*/ 23 w 542"/>
                <a:gd name="T25" fmla="*/ 8 h 269"/>
                <a:gd name="T26" fmla="*/ 23 w 542"/>
                <a:gd name="T27" fmla="*/ 7 h 269"/>
                <a:gd name="T28" fmla="*/ 3 w 542"/>
                <a:gd name="T29" fmla="*/ 0 h 269"/>
                <a:gd name="T30" fmla="*/ 3 w 542"/>
                <a:gd name="T31" fmla="*/ 0 h 269"/>
                <a:gd name="T32" fmla="*/ 2 w 542"/>
                <a:gd name="T33" fmla="*/ 0 h 269"/>
                <a:gd name="T34" fmla="*/ 2 w 542"/>
                <a:gd name="T35" fmla="*/ 0 h 269"/>
                <a:gd name="T36" fmla="*/ 1 w 542"/>
                <a:gd name="T37" fmla="*/ 0 h 269"/>
                <a:gd name="T38" fmla="*/ 1 w 542"/>
                <a:gd name="T39" fmla="*/ 0 h 269"/>
                <a:gd name="T40" fmla="*/ 0 w 542"/>
                <a:gd name="T41" fmla="*/ 0 h 269"/>
                <a:gd name="T42" fmla="*/ 0 w 542"/>
                <a:gd name="T43" fmla="*/ 1 h 269"/>
                <a:gd name="T44" fmla="*/ 0 w 542"/>
                <a:gd name="T45" fmla="*/ 1 h 269"/>
                <a:gd name="T46" fmla="*/ 0 w 542"/>
                <a:gd name="T47" fmla="*/ 1 h 269"/>
                <a:gd name="T48" fmla="*/ 0 w 542"/>
                <a:gd name="T49" fmla="*/ 2 h 269"/>
                <a:gd name="T50" fmla="*/ 0 w 542"/>
                <a:gd name="T51" fmla="*/ 3 h 269"/>
                <a:gd name="T52" fmla="*/ 1 w 542"/>
                <a:gd name="T53" fmla="*/ 4 h 269"/>
                <a:gd name="T54" fmla="*/ 2 w 542"/>
                <a:gd name="T55" fmla="*/ 5 h 269"/>
                <a:gd name="T56" fmla="*/ 21 w 542"/>
                <a:gd name="T57" fmla="*/ 12 h 26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2"/>
                <a:gd name="T88" fmla="*/ 0 h 269"/>
                <a:gd name="T89" fmla="*/ 542 w 542"/>
                <a:gd name="T90" fmla="*/ 269 h 26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2" h="269">
                  <a:moveTo>
                    <a:pt x="468" y="266"/>
                  </a:moveTo>
                  <a:lnTo>
                    <a:pt x="479" y="269"/>
                  </a:lnTo>
                  <a:lnTo>
                    <a:pt x="491" y="269"/>
                  </a:lnTo>
                  <a:lnTo>
                    <a:pt x="501" y="268"/>
                  </a:lnTo>
                  <a:lnTo>
                    <a:pt x="511" y="264"/>
                  </a:lnTo>
                  <a:lnTo>
                    <a:pt x="520" y="259"/>
                  </a:lnTo>
                  <a:lnTo>
                    <a:pt x="527" y="252"/>
                  </a:lnTo>
                  <a:lnTo>
                    <a:pt x="533" y="244"/>
                  </a:lnTo>
                  <a:lnTo>
                    <a:pt x="539" y="233"/>
                  </a:lnTo>
                  <a:lnTo>
                    <a:pt x="542" y="213"/>
                  </a:lnTo>
                  <a:lnTo>
                    <a:pt x="539" y="192"/>
                  </a:lnTo>
                  <a:lnTo>
                    <a:pt x="527" y="175"/>
                  </a:lnTo>
                  <a:lnTo>
                    <a:pt x="508" y="163"/>
                  </a:lnTo>
                  <a:lnTo>
                    <a:pt x="74" y="4"/>
                  </a:lnTo>
                  <a:lnTo>
                    <a:pt x="64" y="0"/>
                  </a:lnTo>
                  <a:lnTo>
                    <a:pt x="53" y="0"/>
                  </a:lnTo>
                  <a:lnTo>
                    <a:pt x="43" y="0"/>
                  </a:lnTo>
                  <a:lnTo>
                    <a:pt x="33" y="4"/>
                  </a:lnTo>
                  <a:lnTo>
                    <a:pt x="22" y="9"/>
                  </a:lnTo>
                  <a:lnTo>
                    <a:pt x="16" y="16"/>
                  </a:lnTo>
                  <a:lnTo>
                    <a:pt x="9" y="24"/>
                  </a:lnTo>
                  <a:lnTo>
                    <a:pt x="4" y="34"/>
                  </a:lnTo>
                  <a:lnTo>
                    <a:pt x="0" y="57"/>
                  </a:lnTo>
                  <a:lnTo>
                    <a:pt x="5" y="77"/>
                  </a:lnTo>
                  <a:lnTo>
                    <a:pt x="17" y="93"/>
                  </a:lnTo>
                  <a:lnTo>
                    <a:pt x="36" y="105"/>
                  </a:lnTo>
                  <a:lnTo>
                    <a:pt x="468" y="2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58" name="Freeform 7"/>
            <p:cNvSpPr>
              <a:spLocks/>
            </p:cNvSpPr>
            <p:nvPr/>
          </p:nvSpPr>
          <p:spPr bwMode="auto">
            <a:xfrm>
              <a:off x="5095" y="902"/>
              <a:ext cx="249" cy="125"/>
            </a:xfrm>
            <a:custGeom>
              <a:avLst/>
              <a:gdLst>
                <a:gd name="T0" fmla="*/ 21 w 542"/>
                <a:gd name="T1" fmla="*/ 13 h 269"/>
                <a:gd name="T2" fmla="*/ 22 w 542"/>
                <a:gd name="T3" fmla="*/ 13 h 269"/>
                <a:gd name="T4" fmla="*/ 22 w 542"/>
                <a:gd name="T5" fmla="*/ 13 h 269"/>
                <a:gd name="T6" fmla="*/ 23 w 542"/>
                <a:gd name="T7" fmla="*/ 13 h 269"/>
                <a:gd name="T8" fmla="*/ 23 w 542"/>
                <a:gd name="T9" fmla="*/ 12 h 269"/>
                <a:gd name="T10" fmla="*/ 23 w 542"/>
                <a:gd name="T11" fmla="*/ 12 h 269"/>
                <a:gd name="T12" fmla="*/ 23 w 542"/>
                <a:gd name="T13" fmla="*/ 12 h 269"/>
                <a:gd name="T14" fmla="*/ 24 w 542"/>
                <a:gd name="T15" fmla="*/ 12 h 269"/>
                <a:gd name="T16" fmla="*/ 24 w 542"/>
                <a:gd name="T17" fmla="*/ 11 h 269"/>
                <a:gd name="T18" fmla="*/ 24 w 542"/>
                <a:gd name="T19" fmla="*/ 11 h 269"/>
                <a:gd name="T20" fmla="*/ 24 w 542"/>
                <a:gd name="T21" fmla="*/ 10 h 269"/>
                <a:gd name="T22" fmla="*/ 24 w 542"/>
                <a:gd name="T23" fmla="*/ 9 h 269"/>
                <a:gd name="T24" fmla="*/ 23 w 542"/>
                <a:gd name="T25" fmla="*/ 8 h 269"/>
                <a:gd name="T26" fmla="*/ 23 w 542"/>
                <a:gd name="T27" fmla="*/ 7 h 269"/>
                <a:gd name="T28" fmla="*/ 3 w 542"/>
                <a:gd name="T29" fmla="*/ 0 h 269"/>
                <a:gd name="T30" fmla="*/ 3 w 542"/>
                <a:gd name="T31" fmla="*/ 0 h 269"/>
                <a:gd name="T32" fmla="*/ 2 w 542"/>
                <a:gd name="T33" fmla="*/ 0 h 269"/>
                <a:gd name="T34" fmla="*/ 2 w 542"/>
                <a:gd name="T35" fmla="*/ 0 h 269"/>
                <a:gd name="T36" fmla="*/ 1 w 542"/>
                <a:gd name="T37" fmla="*/ 0 h 269"/>
                <a:gd name="T38" fmla="*/ 1 w 542"/>
                <a:gd name="T39" fmla="*/ 0 h 269"/>
                <a:gd name="T40" fmla="*/ 0 w 542"/>
                <a:gd name="T41" fmla="*/ 1 h 269"/>
                <a:gd name="T42" fmla="*/ 0 w 542"/>
                <a:gd name="T43" fmla="*/ 1 h 269"/>
                <a:gd name="T44" fmla="*/ 0 w 542"/>
                <a:gd name="T45" fmla="*/ 2 h 269"/>
                <a:gd name="T46" fmla="*/ 0 w 542"/>
                <a:gd name="T47" fmla="*/ 2 h 269"/>
                <a:gd name="T48" fmla="*/ 0 w 542"/>
                <a:gd name="T49" fmla="*/ 3 h 269"/>
                <a:gd name="T50" fmla="*/ 0 w 542"/>
                <a:gd name="T51" fmla="*/ 4 h 269"/>
                <a:gd name="T52" fmla="*/ 1 w 542"/>
                <a:gd name="T53" fmla="*/ 4 h 269"/>
                <a:gd name="T54" fmla="*/ 2 w 542"/>
                <a:gd name="T55" fmla="*/ 5 h 269"/>
                <a:gd name="T56" fmla="*/ 21 w 542"/>
                <a:gd name="T57" fmla="*/ 13 h 26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2"/>
                <a:gd name="T88" fmla="*/ 0 h 269"/>
                <a:gd name="T89" fmla="*/ 542 w 542"/>
                <a:gd name="T90" fmla="*/ 269 h 26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2" h="269">
                  <a:moveTo>
                    <a:pt x="470" y="266"/>
                  </a:moveTo>
                  <a:lnTo>
                    <a:pt x="480" y="269"/>
                  </a:lnTo>
                  <a:lnTo>
                    <a:pt x="492" y="269"/>
                  </a:lnTo>
                  <a:lnTo>
                    <a:pt x="503" y="267"/>
                  </a:lnTo>
                  <a:lnTo>
                    <a:pt x="511" y="264"/>
                  </a:lnTo>
                  <a:lnTo>
                    <a:pt x="520" y="259"/>
                  </a:lnTo>
                  <a:lnTo>
                    <a:pt x="528" y="252"/>
                  </a:lnTo>
                  <a:lnTo>
                    <a:pt x="533" y="243"/>
                  </a:lnTo>
                  <a:lnTo>
                    <a:pt x="539" y="233"/>
                  </a:lnTo>
                  <a:lnTo>
                    <a:pt x="542" y="211"/>
                  </a:lnTo>
                  <a:lnTo>
                    <a:pt x="537" y="190"/>
                  </a:lnTo>
                  <a:lnTo>
                    <a:pt x="525" y="175"/>
                  </a:lnTo>
                  <a:lnTo>
                    <a:pt x="506" y="163"/>
                  </a:lnTo>
                  <a:lnTo>
                    <a:pt x="74" y="3"/>
                  </a:lnTo>
                  <a:lnTo>
                    <a:pt x="64" y="0"/>
                  </a:lnTo>
                  <a:lnTo>
                    <a:pt x="53" y="0"/>
                  </a:lnTo>
                  <a:lnTo>
                    <a:pt x="43" y="1"/>
                  </a:lnTo>
                  <a:lnTo>
                    <a:pt x="33" y="5"/>
                  </a:lnTo>
                  <a:lnTo>
                    <a:pt x="22" y="10"/>
                  </a:lnTo>
                  <a:lnTo>
                    <a:pt x="16" y="17"/>
                  </a:lnTo>
                  <a:lnTo>
                    <a:pt x="9" y="25"/>
                  </a:lnTo>
                  <a:lnTo>
                    <a:pt x="4" y="36"/>
                  </a:lnTo>
                  <a:lnTo>
                    <a:pt x="0" y="58"/>
                  </a:lnTo>
                  <a:lnTo>
                    <a:pt x="5" y="77"/>
                  </a:lnTo>
                  <a:lnTo>
                    <a:pt x="17" y="94"/>
                  </a:lnTo>
                  <a:lnTo>
                    <a:pt x="36" y="104"/>
                  </a:lnTo>
                  <a:lnTo>
                    <a:pt x="470" y="2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59" name="Freeform 8"/>
            <p:cNvSpPr>
              <a:spLocks/>
            </p:cNvSpPr>
            <p:nvPr/>
          </p:nvSpPr>
          <p:spPr bwMode="auto">
            <a:xfrm>
              <a:off x="5135" y="660"/>
              <a:ext cx="298" cy="299"/>
            </a:xfrm>
            <a:custGeom>
              <a:avLst/>
              <a:gdLst>
                <a:gd name="T0" fmla="*/ 20 w 650"/>
                <a:gd name="T1" fmla="*/ 29 h 650"/>
                <a:gd name="T2" fmla="*/ 21 w 650"/>
                <a:gd name="T3" fmla="*/ 29 h 650"/>
                <a:gd name="T4" fmla="*/ 21 w 650"/>
                <a:gd name="T5" fmla="*/ 29 h 650"/>
                <a:gd name="T6" fmla="*/ 21 w 650"/>
                <a:gd name="T7" fmla="*/ 29 h 650"/>
                <a:gd name="T8" fmla="*/ 21 w 650"/>
                <a:gd name="T9" fmla="*/ 29 h 650"/>
                <a:gd name="T10" fmla="*/ 29 w 650"/>
                <a:gd name="T11" fmla="*/ 8 h 650"/>
                <a:gd name="T12" fmla="*/ 29 w 650"/>
                <a:gd name="T13" fmla="*/ 8 h 650"/>
                <a:gd name="T14" fmla="*/ 28 w 650"/>
                <a:gd name="T15" fmla="*/ 8 h 650"/>
                <a:gd name="T16" fmla="*/ 28 w 650"/>
                <a:gd name="T17" fmla="*/ 8 h 650"/>
                <a:gd name="T18" fmla="*/ 28 w 650"/>
                <a:gd name="T19" fmla="*/ 7 h 650"/>
                <a:gd name="T20" fmla="*/ 8 w 650"/>
                <a:gd name="T21" fmla="*/ 0 h 650"/>
                <a:gd name="T22" fmla="*/ 8 w 650"/>
                <a:gd name="T23" fmla="*/ 0 h 650"/>
                <a:gd name="T24" fmla="*/ 8 w 650"/>
                <a:gd name="T25" fmla="*/ 0 h 650"/>
                <a:gd name="T26" fmla="*/ 8 w 650"/>
                <a:gd name="T27" fmla="*/ 0 h 650"/>
                <a:gd name="T28" fmla="*/ 7 w 650"/>
                <a:gd name="T29" fmla="*/ 0 h 650"/>
                <a:gd name="T30" fmla="*/ 0 w 650"/>
                <a:gd name="T31" fmla="*/ 21 h 650"/>
                <a:gd name="T32" fmla="*/ 0 w 650"/>
                <a:gd name="T33" fmla="*/ 21 h 650"/>
                <a:gd name="T34" fmla="*/ 0 w 650"/>
                <a:gd name="T35" fmla="*/ 21 h 650"/>
                <a:gd name="T36" fmla="*/ 0 w 650"/>
                <a:gd name="T37" fmla="*/ 22 h 650"/>
                <a:gd name="T38" fmla="*/ 0 w 650"/>
                <a:gd name="T39" fmla="*/ 22 h 650"/>
                <a:gd name="T40" fmla="*/ 20 w 650"/>
                <a:gd name="T41" fmla="*/ 29 h 6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50"/>
                <a:gd name="T64" fmla="*/ 0 h 650"/>
                <a:gd name="T65" fmla="*/ 650 w 650"/>
                <a:gd name="T66" fmla="*/ 650 h 65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50" h="650">
                  <a:moveTo>
                    <a:pt x="463" y="649"/>
                  </a:moveTo>
                  <a:lnTo>
                    <a:pt x="468" y="650"/>
                  </a:lnTo>
                  <a:lnTo>
                    <a:pt x="473" y="649"/>
                  </a:lnTo>
                  <a:lnTo>
                    <a:pt x="478" y="645"/>
                  </a:lnTo>
                  <a:lnTo>
                    <a:pt x="482" y="640"/>
                  </a:lnTo>
                  <a:lnTo>
                    <a:pt x="650" y="189"/>
                  </a:lnTo>
                  <a:lnTo>
                    <a:pt x="650" y="182"/>
                  </a:lnTo>
                  <a:lnTo>
                    <a:pt x="648" y="177"/>
                  </a:lnTo>
                  <a:lnTo>
                    <a:pt x="644" y="172"/>
                  </a:lnTo>
                  <a:lnTo>
                    <a:pt x="639" y="168"/>
                  </a:lnTo>
                  <a:lnTo>
                    <a:pt x="188" y="2"/>
                  </a:lnTo>
                  <a:lnTo>
                    <a:pt x="181" y="0"/>
                  </a:lnTo>
                  <a:lnTo>
                    <a:pt x="176" y="2"/>
                  </a:lnTo>
                  <a:lnTo>
                    <a:pt x="171" y="5"/>
                  </a:lnTo>
                  <a:lnTo>
                    <a:pt x="169" y="11"/>
                  </a:lnTo>
                  <a:lnTo>
                    <a:pt x="1" y="463"/>
                  </a:lnTo>
                  <a:lnTo>
                    <a:pt x="0" y="470"/>
                  </a:lnTo>
                  <a:lnTo>
                    <a:pt x="1" y="475"/>
                  </a:lnTo>
                  <a:lnTo>
                    <a:pt x="5" y="481"/>
                  </a:lnTo>
                  <a:lnTo>
                    <a:pt x="10" y="482"/>
                  </a:lnTo>
                  <a:lnTo>
                    <a:pt x="463" y="6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60" name="Freeform 9"/>
            <p:cNvSpPr>
              <a:spLocks/>
            </p:cNvSpPr>
            <p:nvPr/>
          </p:nvSpPr>
          <p:spPr bwMode="auto">
            <a:xfrm>
              <a:off x="5008" y="1134"/>
              <a:ext cx="554" cy="79"/>
            </a:xfrm>
            <a:custGeom>
              <a:avLst/>
              <a:gdLst>
                <a:gd name="T0" fmla="*/ 50 w 1206"/>
                <a:gd name="T1" fmla="*/ 8 h 172"/>
                <a:gd name="T2" fmla="*/ 51 w 1206"/>
                <a:gd name="T3" fmla="*/ 8 h 172"/>
                <a:gd name="T4" fmla="*/ 51 w 1206"/>
                <a:gd name="T5" fmla="*/ 7 h 172"/>
                <a:gd name="T6" fmla="*/ 52 w 1206"/>
                <a:gd name="T7" fmla="*/ 7 h 172"/>
                <a:gd name="T8" fmla="*/ 52 w 1206"/>
                <a:gd name="T9" fmla="*/ 6 h 172"/>
                <a:gd name="T10" fmla="*/ 53 w 1206"/>
                <a:gd name="T11" fmla="*/ 6 h 172"/>
                <a:gd name="T12" fmla="*/ 53 w 1206"/>
                <a:gd name="T13" fmla="*/ 5 h 172"/>
                <a:gd name="T14" fmla="*/ 54 w 1206"/>
                <a:gd name="T15" fmla="*/ 5 h 172"/>
                <a:gd name="T16" fmla="*/ 54 w 1206"/>
                <a:gd name="T17" fmla="*/ 4 h 172"/>
                <a:gd name="T18" fmla="*/ 54 w 1206"/>
                <a:gd name="T19" fmla="*/ 4 h 172"/>
                <a:gd name="T20" fmla="*/ 54 w 1206"/>
                <a:gd name="T21" fmla="*/ 3 h 172"/>
                <a:gd name="T22" fmla="*/ 53 w 1206"/>
                <a:gd name="T23" fmla="*/ 2 h 172"/>
                <a:gd name="T24" fmla="*/ 53 w 1206"/>
                <a:gd name="T25" fmla="*/ 2 h 172"/>
                <a:gd name="T26" fmla="*/ 52 w 1206"/>
                <a:gd name="T27" fmla="*/ 1 h 172"/>
                <a:gd name="T28" fmla="*/ 52 w 1206"/>
                <a:gd name="T29" fmla="*/ 0 h 172"/>
                <a:gd name="T30" fmla="*/ 51 w 1206"/>
                <a:gd name="T31" fmla="*/ 0 h 172"/>
                <a:gd name="T32" fmla="*/ 51 w 1206"/>
                <a:gd name="T33" fmla="*/ 0 h 172"/>
                <a:gd name="T34" fmla="*/ 50 w 1206"/>
                <a:gd name="T35" fmla="*/ 0 h 172"/>
                <a:gd name="T36" fmla="*/ 4 w 1206"/>
                <a:gd name="T37" fmla="*/ 0 h 172"/>
                <a:gd name="T38" fmla="*/ 3 w 1206"/>
                <a:gd name="T39" fmla="*/ 0 h 172"/>
                <a:gd name="T40" fmla="*/ 2 w 1206"/>
                <a:gd name="T41" fmla="*/ 0 h 172"/>
                <a:gd name="T42" fmla="*/ 2 w 1206"/>
                <a:gd name="T43" fmla="*/ 0 h 172"/>
                <a:gd name="T44" fmla="*/ 1 w 1206"/>
                <a:gd name="T45" fmla="*/ 1 h 172"/>
                <a:gd name="T46" fmla="*/ 0 w 1206"/>
                <a:gd name="T47" fmla="*/ 2 h 172"/>
                <a:gd name="T48" fmla="*/ 0 w 1206"/>
                <a:gd name="T49" fmla="*/ 2 h 172"/>
                <a:gd name="T50" fmla="*/ 0 w 1206"/>
                <a:gd name="T51" fmla="*/ 3 h 172"/>
                <a:gd name="T52" fmla="*/ 0 w 1206"/>
                <a:gd name="T53" fmla="*/ 4 h 172"/>
                <a:gd name="T54" fmla="*/ 0 w 1206"/>
                <a:gd name="T55" fmla="*/ 4 h 172"/>
                <a:gd name="T56" fmla="*/ 0 w 1206"/>
                <a:gd name="T57" fmla="*/ 5 h 172"/>
                <a:gd name="T58" fmla="*/ 0 w 1206"/>
                <a:gd name="T59" fmla="*/ 5 h 172"/>
                <a:gd name="T60" fmla="*/ 0 w 1206"/>
                <a:gd name="T61" fmla="*/ 6 h 172"/>
                <a:gd name="T62" fmla="*/ 1 w 1206"/>
                <a:gd name="T63" fmla="*/ 6 h 172"/>
                <a:gd name="T64" fmla="*/ 2 w 1206"/>
                <a:gd name="T65" fmla="*/ 7 h 172"/>
                <a:gd name="T66" fmla="*/ 2 w 1206"/>
                <a:gd name="T67" fmla="*/ 7 h 172"/>
                <a:gd name="T68" fmla="*/ 3 w 1206"/>
                <a:gd name="T69" fmla="*/ 8 h 172"/>
                <a:gd name="T70" fmla="*/ 4 w 1206"/>
                <a:gd name="T71" fmla="*/ 8 h 172"/>
                <a:gd name="T72" fmla="*/ 50 w 1206"/>
                <a:gd name="T73" fmla="*/ 8 h 17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06"/>
                <a:gd name="T112" fmla="*/ 0 h 172"/>
                <a:gd name="T113" fmla="*/ 1206 w 1206"/>
                <a:gd name="T114" fmla="*/ 172 h 17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06" h="172">
                  <a:moveTo>
                    <a:pt x="1120" y="172"/>
                  </a:moveTo>
                  <a:lnTo>
                    <a:pt x="1138" y="170"/>
                  </a:lnTo>
                  <a:lnTo>
                    <a:pt x="1155" y="165"/>
                  </a:lnTo>
                  <a:lnTo>
                    <a:pt x="1168" y="158"/>
                  </a:lnTo>
                  <a:lnTo>
                    <a:pt x="1182" y="146"/>
                  </a:lnTo>
                  <a:lnTo>
                    <a:pt x="1192" y="134"/>
                  </a:lnTo>
                  <a:lnTo>
                    <a:pt x="1199" y="120"/>
                  </a:lnTo>
                  <a:lnTo>
                    <a:pt x="1204" y="103"/>
                  </a:lnTo>
                  <a:lnTo>
                    <a:pt x="1206" y="86"/>
                  </a:lnTo>
                  <a:lnTo>
                    <a:pt x="1204" y="69"/>
                  </a:lnTo>
                  <a:lnTo>
                    <a:pt x="1199" y="52"/>
                  </a:lnTo>
                  <a:lnTo>
                    <a:pt x="1192" y="38"/>
                  </a:lnTo>
                  <a:lnTo>
                    <a:pt x="1182" y="24"/>
                  </a:lnTo>
                  <a:lnTo>
                    <a:pt x="1168" y="14"/>
                  </a:lnTo>
                  <a:lnTo>
                    <a:pt x="1155" y="7"/>
                  </a:lnTo>
                  <a:lnTo>
                    <a:pt x="1138" y="2"/>
                  </a:lnTo>
                  <a:lnTo>
                    <a:pt x="1120" y="0"/>
                  </a:lnTo>
                  <a:lnTo>
                    <a:pt x="86" y="0"/>
                  </a:lnTo>
                  <a:lnTo>
                    <a:pt x="69" y="2"/>
                  </a:lnTo>
                  <a:lnTo>
                    <a:pt x="52" y="7"/>
                  </a:lnTo>
                  <a:lnTo>
                    <a:pt x="38" y="14"/>
                  </a:lnTo>
                  <a:lnTo>
                    <a:pt x="26" y="24"/>
                  </a:lnTo>
                  <a:lnTo>
                    <a:pt x="14" y="38"/>
                  </a:lnTo>
                  <a:lnTo>
                    <a:pt x="7" y="52"/>
                  </a:lnTo>
                  <a:lnTo>
                    <a:pt x="2" y="69"/>
                  </a:lnTo>
                  <a:lnTo>
                    <a:pt x="0" y="86"/>
                  </a:lnTo>
                  <a:lnTo>
                    <a:pt x="2" y="103"/>
                  </a:lnTo>
                  <a:lnTo>
                    <a:pt x="7" y="120"/>
                  </a:lnTo>
                  <a:lnTo>
                    <a:pt x="14" y="134"/>
                  </a:lnTo>
                  <a:lnTo>
                    <a:pt x="26" y="146"/>
                  </a:lnTo>
                  <a:lnTo>
                    <a:pt x="38" y="158"/>
                  </a:lnTo>
                  <a:lnTo>
                    <a:pt x="52" y="165"/>
                  </a:lnTo>
                  <a:lnTo>
                    <a:pt x="69" y="170"/>
                  </a:lnTo>
                  <a:lnTo>
                    <a:pt x="86" y="172"/>
                  </a:lnTo>
                  <a:lnTo>
                    <a:pt x="1120" y="1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61" name="Freeform 10"/>
            <p:cNvSpPr>
              <a:spLocks/>
            </p:cNvSpPr>
            <p:nvPr/>
          </p:nvSpPr>
          <p:spPr bwMode="auto">
            <a:xfrm>
              <a:off x="5400" y="818"/>
              <a:ext cx="240" cy="149"/>
            </a:xfrm>
            <a:custGeom>
              <a:avLst/>
              <a:gdLst>
                <a:gd name="T0" fmla="*/ 23 w 522"/>
                <a:gd name="T1" fmla="*/ 8 h 324"/>
                <a:gd name="T2" fmla="*/ 2 w 522"/>
                <a:gd name="T3" fmla="*/ 0 h 324"/>
                <a:gd name="T4" fmla="*/ 0 w 522"/>
                <a:gd name="T5" fmla="*/ 6 h 324"/>
                <a:gd name="T6" fmla="*/ 23 w 522"/>
                <a:gd name="T7" fmla="*/ 15 h 324"/>
                <a:gd name="T8" fmla="*/ 23 w 522"/>
                <a:gd name="T9" fmla="*/ 8 h 324"/>
                <a:gd name="T10" fmla="*/ 0 60000 65536"/>
                <a:gd name="T11" fmla="*/ 0 60000 65536"/>
                <a:gd name="T12" fmla="*/ 0 60000 65536"/>
                <a:gd name="T13" fmla="*/ 0 60000 65536"/>
                <a:gd name="T14" fmla="*/ 0 60000 65536"/>
                <a:gd name="T15" fmla="*/ 0 w 522"/>
                <a:gd name="T16" fmla="*/ 0 h 324"/>
                <a:gd name="T17" fmla="*/ 522 w 522"/>
                <a:gd name="T18" fmla="*/ 324 h 324"/>
              </a:gdLst>
              <a:ahLst/>
              <a:cxnLst>
                <a:cxn ang="T10">
                  <a:pos x="T0" y="T1"/>
                </a:cxn>
                <a:cxn ang="T11">
                  <a:pos x="T2" y="T3"/>
                </a:cxn>
                <a:cxn ang="T12">
                  <a:pos x="T4" y="T5"/>
                </a:cxn>
                <a:cxn ang="T13">
                  <a:pos x="T6" y="T7"/>
                </a:cxn>
                <a:cxn ang="T14">
                  <a:pos x="T8" y="T9"/>
                </a:cxn>
              </a:cxnLst>
              <a:rect l="T15" t="T16" r="T17" b="T18"/>
              <a:pathLst>
                <a:path w="522" h="324">
                  <a:moveTo>
                    <a:pt x="522" y="173"/>
                  </a:moveTo>
                  <a:lnTo>
                    <a:pt x="50" y="0"/>
                  </a:lnTo>
                  <a:lnTo>
                    <a:pt x="0" y="134"/>
                  </a:lnTo>
                  <a:lnTo>
                    <a:pt x="522" y="324"/>
                  </a:lnTo>
                  <a:lnTo>
                    <a:pt x="522" y="1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62" name="Freeform 11"/>
            <p:cNvSpPr>
              <a:spLocks/>
            </p:cNvSpPr>
            <p:nvPr/>
          </p:nvSpPr>
          <p:spPr bwMode="auto">
            <a:xfrm>
              <a:off x="5062" y="1062"/>
              <a:ext cx="442" cy="47"/>
            </a:xfrm>
            <a:custGeom>
              <a:avLst/>
              <a:gdLst>
                <a:gd name="T0" fmla="*/ 40 w 964"/>
                <a:gd name="T1" fmla="*/ 5 h 101"/>
                <a:gd name="T2" fmla="*/ 41 w 964"/>
                <a:gd name="T3" fmla="*/ 5 h 101"/>
                <a:gd name="T4" fmla="*/ 41 w 964"/>
                <a:gd name="T5" fmla="*/ 5 h 101"/>
                <a:gd name="T6" fmla="*/ 42 w 964"/>
                <a:gd name="T7" fmla="*/ 4 h 101"/>
                <a:gd name="T8" fmla="*/ 42 w 964"/>
                <a:gd name="T9" fmla="*/ 4 h 101"/>
                <a:gd name="T10" fmla="*/ 42 w 964"/>
                <a:gd name="T11" fmla="*/ 4 h 101"/>
                <a:gd name="T12" fmla="*/ 43 w 964"/>
                <a:gd name="T13" fmla="*/ 3 h 101"/>
                <a:gd name="T14" fmla="*/ 43 w 964"/>
                <a:gd name="T15" fmla="*/ 3 h 101"/>
                <a:gd name="T16" fmla="*/ 43 w 964"/>
                <a:gd name="T17" fmla="*/ 2 h 101"/>
                <a:gd name="T18" fmla="*/ 43 w 964"/>
                <a:gd name="T19" fmla="*/ 2 h 101"/>
                <a:gd name="T20" fmla="*/ 43 w 964"/>
                <a:gd name="T21" fmla="*/ 2 h 101"/>
                <a:gd name="T22" fmla="*/ 43 w 964"/>
                <a:gd name="T23" fmla="*/ 1 h 101"/>
                <a:gd name="T24" fmla="*/ 42 w 964"/>
                <a:gd name="T25" fmla="*/ 1 h 101"/>
                <a:gd name="T26" fmla="*/ 42 w 964"/>
                <a:gd name="T27" fmla="*/ 0 h 101"/>
                <a:gd name="T28" fmla="*/ 42 w 964"/>
                <a:gd name="T29" fmla="*/ 0 h 101"/>
                <a:gd name="T30" fmla="*/ 41 w 964"/>
                <a:gd name="T31" fmla="*/ 0 h 101"/>
                <a:gd name="T32" fmla="*/ 41 w 964"/>
                <a:gd name="T33" fmla="*/ 0 h 101"/>
                <a:gd name="T34" fmla="*/ 40 w 964"/>
                <a:gd name="T35" fmla="*/ 0 h 101"/>
                <a:gd name="T36" fmla="*/ 2 w 964"/>
                <a:gd name="T37" fmla="*/ 0 h 101"/>
                <a:gd name="T38" fmla="*/ 2 w 964"/>
                <a:gd name="T39" fmla="*/ 0 h 101"/>
                <a:gd name="T40" fmla="*/ 1 w 964"/>
                <a:gd name="T41" fmla="*/ 0 h 101"/>
                <a:gd name="T42" fmla="*/ 1 w 964"/>
                <a:gd name="T43" fmla="*/ 0 h 101"/>
                <a:gd name="T44" fmla="*/ 0 w 964"/>
                <a:gd name="T45" fmla="*/ 0 h 101"/>
                <a:gd name="T46" fmla="*/ 0 w 964"/>
                <a:gd name="T47" fmla="*/ 1 h 101"/>
                <a:gd name="T48" fmla="*/ 0 w 964"/>
                <a:gd name="T49" fmla="*/ 1 h 101"/>
                <a:gd name="T50" fmla="*/ 0 w 964"/>
                <a:gd name="T51" fmla="*/ 2 h 101"/>
                <a:gd name="T52" fmla="*/ 0 w 964"/>
                <a:gd name="T53" fmla="*/ 2 h 101"/>
                <a:gd name="T54" fmla="*/ 0 w 964"/>
                <a:gd name="T55" fmla="*/ 2 h 101"/>
                <a:gd name="T56" fmla="*/ 0 w 964"/>
                <a:gd name="T57" fmla="*/ 3 h 101"/>
                <a:gd name="T58" fmla="*/ 0 w 964"/>
                <a:gd name="T59" fmla="*/ 3 h 101"/>
                <a:gd name="T60" fmla="*/ 0 w 964"/>
                <a:gd name="T61" fmla="*/ 4 h 101"/>
                <a:gd name="T62" fmla="*/ 0 w 964"/>
                <a:gd name="T63" fmla="*/ 4 h 101"/>
                <a:gd name="T64" fmla="*/ 1 w 964"/>
                <a:gd name="T65" fmla="*/ 4 h 101"/>
                <a:gd name="T66" fmla="*/ 1 w 964"/>
                <a:gd name="T67" fmla="*/ 5 h 101"/>
                <a:gd name="T68" fmla="*/ 2 w 964"/>
                <a:gd name="T69" fmla="*/ 5 h 101"/>
                <a:gd name="T70" fmla="*/ 2 w 964"/>
                <a:gd name="T71" fmla="*/ 5 h 101"/>
                <a:gd name="T72" fmla="*/ 40 w 964"/>
                <a:gd name="T73" fmla="*/ 5 h 10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64"/>
                <a:gd name="T112" fmla="*/ 0 h 101"/>
                <a:gd name="T113" fmla="*/ 964 w 964"/>
                <a:gd name="T114" fmla="*/ 101 h 10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64" h="101">
                  <a:moveTo>
                    <a:pt x="913" y="101"/>
                  </a:moveTo>
                  <a:lnTo>
                    <a:pt x="923" y="99"/>
                  </a:lnTo>
                  <a:lnTo>
                    <a:pt x="931" y="98"/>
                  </a:lnTo>
                  <a:lnTo>
                    <a:pt x="942" y="93"/>
                  </a:lnTo>
                  <a:lnTo>
                    <a:pt x="949" y="86"/>
                  </a:lnTo>
                  <a:lnTo>
                    <a:pt x="955" y="79"/>
                  </a:lnTo>
                  <a:lnTo>
                    <a:pt x="961" y="70"/>
                  </a:lnTo>
                  <a:lnTo>
                    <a:pt x="962" y="62"/>
                  </a:lnTo>
                  <a:lnTo>
                    <a:pt x="964" y="51"/>
                  </a:lnTo>
                  <a:lnTo>
                    <a:pt x="962" y="41"/>
                  </a:lnTo>
                  <a:lnTo>
                    <a:pt x="961" y="31"/>
                  </a:lnTo>
                  <a:lnTo>
                    <a:pt x="955" y="22"/>
                  </a:lnTo>
                  <a:lnTo>
                    <a:pt x="949" y="15"/>
                  </a:lnTo>
                  <a:lnTo>
                    <a:pt x="942" y="9"/>
                  </a:lnTo>
                  <a:lnTo>
                    <a:pt x="931" y="3"/>
                  </a:lnTo>
                  <a:lnTo>
                    <a:pt x="923" y="2"/>
                  </a:lnTo>
                  <a:lnTo>
                    <a:pt x="913" y="0"/>
                  </a:lnTo>
                  <a:lnTo>
                    <a:pt x="51" y="0"/>
                  </a:lnTo>
                  <a:lnTo>
                    <a:pt x="41" y="2"/>
                  </a:lnTo>
                  <a:lnTo>
                    <a:pt x="31" y="3"/>
                  </a:lnTo>
                  <a:lnTo>
                    <a:pt x="22" y="9"/>
                  </a:lnTo>
                  <a:lnTo>
                    <a:pt x="15" y="15"/>
                  </a:lnTo>
                  <a:lnTo>
                    <a:pt x="9" y="22"/>
                  </a:lnTo>
                  <a:lnTo>
                    <a:pt x="3" y="31"/>
                  </a:lnTo>
                  <a:lnTo>
                    <a:pt x="2" y="41"/>
                  </a:lnTo>
                  <a:lnTo>
                    <a:pt x="0" y="51"/>
                  </a:lnTo>
                  <a:lnTo>
                    <a:pt x="2" y="62"/>
                  </a:lnTo>
                  <a:lnTo>
                    <a:pt x="3" y="70"/>
                  </a:lnTo>
                  <a:lnTo>
                    <a:pt x="9" y="79"/>
                  </a:lnTo>
                  <a:lnTo>
                    <a:pt x="15" y="86"/>
                  </a:lnTo>
                  <a:lnTo>
                    <a:pt x="22" y="93"/>
                  </a:lnTo>
                  <a:lnTo>
                    <a:pt x="31" y="98"/>
                  </a:lnTo>
                  <a:lnTo>
                    <a:pt x="41" y="99"/>
                  </a:lnTo>
                  <a:lnTo>
                    <a:pt x="51" y="101"/>
                  </a:lnTo>
                  <a:lnTo>
                    <a:pt x="913"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63" name="Freeform 12"/>
            <p:cNvSpPr>
              <a:spLocks/>
            </p:cNvSpPr>
            <p:nvPr/>
          </p:nvSpPr>
          <p:spPr bwMode="auto">
            <a:xfrm>
              <a:off x="4999" y="766"/>
              <a:ext cx="64" cy="48"/>
            </a:xfrm>
            <a:custGeom>
              <a:avLst/>
              <a:gdLst>
                <a:gd name="T0" fmla="*/ 6 w 140"/>
                <a:gd name="T1" fmla="*/ 0 h 106"/>
                <a:gd name="T2" fmla="*/ 0 w 140"/>
                <a:gd name="T3" fmla="*/ 1 h 106"/>
                <a:gd name="T4" fmla="*/ 5 w 140"/>
                <a:gd name="T5" fmla="*/ 5 h 106"/>
                <a:gd name="T6" fmla="*/ 5 w 140"/>
                <a:gd name="T7" fmla="*/ 3 h 106"/>
                <a:gd name="T8" fmla="*/ 5 w 140"/>
                <a:gd name="T9" fmla="*/ 2 h 106"/>
                <a:gd name="T10" fmla="*/ 6 w 140"/>
                <a:gd name="T11" fmla="*/ 1 h 106"/>
                <a:gd name="T12" fmla="*/ 6 w 140"/>
                <a:gd name="T13" fmla="*/ 0 h 106"/>
                <a:gd name="T14" fmla="*/ 0 60000 65536"/>
                <a:gd name="T15" fmla="*/ 0 60000 65536"/>
                <a:gd name="T16" fmla="*/ 0 60000 65536"/>
                <a:gd name="T17" fmla="*/ 0 60000 65536"/>
                <a:gd name="T18" fmla="*/ 0 60000 65536"/>
                <a:gd name="T19" fmla="*/ 0 60000 65536"/>
                <a:gd name="T20" fmla="*/ 0 60000 65536"/>
                <a:gd name="T21" fmla="*/ 0 w 140"/>
                <a:gd name="T22" fmla="*/ 0 h 106"/>
                <a:gd name="T23" fmla="*/ 140 w 140"/>
                <a:gd name="T24" fmla="*/ 106 h 1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0" h="106">
                  <a:moveTo>
                    <a:pt x="140" y="0"/>
                  </a:moveTo>
                  <a:lnTo>
                    <a:pt x="0" y="34"/>
                  </a:lnTo>
                  <a:lnTo>
                    <a:pt x="122" y="106"/>
                  </a:lnTo>
                  <a:lnTo>
                    <a:pt x="125" y="79"/>
                  </a:lnTo>
                  <a:lnTo>
                    <a:pt x="128" y="53"/>
                  </a:lnTo>
                  <a:lnTo>
                    <a:pt x="134" y="26"/>
                  </a:lnTo>
                  <a:lnTo>
                    <a:pt x="1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64" name="Freeform 13"/>
            <p:cNvSpPr>
              <a:spLocks/>
            </p:cNvSpPr>
            <p:nvPr/>
          </p:nvSpPr>
          <p:spPr bwMode="auto">
            <a:xfrm>
              <a:off x="5070" y="611"/>
              <a:ext cx="69" cy="60"/>
            </a:xfrm>
            <a:custGeom>
              <a:avLst/>
              <a:gdLst>
                <a:gd name="T0" fmla="*/ 7 w 149"/>
                <a:gd name="T1" fmla="*/ 2 h 130"/>
                <a:gd name="T2" fmla="*/ 0 w 149"/>
                <a:gd name="T3" fmla="*/ 0 h 130"/>
                <a:gd name="T4" fmla="*/ 4 w 149"/>
                <a:gd name="T5" fmla="*/ 6 h 130"/>
                <a:gd name="T6" fmla="*/ 4 w 149"/>
                <a:gd name="T7" fmla="*/ 6 h 130"/>
                <a:gd name="T8" fmla="*/ 4 w 149"/>
                <a:gd name="T9" fmla="*/ 5 h 130"/>
                <a:gd name="T10" fmla="*/ 5 w 149"/>
                <a:gd name="T11" fmla="*/ 4 h 130"/>
                <a:gd name="T12" fmla="*/ 5 w 149"/>
                <a:gd name="T13" fmla="*/ 4 h 130"/>
                <a:gd name="T14" fmla="*/ 6 w 149"/>
                <a:gd name="T15" fmla="*/ 3 h 130"/>
                <a:gd name="T16" fmla="*/ 6 w 149"/>
                <a:gd name="T17" fmla="*/ 3 h 130"/>
                <a:gd name="T18" fmla="*/ 6 w 149"/>
                <a:gd name="T19" fmla="*/ 2 h 130"/>
                <a:gd name="T20" fmla="*/ 7 w 149"/>
                <a:gd name="T21" fmla="*/ 2 h 1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9"/>
                <a:gd name="T34" fmla="*/ 0 h 130"/>
                <a:gd name="T35" fmla="*/ 149 w 149"/>
                <a:gd name="T36" fmla="*/ 130 h 13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9" h="130">
                  <a:moveTo>
                    <a:pt x="149" y="39"/>
                  </a:moveTo>
                  <a:lnTo>
                    <a:pt x="0" y="0"/>
                  </a:lnTo>
                  <a:lnTo>
                    <a:pt x="79" y="130"/>
                  </a:lnTo>
                  <a:lnTo>
                    <a:pt x="88" y="118"/>
                  </a:lnTo>
                  <a:lnTo>
                    <a:pt x="95" y="108"/>
                  </a:lnTo>
                  <a:lnTo>
                    <a:pt x="103" y="96"/>
                  </a:lnTo>
                  <a:lnTo>
                    <a:pt x="112" y="84"/>
                  </a:lnTo>
                  <a:lnTo>
                    <a:pt x="122" y="72"/>
                  </a:lnTo>
                  <a:lnTo>
                    <a:pt x="131" y="61"/>
                  </a:lnTo>
                  <a:lnTo>
                    <a:pt x="139" y="49"/>
                  </a:lnTo>
                  <a:lnTo>
                    <a:pt x="149"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65" name="Freeform 14"/>
            <p:cNvSpPr>
              <a:spLocks/>
            </p:cNvSpPr>
            <p:nvPr/>
          </p:nvSpPr>
          <p:spPr bwMode="auto">
            <a:xfrm>
              <a:off x="5024" y="692"/>
              <a:ext cx="70" cy="48"/>
            </a:xfrm>
            <a:custGeom>
              <a:avLst/>
              <a:gdLst>
                <a:gd name="T0" fmla="*/ 7 w 153"/>
                <a:gd name="T1" fmla="*/ 0 h 104"/>
                <a:gd name="T2" fmla="*/ 0 w 153"/>
                <a:gd name="T3" fmla="*/ 0 h 104"/>
                <a:gd name="T4" fmla="*/ 5 w 153"/>
                <a:gd name="T5" fmla="*/ 5 h 104"/>
                <a:gd name="T6" fmla="*/ 5 w 153"/>
                <a:gd name="T7" fmla="*/ 4 h 104"/>
                <a:gd name="T8" fmla="*/ 5 w 153"/>
                <a:gd name="T9" fmla="*/ 2 h 104"/>
                <a:gd name="T10" fmla="*/ 6 w 153"/>
                <a:gd name="T11" fmla="*/ 1 h 104"/>
                <a:gd name="T12" fmla="*/ 7 w 153"/>
                <a:gd name="T13" fmla="*/ 0 h 104"/>
                <a:gd name="T14" fmla="*/ 0 60000 65536"/>
                <a:gd name="T15" fmla="*/ 0 60000 65536"/>
                <a:gd name="T16" fmla="*/ 0 60000 65536"/>
                <a:gd name="T17" fmla="*/ 0 60000 65536"/>
                <a:gd name="T18" fmla="*/ 0 60000 65536"/>
                <a:gd name="T19" fmla="*/ 0 60000 65536"/>
                <a:gd name="T20" fmla="*/ 0 60000 65536"/>
                <a:gd name="T21" fmla="*/ 0 w 153"/>
                <a:gd name="T22" fmla="*/ 0 h 104"/>
                <a:gd name="T23" fmla="*/ 153 w 153"/>
                <a:gd name="T24" fmla="*/ 104 h 1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3" h="104">
                  <a:moveTo>
                    <a:pt x="153" y="1"/>
                  </a:moveTo>
                  <a:lnTo>
                    <a:pt x="0" y="0"/>
                  </a:lnTo>
                  <a:lnTo>
                    <a:pt x="106" y="104"/>
                  </a:lnTo>
                  <a:lnTo>
                    <a:pt x="117" y="77"/>
                  </a:lnTo>
                  <a:lnTo>
                    <a:pt x="127" y="51"/>
                  </a:lnTo>
                  <a:lnTo>
                    <a:pt x="139" y="25"/>
                  </a:lnTo>
                  <a:lnTo>
                    <a:pt x="15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5845" name="Group 15"/>
          <p:cNvGrpSpPr>
            <a:grpSpLocks/>
          </p:cNvGrpSpPr>
          <p:nvPr/>
        </p:nvGrpSpPr>
        <p:grpSpPr bwMode="auto">
          <a:xfrm>
            <a:off x="8140700" y="674688"/>
            <a:ext cx="746125" cy="749300"/>
            <a:chOff x="4932" y="501"/>
            <a:chExt cx="708" cy="712"/>
          </a:xfrm>
        </p:grpSpPr>
        <p:sp>
          <p:nvSpPr>
            <p:cNvPr id="35846" name="Freeform 16"/>
            <p:cNvSpPr>
              <a:spLocks/>
            </p:cNvSpPr>
            <p:nvPr/>
          </p:nvSpPr>
          <p:spPr bwMode="auto">
            <a:xfrm>
              <a:off x="4932" y="501"/>
              <a:ext cx="708" cy="703"/>
            </a:xfrm>
            <a:custGeom>
              <a:avLst/>
              <a:gdLst>
                <a:gd name="T0" fmla="*/ 61 w 1542"/>
                <a:gd name="T1" fmla="*/ 68 h 1531"/>
                <a:gd name="T2" fmla="*/ 62 w 1542"/>
                <a:gd name="T3" fmla="*/ 68 h 1531"/>
                <a:gd name="T4" fmla="*/ 64 w 1542"/>
                <a:gd name="T5" fmla="*/ 67 h 1531"/>
                <a:gd name="T6" fmla="*/ 65 w 1542"/>
                <a:gd name="T7" fmla="*/ 67 h 1531"/>
                <a:gd name="T8" fmla="*/ 67 w 1542"/>
                <a:gd name="T9" fmla="*/ 66 h 1531"/>
                <a:gd name="T10" fmla="*/ 67 w 1542"/>
                <a:gd name="T11" fmla="*/ 65 h 1531"/>
                <a:gd name="T12" fmla="*/ 68 w 1542"/>
                <a:gd name="T13" fmla="*/ 63 h 1531"/>
                <a:gd name="T14" fmla="*/ 68 w 1542"/>
                <a:gd name="T15" fmla="*/ 62 h 1531"/>
                <a:gd name="T16" fmla="*/ 68 w 1542"/>
                <a:gd name="T17" fmla="*/ 60 h 1531"/>
                <a:gd name="T18" fmla="*/ 68 w 1542"/>
                <a:gd name="T19" fmla="*/ 8 h 1531"/>
                <a:gd name="T20" fmla="*/ 68 w 1542"/>
                <a:gd name="T21" fmla="*/ 6 h 1531"/>
                <a:gd name="T22" fmla="*/ 68 w 1542"/>
                <a:gd name="T23" fmla="*/ 5 h 1531"/>
                <a:gd name="T24" fmla="*/ 67 w 1542"/>
                <a:gd name="T25" fmla="*/ 4 h 1531"/>
                <a:gd name="T26" fmla="*/ 67 w 1542"/>
                <a:gd name="T27" fmla="*/ 2 h 1531"/>
                <a:gd name="T28" fmla="*/ 65 w 1542"/>
                <a:gd name="T29" fmla="*/ 1 h 1531"/>
                <a:gd name="T30" fmla="*/ 64 w 1542"/>
                <a:gd name="T31" fmla="*/ 0 h 1531"/>
                <a:gd name="T32" fmla="*/ 62 w 1542"/>
                <a:gd name="T33" fmla="*/ 0 h 1531"/>
                <a:gd name="T34" fmla="*/ 61 w 1542"/>
                <a:gd name="T35" fmla="*/ 0 h 1531"/>
                <a:gd name="T36" fmla="*/ 8 w 1542"/>
                <a:gd name="T37" fmla="*/ 0 h 1531"/>
                <a:gd name="T38" fmla="*/ 6 w 1542"/>
                <a:gd name="T39" fmla="*/ 0 h 1531"/>
                <a:gd name="T40" fmla="*/ 5 w 1542"/>
                <a:gd name="T41" fmla="*/ 0 h 1531"/>
                <a:gd name="T42" fmla="*/ 3 w 1542"/>
                <a:gd name="T43" fmla="*/ 1 h 1531"/>
                <a:gd name="T44" fmla="*/ 2 w 1542"/>
                <a:gd name="T45" fmla="*/ 2 h 1531"/>
                <a:gd name="T46" fmla="*/ 1 w 1542"/>
                <a:gd name="T47" fmla="*/ 4 h 1531"/>
                <a:gd name="T48" fmla="*/ 0 w 1542"/>
                <a:gd name="T49" fmla="*/ 5 h 1531"/>
                <a:gd name="T50" fmla="*/ 0 w 1542"/>
                <a:gd name="T51" fmla="*/ 6 h 1531"/>
                <a:gd name="T52" fmla="*/ 0 w 1542"/>
                <a:gd name="T53" fmla="*/ 8 h 1531"/>
                <a:gd name="T54" fmla="*/ 0 w 1542"/>
                <a:gd name="T55" fmla="*/ 60 h 1531"/>
                <a:gd name="T56" fmla="*/ 0 w 1542"/>
                <a:gd name="T57" fmla="*/ 62 h 1531"/>
                <a:gd name="T58" fmla="*/ 0 w 1542"/>
                <a:gd name="T59" fmla="*/ 63 h 1531"/>
                <a:gd name="T60" fmla="*/ 1 w 1542"/>
                <a:gd name="T61" fmla="*/ 65 h 1531"/>
                <a:gd name="T62" fmla="*/ 2 w 1542"/>
                <a:gd name="T63" fmla="*/ 66 h 1531"/>
                <a:gd name="T64" fmla="*/ 3 w 1542"/>
                <a:gd name="T65" fmla="*/ 67 h 1531"/>
                <a:gd name="T66" fmla="*/ 5 w 1542"/>
                <a:gd name="T67" fmla="*/ 67 h 1531"/>
                <a:gd name="T68" fmla="*/ 6 w 1542"/>
                <a:gd name="T69" fmla="*/ 68 h 1531"/>
                <a:gd name="T70" fmla="*/ 8 w 1542"/>
                <a:gd name="T71" fmla="*/ 68 h 1531"/>
                <a:gd name="T72" fmla="*/ 61 w 1542"/>
                <a:gd name="T73" fmla="*/ 68 h 153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42"/>
                <a:gd name="T112" fmla="*/ 0 h 1531"/>
                <a:gd name="T113" fmla="*/ 1542 w 1542"/>
                <a:gd name="T114" fmla="*/ 1531 h 153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42" h="1531">
                  <a:moveTo>
                    <a:pt x="1367" y="1531"/>
                  </a:moveTo>
                  <a:lnTo>
                    <a:pt x="1401" y="1527"/>
                  </a:lnTo>
                  <a:lnTo>
                    <a:pt x="1436" y="1517"/>
                  </a:lnTo>
                  <a:lnTo>
                    <a:pt x="1465" y="1500"/>
                  </a:lnTo>
                  <a:lnTo>
                    <a:pt x="1491" y="1479"/>
                  </a:lnTo>
                  <a:lnTo>
                    <a:pt x="1511" y="1454"/>
                  </a:lnTo>
                  <a:lnTo>
                    <a:pt x="1528" y="1424"/>
                  </a:lnTo>
                  <a:lnTo>
                    <a:pt x="1539" y="1390"/>
                  </a:lnTo>
                  <a:lnTo>
                    <a:pt x="1542" y="1356"/>
                  </a:lnTo>
                  <a:lnTo>
                    <a:pt x="1542" y="175"/>
                  </a:lnTo>
                  <a:lnTo>
                    <a:pt x="1539" y="141"/>
                  </a:lnTo>
                  <a:lnTo>
                    <a:pt x="1528" y="107"/>
                  </a:lnTo>
                  <a:lnTo>
                    <a:pt x="1511" y="78"/>
                  </a:lnTo>
                  <a:lnTo>
                    <a:pt x="1491" y="52"/>
                  </a:lnTo>
                  <a:lnTo>
                    <a:pt x="1465" y="31"/>
                  </a:lnTo>
                  <a:lnTo>
                    <a:pt x="1436" y="14"/>
                  </a:lnTo>
                  <a:lnTo>
                    <a:pt x="1401" y="4"/>
                  </a:lnTo>
                  <a:lnTo>
                    <a:pt x="1367" y="0"/>
                  </a:lnTo>
                  <a:lnTo>
                    <a:pt x="175" y="0"/>
                  </a:lnTo>
                  <a:lnTo>
                    <a:pt x="141" y="4"/>
                  </a:lnTo>
                  <a:lnTo>
                    <a:pt x="106" y="14"/>
                  </a:lnTo>
                  <a:lnTo>
                    <a:pt x="77" y="31"/>
                  </a:lnTo>
                  <a:lnTo>
                    <a:pt x="51" y="52"/>
                  </a:lnTo>
                  <a:lnTo>
                    <a:pt x="31" y="78"/>
                  </a:lnTo>
                  <a:lnTo>
                    <a:pt x="14" y="107"/>
                  </a:lnTo>
                  <a:lnTo>
                    <a:pt x="3" y="141"/>
                  </a:lnTo>
                  <a:lnTo>
                    <a:pt x="0" y="175"/>
                  </a:lnTo>
                  <a:lnTo>
                    <a:pt x="0" y="1356"/>
                  </a:lnTo>
                  <a:lnTo>
                    <a:pt x="3" y="1390"/>
                  </a:lnTo>
                  <a:lnTo>
                    <a:pt x="14" y="1424"/>
                  </a:lnTo>
                  <a:lnTo>
                    <a:pt x="31" y="1454"/>
                  </a:lnTo>
                  <a:lnTo>
                    <a:pt x="51" y="1479"/>
                  </a:lnTo>
                  <a:lnTo>
                    <a:pt x="77" y="1500"/>
                  </a:lnTo>
                  <a:lnTo>
                    <a:pt x="106" y="1517"/>
                  </a:lnTo>
                  <a:lnTo>
                    <a:pt x="141" y="1527"/>
                  </a:lnTo>
                  <a:lnTo>
                    <a:pt x="175" y="1531"/>
                  </a:lnTo>
                  <a:lnTo>
                    <a:pt x="1367" y="1531"/>
                  </a:lnTo>
                  <a:close/>
                </a:path>
              </a:pathLst>
            </a:custGeom>
            <a:solidFill>
              <a:srgbClr val="FF9B9E"/>
            </a:solidFill>
            <a:ln w="9525">
              <a:solidFill>
                <a:schemeClr val="bg1"/>
              </a:solidFill>
              <a:round/>
              <a:headEnd/>
              <a:tailEnd/>
            </a:ln>
          </p:spPr>
          <p:txBody>
            <a:bodyPr/>
            <a:lstStyle/>
            <a:p>
              <a:endParaRPr lang="en-US"/>
            </a:p>
          </p:txBody>
        </p:sp>
        <p:sp>
          <p:nvSpPr>
            <p:cNvPr id="35847" name="Freeform 17"/>
            <p:cNvSpPr>
              <a:spLocks/>
            </p:cNvSpPr>
            <p:nvPr/>
          </p:nvSpPr>
          <p:spPr bwMode="auto">
            <a:xfrm>
              <a:off x="5225" y="594"/>
              <a:ext cx="249" cy="123"/>
            </a:xfrm>
            <a:custGeom>
              <a:avLst/>
              <a:gdLst>
                <a:gd name="T0" fmla="*/ 21 w 542"/>
                <a:gd name="T1" fmla="*/ 12 h 269"/>
                <a:gd name="T2" fmla="*/ 21 w 542"/>
                <a:gd name="T3" fmla="*/ 12 h 269"/>
                <a:gd name="T4" fmla="*/ 22 w 542"/>
                <a:gd name="T5" fmla="*/ 12 h 269"/>
                <a:gd name="T6" fmla="*/ 23 w 542"/>
                <a:gd name="T7" fmla="*/ 12 h 269"/>
                <a:gd name="T8" fmla="*/ 23 w 542"/>
                <a:gd name="T9" fmla="*/ 11 h 269"/>
                <a:gd name="T10" fmla="*/ 23 w 542"/>
                <a:gd name="T11" fmla="*/ 11 h 269"/>
                <a:gd name="T12" fmla="*/ 23 w 542"/>
                <a:gd name="T13" fmla="*/ 11 h 269"/>
                <a:gd name="T14" fmla="*/ 24 w 542"/>
                <a:gd name="T15" fmla="*/ 11 h 269"/>
                <a:gd name="T16" fmla="*/ 24 w 542"/>
                <a:gd name="T17" fmla="*/ 10 h 269"/>
                <a:gd name="T18" fmla="*/ 24 w 542"/>
                <a:gd name="T19" fmla="*/ 10 h 269"/>
                <a:gd name="T20" fmla="*/ 24 w 542"/>
                <a:gd name="T21" fmla="*/ 9 h 269"/>
                <a:gd name="T22" fmla="*/ 24 w 542"/>
                <a:gd name="T23" fmla="*/ 8 h 269"/>
                <a:gd name="T24" fmla="*/ 23 w 542"/>
                <a:gd name="T25" fmla="*/ 8 h 269"/>
                <a:gd name="T26" fmla="*/ 23 w 542"/>
                <a:gd name="T27" fmla="*/ 7 h 269"/>
                <a:gd name="T28" fmla="*/ 3 w 542"/>
                <a:gd name="T29" fmla="*/ 0 h 269"/>
                <a:gd name="T30" fmla="*/ 3 w 542"/>
                <a:gd name="T31" fmla="*/ 0 h 269"/>
                <a:gd name="T32" fmla="*/ 2 w 542"/>
                <a:gd name="T33" fmla="*/ 0 h 269"/>
                <a:gd name="T34" fmla="*/ 2 w 542"/>
                <a:gd name="T35" fmla="*/ 0 h 269"/>
                <a:gd name="T36" fmla="*/ 1 w 542"/>
                <a:gd name="T37" fmla="*/ 0 h 269"/>
                <a:gd name="T38" fmla="*/ 1 w 542"/>
                <a:gd name="T39" fmla="*/ 0 h 269"/>
                <a:gd name="T40" fmla="*/ 0 w 542"/>
                <a:gd name="T41" fmla="*/ 0 h 269"/>
                <a:gd name="T42" fmla="*/ 0 w 542"/>
                <a:gd name="T43" fmla="*/ 1 h 269"/>
                <a:gd name="T44" fmla="*/ 0 w 542"/>
                <a:gd name="T45" fmla="*/ 1 h 269"/>
                <a:gd name="T46" fmla="*/ 0 w 542"/>
                <a:gd name="T47" fmla="*/ 1 h 269"/>
                <a:gd name="T48" fmla="*/ 0 w 542"/>
                <a:gd name="T49" fmla="*/ 2 h 269"/>
                <a:gd name="T50" fmla="*/ 0 w 542"/>
                <a:gd name="T51" fmla="*/ 3 h 269"/>
                <a:gd name="T52" fmla="*/ 1 w 542"/>
                <a:gd name="T53" fmla="*/ 4 h 269"/>
                <a:gd name="T54" fmla="*/ 2 w 542"/>
                <a:gd name="T55" fmla="*/ 5 h 269"/>
                <a:gd name="T56" fmla="*/ 21 w 542"/>
                <a:gd name="T57" fmla="*/ 12 h 26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2"/>
                <a:gd name="T88" fmla="*/ 0 h 269"/>
                <a:gd name="T89" fmla="*/ 542 w 542"/>
                <a:gd name="T90" fmla="*/ 269 h 26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2" h="269">
                  <a:moveTo>
                    <a:pt x="468" y="266"/>
                  </a:moveTo>
                  <a:lnTo>
                    <a:pt x="479" y="269"/>
                  </a:lnTo>
                  <a:lnTo>
                    <a:pt x="491" y="269"/>
                  </a:lnTo>
                  <a:lnTo>
                    <a:pt x="501" y="268"/>
                  </a:lnTo>
                  <a:lnTo>
                    <a:pt x="511" y="264"/>
                  </a:lnTo>
                  <a:lnTo>
                    <a:pt x="520" y="259"/>
                  </a:lnTo>
                  <a:lnTo>
                    <a:pt x="527" y="252"/>
                  </a:lnTo>
                  <a:lnTo>
                    <a:pt x="533" y="244"/>
                  </a:lnTo>
                  <a:lnTo>
                    <a:pt x="539" y="233"/>
                  </a:lnTo>
                  <a:lnTo>
                    <a:pt x="542" y="213"/>
                  </a:lnTo>
                  <a:lnTo>
                    <a:pt x="539" y="192"/>
                  </a:lnTo>
                  <a:lnTo>
                    <a:pt x="527" y="175"/>
                  </a:lnTo>
                  <a:lnTo>
                    <a:pt x="508" y="163"/>
                  </a:lnTo>
                  <a:lnTo>
                    <a:pt x="74" y="4"/>
                  </a:lnTo>
                  <a:lnTo>
                    <a:pt x="64" y="0"/>
                  </a:lnTo>
                  <a:lnTo>
                    <a:pt x="53" y="0"/>
                  </a:lnTo>
                  <a:lnTo>
                    <a:pt x="43" y="0"/>
                  </a:lnTo>
                  <a:lnTo>
                    <a:pt x="33" y="4"/>
                  </a:lnTo>
                  <a:lnTo>
                    <a:pt x="22" y="9"/>
                  </a:lnTo>
                  <a:lnTo>
                    <a:pt x="16" y="16"/>
                  </a:lnTo>
                  <a:lnTo>
                    <a:pt x="9" y="24"/>
                  </a:lnTo>
                  <a:lnTo>
                    <a:pt x="4" y="34"/>
                  </a:lnTo>
                  <a:lnTo>
                    <a:pt x="0" y="57"/>
                  </a:lnTo>
                  <a:lnTo>
                    <a:pt x="5" y="77"/>
                  </a:lnTo>
                  <a:lnTo>
                    <a:pt x="17" y="93"/>
                  </a:lnTo>
                  <a:lnTo>
                    <a:pt x="36" y="105"/>
                  </a:lnTo>
                  <a:lnTo>
                    <a:pt x="468" y="2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48" name="Freeform 18"/>
            <p:cNvSpPr>
              <a:spLocks/>
            </p:cNvSpPr>
            <p:nvPr/>
          </p:nvSpPr>
          <p:spPr bwMode="auto">
            <a:xfrm>
              <a:off x="5095" y="902"/>
              <a:ext cx="249" cy="125"/>
            </a:xfrm>
            <a:custGeom>
              <a:avLst/>
              <a:gdLst>
                <a:gd name="T0" fmla="*/ 21 w 542"/>
                <a:gd name="T1" fmla="*/ 13 h 269"/>
                <a:gd name="T2" fmla="*/ 22 w 542"/>
                <a:gd name="T3" fmla="*/ 13 h 269"/>
                <a:gd name="T4" fmla="*/ 22 w 542"/>
                <a:gd name="T5" fmla="*/ 13 h 269"/>
                <a:gd name="T6" fmla="*/ 23 w 542"/>
                <a:gd name="T7" fmla="*/ 13 h 269"/>
                <a:gd name="T8" fmla="*/ 23 w 542"/>
                <a:gd name="T9" fmla="*/ 12 h 269"/>
                <a:gd name="T10" fmla="*/ 23 w 542"/>
                <a:gd name="T11" fmla="*/ 12 h 269"/>
                <a:gd name="T12" fmla="*/ 23 w 542"/>
                <a:gd name="T13" fmla="*/ 12 h 269"/>
                <a:gd name="T14" fmla="*/ 24 w 542"/>
                <a:gd name="T15" fmla="*/ 12 h 269"/>
                <a:gd name="T16" fmla="*/ 24 w 542"/>
                <a:gd name="T17" fmla="*/ 11 h 269"/>
                <a:gd name="T18" fmla="*/ 24 w 542"/>
                <a:gd name="T19" fmla="*/ 11 h 269"/>
                <a:gd name="T20" fmla="*/ 24 w 542"/>
                <a:gd name="T21" fmla="*/ 10 h 269"/>
                <a:gd name="T22" fmla="*/ 24 w 542"/>
                <a:gd name="T23" fmla="*/ 9 h 269"/>
                <a:gd name="T24" fmla="*/ 23 w 542"/>
                <a:gd name="T25" fmla="*/ 8 h 269"/>
                <a:gd name="T26" fmla="*/ 23 w 542"/>
                <a:gd name="T27" fmla="*/ 7 h 269"/>
                <a:gd name="T28" fmla="*/ 3 w 542"/>
                <a:gd name="T29" fmla="*/ 0 h 269"/>
                <a:gd name="T30" fmla="*/ 3 w 542"/>
                <a:gd name="T31" fmla="*/ 0 h 269"/>
                <a:gd name="T32" fmla="*/ 2 w 542"/>
                <a:gd name="T33" fmla="*/ 0 h 269"/>
                <a:gd name="T34" fmla="*/ 2 w 542"/>
                <a:gd name="T35" fmla="*/ 0 h 269"/>
                <a:gd name="T36" fmla="*/ 1 w 542"/>
                <a:gd name="T37" fmla="*/ 0 h 269"/>
                <a:gd name="T38" fmla="*/ 1 w 542"/>
                <a:gd name="T39" fmla="*/ 0 h 269"/>
                <a:gd name="T40" fmla="*/ 0 w 542"/>
                <a:gd name="T41" fmla="*/ 1 h 269"/>
                <a:gd name="T42" fmla="*/ 0 w 542"/>
                <a:gd name="T43" fmla="*/ 1 h 269"/>
                <a:gd name="T44" fmla="*/ 0 w 542"/>
                <a:gd name="T45" fmla="*/ 2 h 269"/>
                <a:gd name="T46" fmla="*/ 0 w 542"/>
                <a:gd name="T47" fmla="*/ 2 h 269"/>
                <a:gd name="T48" fmla="*/ 0 w 542"/>
                <a:gd name="T49" fmla="*/ 3 h 269"/>
                <a:gd name="T50" fmla="*/ 0 w 542"/>
                <a:gd name="T51" fmla="*/ 4 h 269"/>
                <a:gd name="T52" fmla="*/ 1 w 542"/>
                <a:gd name="T53" fmla="*/ 4 h 269"/>
                <a:gd name="T54" fmla="*/ 2 w 542"/>
                <a:gd name="T55" fmla="*/ 5 h 269"/>
                <a:gd name="T56" fmla="*/ 21 w 542"/>
                <a:gd name="T57" fmla="*/ 13 h 26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2"/>
                <a:gd name="T88" fmla="*/ 0 h 269"/>
                <a:gd name="T89" fmla="*/ 542 w 542"/>
                <a:gd name="T90" fmla="*/ 269 h 26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2" h="269">
                  <a:moveTo>
                    <a:pt x="470" y="266"/>
                  </a:moveTo>
                  <a:lnTo>
                    <a:pt x="480" y="269"/>
                  </a:lnTo>
                  <a:lnTo>
                    <a:pt x="492" y="269"/>
                  </a:lnTo>
                  <a:lnTo>
                    <a:pt x="503" y="267"/>
                  </a:lnTo>
                  <a:lnTo>
                    <a:pt x="511" y="264"/>
                  </a:lnTo>
                  <a:lnTo>
                    <a:pt x="520" y="259"/>
                  </a:lnTo>
                  <a:lnTo>
                    <a:pt x="528" y="252"/>
                  </a:lnTo>
                  <a:lnTo>
                    <a:pt x="533" y="243"/>
                  </a:lnTo>
                  <a:lnTo>
                    <a:pt x="539" y="233"/>
                  </a:lnTo>
                  <a:lnTo>
                    <a:pt x="542" y="211"/>
                  </a:lnTo>
                  <a:lnTo>
                    <a:pt x="537" y="190"/>
                  </a:lnTo>
                  <a:lnTo>
                    <a:pt x="525" y="175"/>
                  </a:lnTo>
                  <a:lnTo>
                    <a:pt x="506" y="163"/>
                  </a:lnTo>
                  <a:lnTo>
                    <a:pt x="74" y="3"/>
                  </a:lnTo>
                  <a:lnTo>
                    <a:pt x="64" y="0"/>
                  </a:lnTo>
                  <a:lnTo>
                    <a:pt x="53" y="0"/>
                  </a:lnTo>
                  <a:lnTo>
                    <a:pt x="43" y="1"/>
                  </a:lnTo>
                  <a:lnTo>
                    <a:pt x="33" y="5"/>
                  </a:lnTo>
                  <a:lnTo>
                    <a:pt x="22" y="10"/>
                  </a:lnTo>
                  <a:lnTo>
                    <a:pt x="16" y="17"/>
                  </a:lnTo>
                  <a:lnTo>
                    <a:pt x="9" y="25"/>
                  </a:lnTo>
                  <a:lnTo>
                    <a:pt x="4" y="36"/>
                  </a:lnTo>
                  <a:lnTo>
                    <a:pt x="0" y="58"/>
                  </a:lnTo>
                  <a:lnTo>
                    <a:pt x="5" y="77"/>
                  </a:lnTo>
                  <a:lnTo>
                    <a:pt x="17" y="94"/>
                  </a:lnTo>
                  <a:lnTo>
                    <a:pt x="36" y="104"/>
                  </a:lnTo>
                  <a:lnTo>
                    <a:pt x="470" y="2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49" name="Freeform 19"/>
            <p:cNvSpPr>
              <a:spLocks/>
            </p:cNvSpPr>
            <p:nvPr/>
          </p:nvSpPr>
          <p:spPr bwMode="auto">
            <a:xfrm>
              <a:off x="5135" y="660"/>
              <a:ext cx="298" cy="299"/>
            </a:xfrm>
            <a:custGeom>
              <a:avLst/>
              <a:gdLst>
                <a:gd name="T0" fmla="*/ 20 w 650"/>
                <a:gd name="T1" fmla="*/ 29 h 650"/>
                <a:gd name="T2" fmla="*/ 21 w 650"/>
                <a:gd name="T3" fmla="*/ 29 h 650"/>
                <a:gd name="T4" fmla="*/ 21 w 650"/>
                <a:gd name="T5" fmla="*/ 29 h 650"/>
                <a:gd name="T6" fmla="*/ 21 w 650"/>
                <a:gd name="T7" fmla="*/ 29 h 650"/>
                <a:gd name="T8" fmla="*/ 21 w 650"/>
                <a:gd name="T9" fmla="*/ 29 h 650"/>
                <a:gd name="T10" fmla="*/ 29 w 650"/>
                <a:gd name="T11" fmla="*/ 8 h 650"/>
                <a:gd name="T12" fmla="*/ 29 w 650"/>
                <a:gd name="T13" fmla="*/ 8 h 650"/>
                <a:gd name="T14" fmla="*/ 28 w 650"/>
                <a:gd name="T15" fmla="*/ 8 h 650"/>
                <a:gd name="T16" fmla="*/ 28 w 650"/>
                <a:gd name="T17" fmla="*/ 8 h 650"/>
                <a:gd name="T18" fmla="*/ 28 w 650"/>
                <a:gd name="T19" fmla="*/ 7 h 650"/>
                <a:gd name="T20" fmla="*/ 8 w 650"/>
                <a:gd name="T21" fmla="*/ 0 h 650"/>
                <a:gd name="T22" fmla="*/ 8 w 650"/>
                <a:gd name="T23" fmla="*/ 0 h 650"/>
                <a:gd name="T24" fmla="*/ 8 w 650"/>
                <a:gd name="T25" fmla="*/ 0 h 650"/>
                <a:gd name="T26" fmla="*/ 8 w 650"/>
                <a:gd name="T27" fmla="*/ 0 h 650"/>
                <a:gd name="T28" fmla="*/ 7 w 650"/>
                <a:gd name="T29" fmla="*/ 0 h 650"/>
                <a:gd name="T30" fmla="*/ 0 w 650"/>
                <a:gd name="T31" fmla="*/ 21 h 650"/>
                <a:gd name="T32" fmla="*/ 0 w 650"/>
                <a:gd name="T33" fmla="*/ 21 h 650"/>
                <a:gd name="T34" fmla="*/ 0 w 650"/>
                <a:gd name="T35" fmla="*/ 21 h 650"/>
                <a:gd name="T36" fmla="*/ 0 w 650"/>
                <a:gd name="T37" fmla="*/ 22 h 650"/>
                <a:gd name="T38" fmla="*/ 0 w 650"/>
                <a:gd name="T39" fmla="*/ 22 h 650"/>
                <a:gd name="T40" fmla="*/ 20 w 650"/>
                <a:gd name="T41" fmla="*/ 29 h 6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50"/>
                <a:gd name="T64" fmla="*/ 0 h 650"/>
                <a:gd name="T65" fmla="*/ 650 w 650"/>
                <a:gd name="T66" fmla="*/ 650 h 65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50" h="650">
                  <a:moveTo>
                    <a:pt x="463" y="649"/>
                  </a:moveTo>
                  <a:lnTo>
                    <a:pt x="468" y="650"/>
                  </a:lnTo>
                  <a:lnTo>
                    <a:pt x="473" y="649"/>
                  </a:lnTo>
                  <a:lnTo>
                    <a:pt x="478" y="645"/>
                  </a:lnTo>
                  <a:lnTo>
                    <a:pt x="482" y="640"/>
                  </a:lnTo>
                  <a:lnTo>
                    <a:pt x="650" y="189"/>
                  </a:lnTo>
                  <a:lnTo>
                    <a:pt x="650" y="182"/>
                  </a:lnTo>
                  <a:lnTo>
                    <a:pt x="648" y="177"/>
                  </a:lnTo>
                  <a:lnTo>
                    <a:pt x="644" y="172"/>
                  </a:lnTo>
                  <a:lnTo>
                    <a:pt x="639" y="168"/>
                  </a:lnTo>
                  <a:lnTo>
                    <a:pt x="188" y="2"/>
                  </a:lnTo>
                  <a:lnTo>
                    <a:pt x="181" y="0"/>
                  </a:lnTo>
                  <a:lnTo>
                    <a:pt x="176" y="2"/>
                  </a:lnTo>
                  <a:lnTo>
                    <a:pt x="171" y="5"/>
                  </a:lnTo>
                  <a:lnTo>
                    <a:pt x="169" y="11"/>
                  </a:lnTo>
                  <a:lnTo>
                    <a:pt x="1" y="463"/>
                  </a:lnTo>
                  <a:lnTo>
                    <a:pt x="0" y="470"/>
                  </a:lnTo>
                  <a:lnTo>
                    <a:pt x="1" y="475"/>
                  </a:lnTo>
                  <a:lnTo>
                    <a:pt x="5" y="481"/>
                  </a:lnTo>
                  <a:lnTo>
                    <a:pt x="10" y="482"/>
                  </a:lnTo>
                  <a:lnTo>
                    <a:pt x="463" y="6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50" name="Freeform 20"/>
            <p:cNvSpPr>
              <a:spLocks/>
            </p:cNvSpPr>
            <p:nvPr/>
          </p:nvSpPr>
          <p:spPr bwMode="auto">
            <a:xfrm>
              <a:off x="5008" y="1134"/>
              <a:ext cx="554" cy="79"/>
            </a:xfrm>
            <a:custGeom>
              <a:avLst/>
              <a:gdLst>
                <a:gd name="T0" fmla="*/ 50 w 1206"/>
                <a:gd name="T1" fmla="*/ 8 h 172"/>
                <a:gd name="T2" fmla="*/ 51 w 1206"/>
                <a:gd name="T3" fmla="*/ 8 h 172"/>
                <a:gd name="T4" fmla="*/ 51 w 1206"/>
                <a:gd name="T5" fmla="*/ 7 h 172"/>
                <a:gd name="T6" fmla="*/ 52 w 1206"/>
                <a:gd name="T7" fmla="*/ 7 h 172"/>
                <a:gd name="T8" fmla="*/ 52 w 1206"/>
                <a:gd name="T9" fmla="*/ 6 h 172"/>
                <a:gd name="T10" fmla="*/ 53 w 1206"/>
                <a:gd name="T11" fmla="*/ 6 h 172"/>
                <a:gd name="T12" fmla="*/ 53 w 1206"/>
                <a:gd name="T13" fmla="*/ 5 h 172"/>
                <a:gd name="T14" fmla="*/ 54 w 1206"/>
                <a:gd name="T15" fmla="*/ 5 h 172"/>
                <a:gd name="T16" fmla="*/ 54 w 1206"/>
                <a:gd name="T17" fmla="*/ 4 h 172"/>
                <a:gd name="T18" fmla="*/ 54 w 1206"/>
                <a:gd name="T19" fmla="*/ 4 h 172"/>
                <a:gd name="T20" fmla="*/ 54 w 1206"/>
                <a:gd name="T21" fmla="*/ 3 h 172"/>
                <a:gd name="T22" fmla="*/ 53 w 1206"/>
                <a:gd name="T23" fmla="*/ 2 h 172"/>
                <a:gd name="T24" fmla="*/ 53 w 1206"/>
                <a:gd name="T25" fmla="*/ 2 h 172"/>
                <a:gd name="T26" fmla="*/ 52 w 1206"/>
                <a:gd name="T27" fmla="*/ 1 h 172"/>
                <a:gd name="T28" fmla="*/ 52 w 1206"/>
                <a:gd name="T29" fmla="*/ 0 h 172"/>
                <a:gd name="T30" fmla="*/ 51 w 1206"/>
                <a:gd name="T31" fmla="*/ 0 h 172"/>
                <a:gd name="T32" fmla="*/ 51 w 1206"/>
                <a:gd name="T33" fmla="*/ 0 h 172"/>
                <a:gd name="T34" fmla="*/ 50 w 1206"/>
                <a:gd name="T35" fmla="*/ 0 h 172"/>
                <a:gd name="T36" fmla="*/ 4 w 1206"/>
                <a:gd name="T37" fmla="*/ 0 h 172"/>
                <a:gd name="T38" fmla="*/ 3 w 1206"/>
                <a:gd name="T39" fmla="*/ 0 h 172"/>
                <a:gd name="T40" fmla="*/ 2 w 1206"/>
                <a:gd name="T41" fmla="*/ 0 h 172"/>
                <a:gd name="T42" fmla="*/ 2 w 1206"/>
                <a:gd name="T43" fmla="*/ 0 h 172"/>
                <a:gd name="T44" fmla="*/ 1 w 1206"/>
                <a:gd name="T45" fmla="*/ 1 h 172"/>
                <a:gd name="T46" fmla="*/ 0 w 1206"/>
                <a:gd name="T47" fmla="*/ 2 h 172"/>
                <a:gd name="T48" fmla="*/ 0 w 1206"/>
                <a:gd name="T49" fmla="*/ 2 h 172"/>
                <a:gd name="T50" fmla="*/ 0 w 1206"/>
                <a:gd name="T51" fmla="*/ 3 h 172"/>
                <a:gd name="T52" fmla="*/ 0 w 1206"/>
                <a:gd name="T53" fmla="*/ 4 h 172"/>
                <a:gd name="T54" fmla="*/ 0 w 1206"/>
                <a:gd name="T55" fmla="*/ 4 h 172"/>
                <a:gd name="T56" fmla="*/ 0 w 1206"/>
                <a:gd name="T57" fmla="*/ 5 h 172"/>
                <a:gd name="T58" fmla="*/ 0 w 1206"/>
                <a:gd name="T59" fmla="*/ 5 h 172"/>
                <a:gd name="T60" fmla="*/ 0 w 1206"/>
                <a:gd name="T61" fmla="*/ 6 h 172"/>
                <a:gd name="T62" fmla="*/ 1 w 1206"/>
                <a:gd name="T63" fmla="*/ 6 h 172"/>
                <a:gd name="T64" fmla="*/ 2 w 1206"/>
                <a:gd name="T65" fmla="*/ 7 h 172"/>
                <a:gd name="T66" fmla="*/ 2 w 1206"/>
                <a:gd name="T67" fmla="*/ 7 h 172"/>
                <a:gd name="T68" fmla="*/ 3 w 1206"/>
                <a:gd name="T69" fmla="*/ 8 h 172"/>
                <a:gd name="T70" fmla="*/ 4 w 1206"/>
                <a:gd name="T71" fmla="*/ 8 h 172"/>
                <a:gd name="T72" fmla="*/ 50 w 1206"/>
                <a:gd name="T73" fmla="*/ 8 h 17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06"/>
                <a:gd name="T112" fmla="*/ 0 h 172"/>
                <a:gd name="T113" fmla="*/ 1206 w 1206"/>
                <a:gd name="T114" fmla="*/ 172 h 17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06" h="172">
                  <a:moveTo>
                    <a:pt x="1120" y="172"/>
                  </a:moveTo>
                  <a:lnTo>
                    <a:pt x="1138" y="170"/>
                  </a:lnTo>
                  <a:lnTo>
                    <a:pt x="1155" y="165"/>
                  </a:lnTo>
                  <a:lnTo>
                    <a:pt x="1168" y="158"/>
                  </a:lnTo>
                  <a:lnTo>
                    <a:pt x="1182" y="146"/>
                  </a:lnTo>
                  <a:lnTo>
                    <a:pt x="1192" y="134"/>
                  </a:lnTo>
                  <a:lnTo>
                    <a:pt x="1199" y="120"/>
                  </a:lnTo>
                  <a:lnTo>
                    <a:pt x="1204" y="103"/>
                  </a:lnTo>
                  <a:lnTo>
                    <a:pt x="1206" y="86"/>
                  </a:lnTo>
                  <a:lnTo>
                    <a:pt x="1204" y="69"/>
                  </a:lnTo>
                  <a:lnTo>
                    <a:pt x="1199" y="52"/>
                  </a:lnTo>
                  <a:lnTo>
                    <a:pt x="1192" y="38"/>
                  </a:lnTo>
                  <a:lnTo>
                    <a:pt x="1182" y="24"/>
                  </a:lnTo>
                  <a:lnTo>
                    <a:pt x="1168" y="14"/>
                  </a:lnTo>
                  <a:lnTo>
                    <a:pt x="1155" y="7"/>
                  </a:lnTo>
                  <a:lnTo>
                    <a:pt x="1138" y="2"/>
                  </a:lnTo>
                  <a:lnTo>
                    <a:pt x="1120" y="0"/>
                  </a:lnTo>
                  <a:lnTo>
                    <a:pt x="86" y="0"/>
                  </a:lnTo>
                  <a:lnTo>
                    <a:pt x="69" y="2"/>
                  </a:lnTo>
                  <a:lnTo>
                    <a:pt x="52" y="7"/>
                  </a:lnTo>
                  <a:lnTo>
                    <a:pt x="38" y="14"/>
                  </a:lnTo>
                  <a:lnTo>
                    <a:pt x="26" y="24"/>
                  </a:lnTo>
                  <a:lnTo>
                    <a:pt x="14" y="38"/>
                  </a:lnTo>
                  <a:lnTo>
                    <a:pt x="7" y="52"/>
                  </a:lnTo>
                  <a:lnTo>
                    <a:pt x="2" y="69"/>
                  </a:lnTo>
                  <a:lnTo>
                    <a:pt x="0" y="86"/>
                  </a:lnTo>
                  <a:lnTo>
                    <a:pt x="2" y="103"/>
                  </a:lnTo>
                  <a:lnTo>
                    <a:pt x="7" y="120"/>
                  </a:lnTo>
                  <a:lnTo>
                    <a:pt x="14" y="134"/>
                  </a:lnTo>
                  <a:lnTo>
                    <a:pt x="26" y="146"/>
                  </a:lnTo>
                  <a:lnTo>
                    <a:pt x="38" y="158"/>
                  </a:lnTo>
                  <a:lnTo>
                    <a:pt x="52" y="165"/>
                  </a:lnTo>
                  <a:lnTo>
                    <a:pt x="69" y="170"/>
                  </a:lnTo>
                  <a:lnTo>
                    <a:pt x="86" y="172"/>
                  </a:lnTo>
                  <a:lnTo>
                    <a:pt x="1120" y="1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51" name="Freeform 21"/>
            <p:cNvSpPr>
              <a:spLocks/>
            </p:cNvSpPr>
            <p:nvPr/>
          </p:nvSpPr>
          <p:spPr bwMode="auto">
            <a:xfrm>
              <a:off x="5400" y="818"/>
              <a:ext cx="240" cy="149"/>
            </a:xfrm>
            <a:custGeom>
              <a:avLst/>
              <a:gdLst>
                <a:gd name="T0" fmla="*/ 23 w 522"/>
                <a:gd name="T1" fmla="*/ 8 h 324"/>
                <a:gd name="T2" fmla="*/ 2 w 522"/>
                <a:gd name="T3" fmla="*/ 0 h 324"/>
                <a:gd name="T4" fmla="*/ 0 w 522"/>
                <a:gd name="T5" fmla="*/ 6 h 324"/>
                <a:gd name="T6" fmla="*/ 23 w 522"/>
                <a:gd name="T7" fmla="*/ 15 h 324"/>
                <a:gd name="T8" fmla="*/ 23 w 522"/>
                <a:gd name="T9" fmla="*/ 8 h 324"/>
                <a:gd name="T10" fmla="*/ 0 60000 65536"/>
                <a:gd name="T11" fmla="*/ 0 60000 65536"/>
                <a:gd name="T12" fmla="*/ 0 60000 65536"/>
                <a:gd name="T13" fmla="*/ 0 60000 65536"/>
                <a:gd name="T14" fmla="*/ 0 60000 65536"/>
                <a:gd name="T15" fmla="*/ 0 w 522"/>
                <a:gd name="T16" fmla="*/ 0 h 324"/>
                <a:gd name="T17" fmla="*/ 522 w 522"/>
                <a:gd name="T18" fmla="*/ 324 h 324"/>
              </a:gdLst>
              <a:ahLst/>
              <a:cxnLst>
                <a:cxn ang="T10">
                  <a:pos x="T0" y="T1"/>
                </a:cxn>
                <a:cxn ang="T11">
                  <a:pos x="T2" y="T3"/>
                </a:cxn>
                <a:cxn ang="T12">
                  <a:pos x="T4" y="T5"/>
                </a:cxn>
                <a:cxn ang="T13">
                  <a:pos x="T6" y="T7"/>
                </a:cxn>
                <a:cxn ang="T14">
                  <a:pos x="T8" y="T9"/>
                </a:cxn>
              </a:cxnLst>
              <a:rect l="T15" t="T16" r="T17" b="T18"/>
              <a:pathLst>
                <a:path w="522" h="324">
                  <a:moveTo>
                    <a:pt x="522" y="173"/>
                  </a:moveTo>
                  <a:lnTo>
                    <a:pt x="50" y="0"/>
                  </a:lnTo>
                  <a:lnTo>
                    <a:pt x="0" y="134"/>
                  </a:lnTo>
                  <a:lnTo>
                    <a:pt x="522" y="324"/>
                  </a:lnTo>
                  <a:lnTo>
                    <a:pt x="522" y="1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52" name="Freeform 22"/>
            <p:cNvSpPr>
              <a:spLocks/>
            </p:cNvSpPr>
            <p:nvPr/>
          </p:nvSpPr>
          <p:spPr bwMode="auto">
            <a:xfrm>
              <a:off x="5062" y="1062"/>
              <a:ext cx="442" cy="47"/>
            </a:xfrm>
            <a:custGeom>
              <a:avLst/>
              <a:gdLst>
                <a:gd name="T0" fmla="*/ 40 w 964"/>
                <a:gd name="T1" fmla="*/ 5 h 101"/>
                <a:gd name="T2" fmla="*/ 41 w 964"/>
                <a:gd name="T3" fmla="*/ 5 h 101"/>
                <a:gd name="T4" fmla="*/ 41 w 964"/>
                <a:gd name="T5" fmla="*/ 5 h 101"/>
                <a:gd name="T6" fmla="*/ 42 w 964"/>
                <a:gd name="T7" fmla="*/ 4 h 101"/>
                <a:gd name="T8" fmla="*/ 42 w 964"/>
                <a:gd name="T9" fmla="*/ 4 h 101"/>
                <a:gd name="T10" fmla="*/ 42 w 964"/>
                <a:gd name="T11" fmla="*/ 4 h 101"/>
                <a:gd name="T12" fmla="*/ 43 w 964"/>
                <a:gd name="T13" fmla="*/ 3 h 101"/>
                <a:gd name="T14" fmla="*/ 43 w 964"/>
                <a:gd name="T15" fmla="*/ 3 h 101"/>
                <a:gd name="T16" fmla="*/ 43 w 964"/>
                <a:gd name="T17" fmla="*/ 2 h 101"/>
                <a:gd name="T18" fmla="*/ 43 w 964"/>
                <a:gd name="T19" fmla="*/ 2 h 101"/>
                <a:gd name="T20" fmla="*/ 43 w 964"/>
                <a:gd name="T21" fmla="*/ 2 h 101"/>
                <a:gd name="T22" fmla="*/ 43 w 964"/>
                <a:gd name="T23" fmla="*/ 1 h 101"/>
                <a:gd name="T24" fmla="*/ 42 w 964"/>
                <a:gd name="T25" fmla="*/ 1 h 101"/>
                <a:gd name="T26" fmla="*/ 42 w 964"/>
                <a:gd name="T27" fmla="*/ 0 h 101"/>
                <a:gd name="T28" fmla="*/ 42 w 964"/>
                <a:gd name="T29" fmla="*/ 0 h 101"/>
                <a:gd name="T30" fmla="*/ 41 w 964"/>
                <a:gd name="T31" fmla="*/ 0 h 101"/>
                <a:gd name="T32" fmla="*/ 41 w 964"/>
                <a:gd name="T33" fmla="*/ 0 h 101"/>
                <a:gd name="T34" fmla="*/ 40 w 964"/>
                <a:gd name="T35" fmla="*/ 0 h 101"/>
                <a:gd name="T36" fmla="*/ 2 w 964"/>
                <a:gd name="T37" fmla="*/ 0 h 101"/>
                <a:gd name="T38" fmla="*/ 2 w 964"/>
                <a:gd name="T39" fmla="*/ 0 h 101"/>
                <a:gd name="T40" fmla="*/ 1 w 964"/>
                <a:gd name="T41" fmla="*/ 0 h 101"/>
                <a:gd name="T42" fmla="*/ 1 w 964"/>
                <a:gd name="T43" fmla="*/ 0 h 101"/>
                <a:gd name="T44" fmla="*/ 0 w 964"/>
                <a:gd name="T45" fmla="*/ 0 h 101"/>
                <a:gd name="T46" fmla="*/ 0 w 964"/>
                <a:gd name="T47" fmla="*/ 1 h 101"/>
                <a:gd name="T48" fmla="*/ 0 w 964"/>
                <a:gd name="T49" fmla="*/ 1 h 101"/>
                <a:gd name="T50" fmla="*/ 0 w 964"/>
                <a:gd name="T51" fmla="*/ 2 h 101"/>
                <a:gd name="T52" fmla="*/ 0 w 964"/>
                <a:gd name="T53" fmla="*/ 2 h 101"/>
                <a:gd name="T54" fmla="*/ 0 w 964"/>
                <a:gd name="T55" fmla="*/ 2 h 101"/>
                <a:gd name="T56" fmla="*/ 0 w 964"/>
                <a:gd name="T57" fmla="*/ 3 h 101"/>
                <a:gd name="T58" fmla="*/ 0 w 964"/>
                <a:gd name="T59" fmla="*/ 3 h 101"/>
                <a:gd name="T60" fmla="*/ 0 w 964"/>
                <a:gd name="T61" fmla="*/ 4 h 101"/>
                <a:gd name="T62" fmla="*/ 0 w 964"/>
                <a:gd name="T63" fmla="*/ 4 h 101"/>
                <a:gd name="T64" fmla="*/ 1 w 964"/>
                <a:gd name="T65" fmla="*/ 4 h 101"/>
                <a:gd name="T66" fmla="*/ 1 w 964"/>
                <a:gd name="T67" fmla="*/ 5 h 101"/>
                <a:gd name="T68" fmla="*/ 2 w 964"/>
                <a:gd name="T69" fmla="*/ 5 h 101"/>
                <a:gd name="T70" fmla="*/ 2 w 964"/>
                <a:gd name="T71" fmla="*/ 5 h 101"/>
                <a:gd name="T72" fmla="*/ 40 w 964"/>
                <a:gd name="T73" fmla="*/ 5 h 10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64"/>
                <a:gd name="T112" fmla="*/ 0 h 101"/>
                <a:gd name="T113" fmla="*/ 964 w 964"/>
                <a:gd name="T114" fmla="*/ 101 h 10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64" h="101">
                  <a:moveTo>
                    <a:pt x="913" y="101"/>
                  </a:moveTo>
                  <a:lnTo>
                    <a:pt x="923" y="99"/>
                  </a:lnTo>
                  <a:lnTo>
                    <a:pt x="931" y="98"/>
                  </a:lnTo>
                  <a:lnTo>
                    <a:pt x="942" y="93"/>
                  </a:lnTo>
                  <a:lnTo>
                    <a:pt x="949" y="86"/>
                  </a:lnTo>
                  <a:lnTo>
                    <a:pt x="955" y="79"/>
                  </a:lnTo>
                  <a:lnTo>
                    <a:pt x="961" y="70"/>
                  </a:lnTo>
                  <a:lnTo>
                    <a:pt x="962" y="62"/>
                  </a:lnTo>
                  <a:lnTo>
                    <a:pt x="964" y="51"/>
                  </a:lnTo>
                  <a:lnTo>
                    <a:pt x="962" y="41"/>
                  </a:lnTo>
                  <a:lnTo>
                    <a:pt x="961" y="31"/>
                  </a:lnTo>
                  <a:lnTo>
                    <a:pt x="955" y="22"/>
                  </a:lnTo>
                  <a:lnTo>
                    <a:pt x="949" y="15"/>
                  </a:lnTo>
                  <a:lnTo>
                    <a:pt x="942" y="9"/>
                  </a:lnTo>
                  <a:lnTo>
                    <a:pt x="931" y="3"/>
                  </a:lnTo>
                  <a:lnTo>
                    <a:pt x="923" y="2"/>
                  </a:lnTo>
                  <a:lnTo>
                    <a:pt x="913" y="0"/>
                  </a:lnTo>
                  <a:lnTo>
                    <a:pt x="51" y="0"/>
                  </a:lnTo>
                  <a:lnTo>
                    <a:pt x="41" y="2"/>
                  </a:lnTo>
                  <a:lnTo>
                    <a:pt x="31" y="3"/>
                  </a:lnTo>
                  <a:lnTo>
                    <a:pt x="22" y="9"/>
                  </a:lnTo>
                  <a:lnTo>
                    <a:pt x="15" y="15"/>
                  </a:lnTo>
                  <a:lnTo>
                    <a:pt x="9" y="22"/>
                  </a:lnTo>
                  <a:lnTo>
                    <a:pt x="3" y="31"/>
                  </a:lnTo>
                  <a:lnTo>
                    <a:pt x="2" y="41"/>
                  </a:lnTo>
                  <a:lnTo>
                    <a:pt x="0" y="51"/>
                  </a:lnTo>
                  <a:lnTo>
                    <a:pt x="2" y="62"/>
                  </a:lnTo>
                  <a:lnTo>
                    <a:pt x="3" y="70"/>
                  </a:lnTo>
                  <a:lnTo>
                    <a:pt x="9" y="79"/>
                  </a:lnTo>
                  <a:lnTo>
                    <a:pt x="15" y="86"/>
                  </a:lnTo>
                  <a:lnTo>
                    <a:pt x="22" y="93"/>
                  </a:lnTo>
                  <a:lnTo>
                    <a:pt x="31" y="98"/>
                  </a:lnTo>
                  <a:lnTo>
                    <a:pt x="41" y="99"/>
                  </a:lnTo>
                  <a:lnTo>
                    <a:pt x="51" y="101"/>
                  </a:lnTo>
                  <a:lnTo>
                    <a:pt x="913"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53" name="Freeform 23"/>
            <p:cNvSpPr>
              <a:spLocks/>
            </p:cNvSpPr>
            <p:nvPr/>
          </p:nvSpPr>
          <p:spPr bwMode="auto">
            <a:xfrm>
              <a:off x="4999" y="766"/>
              <a:ext cx="64" cy="48"/>
            </a:xfrm>
            <a:custGeom>
              <a:avLst/>
              <a:gdLst>
                <a:gd name="T0" fmla="*/ 6 w 140"/>
                <a:gd name="T1" fmla="*/ 0 h 106"/>
                <a:gd name="T2" fmla="*/ 0 w 140"/>
                <a:gd name="T3" fmla="*/ 1 h 106"/>
                <a:gd name="T4" fmla="*/ 5 w 140"/>
                <a:gd name="T5" fmla="*/ 5 h 106"/>
                <a:gd name="T6" fmla="*/ 5 w 140"/>
                <a:gd name="T7" fmla="*/ 3 h 106"/>
                <a:gd name="T8" fmla="*/ 5 w 140"/>
                <a:gd name="T9" fmla="*/ 2 h 106"/>
                <a:gd name="T10" fmla="*/ 6 w 140"/>
                <a:gd name="T11" fmla="*/ 1 h 106"/>
                <a:gd name="T12" fmla="*/ 6 w 140"/>
                <a:gd name="T13" fmla="*/ 0 h 106"/>
                <a:gd name="T14" fmla="*/ 0 60000 65536"/>
                <a:gd name="T15" fmla="*/ 0 60000 65536"/>
                <a:gd name="T16" fmla="*/ 0 60000 65536"/>
                <a:gd name="T17" fmla="*/ 0 60000 65536"/>
                <a:gd name="T18" fmla="*/ 0 60000 65536"/>
                <a:gd name="T19" fmla="*/ 0 60000 65536"/>
                <a:gd name="T20" fmla="*/ 0 60000 65536"/>
                <a:gd name="T21" fmla="*/ 0 w 140"/>
                <a:gd name="T22" fmla="*/ 0 h 106"/>
                <a:gd name="T23" fmla="*/ 140 w 140"/>
                <a:gd name="T24" fmla="*/ 106 h 1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0" h="106">
                  <a:moveTo>
                    <a:pt x="140" y="0"/>
                  </a:moveTo>
                  <a:lnTo>
                    <a:pt x="0" y="34"/>
                  </a:lnTo>
                  <a:lnTo>
                    <a:pt x="122" y="106"/>
                  </a:lnTo>
                  <a:lnTo>
                    <a:pt x="125" y="79"/>
                  </a:lnTo>
                  <a:lnTo>
                    <a:pt x="128" y="53"/>
                  </a:lnTo>
                  <a:lnTo>
                    <a:pt x="134" y="26"/>
                  </a:lnTo>
                  <a:lnTo>
                    <a:pt x="1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54" name="Freeform 24"/>
            <p:cNvSpPr>
              <a:spLocks/>
            </p:cNvSpPr>
            <p:nvPr/>
          </p:nvSpPr>
          <p:spPr bwMode="auto">
            <a:xfrm>
              <a:off x="5070" y="611"/>
              <a:ext cx="69" cy="60"/>
            </a:xfrm>
            <a:custGeom>
              <a:avLst/>
              <a:gdLst>
                <a:gd name="T0" fmla="*/ 7 w 149"/>
                <a:gd name="T1" fmla="*/ 2 h 130"/>
                <a:gd name="T2" fmla="*/ 0 w 149"/>
                <a:gd name="T3" fmla="*/ 0 h 130"/>
                <a:gd name="T4" fmla="*/ 4 w 149"/>
                <a:gd name="T5" fmla="*/ 6 h 130"/>
                <a:gd name="T6" fmla="*/ 4 w 149"/>
                <a:gd name="T7" fmla="*/ 6 h 130"/>
                <a:gd name="T8" fmla="*/ 4 w 149"/>
                <a:gd name="T9" fmla="*/ 5 h 130"/>
                <a:gd name="T10" fmla="*/ 5 w 149"/>
                <a:gd name="T11" fmla="*/ 4 h 130"/>
                <a:gd name="T12" fmla="*/ 5 w 149"/>
                <a:gd name="T13" fmla="*/ 4 h 130"/>
                <a:gd name="T14" fmla="*/ 6 w 149"/>
                <a:gd name="T15" fmla="*/ 3 h 130"/>
                <a:gd name="T16" fmla="*/ 6 w 149"/>
                <a:gd name="T17" fmla="*/ 3 h 130"/>
                <a:gd name="T18" fmla="*/ 6 w 149"/>
                <a:gd name="T19" fmla="*/ 2 h 130"/>
                <a:gd name="T20" fmla="*/ 7 w 149"/>
                <a:gd name="T21" fmla="*/ 2 h 1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9"/>
                <a:gd name="T34" fmla="*/ 0 h 130"/>
                <a:gd name="T35" fmla="*/ 149 w 149"/>
                <a:gd name="T36" fmla="*/ 130 h 13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9" h="130">
                  <a:moveTo>
                    <a:pt x="149" y="39"/>
                  </a:moveTo>
                  <a:lnTo>
                    <a:pt x="0" y="0"/>
                  </a:lnTo>
                  <a:lnTo>
                    <a:pt x="79" y="130"/>
                  </a:lnTo>
                  <a:lnTo>
                    <a:pt x="88" y="118"/>
                  </a:lnTo>
                  <a:lnTo>
                    <a:pt x="95" y="108"/>
                  </a:lnTo>
                  <a:lnTo>
                    <a:pt x="103" y="96"/>
                  </a:lnTo>
                  <a:lnTo>
                    <a:pt x="112" y="84"/>
                  </a:lnTo>
                  <a:lnTo>
                    <a:pt x="122" y="72"/>
                  </a:lnTo>
                  <a:lnTo>
                    <a:pt x="131" y="61"/>
                  </a:lnTo>
                  <a:lnTo>
                    <a:pt x="139" y="49"/>
                  </a:lnTo>
                  <a:lnTo>
                    <a:pt x="149"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55" name="Freeform 25"/>
            <p:cNvSpPr>
              <a:spLocks/>
            </p:cNvSpPr>
            <p:nvPr/>
          </p:nvSpPr>
          <p:spPr bwMode="auto">
            <a:xfrm>
              <a:off x="5024" y="692"/>
              <a:ext cx="70" cy="48"/>
            </a:xfrm>
            <a:custGeom>
              <a:avLst/>
              <a:gdLst>
                <a:gd name="T0" fmla="*/ 7 w 153"/>
                <a:gd name="T1" fmla="*/ 0 h 104"/>
                <a:gd name="T2" fmla="*/ 0 w 153"/>
                <a:gd name="T3" fmla="*/ 0 h 104"/>
                <a:gd name="T4" fmla="*/ 5 w 153"/>
                <a:gd name="T5" fmla="*/ 5 h 104"/>
                <a:gd name="T6" fmla="*/ 5 w 153"/>
                <a:gd name="T7" fmla="*/ 4 h 104"/>
                <a:gd name="T8" fmla="*/ 5 w 153"/>
                <a:gd name="T9" fmla="*/ 2 h 104"/>
                <a:gd name="T10" fmla="*/ 6 w 153"/>
                <a:gd name="T11" fmla="*/ 1 h 104"/>
                <a:gd name="T12" fmla="*/ 7 w 153"/>
                <a:gd name="T13" fmla="*/ 0 h 104"/>
                <a:gd name="T14" fmla="*/ 0 60000 65536"/>
                <a:gd name="T15" fmla="*/ 0 60000 65536"/>
                <a:gd name="T16" fmla="*/ 0 60000 65536"/>
                <a:gd name="T17" fmla="*/ 0 60000 65536"/>
                <a:gd name="T18" fmla="*/ 0 60000 65536"/>
                <a:gd name="T19" fmla="*/ 0 60000 65536"/>
                <a:gd name="T20" fmla="*/ 0 60000 65536"/>
                <a:gd name="T21" fmla="*/ 0 w 153"/>
                <a:gd name="T22" fmla="*/ 0 h 104"/>
                <a:gd name="T23" fmla="*/ 153 w 153"/>
                <a:gd name="T24" fmla="*/ 104 h 1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3" h="104">
                  <a:moveTo>
                    <a:pt x="153" y="1"/>
                  </a:moveTo>
                  <a:lnTo>
                    <a:pt x="0" y="0"/>
                  </a:lnTo>
                  <a:lnTo>
                    <a:pt x="106" y="104"/>
                  </a:lnTo>
                  <a:lnTo>
                    <a:pt x="117" y="77"/>
                  </a:lnTo>
                  <a:lnTo>
                    <a:pt x="127" y="51"/>
                  </a:lnTo>
                  <a:lnTo>
                    <a:pt x="139" y="25"/>
                  </a:lnTo>
                  <a:lnTo>
                    <a:pt x="15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dirty="0"/>
              <a:t>The ClaimCenter data model</a:t>
            </a:r>
          </a:p>
        </p:txBody>
      </p:sp>
      <p:sp>
        <p:nvSpPr>
          <p:cNvPr id="7171" name="Rectangle 3"/>
          <p:cNvSpPr>
            <a:spLocks noGrp="1" noChangeArrowheads="1"/>
          </p:cNvSpPr>
          <p:nvPr>
            <p:ph idx="1"/>
          </p:nvPr>
        </p:nvSpPr>
        <p:spPr>
          <a:xfrm>
            <a:off x="519113" y="3591744"/>
            <a:ext cx="8318500" cy="2665837"/>
          </a:xfrm>
        </p:spPr>
        <p:txBody>
          <a:bodyPr/>
          <a:lstStyle/>
          <a:p>
            <a:pPr>
              <a:buFont typeface="Arial" charset="0"/>
              <a:buChar char="•"/>
            </a:pPr>
            <a:r>
              <a:rPr lang="en-US" sz="1800" dirty="0"/>
              <a:t>The Data model is a data structure that ClaimCenter uses to store, retrieve and use data.</a:t>
            </a:r>
          </a:p>
          <a:p>
            <a:pPr>
              <a:buFont typeface="Arial" charset="0"/>
              <a:buChar char="•"/>
            </a:pPr>
            <a:r>
              <a:rPr lang="en-US" sz="1800" dirty="0"/>
              <a:t>Data model comprises of Entities, Typelists and Relationships</a:t>
            </a:r>
          </a:p>
          <a:p>
            <a:pPr>
              <a:buFont typeface="Arial" charset="0"/>
              <a:buChar char="•"/>
            </a:pPr>
            <a:r>
              <a:rPr lang="en-US" sz="1800" dirty="0"/>
              <a:t>An </a:t>
            </a:r>
            <a:r>
              <a:rPr lang="en-US" sz="1800" b="1" dirty="0"/>
              <a:t>entity</a:t>
            </a:r>
            <a:r>
              <a:rPr lang="en-US" sz="1800" dirty="0"/>
              <a:t> is a type of object which ClaimCenter needs to create, modify, or otherwise manage</a:t>
            </a:r>
          </a:p>
          <a:p>
            <a:pPr lvl="1"/>
            <a:r>
              <a:rPr lang="en-US" sz="1800" dirty="0"/>
              <a:t>Examples: claim, activity, user</a:t>
            </a:r>
          </a:p>
          <a:p>
            <a:r>
              <a:rPr lang="en-US" sz="1800" dirty="0"/>
              <a:t>Base application data model has over 400 entities</a:t>
            </a:r>
          </a:p>
          <a:p>
            <a:pPr lvl="1"/>
            <a:r>
              <a:rPr lang="en-US" sz="1800" dirty="0"/>
              <a:t>Only a small number are central to overall process</a:t>
            </a:r>
          </a:p>
        </p:txBody>
      </p:sp>
      <p:grpSp>
        <p:nvGrpSpPr>
          <p:cNvPr id="7172" name="Group 13"/>
          <p:cNvGrpSpPr>
            <a:grpSpLocks/>
          </p:cNvGrpSpPr>
          <p:nvPr/>
        </p:nvGrpSpPr>
        <p:grpSpPr bwMode="auto">
          <a:xfrm>
            <a:off x="5254625" y="1312863"/>
            <a:ext cx="2727325" cy="1901825"/>
            <a:chOff x="747" y="2821"/>
            <a:chExt cx="734" cy="512"/>
          </a:xfrm>
        </p:grpSpPr>
        <p:sp>
          <p:nvSpPr>
            <p:cNvPr id="7184" name="AutoShape 14"/>
            <p:cNvSpPr>
              <a:spLocks noChangeArrowheads="1"/>
            </p:cNvSpPr>
            <p:nvPr/>
          </p:nvSpPr>
          <p:spPr bwMode="auto">
            <a:xfrm>
              <a:off x="1017" y="2821"/>
              <a:ext cx="210" cy="167"/>
            </a:xfrm>
            <a:prstGeom prst="cube">
              <a:avLst>
                <a:gd name="adj" fmla="val 14343"/>
              </a:avLst>
            </a:prstGeom>
            <a:solidFill>
              <a:schemeClr val="bg2"/>
            </a:solidFill>
            <a:ln w="12700">
              <a:solidFill>
                <a:schemeClr val="bg1"/>
              </a:solidFill>
              <a:miter lim="800000"/>
              <a:headEnd/>
              <a:tailEnd/>
            </a:ln>
          </p:spPr>
          <p:txBody>
            <a:bodyPr lIns="0" tIns="0" rIns="0" bIns="0" anchor="ctr">
              <a:spAutoFit/>
            </a:bodyPr>
            <a:lstStyle/>
            <a:p>
              <a:endParaRPr lang="en-US"/>
            </a:p>
          </p:txBody>
        </p:sp>
        <p:sp>
          <p:nvSpPr>
            <p:cNvPr id="7185" name="AutoShape 15"/>
            <p:cNvSpPr>
              <a:spLocks noChangeArrowheads="1"/>
            </p:cNvSpPr>
            <p:nvPr/>
          </p:nvSpPr>
          <p:spPr bwMode="auto">
            <a:xfrm>
              <a:off x="986" y="3055"/>
              <a:ext cx="269" cy="214"/>
            </a:xfrm>
            <a:prstGeom prst="cube">
              <a:avLst>
                <a:gd name="adj" fmla="val 14343"/>
              </a:avLst>
            </a:prstGeom>
            <a:solidFill>
              <a:schemeClr val="bg2"/>
            </a:solidFill>
            <a:ln w="12700">
              <a:solidFill>
                <a:schemeClr val="bg1"/>
              </a:solidFill>
              <a:miter lim="800000"/>
              <a:headEnd/>
              <a:tailEnd/>
            </a:ln>
          </p:spPr>
          <p:txBody>
            <a:bodyPr lIns="0" tIns="0" rIns="0" bIns="0" anchor="ctr">
              <a:spAutoFit/>
            </a:bodyPr>
            <a:lstStyle/>
            <a:p>
              <a:endParaRPr lang="en-US"/>
            </a:p>
          </p:txBody>
        </p:sp>
        <p:grpSp>
          <p:nvGrpSpPr>
            <p:cNvPr id="7186" name="Group 16"/>
            <p:cNvGrpSpPr>
              <a:grpSpLocks/>
            </p:cNvGrpSpPr>
            <p:nvPr/>
          </p:nvGrpSpPr>
          <p:grpSpPr bwMode="auto">
            <a:xfrm>
              <a:off x="747" y="3167"/>
              <a:ext cx="321" cy="166"/>
              <a:chOff x="709" y="3706"/>
              <a:chExt cx="481" cy="249"/>
            </a:xfrm>
          </p:grpSpPr>
          <p:sp>
            <p:nvSpPr>
              <p:cNvPr id="7193" name="AutoShape 17"/>
              <p:cNvSpPr>
                <a:spLocks noChangeArrowheads="1"/>
              </p:cNvSpPr>
              <p:nvPr/>
            </p:nvSpPr>
            <p:spPr bwMode="auto">
              <a:xfrm>
                <a:off x="709" y="3706"/>
                <a:ext cx="314" cy="249"/>
              </a:xfrm>
              <a:prstGeom prst="cube">
                <a:avLst>
                  <a:gd name="adj" fmla="val 14343"/>
                </a:avLst>
              </a:prstGeom>
              <a:solidFill>
                <a:schemeClr val="bg2"/>
              </a:solidFill>
              <a:ln w="12700">
                <a:solidFill>
                  <a:schemeClr val="bg1"/>
                </a:solidFill>
                <a:miter lim="800000"/>
                <a:headEnd/>
                <a:tailEnd/>
              </a:ln>
            </p:spPr>
            <p:txBody>
              <a:bodyPr lIns="0" tIns="0" rIns="0" bIns="0" anchor="ctr">
                <a:spAutoFit/>
              </a:bodyPr>
              <a:lstStyle/>
              <a:p>
                <a:endParaRPr lang="en-US"/>
              </a:p>
            </p:txBody>
          </p:sp>
          <p:sp>
            <p:nvSpPr>
              <p:cNvPr id="7194" name="Line 18"/>
              <p:cNvSpPr>
                <a:spLocks noChangeShapeType="1"/>
              </p:cNvSpPr>
              <p:nvPr/>
            </p:nvSpPr>
            <p:spPr bwMode="auto">
              <a:xfrm flipV="1">
                <a:off x="1003" y="3748"/>
                <a:ext cx="187" cy="84"/>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sp>
          <p:nvSpPr>
            <p:cNvPr id="7187" name="Line 19"/>
            <p:cNvSpPr>
              <a:spLocks noChangeShapeType="1"/>
            </p:cNvSpPr>
            <p:nvPr/>
          </p:nvSpPr>
          <p:spPr bwMode="auto">
            <a:xfrm flipV="1">
              <a:off x="1112" y="2981"/>
              <a:ext cx="0" cy="9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nvGrpSpPr>
            <p:cNvPr id="7188" name="Group 20"/>
            <p:cNvGrpSpPr>
              <a:grpSpLocks/>
            </p:cNvGrpSpPr>
            <p:nvPr/>
          </p:nvGrpSpPr>
          <p:grpSpPr bwMode="auto">
            <a:xfrm flipH="1">
              <a:off x="1160" y="3167"/>
              <a:ext cx="321" cy="166"/>
              <a:chOff x="709" y="3706"/>
              <a:chExt cx="481" cy="249"/>
            </a:xfrm>
          </p:grpSpPr>
          <p:sp>
            <p:nvSpPr>
              <p:cNvPr id="7191" name="AutoShape 21"/>
              <p:cNvSpPr>
                <a:spLocks noChangeArrowheads="1"/>
              </p:cNvSpPr>
              <p:nvPr/>
            </p:nvSpPr>
            <p:spPr bwMode="auto">
              <a:xfrm>
                <a:off x="709" y="3706"/>
                <a:ext cx="314" cy="249"/>
              </a:xfrm>
              <a:prstGeom prst="cube">
                <a:avLst>
                  <a:gd name="adj" fmla="val 14343"/>
                </a:avLst>
              </a:prstGeom>
              <a:solidFill>
                <a:schemeClr val="bg2"/>
              </a:solidFill>
              <a:ln w="12700">
                <a:solidFill>
                  <a:schemeClr val="bg1"/>
                </a:solidFill>
                <a:miter lim="800000"/>
                <a:headEnd/>
                <a:tailEnd/>
              </a:ln>
            </p:spPr>
            <p:txBody>
              <a:bodyPr lIns="0" tIns="0" rIns="0" bIns="0" anchor="ctr">
                <a:spAutoFit/>
              </a:bodyPr>
              <a:lstStyle/>
              <a:p>
                <a:endParaRPr lang="en-US"/>
              </a:p>
            </p:txBody>
          </p:sp>
          <p:sp>
            <p:nvSpPr>
              <p:cNvPr id="7192" name="Line 22"/>
              <p:cNvSpPr>
                <a:spLocks noChangeShapeType="1"/>
              </p:cNvSpPr>
              <p:nvPr/>
            </p:nvSpPr>
            <p:spPr bwMode="auto">
              <a:xfrm flipV="1">
                <a:off x="1003" y="3748"/>
                <a:ext cx="187" cy="84"/>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sp>
          <p:nvSpPr>
            <p:cNvPr id="7189" name="Line 23"/>
            <p:cNvSpPr>
              <a:spLocks noChangeShapeType="1"/>
            </p:cNvSpPr>
            <p:nvPr/>
          </p:nvSpPr>
          <p:spPr bwMode="auto">
            <a:xfrm flipV="1">
              <a:off x="1047" y="3021"/>
              <a:ext cx="62" cy="48"/>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7190" name="Line 24"/>
            <p:cNvSpPr>
              <a:spLocks noChangeShapeType="1"/>
            </p:cNvSpPr>
            <p:nvPr/>
          </p:nvSpPr>
          <p:spPr bwMode="auto">
            <a:xfrm flipH="1" flipV="1">
              <a:off x="1111" y="3018"/>
              <a:ext cx="62" cy="49"/>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sp>
        <p:nvSpPr>
          <p:cNvPr id="7173" name="AutoShape 25"/>
          <p:cNvSpPr>
            <a:spLocks noChangeArrowheads="1"/>
          </p:cNvSpPr>
          <p:nvPr/>
        </p:nvSpPr>
        <p:spPr bwMode="invGray">
          <a:xfrm>
            <a:off x="5013325" y="749300"/>
            <a:ext cx="3290888" cy="2738438"/>
          </a:xfrm>
          <a:prstGeom prst="can">
            <a:avLst>
              <a:gd name="adj" fmla="val 14843"/>
            </a:avLst>
          </a:prstGeom>
          <a:noFill/>
          <a:ln w="28575">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74" name="AutoShape 26"/>
          <p:cNvSpPr>
            <a:spLocks noChangeArrowheads="1"/>
          </p:cNvSpPr>
          <p:nvPr/>
        </p:nvSpPr>
        <p:spPr bwMode="auto">
          <a:xfrm>
            <a:off x="4037013" y="1493838"/>
            <a:ext cx="1347787" cy="1187450"/>
          </a:xfrm>
          <a:prstGeom prst="leftRightArrow">
            <a:avLst>
              <a:gd name="adj1" fmla="val 50000"/>
              <a:gd name="adj2" fmla="val 22701"/>
            </a:avLst>
          </a:prstGeom>
          <a:solidFill>
            <a:srgbClr val="FF00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wrap="none" lIns="0" tIns="0" rIns="0" bIns="0" anchor="ctr">
            <a:spAutoFit/>
          </a:bodyPr>
          <a:lstStyle/>
          <a:p>
            <a:endParaRPr lang="en-US"/>
          </a:p>
        </p:txBody>
      </p:sp>
      <p:grpSp>
        <p:nvGrpSpPr>
          <p:cNvPr id="7175" name="Group 28"/>
          <p:cNvGrpSpPr>
            <a:grpSpLocks/>
          </p:cNvGrpSpPr>
          <p:nvPr/>
        </p:nvGrpSpPr>
        <p:grpSpPr bwMode="auto">
          <a:xfrm>
            <a:off x="654050" y="1020763"/>
            <a:ext cx="3703638" cy="2260600"/>
            <a:chOff x="412" y="643"/>
            <a:chExt cx="2333" cy="1424"/>
          </a:xfrm>
        </p:grpSpPr>
        <p:sp>
          <p:nvSpPr>
            <p:cNvPr id="7176" name="AutoShape 5"/>
            <p:cNvSpPr>
              <a:spLocks noChangeArrowheads="1"/>
            </p:cNvSpPr>
            <p:nvPr/>
          </p:nvSpPr>
          <p:spPr bwMode="invGray">
            <a:xfrm>
              <a:off x="412" y="643"/>
              <a:ext cx="1990" cy="1310"/>
            </a:xfrm>
            <a:prstGeom prst="roundRect">
              <a:avLst>
                <a:gd name="adj" fmla="val 16667"/>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77" name="Line 6"/>
            <p:cNvSpPr>
              <a:spLocks noChangeShapeType="1"/>
            </p:cNvSpPr>
            <p:nvPr/>
          </p:nvSpPr>
          <p:spPr bwMode="invGray">
            <a:xfrm>
              <a:off x="2309" y="681"/>
              <a:ext cx="429" cy="352"/>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178" name="Line 7"/>
            <p:cNvSpPr>
              <a:spLocks noChangeShapeType="1"/>
            </p:cNvSpPr>
            <p:nvPr/>
          </p:nvSpPr>
          <p:spPr bwMode="invGray">
            <a:xfrm flipV="1">
              <a:off x="2336" y="1445"/>
              <a:ext cx="409" cy="44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179" name="Line 8"/>
            <p:cNvSpPr>
              <a:spLocks noChangeShapeType="1"/>
            </p:cNvSpPr>
            <p:nvPr/>
          </p:nvSpPr>
          <p:spPr bwMode="invGray">
            <a:xfrm>
              <a:off x="2740" y="1012"/>
              <a:ext cx="0" cy="45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180" name="Line 9"/>
            <p:cNvSpPr>
              <a:spLocks noChangeShapeType="1"/>
            </p:cNvSpPr>
            <p:nvPr/>
          </p:nvSpPr>
          <p:spPr bwMode="invGray">
            <a:xfrm flipH="1">
              <a:off x="625" y="1953"/>
              <a:ext cx="77" cy="11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181" name="Line 10"/>
            <p:cNvSpPr>
              <a:spLocks noChangeShapeType="1"/>
            </p:cNvSpPr>
            <p:nvPr/>
          </p:nvSpPr>
          <p:spPr bwMode="invGray">
            <a:xfrm>
              <a:off x="2135" y="1948"/>
              <a:ext cx="69" cy="102"/>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182" name="Line 11"/>
            <p:cNvSpPr>
              <a:spLocks noChangeShapeType="1"/>
            </p:cNvSpPr>
            <p:nvPr/>
          </p:nvSpPr>
          <p:spPr bwMode="invGray">
            <a:xfrm>
              <a:off x="629" y="2059"/>
              <a:ext cx="1591"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pic>
        <p:nvPicPr>
          <p:cNvPr id="2" name="Picture 1"/>
          <p:cNvPicPr>
            <a:picLocks noChangeAspect="1"/>
          </p:cNvPicPr>
          <p:nvPr/>
        </p:nvPicPr>
        <p:blipFill>
          <a:blip r:embed="rId3"/>
          <a:stretch>
            <a:fillRect/>
          </a:stretch>
        </p:blipFill>
        <p:spPr>
          <a:xfrm>
            <a:off x="859316" y="1235075"/>
            <a:ext cx="2739660" cy="1675024"/>
          </a:xfrm>
          <a:prstGeom prst="rect">
            <a:avLst/>
          </a:prstGeom>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noGrp="1" noChangeArrowheads="1"/>
          </p:cNvSpPr>
          <p:nvPr>
            <p:ph type="title"/>
          </p:nvPr>
        </p:nvSpPr>
        <p:spPr/>
        <p:txBody>
          <a:bodyPr/>
          <a:lstStyle/>
          <a:p>
            <a:r>
              <a:rPr lang="en-US"/>
              <a:t>History</a:t>
            </a:r>
          </a:p>
        </p:txBody>
      </p:sp>
      <p:pic>
        <p:nvPicPr>
          <p:cNvPr id="3" name="Picture 2"/>
          <p:cNvPicPr>
            <a:picLocks noChangeAspect="1"/>
          </p:cNvPicPr>
          <p:nvPr/>
        </p:nvPicPr>
        <p:blipFill>
          <a:blip r:embed="rId3"/>
          <a:stretch>
            <a:fillRect/>
          </a:stretch>
        </p:blipFill>
        <p:spPr>
          <a:xfrm>
            <a:off x="88135" y="863600"/>
            <a:ext cx="8846545" cy="5548217"/>
          </a:xfrm>
          <a:prstGeom prst="rect">
            <a:avLst/>
          </a:prstGeom>
        </p:spPr>
      </p:pic>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dirty="0"/>
              <a:t>Lesson objectives review</a:t>
            </a:r>
          </a:p>
        </p:txBody>
      </p:sp>
      <p:sp>
        <p:nvSpPr>
          <p:cNvPr id="41987" name="Rectangle 3"/>
          <p:cNvSpPr>
            <a:spLocks noGrp="1" noChangeArrowheads="1"/>
          </p:cNvSpPr>
          <p:nvPr>
            <p:ph idx="1"/>
          </p:nvPr>
        </p:nvSpPr>
        <p:spPr/>
        <p:txBody>
          <a:bodyPr/>
          <a:lstStyle/>
          <a:p>
            <a:pPr>
              <a:buFont typeface="Wingdings 3" pitchFamily="18" charset="2"/>
              <a:buNone/>
            </a:pPr>
            <a:r>
              <a:rPr lang="en-US" dirty="0"/>
              <a:t>You should now be able to:</a:t>
            </a:r>
          </a:p>
          <a:p>
            <a:pPr lvl="1"/>
            <a:r>
              <a:rPr lang="en-US" dirty="0"/>
              <a:t>Define the primary entities of the ClaimCenter data model</a:t>
            </a:r>
          </a:p>
          <a:p>
            <a:pPr lvl="1"/>
            <a:r>
              <a:rPr lang="en-US" dirty="0"/>
              <a:t>View the primary entities of the claim file</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t>Review questions</a:t>
            </a:r>
          </a:p>
        </p:txBody>
      </p:sp>
      <p:sp>
        <p:nvSpPr>
          <p:cNvPr id="43011" name="Rectangle 3"/>
          <p:cNvSpPr>
            <a:spLocks noGrp="1" noChangeArrowheads="1"/>
          </p:cNvSpPr>
          <p:nvPr>
            <p:ph idx="1"/>
          </p:nvPr>
        </p:nvSpPr>
        <p:spPr>
          <a:xfrm>
            <a:off x="495300" y="704850"/>
            <a:ext cx="8318500" cy="5684838"/>
          </a:xfrm>
        </p:spPr>
        <p:txBody>
          <a:bodyPr/>
          <a:lstStyle/>
          <a:p>
            <a:pPr marL="457200" indent="-457200">
              <a:buFont typeface="Webdings" pitchFamily="18" charset="2"/>
              <a:buAutoNum type="arabicPeriod"/>
            </a:pPr>
            <a:r>
              <a:rPr lang="en-US" dirty="0"/>
              <a:t>Of the primary entities discussed in this lesson (other than claim), which entity:</a:t>
            </a:r>
          </a:p>
          <a:p>
            <a:pPr marL="909638" lvl="1" indent="-457200">
              <a:buSzTx/>
              <a:buFont typeface="Webdings" pitchFamily="18" charset="2"/>
              <a:buAutoNum type="alphaLcParenR"/>
            </a:pPr>
            <a:r>
              <a:rPr lang="en-US" dirty="0"/>
              <a:t>Captures information about the item that was lost or damaged?</a:t>
            </a:r>
          </a:p>
          <a:p>
            <a:pPr marL="909638" lvl="1" indent="-457200">
              <a:buSzTx/>
              <a:buFont typeface="Webdings" pitchFamily="18" charset="2"/>
              <a:buAutoNum type="alphaLcParenR"/>
            </a:pPr>
            <a:r>
              <a:rPr lang="en-US" dirty="0"/>
              <a:t>Is used to track payment from one coverage to one claimant?</a:t>
            </a:r>
          </a:p>
          <a:p>
            <a:pPr marL="909638" lvl="1" indent="-457200">
              <a:buSzTx/>
              <a:buFont typeface="Webdings" pitchFamily="18" charset="2"/>
              <a:buAutoNum type="alphaLcParenR"/>
            </a:pPr>
            <a:r>
              <a:rPr lang="en-US" dirty="0"/>
              <a:t>Is used to create the claim's "workplan"?</a:t>
            </a:r>
          </a:p>
          <a:p>
            <a:pPr marL="909638" lvl="1" indent="-457200">
              <a:buSzTx/>
              <a:buFont typeface="Webdings" pitchFamily="18" charset="2"/>
              <a:buAutoNum type="alphaLcParenR"/>
            </a:pPr>
            <a:r>
              <a:rPr lang="en-US" dirty="0"/>
              <a:t>Can be seen from the claim file's "Financials" menu link? (Two possible answers)</a:t>
            </a:r>
          </a:p>
          <a:p>
            <a:pPr marL="909638" lvl="1" indent="-457200">
              <a:buSzTx/>
              <a:buFont typeface="Webdings" pitchFamily="18" charset="2"/>
              <a:buAutoNum type="alphaLcParenR"/>
            </a:pPr>
            <a:r>
              <a:rPr lang="en-US" dirty="0"/>
              <a:t>Has a one-to-one relationship with the claim?</a:t>
            </a:r>
          </a:p>
          <a:p>
            <a:pPr marL="909638" lvl="1" indent="-457200">
              <a:buSzTx/>
              <a:buFont typeface="Webdings" pitchFamily="18" charset="2"/>
              <a:buAutoNum type="alphaLcParenR"/>
            </a:pPr>
            <a:r>
              <a:rPr lang="en-US" dirty="0"/>
              <a:t>Would be used to store information about the person who is covered by the policy?</a:t>
            </a:r>
          </a:p>
          <a:p>
            <a:pPr marL="909638" lvl="1" indent="-457200">
              <a:buSzTx/>
              <a:buFont typeface="Webdings" pitchFamily="18" charset="2"/>
              <a:buAutoNum type="alphaLcParenR"/>
            </a:pPr>
            <a:r>
              <a:rPr lang="en-US" dirty="0"/>
              <a:t>Tracks vendor-provided work usually related to an incident?</a:t>
            </a:r>
          </a:p>
          <a:p>
            <a:pPr marL="457200" indent="-457200">
              <a:buFont typeface="Webdings" pitchFamily="18" charset="2"/>
              <a:buAutoNum type="arabicPeriod"/>
            </a:pPr>
            <a:r>
              <a:rPr lang="en-US" dirty="0"/>
              <a:t>While a claim is being processed, is there only one ClaimCenter user associated to the claim?</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a:t>Notices</a:t>
            </a:r>
          </a:p>
        </p:txBody>
      </p:sp>
      <p:sp>
        <p:nvSpPr>
          <p:cNvPr id="51203" name="Rectangle 3"/>
          <p:cNvSpPr>
            <a:spLocks noGrp="1" noChangeArrowheads="1"/>
          </p:cNvSpPr>
          <p:nvPr>
            <p:ph type="body" idx="1"/>
          </p:nvPr>
        </p:nvSpPr>
        <p:spPr/>
        <p:txBody>
          <a:bodyPr/>
          <a:lstStyle/>
          <a:p>
            <a:pPr marL="0" indent="0">
              <a:buFont typeface="Wingdings 3" pitchFamily="18" charset="2"/>
              <a:buNone/>
            </a:pPr>
            <a:r>
              <a:rPr lang="en-US" sz="1600" b="1" dirty="0"/>
              <a:t>Copyright © 2001-2014 Guidewire Software, Inc. All rights reserved.</a:t>
            </a:r>
          </a:p>
          <a:p>
            <a:pPr marL="0" indent="0">
              <a:buNone/>
            </a:pPr>
            <a:r>
              <a:rPr lang="en-US" sz="1600" dirty="0"/>
              <a:t>Guidewire, Guidewire Software, Guidewire ClaimCenter, Guidewire PolicyCenter, Guidewire BillingCenter, Guidewire Reinsurance Management, Guidewire ContactManager, Guidewire Vendor Data Management, Guidewire Client Data Management, Guidewire Rating Management, Guidewire InsuranceSuite, Guidewire ContactCenter, Guidewire Studio, Guidewire Product Designer, Guidewire Live, Guidewire DataHub, Guidewire InfoCenter, Guidewire Standard Reporting, Guidewire ExampleCenter, Guidewire Account Manager Portal, Guidewire Claim Portal, Guidewire Policyholder Portal, ClaimCenter, BillingCenter, PolicyCenter, InsuranceSuite, Gosu, Deliver Insurance Your Way, and the Guidewire logo are trademarks, service marks, or registered trademarks of Guidewire Software, Inc. in the United States and/or other countries.</a:t>
            </a:r>
          </a:p>
          <a:p>
            <a:pPr marL="0" indent="0">
              <a:buNone/>
            </a:pPr>
            <a:r>
              <a:rPr lang="en-US" sz="1600" dirty="0"/>
              <a:t>All other trademarks are the property of their respective owners.</a:t>
            </a:r>
          </a:p>
          <a:p>
            <a:pPr marL="0" indent="0">
              <a:buNone/>
            </a:pPr>
            <a:r>
              <a:rPr lang="en-US" sz="1600" b="1" dirty="0"/>
              <a:t>This material is confidential and proprietary to Guidewire and subject to the confidentiality terms in the applicable license agreement and/or separate nondisclosure agreement.</a:t>
            </a:r>
          </a:p>
          <a:p>
            <a:pPr marL="0" indent="0">
              <a:buNone/>
            </a:pPr>
            <a:r>
              <a:rPr lang="en-US" sz="1600" dirty="0"/>
              <a:t>This file and the contents herein are the property of Guidewire Software, Inc. Use of this course material is restricted to students officially registered in this specific Guidewire-instructed course, or for other use expressly authorized by Guidewire. Replication or distribution of this course material in electronic, paper, or other format is prohibited without express permission from Guidewire.</a:t>
            </a:r>
          </a:p>
          <a:p>
            <a:pPr marL="0" indent="0">
              <a:buNone/>
            </a:pPr>
            <a:r>
              <a:rPr lang="en-US" sz="1600" dirty="0"/>
              <a:t>Guidewire products are protected by one or more United States patents.</a:t>
            </a:r>
          </a:p>
        </p:txBody>
      </p:sp>
    </p:spTree>
    <p:extLst>
      <p:ext uri="{BB962C8B-B14F-4D97-AF65-F5344CB8AC3E}">
        <p14:creationId xmlns:p14="http://schemas.microsoft.com/office/powerpoint/2010/main" val="330315485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Group 2"/>
          <p:cNvGrpSpPr>
            <a:grpSpLocks/>
          </p:cNvGrpSpPr>
          <p:nvPr/>
        </p:nvGrpSpPr>
        <p:grpSpPr bwMode="auto">
          <a:xfrm>
            <a:off x="3857625" y="735013"/>
            <a:ext cx="1039813" cy="1171575"/>
            <a:chOff x="2324" y="435"/>
            <a:chExt cx="933" cy="1052"/>
          </a:xfrm>
        </p:grpSpPr>
        <p:sp>
          <p:nvSpPr>
            <p:cNvPr id="8203" name="AutoShape 3"/>
            <p:cNvSpPr>
              <a:spLocks noChangeArrowheads="1"/>
            </p:cNvSpPr>
            <p:nvPr/>
          </p:nvSpPr>
          <p:spPr bwMode="auto">
            <a:xfrm rot="-5400000">
              <a:off x="2265" y="494"/>
              <a:ext cx="1052" cy="933"/>
            </a:xfrm>
            <a:prstGeom prst="foldedCorner">
              <a:avLst>
                <a:gd name="adj" fmla="val 20287"/>
              </a:avLst>
            </a:prstGeom>
            <a:solidFill>
              <a:srgbClr val="FFFFCC"/>
            </a:solidFill>
            <a:ln w="12700">
              <a:solidFill>
                <a:schemeClr val="bg1"/>
              </a:solidFill>
              <a:round/>
              <a:headEnd/>
              <a:tailEnd/>
            </a:ln>
          </p:spPr>
          <p:txBody>
            <a:bodyPr lIns="0" tIns="0" rIns="0" bIns="0" anchor="ctr">
              <a:spAutoFit/>
            </a:bodyPr>
            <a:lstStyle/>
            <a:p>
              <a:endParaRPr lang="en-US"/>
            </a:p>
          </p:txBody>
        </p:sp>
        <p:sp>
          <p:nvSpPr>
            <p:cNvPr id="8204" name="Freeform 4"/>
            <p:cNvSpPr>
              <a:spLocks/>
            </p:cNvSpPr>
            <p:nvPr/>
          </p:nvSpPr>
          <p:spPr bwMode="auto">
            <a:xfrm>
              <a:off x="2442" y="487"/>
              <a:ext cx="229" cy="294"/>
            </a:xfrm>
            <a:custGeom>
              <a:avLst/>
              <a:gdLst>
                <a:gd name="T0" fmla="*/ 1 w 1052"/>
                <a:gd name="T1" fmla="*/ 3 h 1352"/>
                <a:gd name="T2" fmla="*/ 1 w 1052"/>
                <a:gd name="T3" fmla="*/ 3 h 1352"/>
                <a:gd name="T4" fmla="*/ 0 w 1052"/>
                <a:gd name="T5" fmla="*/ 2 h 1352"/>
                <a:gd name="T6" fmla="*/ 0 w 1052"/>
                <a:gd name="T7" fmla="*/ 1 h 1352"/>
                <a:gd name="T8" fmla="*/ 0 w 1052"/>
                <a:gd name="T9" fmla="*/ 1 h 1352"/>
                <a:gd name="T10" fmla="*/ 0 w 1052"/>
                <a:gd name="T11" fmla="*/ 0 h 1352"/>
                <a:gd name="T12" fmla="*/ 0 w 1052"/>
                <a:gd name="T13" fmla="*/ 0 h 1352"/>
                <a:gd name="T14" fmla="*/ 1 w 1052"/>
                <a:gd name="T15" fmla="*/ 0 h 1352"/>
                <a:gd name="T16" fmla="*/ 1 w 1052"/>
                <a:gd name="T17" fmla="*/ 0 h 1352"/>
                <a:gd name="T18" fmla="*/ 1 w 1052"/>
                <a:gd name="T19" fmla="*/ 0 h 1352"/>
                <a:gd name="T20" fmla="*/ 2 w 1052"/>
                <a:gd name="T21" fmla="*/ 0 h 1352"/>
                <a:gd name="T22" fmla="*/ 2 w 1052"/>
                <a:gd name="T23" fmla="*/ 0 h 1352"/>
                <a:gd name="T24" fmla="*/ 2 w 1052"/>
                <a:gd name="T25" fmla="*/ 0 h 1352"/>
                <a:gd name="T26" fmla="*/ 2 w 1052"/>
                <a:gd name="T27" fmla="*/ 1 h 1352"/>
                <a:gd name="T28" fmla="*/ 2 w 1052"/>
                <a:gd name="T29" fmla="*/ 2 h 1352"/>
                <a:gd name="T30" fmla="*/ 2 w 1052"/>
                <a:gd name="T31" fmla="*/ 2 h 1352"/>
                <a:gd name="T32" fmla="*/ 2 w 1052"/>
                <a:gd name="T33" fmla="*/ 3 h 1352"/>
                <a:gd name="T34" fmla="*/ 1 w 1052"/>
                <a:gd name="T35" fmla="*/ 3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sp>
          <p:nvSpPr>
            <p:cNvPr id="8205" name="Freeform 5"/>
            <p:cNvSpPr>
              <a:spLocks/>
            </p:cNvSpPr>
            <p:nvPr/>
          </p:nvSpPr>
          <p:spPr bwMode="auto">
            <a:xfrm>
              <a:off x="2442" y="818"/>
              <a:ext cx="229" cy="294"/>
            </a:xfrm>
            <a:custGeom>
              <a:avLst/>
              <a:gdLst>
                <a:gd name="T0" fmla="*/ 1 w 1052"/>
                <a:gd name="T1" fmla="*/ 3 h 1352"/>
                <a:gd name="T2" fmla="*/ 1 w 1052"/>
                <a:gd name="T3" fmla="*/ 3 h 1352"/>
                <a:gd name="T4" fmla="*/ 0 w 1052"/>
                <a:gd name="T5" fmla="*/ 2 h 1352"/>
                <a:gd name="T6" fmla="*/ 0 w 1052"/>
                <a:gd name="T7" fmla="*/ 1 h 1352"/>
                <a:gd name="T8" fmla="*/ 0 w 1052"/>
                <a:gd name="T9" fmla="*/ 1 h 1352"/>
                <a:gd name="T10" fmla="*/ 0 w 1052"/>
                <a:gd name="T11" fmla="*/ 0 h 1352"/>
                <a:gd name="T12" fmla="*/ 0 w 1052"/>
                <a:gd name="T13" fmla="*/ 0 h 1352"/>
                <a:gd name="T14" fmla="*/ 1 w 1052"/>
                <a:gd name="T15" fmla="*/ 0 h 1352"/>
                <a:gd name="T16" fmla="*/ 1 w 1052"/>
                <a:gd name="T17" fmla="*/ 0 h 1352"/>
                <a:gd name="T18" fmla="*/ 1 w 1052"/>
                <a:gd name="T19" fmla="*/ 0 h 1352"/>
                <a:gd name="T20" fmla="*/ 2 w 1052"/>
                <a:gd name="T21" fmla="*/ 0 h 1352"/>
                <a:gd name="T22" fmla="*/ 2 w 1052"/>
                <a:gd name="T23" fmla="*/ 0 h 1352"/>
                <a:gd name="T24" fmla="*/ 2 w 1052"/>
                <a:gd name="T25" fmla="*/ 0 h 1352"/>
                <a:gd name="T26" fmla="*/ 2 w 1052"/>
                <a:gd name="T27" fmla="*/ 1 h 1352"/>
                <a:gd name="T28" fmla="*/ 2 w 1052"/>
                <a:gd name="T29" fmla="*/ 2 h 1352"/>
                <a:gd name="T30" fmla="*/ 2 w 1052"/>
                <a:gd name="T31" fmla="*/ 2 h 1352"/>
                <a:gd name="T32" fmla="*/ 2 w 1052"/>
                <a:gd name="T33" fmla="*/ 3 h 1352"/>
                <a:gd name="T34" fmla="*/ 1 w 1052"/>
                <a:gd name="T35" fmla="*/ 3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sp>
          <p:nvSpPr>
            <p:cNvPr id="8206" name="Freeform 6"/>
            <p:cNvSpPr>
              <a:spLocks/>
            </p:cNvSpPr>
            <p:nvPr/>
          </p:nvSpPr>
          <p:spPr bwMode="auto">
            <a:xfrm>
              <a:off x="2442" y="1150"/>
              <a:ext cx="229" cy="294"/>
            </a:xfrm>
            <a:custGeom>
              <a:avLst/>
              <a:gdLst>
                <a:gd name="T0" fmla="*/ 1 w 1052"/>
                <a:gd name="T1" fmla="*/ 3 h 1352"/>
                <a:gd name="T2" fmla="*/ 1 w 1052"/>
                <a:gd name="T3" fmla="*/ 3 h 1352"/>
                <a:gd name="T4" fmla="*/ 0 w 1052"/>
                <a:gd name="T5" fmla="*/ 2 h 1352"/>
                <a:gd name="T6" fmla="*/ 0 w 1052"/>
                <a:gd name="T7" fmla="*/ 1 h 1352"/>
                <a:gd name="T8" fmla="*/ 0 w 1052"/>
                <a:gd name="T9" fmla="*/ 1 h 1352"/>
                <a:gd name="T10" fmla="*/ 0 w 1052"/>
                <a:gd name="T11" fmla="*/ 0 h 1352"/>
                <a:gd name="T12" fmla="*/ 0 w 1052"/>
                <a:gd name="T13" fmla="*/ 0 h 1352"/>
                <a:gd name="T14" fmla="*/ 1 w 1052"/>
                <a:gd name="T15" fmla="*/ 0 h 1352"/>
                <a:gd name="T16" fmla="*/ 1 w 1052"/>
                <a:gd name="T17" fmla="*/ 0 h 1352"/>
                <a:gd name="T18" fmla="*/ 1 w 1052"/>
                <a:gd name="T19" fmla="*/ 0 h 1352"/>
                <a:gd name="T20" fmla="*/ 2 w 1052"/>
                <a:gd name="T21" fmla="*/ 0 h 1352"/>
                <a:gd name="T22" fmla="*/ 2 w 1052"/>
                <a:gd name="T23" fmla="*/ 0 h 1352"/>
                <a:gd name="T24" fmla="*/ 2 w 1052"/>
                <a:gd name="T25" fmla="*/ 0 h 1352"/>
                <a:gd name="T26" fmla="*/ 2 w 1052"/>
                <a:gd name="T27" fmla="*/ 1 h 1352"/>
                <a:gd name="T28" fmla="*/ 2 w 1052"/>
                <a:gd name="T29" fmla="*/ 2 h 1352"/>
                <a:gd name="T30" fmla="*/ 2 w 1052"/>
                <a:gd name="T31" fmla="*/ 2 h 1352"/>
                <a:gd name="T32" fmla="*/ 2 w 1052"/>
                <a:gd name="T33" fmla="*/ 3 h 1352"/>
                <a:gd name="T34" fmla="*/ 1 w 1052"/>
                <a:gd name="T35" fmla="*/ 3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grpSp>
          <p:nvGrpSpPr>
            <p:cNvPr id="8207" name="Group 7"/>
            <p:cNvGrpSpPr>
              <a:grpSpLocks/>
            </p:cNvGrpSpPr>
            <p:nvPr/>
          </p:nvGrpSpPr>
          <p:grpSpPr bwMode="auto">
            <a:xfrm>
              <a:off x="2889" y="957"/>
              <a:ext cx="348" cy="510"/>
              <a:chOff x="2784" y="3210"/>
              <a:chExt cx="523" cy="772"/>
            </a:xfrm>
          </p:grpSpPr>
          <p:sp>
            <p:nvSpPr>
              <p:cNvPr id="8208" name="AutoShape 8"/>
              <p:cNvSpPr>
                <a:spLocks noChangeArrowheads="1"/>
              </p:cNvSpPr>
              <p:nvPr/>
            </p:nvSpPr>
            <p:spPr bwMode="auto">
              <a:xfrm rot="16736225" flipH="1">
                <a:off x="2714" y="3670"/>
                <a:ext cx="487" cy="138"/>
              </a:xfrm>
              <a:prstGeom prst="parallelogram">
                <a:avLst>
                  <a:gd name="adj" fmla="val 88225"/>
                </a:avLst>
              </a:prstGeom>
              <a:solidFill>
                <a:srgbClr val="00CC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spAutoFit/>
              </a:bodyPr>
              <a:lstStyle/>
              <a:p>
                <a:endParaRPr lang="en-US"/>
              </a:p>
            </p:txBody>
          </p:sp>
          <p:sp>
            <p:nvSpPr>
              <p:cNvPr id="8209" name="AutoShape 9"/>
              <p:cNvSpPr>
                <a:spLocks noChangeArrowheads="1"/>
              </p:cNvSpPr>
              <p:nvPr/>
            </p:nvSpPr>
            <p:spPr bwMode="auto">
              <a:xfrm rot="4863775">
                <a:off x="2853" y="3662"/>
                <a:ext cx="501" cy="128"/>
              </a:xfrm>
              <a:prstGeom prst="parallelogram">
                <a:avLst>
                  <a:gd name="adj" fmla="val 97852"/>
                </a:avLst>
              </a:prstGeom>
              <a:solidFill>
                <a:srgbClr val="00CC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spAutoFit/>
              </a:bodyPr>
              <a:lstStyle/>
              <a:p>
                <a:endParaRPr lang="en-US"/>
              </a:p>
            </p:txBody>
          </p:sp>
          <p:sp>
            <p:nvSpPr>
              <p:cNvPr id="8210" name="AutoShape 10"/>
              <p:cNvSpPr>
                <a:spLocks noChangeArrowheads="1"/>
              </p:cNvSpPr>
              <p:nvPr/>
            </p:nvSpPr>
            <p:spPr bwMode="auto">
              <a:xfrm>
                <a:off x="2784" y="3210"/>
                <a:ext cx="523" cy="523"/>
              </a:xfrm>
              <a:prstGeom prst="star16">
                <a:avLst>
                  <a:gd name="adj" fmla="val 37500"/>
                </a:avLst>
              </a:prstGeom>
              <a:solidFill>
                <a:srgbClr val="FF00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wrap="none" lIns="0" tIns="0" rIns="0" bIns="0" anchor="ctr">
                <a:spAutoFit/>
              </a:bodyPr>
              <a:lstStyle/>
              <a:p>
                <a:endParaRPr lang="en-US"/>
              </a:p>
            </p:txBody>
          </p:sp>
          <p:sp>
            <p:nvSpPr>
              <p:cNvPr id="8211" name="Oval 11"/>
              <p:cNvSpPr>
                <a:spLocks noChangeArrowheads="1"/>
              </p:cNvSpPr>
              <p:nvPr/>
            </p:nvSpPr>
            <p:spPr bwMode="auto">
              <a:xfrm>
                <a:off x="2880" y="3307"/>
                <a:ext cx="320" cy="320"/>
              </a:xfrm>
              <a:prstGeom prst="ellipse">
                <a:avLst/>
              </a:prstGeom>
              <a:solidFill>
                <a:srgbClr val="FFFF00"/>
              </a:solidFill>
              <a:ln>
                <a:noFill/>
              </a:ln>
              <a:extLs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endParaRPr lang="en-US"/>
              </a:p>
            </p:txBody>
          </p:sp>
        </p:grpSp>
      </p:grpSp>
      <p:sp>
        <p:nvSpPr>
          <p:cNvPr id="8195" name="Rectangle 12"/>
          <p:cNvSpPr>
            <a:spLocks noGrp="1" noChangeArrowheads="1"/>
          </p:cNvSpPr>
          <p:nvPr>
            <p:ph type="title"/>
          </p:nvPr>
        </p:nvSpPr>
        <p:spPr/>
        <p:txBody>
          <a:bodyPr/>
          <a:lstStyle/>
          <a:p>
            <a:r>
              <a:rPr lang="en-US"/>
              <a:t>Policies and coverages</a:t>
            </a:r>
          </a:p>
        </p:txBody>
      </p:sp>
      <p:sp>
        <p:nvSpPr>
          <p:cNvPr id="8196" name="Rectangle 18"/>
          <p:cNvSpPr>
            <a:spLocks noGrp="1" noChangeArrowheads="1"/>
          </p:cNvSpPr>
          <p:nvPr>
            <p:ph idx="1"/>
          </p:nvPr>
        </p:nvSpPr>
        <p:spPr>
          <a:xfrm>
            <a:off x="5341938" y="1192213"/>
            <a:ext cx="3495675" cy="5197475"/>
          </a:xfrm>
        </p:spPr>
        <p:txBody>
          <a:bodyPr/>
          <a:lstStyle/>
          <a:p>
            <a:pPr>
              <a:buFont typeface="Arial" charset="0"/>
              <a:buChar char="•"/>
            </a:pPr>
            <a:r>
              <a:rPr lang="en-US" dirty="0"/>
              <a:t>A </a:t>
            </a:r>
            <a:r>
              <a:rPr lang="en-US" b="1" dirty="0"/>
              <a:t>policy</a:t>
            </a:r>
            <a:r>
              <a:rPr lang="en-US" dirty="0"/>
              <a:t> is a contract between the carrier and the insured in which the carrier promises to cover the insured for specific types of losses</a:t>
            </a:r>
          </a:p>
          <a:p>
            <a:pPr>
              <a:buFont typeface="Arial" charset="0"/>
              <a:buChar char="•"/>
            </a:pPr>
            <a:r>
              <a:rPr lang="en-US" dirty="0"/>
              <a:t>A </a:t>
            </a:r>
            <a:r>
              <a:rPr lang="en-US" b="1" dirty="0"/>
              <a:t>coverage</a:t>
            </a:r>
            <a:r>
              <a:rPr lang="en-US" dirty="0"/>
              <a:t> is a type of loss that is or can be listed on a policy which the carrier will cover</a:t>
            </a:r>
          </a:p>
          <a:p>
            <a:pPr marL="0" indent="0">
              <a:buNone/>
            </a:pPr>
            <a:endParaRPr lang="en-US" dirty="0"/>
          </a:p>
        </p:txBody>
      </p:sp>
      <p:sp>
        <p:nvSpPr>
          <p:cNvPr id="8197" name="Text Box 13"/>
          <p:cNvSpPr txBox="1">
            <a:spLocks noChangeArrowheads="1"/>
          </p:cNvSpPr>
          <p:nvPr/>
        </p:nvSpPr>
        <p:spPr bwMode="auto">
          <a:xfrm>
            <a:off x="2630488" y="1149350"/>
            <a:ext cx="1171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algn="r" eaLnBrk="1" hangingPunct="1"/>
            <a:r>
              <a:rPr lang="en-US" sz="1800" b="1"/>
              <a:t>policy</a:t>
            </a:r>
          </a:p>
        </p:txBody>
      </p:sp>
      <p:sp>
        <p:nvSpPr>
          <p:cNvPr id="8198" name="Line 14"/>
          <p:cNvSpPr>
            <a:spLocks noChangeShapeType="1"/>
          </p:cNvSpPr>
          <p:nvPr/>
        </p:nvSpPr>
        <p:spPr bwMode="auto">
          <a:xfrm flipH="1">
            <a:off x="2913063" y="1546225"/>
            <a:ext cx="1076325" cy="85090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8199" name="Line 15"/>
          <p:cNvSpPr>
            <a:spLocks noChangeShapeType="1"/>
          </p:cNvSpPr>
          <p:nvPr/>
        </p:nvSpPr>
        <p:spPr bwMode="auto">
          <a:xfrm flipV="1">
            <a:off x="3244850" y="1846263"/>
            <a:ext cx="879475" cy="131445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8200" name="Line 16"/>
          <p:cNvSpPr>
            <a:spLocks noChangeShapeType="1"/>
          </p:cNvSpPr>
          <p:nvPr/>
        </p:nvSpPr>
        <p:spPr bwMode="auto">
          <a:xfrm flipV="1">
            <a:off x="3549650" y="1549400"/>
            <a:ext cx="698500" cy="852488"/>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8201" name="Text Box 17"/>
          <p:cNvSpPr txBox="1">
            <a:spLocks noChangeArrowheads="1"/>
          </p:cNvSpPr>
          <p:nvPr/>
        </p:nvSpPr>
        <p:spPr bwMode="auto">
          <a:xfrm>
            <a:off x="2622550" y="3162300"/>
            <a:ext cx="1171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a:t>coverage</a:t>
            </a:r>
          </a:p>
        </p:txBody>
      </p:sp>
      <p:sp>
        <p:nvSpPr>
          <p:cNvPr id="8202" name="Freeform 19"/>
          <p:cNvSpPr>
            <a:spLocks/>
          </p:cNvSpPr>
          <p:nvPr/>
        </p:nvSpPr>
        <p:spPr bwMode="auto">
          <a:xfrm>
            <a:off x="2908300" y="2343150"/>
            <a:ext cx="642938" cy="825500"/>
          </a:xfrm>
          <a:custGeom>
            <a:avLst/>
            <a:gdLst>
              <a:gd name="T0" fmla="*/ 2147483647 w 1052"/>
              <a:gd name="T1" fmla="*/ 2147483647 h 1352"/>
              <a:gd name="T2" fmla="*/ 2147483647 w 1052"/>
              <a:gd name="T3" fmla="*/ 2147483647 h 1352"/>
              <a:gd name="T4" fmla="*/ 2147483647 w 1052"/>
              <a:gd name="T5" fmla="*/ 2147483647 h 1352"/>
              <a:gd name="T6" fmla="*/ 2147483647 w 1052"/>
              <a:gd name="T7" fmla="*/ 2147483647 h 1352"/>
              <a:gd name="T8" fmla="*/ 0 w 1052"/>
              <a:gd name="T9" fmla="*/ 2147483647 h 1352"/>
              <a:gd name="T10" fmla="*/ 0 w 1052"/>
              <a:gd name="T11" fmla="*/ 2147483647 h 1352"/>
              <a:gd name="T12" fmla="*/ 2147483647 w 1052"/>
              <a:gd name="T13" fmla="*/ 2147483647 h 1352"/>
              <a:gd name="T14" fmla="*/ 2147483647 w 1052"/>
              <a:gd name="T15" fmla="*/ 2147483647 h 1352"/>
              <a:gd name="T16" fmla="*/ 2147483647 w 1052"/>
              <a:gd name="T17" fmla="*/ 2147483647 h 1352"/>
              <a:gd name="T18" fmla="*/ 2147483647 w 1052"/>
              <a:gd name="T19" fmla="*/ 0 h 1352"/>
              <a:gd name="T20" fmla="*/ 2147483647 w 1052"/>
              <a:gd name="T21" fmla="*/ 2147483647 h 1352"/>
              <a:gd name="T22" fmla="*/ 2147483647 w 1052"/>
              <a:gd name="T23" fmla="*/ 2147483647 h 1352"/>
              <a:gd name="T24" fmla="*/ 2147483647 w 1052"/>
              <a:gd name="T25" fmla="*/ 2147483647 h 1352"/>
              <a:gd name="T26" fmla="*/ 2147483647 w 1052"/>
              <a:gd name="T27" fmla="*/ 2147483647 h 1352"/>
              <a:gd name="T28" fmla="*/ 2147483647 w 1052"/>
              <a:gd name="T29" fmla="*/ 2147483647 h 1352"/>
              <a:gd name="T30" fmla="*/ 2147483647 w 1052"/>
              <a:gd name="T31" fmla="*/ 2147483647 h 1352"/>
              <a:gd name="T32" fmla="*/ 2147483647 w 1052"/>
              <a:gd name="T33" fmla="*/ 2147483647 h 1352"/>
              <a:gd name="T34" fmla="*/ 2147483647 w 1052"/>
              <a:gd name="T35" fmla="*/ 2147483647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t>Policy and coverage terminology</a:t>
            </a:r>
          </a:p>
        </p:txBody>
      </p:sp>
      <p:sp>
        <p:nvSpPr>
          <p:cNvPr id="2591796" name="Rectangle 52"/>
          <p:cNvSpPr>
            <a:spLocks noGrp="1" noChangeArrowheads="1"/>
          </p:cNvSpPr>
          <p:nvPr>
            <p:ph idx="1"/>
          </p:nvPr>
        </p:nvSpPr>
        <p:spPr>
          <a:xfrm>
            <a:off x="6002338" y="793750"/>
            <a:ext cx="2968625" cy="2647950"/>
          </a:xfrm>
        </p:spPr>
        <p:txBody>
          <a:bodyPr/>
          <a:lstStyle/>
          <a:p>
            <a:pPr>
              <a:buFont typeface="Arial" charset="0"/>
              <a:buChar char="•"/>
            </a:pPr>
            <a:r>
              <a:rPr lang="en-US" b="1" dirty="0"/>
              <a:t>Property coverages</a:t>
            </a:r>
            <a:r>
              <a:rPr lang="en-US" dirty="0"/>
              <a:t> cover tangible assets belonging to the insured, such as a vehicle, home, or the insured's body</a:t>
            </a:r>
          </a:p>
        </p:txBody>
      </p:sp>
      <p:grpSp>
        <p:nvGrpSpPr>
          <p:cNvPr id="9220" name="Group 3"/>
          <p:cNvGrpSpPr>
            <a:grpSpLocks/>
          </p:cNvGrpSpPr>
          <p:nvPr/>
        </p:nvGrpSpPr>
        <p:grpSpPr bwMode="auto">
          <a:xfrm>
            <a:off x="3857625" y="735013"/>
            <a:ext cx="1039813" cy="1171575"/>
            <a:chOff x="2324" y="435"/>
            <a:chExt cx="933" cy="1052"/>
          </a:xfrm>
        </p:grpSpPr>
        <p:sp>
          <p:nvSpPr>
            <p:cNvPr id="9267" name="AutoShape 4"/>
            <p:cNvSpPr>
              <a:spLocks noChangeArrowheads="1"/>
            </p:cNvSpPr>
            <p:nvPr/>
          </p:nvSpPr>
          <p:spPr bwMode="auto">
            <a:xfrm rot="-5400000">
              <a:off x="2265" y="494"/>
              <a:ext cx="1052" cy="933"/>
            </a:xfrm>
            <a:prstGeom prst="foldedCorner">
              <a:avLst>
                <a:gd name="adj" fmla="val 20287"/>
              </a:avLst>
            </a:prstGeom>
            <a:solidFill>
              <a:srgbClr val="FFFFCC"/>
            </a:solidFill>
            <a:ln w="12700">
              <a:solidFill>
                <a:schemeClr val="bg1"/>
              </a:solidFill>
              <a:round/>
              <a:headEnd/>
              <a:tailEnd/>
            </a:ln>
          </p:spPr>
          <p:txBody>
            <a:bodyPr lIns="0" tIns="0" rIns="0" bIns="0" anchor="ctr">
              <a:spAutoFit/>
            </a:bodyPr>
            <a:lstStyle/>
            <a:p>
              <a:endParaRPr lang="en-US"/>
            </a:p>
          </p:txBody>
        </p:sp>
        <p:sp>
          <p:nvSpPr>
            <p:cNvPr id="9268" name="Freeform 5"/>
            <p:cNvSpPr>
              <a:spLocks/>
            </p:cNvSpPr>
            <p:nvPr/>
          </p:nvSpPr>
          <p:spPr bwMode="auto">
            <a:xfrm>
              <a:off x="2442" y="487"/>
              <a:ext cx="229" cy="294"/>
            </a:xfrm>
            <a:custGeom>
              <a:avLst/>
              <a:gdLst>
                <a:gd name="T0" fmla="*/ 1 w 1052"/>
                <a:gd name="T1" fmla="*/ 3 h 1352"/>
                <a:gd name="T2" fmla="*/ 1 w 1052"/>
                <a:gd name="T3" fmla="*/ 3 h 1352"/>
                <a:gd name="T4" fmla="*/ 0 w 1052"/>
                <a:gd name="T5" fmla="*/ 2 h 1352"/>
                <a:gd name="T6" fmla="*/ 0 w 1052"/>
                <a:gd name="T7" fmla="*/ 1 h 1352"/>
                <a:gd name="T8" fmla="*/ 0 w 1052"/>
                <a:gd name="T9" fmla="*/ 1 h 1352"/>
                <a:gd name="T10" fmla="*/ 0 w 1052"/>
                <a:gd name="T11" fmla="*/ 0 h 1352"/>
                <a:gd name="T12" fmla="*/ 0 w 1052"/>
                <a:gd name="T13" fmla="*/ 0 h 1352"/>
                <a:gd name="T14" fmla="*/ 1 w 1052"/>
                <a:gd name="T15" fmla="*/ 0 h 1352"/>
                <a:gd name="T16" fmla="*/ 1 w 1052"/>
                <a:gd name="T17" fmla="*/ 0 h 1352"/>
                <a:gd name="T18" fmla="*/ 1 w 1052"/>
                <a:gd name="T19" fmla="*/ 0 h 1352"/>
                <a:gd name="T20" fmla="*/ 2 w 1052"/>
                <a:gd name="T21" fmla="*/ 0 h 1352"/>
                <a:gd name="T22" fmla="*/ 2 w 1052"/>
                <a:gd name="T23" fmla="*/ 0 h 1352"/>
                <a:gd name="T24" fmla="*/ 2 w 1052"/>
                <a:gd name="T25" fmla="*/ 0 h 1352"/>
                <a:gd name="T26" fmla="*/ 2 w 1052"/>
                <a:gd name="T27" fmla="*/ 1 h 1352"/>
                <a:gd name="T28" fmla="*/ 2 w 1052"/>
                <a:gd name="T29" fmla="*/ 2 h 1352"/>
                <a:gd name="T30" fmla="*/ 2 w 1052"/>
                <a:gd name="T31" fmla="*/ 2 h 1352"/>
                <a:gd name="T32" fmla="*/ 2 w 1052"/>
                <a:gd name="T33" fmla="*/ 3 h 1352"/>
                <a:gd name="T34" fmla="*/ 1 w 1052"/>
                <a:gd name="T35" fmla="*/ 3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sp>
          <p:nvSpPr>
            <p:cNvPr id="9269" name="Freeform 6"/>
            <p:cNvSpPr>
              <a:spLocks/>
            </p:cNvSpPr>
            <p:nvPr/>
          </p:nvSpPr>
          <p:spPr bwMode="auto">
            <a:xfrm>
              <a:off x="2442" y="818"/>
              <a:ext cx="229" cy="294"/>
            </a:xfrm>
            <a:custGeom>
              <a:avLst/>
              <a:gdLst>
                <a:gd name="T0" fmla="*/ 1 w 1052"/>
                <a:gd name="T1" fmla="*/ 3 h 1352"/>
                <a:gd name="T2" fmla="*/ 1 w 1052"/>
                <a:gd name="T3" fmla="*/ 3 h 1352"/>
                <a:gd name="T4" fmla="*/ 0 w 1052"/>
                <a:gd name="T5" fmla="*/ 2 h 1352"/>
                <a:gd name="T6" fmla="*/ 0 w 1052"/>
                <a:gd name="T7" fmla="*/ 1 h 1352"/>
                <a:gd name="T8" fmla="*/ 0 w 1052"/>
                <a:gd name="T9" fmla="*/ 1 h 1352"/>
                <a:gd name="T10" fmla="*/ 0 w 1052"/>
                <a:gd name="T11" fmla="*/ 0 h 1352"/>
                <a:gd name="T12" fmla="*/ 0 w 1052"/>
                <a:gd name="T13" fmla="*/ 0 h 1352"/>
                <a:gd name="T14" fmla="*/ 1 w 1052"/>
                <a:gd name="T15" fmla="*/ 0 h 1352"/>
                <a:gd name="T16" fmla="*/ 1 w 1052"/>
                <a:gd name="T17" fmla="*/ 0 h 1352"/>
                <a:gd name="T18" fmla="*/ 1 w 1052"/>
                <a:gd name="T19" fmla="*/ 0 h 1352"/>
                <a:gd name="T20" fmla="*/ 2 w 1052"/>
                <a:gd name="T21" fmla="*/ 0 h 1352"/>
                <a:gd name="T22" fmla="*/ 2 w 1052"/>
                <a:gd name="T23" fmla="*/ 0 h 1352"/>
                <a:gd name="T24" fmla="*/ 2 w 1052"/>
                <a:gd name="T25" fmla="*/ 0 h 1352"/>
                <a:gd name="T26" fmla="*/ 2 w 1052"/>
                <a:gd name="T27" fmla="*/ 1 h 1352"/>
                <a:gd name="T28" fmla="*/ 2 w 1052"/>
                <a:gd name="T29" fmla="*/ 2 h 1352"/>
                <a:gd name="T30" fmla="*/ 2 w 1052"/>
                <a:gd name="T31" fmla="*/ 2 h 1352"/>
                <a:gd name="T32" fmla="*/ 2 w 1052"/>
                <a:gd name="T33" fmla="*/ 3 h 1352"/>
                <a:gd name="T34" fmla="*/ 1 w 1052"/>
                <a:gd name="T35" fmla="*/ 3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sp>
          <p:nvSpPr>
            <p:cNvPr id="9270" name="Freeform 7"/>
            <p:cNvSpPr>
              <a:spLocks/>
            </p:cNvSpPr>
            <p:nvPr/>
          </p:nvSpPr>
          <p:spPr bwMode="auto">
            <a:xfrm>
              <a:off x="2442" y="1150"/>
              <a:ext cx="229" cy="294"/>
            </a:xfrm>
            <a:custGeom>
              <a:avLst/>
              <a:gdLst>
                <a:gd name="T0" fmla="*/ 1 w 1052"/>
                <a:gd name="T1" fmla="*/ 3 h 1352"/>
                <a:gd name="T2" fmla="*/ 1 w 1052"/>
                <a:gd name="T3" fmla="*/ 3 h 1352"/>
                <a:gd name="T4" fmla="*/ 0 w 1052"/>
                <a:gd name="T5" fmla="*/ 2 h 1352"/>
                <a:gd name="T6" fmla="*/ 0 w 1052"/>
                <a:gd name="T7" fmla="*/ 1 h 1352"/>
                <a:gd name="T8" fmla="*/ 0 w 1052"/>
                <a:gd name="T9" fmla="*/ 1 h 1352"/>
                <a:gd name="T10" fmla="*/ 0 w 1052"/>
                <a:gd name="T11" fmla="*/ 0 h 1352"/>
                <a:gd name="T12" fmla="*/ 0 w 1052"/>
                <a:gd name="T13" fmla="*/ 0 h 1352"/>
                <a:gd name="T14" fmla="*/ 1 w 1052"/>
                <a:gd name="T15" fmla="*/ 0 h 1352"/>
                <a:gd name="T16" fmla="*/ 1 w 1052"/>
                <a:gd name="T17" fmla="*/ 0 h 1352"/>
                <a:gd name="T18" fmla="*/ 1 w 1052"/>
                <a:gd name="T19" fmla="*/ 0 h 1352"/>
                <a:gd name="T20" fmla="*/ 2 w 1052"/>
                <a:gd name="T21" fmla="*/ 0 h 1352"/>
                <a:gd name="T22" fmla="*/ 2 w 1052"/>
                <a:gd name="T23" fmla="*/ 0 h 1352"/>
                <a:gd name="T24" fmla="*/ 2 w 1052"/>
                <a:gd name="T25" fmla="*/ 0 h 1352"/>
                <a:gd name="T26" fmla="*/ 2 w 1052"/>
                <a:gd name="T27" fmla="*/ 1 h 1352"/>
                <a:gd name="T28" fmla="*/ 2 w 1052"/>
                <a:gd name="T29" fmla="*/ 2 h 1352"/>
                <a:gd name="T30" fmla="*/ 2 w 1052"/>
                <a:gd name="T31" fmla="*/ 2 h 1352"/>
                <a:gd name="T32" fmla="*/ 2 w 1052"/>
                <a:gd name="T33" fmla="*/ 3 h 1352"/>
                <a:gd name="T34" fmla="*/ 1 w 1052"/>
                <a:gd name="T35" fmla="*/ 3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grpSp>
          <p:nvGrpSpPr>
            <p:cNvPr id="9271" name="Group 8"/>
            <p:cNvGrpSpPr>
              <a:grpSpLocks/>
            </p:cNvGrpSpPr>
            <p:nvPr/>
          </p:nvGrpSpPr>
          <p:grpSpPr bwMode="auto">
            <a:xfrm>
              <a:off x="2889" y="957"/>
              <a:ext cx="348" cy="510"/>
              <a:chOff x="2784" y="3210"/>
              <a:chExt cx="523" cy="772"/>
            </a:xfrm>
          </p:grpSpPr>
          <p:sp>
            <p:nvSpPr>
              <p:cNvPr id="9272" name="AutoShape 9"/>
              <p:cNvSpPr>
                <a:spLocks noChangeArrowheads="1"/>
              </p:cNvSpPr>
              <p:nvPr/>
            </p:nvSpPr>
            <p:spPr bwMode="auto">
              <a:xfrm rot="16736225" flipH="1">
                <a:off x="2714" y="3670"/>
                <a:ext cx="487" cy="138"/>
              </a:xfrm>
              <a:prstGeom prst="parallelogram">
                <a:avLst>
                  <a:gd name="adj" fmla="val 88225"/>
                </a:avLst>
              </a:prstGeom>
              <a:solidFill>
                <a:srgbClr val="00CC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spAutoFit/>
              </a:bodyPr>
              <a:lstStyle/>
              <a:p>
                <a:endParaRPr lang="en-US"/>
              </a:p>
            </p:txBody>
          </p:sp>
          <p:sp>
            <p:nvSpPr>
              <p:cNvPr id="9273" name="AutoShape 10"/>
              <p:cNvSpPr>
                <a:spLocks noChangeArrowheads="1"/>
              </p:cNvSpPr>
              <p:nvPr/>
            </p:nvSpPr>
            <p:spPr bwMode="auto">
              <a:xfrm rot="4863775">
                <a:off x="2853" y="3662"/>
                <a:ext cx="501" cy="128"/>
              </a:xfrm>
              <a:prstGeom prst="parallelogram">
                <a:avLst>
                  <a:gd name="adj" fmla="val 97852"/>
                </a:avLst>
              </a:prstGeom>
              <a:solidFill>
                <a:srgbClr val="00CC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spAutoFit/>
              </a:bodyPr>
              <a:lstStyle/>
              <a:p>
                <a:endParaRPr lang="en-US"/>
              </a:p>
            </p:txBody>
          </p:sp>
          <p:sp>
            <p:nvSpPr>
              <p:cNvPr id="9274" name="AutoShape 11"/>
              <p:cNvSpPr>
                <a:spLocks noChangeArrowheads="1"/>
              </p:cNvSpPr>
              <p:nvPr/>
            </p:nvSpPr>
            <p:spPr bwMode="auto">
              <a:xfrm>
                <a:off x="2784" y="3210"/>
                <a:ext cx="523" cy="523"/>
              </a:xfrm>
              <a:prstGeom prst="star16">
                <a:avLst>
                  <a:gd name="adj" fmla="val 37500"/>
                </a:avLst>
              </a:prstGeom>
              <a:solidFill>
                <a:srgbClr val="FF00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wrap="none" lIns="0" tIns="0" rIns="0" bIns="0" anchor="ctr">
                <a:spAutoFit/>
              </a:bodyPr>
              <a:lstStyle/>
              <a:p>
                <a:endParaRPr lang="en-US"/>
              </a:p>
            </p:txBody>
          </p:sp>
          <p:sp>
            <p:nvSpPr>
              <p:cNvPr id="9275" name="Oval 12"/>
              <p:cNvSpPr>
                <a:spLocks noChangeArrowheads="1"/>
              </p:cNvSpPr>
              <p:nvPr/>
            </p:nvSpPr>
            <p:spPr bwMode="auto">
              <a:xfrm>
                <a:off x="2880" y="3307"/>
                <a:ext cx="320" cy="320"/>
              </a:xfrm>
              <a:prstGeom prst="ellipse">
                <a:avLst/>
              </a:prstGeom>
              <a:solidFill>
                <a:srgbClr val="FFFF00"/>
              </a:solidFill>
              <a:ln>
                <a:noFill/>
              </a:ln>
              <a:extLs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endParaRPr lang="en-US"/>
              </a:p>
            </p:txBody>
          </p:sp>
        </p:grpSp>
      </p:grpSp>
      <p:grpSp>
        <p:nvGrpSpPr>
          <p:cNvPr id="9221" name="Group 13"/>
          <p:cNvGrpSpPr>
            <a:grpSpLocks/>
          </p:cNvGrpSpPr>
          <p:nvPr/>
        </p:nvGrpSpPr>
        <p:grpSpPr bwMode="auto">
          <a:xfrm>
            <a:off x="1457325" y="2759075"/>
            <a:ext cx="747713" cy="747713"/>
            <a:chOff x="1350" y="686"/>
            <a:chExt cx="1132" cy="1132"/>
          </a:xfrm>
        </p:grpSpPr>
        <p:sp>
          <p:nvSpPr>
            <p:cNvPr id="9265" name="AutoShape 14"/>
            <p:cNvSpPr>
              <a:spLocks noChangeArrowheads="1"/>
            </p:cNvSpPr>
            <p:nvPr/>
          </p:nvSpPr>
          <p:spPr bwMode="auto">
            <a:xfrm>
              <a:off x="1350" y="686"/>
              <a:ext cx="1132" cy="1132"/>
            </a:xfrm>
            <a:prstGeom prst="smileyFace">
              <a:avLst>
                <a:gd name="adj" fmla="val -4653"/>
              </a:avLst>
            </a:prstGeom>
            <a:solidFill>
              <a:srgbClr val="FFCC99"/>
            </a:solidFill>
            <a:ln w="12700">
              <a:solidFill>
                <a:srgbClr val="000000"/>
              </a:solidFill>
              <a:round/>
              <a:headEnd/>
              <a:tailEnd/>
            </a:ln>
          </p:spPr>
          <p:txBody>
            <a:bodyPr wrap="none" anchor="ctr"/>
            <a:lstStyle/>
            <a:p>
              <a:endParaRPr lang="en-US"/>
            </a:p>
          </p:txBody>
        </p:sp>
        <p:pic>
          <p:nvPicPr>
            <p:cNvPr id="9266" name="Picture 15" descr="j015193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3" y="783"/>
              <a:ext cx="38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22" name="Text Box 16"/>
          <p:cNvSpPr txBox="1">
            <a:spLocks noChangeArrowheads="1"/>
          </p:cNvSpPr>
          <p:nvPr/>
        </p:nvSpPr>
        <p:spPr bwMode="auto">
          <a:xfrm>
            <a:off x="1233488" y="3546475"/>
            <a:ext cx="11969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2000" b="1"/>
              <a:t>insured</a:t>
            </a:r>
          </a:p>
        </p:txBody>
      </p:sp>
      <p:grpSp>
        <p:nvGrpSpPr>
          <p:cNvPr id="9223" name="Group 17"/>
          <p:cNvGrpSpPr>
            <a:grpSpLocks/>
          </p:cNvGrpSpPr>
          <p:nvPr/>
        </p:nvGrpSpPr>
        <p:grpSpPr bwMode="auto">
          <a:xfrm>
            <a:off x="7011988" y="5133975"/>
            <a:ext cx="747712" cy="747713"/>
            <a:chOff x="1350" y="686"/>
            <a:chExt cx="1132" cy="1132"/>
          </a:xfrm>
        </p:grpSpPr>
        <p:sp>
          <p:nvSpPr>
            <p:cNvPr id="9263" name="AutoShape 18"/>
            <p:cNvSpPr>
              <a:spLocks noChangeArrowheads="1"/>
            </p:cNvSpPr>
            <p:nvPr/>
          </p:nvSpPr>
          <p:spPr bwMode="auto">
            <a:xfrm>
              <a:off x="1350" y="686"/>
              <a:ext cx="1132" cy="1132"/>
            </a:xfrm>
            <a:prstGeom prst="smileyFace">
              <a:avLst>
                <a:gd name="adj" fmla="val -4653"/>
              </a:avLst>
            </a:prstGeom>
            <a:solidFill>
              <a:srgbClr val="FFCC99"/>
            </a:solidFill>
            <a:ln w="12700">
              <a:solidFill>
                <a:srgbClr val="000000"/>
              </a:solidFill>
              <a:round/>
              <a:headEnd/>
              <a:tailEnd/>
            </a:ln>
          </p:spPr>
          <p:txBody>
            <a:bodyPr wrap="none" anchor="ctr"/>
            <a:lstStyle/>
            <a:p>
              <a:endParaRPr lang="en-US"/>
            </a:p>
          </p:txBody>
        </p:sp>
        <p:pic>
          <p:nvPicPr>
            <p:cNvPr id="9264" name="Picture 19" descr="j015193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3" y="783"/>
              <a:ext cx="38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24" name="Text Box 20"/>
          <p:cNvSpPr txBox="1">
            <a:spLocks noChangeArrowheads="1"/>
          </p:cNvSpPr>
          <p:nvPr/>
        </p:nvSpPr>
        <p:spPr bwMode="auto">
          <a:xfrm>
            <a:off x="7874000" y="5180013"/>
            <a:ext cx="7683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algn="l" eaLnBrk="1" hangingPunct="1"/>
            <a:r>
              <a:rPr lang="en-US" sz="2000" b="1"/>
              <a:t>third</a:t>
            </a:r>
            <a:br>
              <a:rPr lang="en-US" sz="2000" b="1"/>
            </a:br>
            <a:r>
              <a:rPr lang="en-US" sz="2000" b="1"/>
              <a:t>party</a:t>
            </a:r>
          </a:p>
        </p:txBody>
      </p:sp>
      <p:grpSp>
        <p:nvGrpSpPr>
          <p:cNvPr id="6" name="Group 21"/>
          <p:cNvGrpSpPr>
            <a:grpSpLocks/>
          </p:cNvGrpSpPr>
          <p:nvPr/>
        </p:nvGrpSpPr>
        <p:grpSpPr bwMode="auto">
          <a:xfrm>
            <a:off x="2241550" y="2062163"/>
            <a:ext cx="3538538" cy="1895475"/>
            <a:chOff x="1412" y="1299"/>
            <a:chExt cx="2229" cy="1194"/>
          </a:xfrm>
        </p:grpSpPr>
        <p:grpSp>
          <p:nvGrpSpPr>
            <p:cNvPr id="9247" name="Group 22"/>
            <p:cNvGrpSpPr>
              <a:grpSpLocks/>
            </p:cNvGrpSpPr>
            <p:nvPr/>
          </p:nvGrpSpPr>
          <p:grpSpPr bwMode="auto">
            <a:xfrm>
              <a:off x="2071" y="1543"/>
              <a:ext cx="1570" cy="281"/>
              <a:chOff x="1939" y="1760"/>
              <a:chExt cx="1570" cy="281"/>
            </a:xfrm>
          </p:grpSpPr>
          <p:sp>
            <p:nvSpPr>
              <p:cNvPr id="9261" name="Freeform 23"/>
              <p:cNvSpPr>
                <a:spLocks/>
              </p:cNvSpPr>
              <p:nvPr/>
            </p:nvSpPr>
            <p:spPr bwMode="auto">
              <a:xfrm>
                <a:off x="1939" y="1760"/>
                <a:ext cx="219" cy="281"/>
              </a:xfrm>
              <a:custGeom>
                <a:avLst/>
                <a:gdLst>
                  <a:gd name="T0" fmla="*/ 1 w 1052"/>
                  <a:gd name="T1" fmla="*/ 2 h 1352"/>
                  <a:gd name="T2" fmla="*/ 1 w 1052"/>
                  <a:gd name="T3" fmla="*/ 2 h 1352"/>
                  <a:gd name="T4" fmla="*/ 0 w 1052"/>
                  <a:gd name="T5" fmla="*/ 2 h 1352"/>
                  <a:gd name="T6" fmla="*/ 0 w 1052"/>
                  <a:gd name="T7" fmla="*/ 1 h 1352"/>
                  <a:gd name="T8" fmla="*/ 0 w 1052"/>
                  <a:gd name="T9" fmla="*/ 1 h 1352"/>
                  <a:gd name="T10" fmla="*/ 0 w 1052"/>
                  <a:gd name="T11" fmla="*/ 0 h 1352"/>
                  <a:gd name="T12" fmla="*/ 0 w 1052"/>
                  <a:gd name="T13" fmla="*/ 0 h 1352"/>
                  <a:gd name="T14" fmla="*/ 0 w 1052"/>
                  <a:gd name="T15" fmla="*/ 0 h 1352"/>
                  <a:gd name="T16" fmla="*/ 1 w 1052"/>
                  <a:gd name="T17" fmla="*/ 0 h 1352"/>
                  <a:gd name="T18" fmla="*/ 1 w 1052"/>
                  <a:gd name="T19" fmla="*/ 0 h 1352"/>
                  <a:gd name="T20" fmla="*/ 1 w 1052"/>
                  <a:gd name="T21" fmla="*/ 0 h 1352"/>
                  <a:gd name="T22" fmla="*/ 1 w 1052"/>
                  <a:gd name="T23" fmla="*/ 0 h 1352"/>
                  <a:gd name="T24" fmla="*/ 2 w 1052"/>
                  <a:gd name="T25" fmla="*/ 0 h 1352"/>
                  <a:gd name="T26" fmla="*/ 2 w 1052"/>
                  <a:gd name="T27" fmla="*/ 1 h 1352"/>
                  <a:gd name="T28" fmla="*/ 2 w 1052"/>
                  <a:gd name="T29" fmla="*/ 1 h 1352"/>
                  <a:gd name="T30" fmla="*/ 2 w 1052"/>
                  <a:gd name="T31" fmla="*/ 2 h 1352"/>
                  <a:gd name="T32" fmla="*/ 1 w 1052"/>
                  <a:gd name="T33" fmla="*/ 2 h 1352"/>
                  <a:gd name="T34" fmla="*/ 1 w 1052"/>
                  <a:gd name="T35" fmla="*/ 2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sp>
            <p:nvSpPr>
              <p:cNvPr id="9262" name="Text Box 24"/>
              <p:cNvSpPr txBox="1">
                <a:spLocks noChangeArrowheads="1"/>
              </p:cNvSpPr>
              <p:nvPr/>
            </p:nvSpPr>
            <p:spPr bwMode="auto">
              <a:xfrm>
                <a:off x="2222" y="1804"/>
                <a:ext cx="128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algn="l" eaLnBrk="1" hangingPunct="1"/>
                <a:r>
                  <a:rPr lang="en-US" sz="2000" b="1">
                    <a:solidFill>
                      <a:srgbClr val="777777"/>
                    </a:solidFill>
                  </a:rPr>
                  <a:t>collision</a:t>
                </a:r>
              </a:p>
            </p:txBody>
          </p:sp>
        </p:grpSp>
        <p:grpSp>
          <p:nvGrpSpPr>
            <p:cNvPr id="9248" name="Group 25"/>
            <p:cNvGrpSpPr>
              <a:grpSpLocks/>
            </p:cNvGrpSpPr>
            <p:nvPr/>
          </p:nvGrpSpPr>
          <p:grpSpPr bwMode="auto">
            <a:xfrm>
              <a:off x="2071" y="1877"/>
              <a:ext cx="1570" cy="281"/>
              <a:chOff x="1939" y="1760"/>
              <a:chExt cx="1570" cy="281"/>
            </a:xfrm>
          </p:grpSpPr>
          <p:sp>
            <p:nvSpPr>
              <p:cNvPr id="9259" name="Freeform 26"/>
              <p:cNvSpPr>
                <a:spLocks/>
              </p:cNvSpPr>
              <p:nvPr/>
            </p:nvSpPr>
            <p:spPr bwMode="auto">
              <a:xfrm>
                <a:off x="1939" y="1760"/>
                <a:ext cx="219" cy="281"/>
              </a:xfrm>
              <a:custGeom>
                <a:avLst/>
                <a:gdLst>
                  <a:gd name="T0" fmla="*/ 1 w 1052"/>
                  <a:gd name="T1" fmla="*/ 2 h 1352"/>
                  <a:gd name="T2" fmla="*/ 1 w 1052"/>
                  <a:gd name="T3" fmla="*/ 2 h 1352"/>
                  <a:gd name="T4" fmla="*/ 0 w 1052"/>
                  <a:gd name="T5" fmla="*/ 2 h 1352"/>
                  <a:gd name="T6" fmla="*/ 0 w 1052"/>
                  <a:gd name="T7" fmla="*/ 1 h 1352"/>
                  <a:gd name="T8" fmla="*/ 0 w 1052"/>
                  <a:gd name="T9" fmla="*/ 1 h 1352"/>
                  <a:gd name="T10" fmla="*/ 0 w 1052"/>
                  <a:gd name="T11" fmla="*/ 0 h 1352"/>
                  <a:gd name="T12" fmla="*/ 0 w 1052"/>
                  <a:gd name="T13" fmla="*/ 0 h 1352"/>
                  <a:gd name="T14" fmla="*/ 0 w 1052"/>
                  <a:gd name="T15" fmla="*/ 0 h 1352"/>
                  <a:gd name="T16" fmla="*/ 1 w 1052"/>
                  <a:gd name="T17" fmla="*/ 0 h 1352"/>
                  <a:gd name="T18" fmla="*/ 1 w 1052"/>
                  <a:gd name="T19" fmla="*/ 0 h 1352"/>
                  <a:gd name="T20" fmla="*/ 1 w 1052"/>
                  <a:gd name="T21" fmla="*/ 0 h 1352"/>
                  <a:gd name="T22" fmla="*/ 1 w 1052"/>
                  <a:gd name="T23" fmla="*/ 0 h 1352"/>
                  <a:gd name="T24" fmla="*/ 2 w 1052"/>
                  <a:gd name="T25" fmla="*/ 0 h 1352"/>
                  <a:gd name="T26" fmla="*/ 2 w 1052"/>
                  <a:gd name="T27" fmla="*/ 1 h 1352"/>
                  <a:gd name="T28" fmla="*/ 2 w 1052"/>
                  <a:gd name="T29" fmla="*/ 1 h 1352"/>
                  <a:gd name="T30" fmla="*/ 2 w 1052"/>
                  <a:gd name="T31" fmla="*/ 2 h 1352"/>
                  <a:gd name="T32" fmla="*/ 1 w 1052"/>
                  <a:gd name="T33" fmla="*/ 2 h 1352"/>
                  <a:gd name="T34" fmla="*/ 1 w 1052"/>
                  <a:gd name="T35" fmla="*/ 2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sp>
            <p:nvSpPr>
              <p:cNvPr id="9260" name="Text Box 27"/>
              <p:cNvSpPr txBox="1">
                <a:spLocks noChangeArrowheads="1"/>
              </p:cNvSpPr>
              <p:nvPr/>
            </p:nvSpPr>
            <p:spPr bwMode="auto">
              <a:xfrm>
                <a:off x="2222" y="1804"/>
                <a:ext cx="128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algn="l" eaLnBrk="1" hangingPunct="1"/>
                <a:r>
                  <a:rPr lang="en-US" sz="2000" b="1">
                    <a:solidFill>
                      <a:srgbClr val="777777"/>
                    </a:solidFill>
                  </a:rPr>
                  <a:t>comprehensive</a:t>
                </a:r>
              </a:p>
            </p:txBody>
          </p:sp>
        </p:grpSp>
        <p:grpSp>
          <p:nvGrpSpPr>
            <p:cNvPr id="9249" name="Group 28"/>
            <p:cNvGrpSpPr>
              <a:grpSpLocks/>
            </p:cNvGrpSpPr>
            <p:nvPr/>
          </p:nvGrpSpPr>
          <p:grpSpPr bwMode="auto">
            <a:xfrm>
              <a:off x="2071" y="2212"/>
              <a:ext cx="1570" cy="281"/>
              <a:chOff x="1939" y="1760"/>
              <a:chExt cx="1570" cy="281"/>
            </a:xfrm>
          </p:grpSpPr>
          <p:sp>
            <p:nvSpPr>
              <p:cNvPr id="9257" name="Freeform 29"/>
              <p:cNvSpPr>
                <a:spLocks/>
              </p:cNvSpPr>
              <p:nvPr/>
            </p:nvSpPr>
            <p:spPr bwMode="auto">
              <a:xfrm>
                <a:off x="1939" y="1760"/>
                <a:ext cx="219" cy="281"/>
              </a:xfrm>
              <a:custGeom>
                <a:avLst/>
                <a:gdLst>
                  <a:gd name="T0" fmla="*/ 1 w 1052"/>
                  <a:gd name="T1" fmla="*/ 2 h 1352"/>
                  <a:gd name="T2" fmla="*/ 1 w 1052"/>
                  <a:gd name="T3" fmla="*/ 2 h 1352"/>
                  <a:gd name="T4" fmla="*/ 0 w 1052"/>
                  <a:gd name="T5" fmla="*/ 2 h 1352"/>
                  <a:gd name="T6" fmla="*/ 0 w 1052"/>
                  <a:gd name="T7" fmla="*/ 1 h 1352"/>
                  <a:gd name="T8" fmla="*/ 0 w 1052"/>
                  <a:gd name="T9" fmla="*/ 1 h 1352"/>
                  <a:gd name="T10" fmla="*/ 0 w 1052"/>
                  <a:gd name="T11" fmla="*/ 0 h 1352"/>
                  <a:gd name="T12" fmla="*/ 0 w 1052"/>
                  <a:gd name="T13" fmla="*/ 0 h 1352"/>
                  <a:gd name="T14" fmla="*/ 0 w 1052"/>
                  <a:gd name="T15" fmla="*/ 0 h 1352"/>
                  <a:gd name="T16" fmla="*/ 1 w 1052"/>
                  <a:gd name="T17" fmla="*/ 0 h 1352"/>
                  <a:gd name="T18" fmla="*/ 1 w 1052"/>
                  <a:gd name="T19" fmla="*/ 0 h 1352"/>
                  <a:gd name="T20" fmla="*/ 1 w 1052"/>
                  <a:gd name="T21" fmla="*/ 0 h 1352"/>
                  <a:gd name="T22" fmla="*/ 1 w 1052"/>
                  <a:gd name="T23" fmla="*/ 0 h 1352"/>
                  <a:gd name="T24" fmla="*/ 2 w 1052"/>
                  <a:gd name="T25" fmla="*/ 0 h 1352"/>
                  <a:gd name="T26" fmla="*/ 2 w 1052"/>
                  <a:gd name="T27" fmla="*/ 1 h 1352"/>
                  <a:gd name="T28" fmla="*/ 2 w 1052"/>
                  <a:gd name="T29" fmla="*/ 1 h 1352"/>
                  <a:gd name="T30" fmla="*/ 2 w 1052"/>
                  <a:gd name="T31" fmla="*/ 2 h 1352"/>
                  <a:gd name="T32" fmla="*/ 1 w 1052"/>
                  <a:gd name="T33" fmla="*/ 2 h 1352"/>
                  <a:gd name="T34" fmla="*/ 1 w 1052"/>
                  <a:gd name="T35" fmla="*/ 2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sp>
            <p:nvSpPr>
              <p:cNvPr id="9258" name="Text Box 30"/>
              <p:cNvSpPr txBox="1">
                <a:spLocks noChangeArrowheads="1"/>
              </p:cNvSpPr>
              <p:nvPr/>
            </p:nvSpPr>
            <p:spPr bwMode="auto">
              <a:xfrm>
                <a:off x="2222" y="1804"/>
                <a:ext cx="128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algn="l" eaLnBrk="1" hangingPunct="1"/>
                <a:r>
                  <a:rPr lang="en-US" sz="2000" b="1">
                    <a:solidFill>
                      <a:srgbClr val="808080"/>
                    </a:solidFill>
                  </a:rPr>
                  <a:t>med. pay</a:t>
                </a:r>
              </a:p>
            </p:txBody>
          </p:sp>
        </p:grpSp>
        <p:sp>
          <p:nvSpPr>
            <p:cNvPr id="9250" name="Text Box 31"/>
            <p:cNvSpPr txBox="1">
              <a:spLocks noChangeArrowheads="1"/>
            </p:cNvSpPr>
            <p:nvPr/>
          </p:nvSpPr>
          <p:spPr bwMode="auto">
            <a:xfrm>
              <a:off x="2071" y="1299"/>
              <a:ext cx="154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algn="l" eaLnBrk="1" hangingPunct="1"/>
              <a:r>
                <a:rPr lang="en-US" sz="2000" b="1" u="sng"/>
                <a:t>property coverages</a:t>
              </a:r>
            </a:p>
          </p:txBody>
        </p:sp>
        <p:sp>
          <p:nvSpPr>
            <p:cNvPr id="9251" name="Line 32"/>
            <p:cNvSpPr>
              <a:spLocks noChangeShapeType="1"/>
            </p:cNvSpPr>
            <p:nvPr/>
          </p:nvSpPr>
          <p:spPr bwMode="auto">
            <a:xfrm flipH="1">
              <a:off x="1412" y="1663"/>
              <a:ext cx="630" cy="250"/>
            </a:xfrm>
            <a:prstGeom prst="line">
              <a:avLst/>
            </a:prstGeom>
            <a:noFill/>
            <a:ln w="28575">
              <a:solidFill>
                <a:srgbClr val="33CC33"/>
              </a:solidFill>
              <a:round/>
              <a:headEnd/>
              <a:tailEnd type="triangle" w="med" len="me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9252" name="Line 33"/>
            <p:cNvSpPr>
              <a:spLocks noChangeShapeType="1"/>
            </p:cNvSpPr>
            <p:nvPr/>
          </p:nvSpPr>
          <p:spPr bwMode="auto">
            <a:xfrm flipH="1">
              <a:off x="1434" y="1956"/>
              <a:ext cx="619" cy="0"/>
            </a:xfrm>
            <a:prstGeom prst="line">
              <a:avLst/>
            </a:prstGeom>
            <a:noFill/>
            <a:ln w="28575">
              <a:solidFill>
                <a:srgbClr val="33CC33"/>
              </a:solidFill>
              <a:round/>
              <a:headEnd/>
              <a:tailEnd type="triangle" w="med" len="me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9253" name="Line 34"/>
            <p:cNvSpPr>
              <a:spLocks noChangeShapeType="1"/>
            </p:cNvSpPr>
            <p:nvPr/>
          </p:nvSpPr>
          <p:spPr bwMode="auto">
            <a:xfrm flipH="1" flipV="1">
              <a:off x="1434" y="2032"/>
              <a:ext cx="630" cy="272"/>
            </a:xfrm>
            <a:prstGeom prst="line">
              <a:avLst/>
            </a:prstGeom>
            <a:noFill/>
            <a:ln w="28575">
              <a:solidFill>
                <a:srgbClr val="33CC33"/>
              </a:solidFill>
              <a:round/>
              <a:headEnd/>
              <a:tailEnd type="triangle" w="med" len="me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pic>
          <p:nvPicPr>
            <p:cNvPr id="9254" name="Picture 35" descr="BS01887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65" y="1614"/>
              <a:ext cx="171"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55" name="Picture 36" descr="BS01887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65" y="1830"/>
              <a:ext cx="171"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56" name="Picture 37" descr="BS01887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65" y="2045"/>
              <a:ext cx="171"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38"/>
          <p:cNvGrpSpPr>
            <a:grpSpLocks/>
          </p:cNvGrpSpPr>
          <p:nvPr/>
        </p:nvGrpSpPr>
        <p:grpSpPr bwMode="auto">
          <a:xfrm>
            <a:off x="3287713" y="4660900"/>
            <a:ext cx="3611562" cy="1343025"/>
            <a:chOff x="2071" y="2936"/>
            <a:chExt cx="2275" cy="846"/>
          </a:xfrm>
        </p:grpSpPr>
        <p:grpSp>
          <p:nvGrpSpPr>
            <p:cNvPr id="9236" name="Group 39"/>
            <p:cNvGrpSpPr>
              <a:grpSpLocks/>
            </p:cNvGrpSpPr>
            <p:nvPr/>
          </p:nvGrpSpPr>
          <p:grpSpPr bwMode="auto">
            <a:xfrm>
              <a:off x="2071" y="3156"/>
              <a:ext cx="1570" cy="281"/>
              <a:chOff x="1939" y="1760"/>
              <a:chExt cx="1570" cy="281"/>
            </a:xfrm>
          </p:grpSpPr>
          <p:sp>
            <p:nvSpPr>
              <p:cNvPr id="9245" name="Freeform 40"/>
              <p:cNvSpPr>
                <a:spLocks/>
              </p:cNvSpPr>
              <p:nvPr/>
            </p:nvSpPr>
            <p:spPr bwMode="auto">
              <a:xfrm>
                <a:off x="1939" y="1760"/>
                <a:ext cx="219" cy="281"/>
              </a:xfrm>
              <a:custGeom>
                <a:avLst/>
                <a:gdLst>
                  <a:gd name="T0" fmla="*/ 1 w 1052"/>
                  <a:gd name="T1" fmla="*/ 2 h 1352"/>
                  <a:gd name="T2" fmla="*/ 1 w 1052"/>
                  <a:gd name="T3" fmla="*/ 2 h 1352"/>
                  <a:gd name="T4" fmla="*/ 0 w 1052"/>
                  <a:gd name="T5" fmla="*/ 2 h 1352"/>
                  <a:gd name="T6" fmla="*/ 0 w 1052"/>
                  <a:gd name="T7" fmla="*/ 1 h 1352"/>
                  <a:gd name="T8" fmla="*/ 0 w 1052"/>
                  <a:gd name="T9" fmla="*/ 1 h 1352"/>
                  <a:gd name="T10" fmla="*/ 0 w 1052"/>
                  <a:gd name="T11" fmla="*/ 0 h 1352"/>
                  <a:gd name="T12" fmla="*/ 0 w 1052"/>
                  <a:gd name="T13" fmla="*/ 0 h 1352"/>
                  <a:gd name="T14" fmla="*/ 0 w 1052"/>
                  <a:gd name="T15" fmla="*/ 0 h 1352"/>
                  <a:gd name="T16" fmla="*/ 1 w 1052"/>
                  <a:gd name="T17" fmla="*/ 0 h 1352"/>
                  <a:gd name="T18" fmla="*/ 1 w 1052"/>
                  <a:gd name="T19" fmla="*/ 0 h 1352"/>
                  <a:gd name="T20" fmla="*/ 1 w 1052"/>
                  <a:gd name="T21" fmla="*/ 0 h 1352"/>
                  <a:gd name="T22" fmla="*/ 1 w 1052"/>
                  <a:gd name="T23" fmla="*/ 0 h 1352"/>
                  <a:gd name="T24" fmla="*/ 2 w 1052"/>
                  <a:gd name="T25" fmla="*/ 0 h 1352"/>
                  <a:gd name="T26" fmla="*/ 2 w 1052"/>
                  <a:gd name="T27" fmla="*/ 1 h 1352"/>
                  <a:gd name="T28" fmla="*/ 2 w 1052"/>
                  <a:gd name="T29" fmla="*/ 1 h 1352"/>
                  <a:gd name="T30" fmla="*/ 2 w 1052"/>
                  <a:gd name="T31" fmla="*/ 2 h 1352"/>
                  <a:gd name="T32" fmla="*/ 1 w 1052"/>
                  <a:gd name="T33" fmla="*/ 2 h 1352"/>
                  <a:gd name="T34" fmla="*/ 1 w 1052"/>
                  <a:gd name="T35" fmla="*/ 2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sp>
            <p:nvSpPr>
              <p:cNvPr id="9246" name="Text Box 41"/>
              <p:cNvSpPr txBox="1">
                <a:spLocks noChangeArrowheads="1"/>
              </p:cNvSpPr>
              <p:nvPr/>
            </p:nvSpPr>
            <p:spPr bwMode="auto">
              <a:xfrm>
                <a:off x="2222" y="1804"/>
                <a:ext cx="128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algn="l" eaLnBrk="1" hangingPunct="1"/>
                <a:r>
                  <a:rPr lang="en-US" sz="2000" b="1">
                    <a:solidFill>
                      <a:srgbClr val="808080"/>
                    </a:solidFill>
                  </a:rPr>
                  <a:t>liability - vehicle</a:t>
                </a:r>
              </a:p>
            </p:txBody>
          </p:sp>
        </p:grpSp>
        <p:grpSp>
          <p:nvGrpSpPr>
            <p:cNvPr id="9237" name="Group 42"/>
            <p:cNvGrpSpPr>
              <a:grpSpLocks/>
            </p:cNvGrpSpPr>
            <p:nvPr/>
          </p:nvGrpSpPr>
          <p:grpSpPr bwMode="auto">
            <a:xfrm>
              <a:off x="2071" y="3501"/>
              <a:ext cx="1570" cy="281"/>
              <a:chOff x="1939" y="1760"/>
              <a:chExt cx="1570" cy="281"/>
            </a:xfrm>
          </p:grpSpPr>
          <p:sp>
            <p:nvSpPr>
              <p:cNvPr id="9243" name="Freeform 43"/>
              <p:cNvSpPr>
                <a:spLocks/>
              </p:cNvSpPr>
              <p:nvPr/>
            </p:nvSpPr>
            <p:spPr bwMode="auto">
              <a:xfrm>
                <a:off x="1939" y="1760"/>
                <a:ext cx="219" cy="281"/>
              </a:xfrm>
              <a:custGeom>
                <a:avLst/>
                <a:gdLst>
                  <a:gd name="T0" fmla="*/ 1 w 1052"/>
                  <a:gd name="T1" fmla="*/ 2 h 1352"/>
                  <a:gd name="T2" fmla="*/ 1 w 1052"/>
                  <a:gd name="T3" fmla="*/ 2 h 1352"/>
                  <a:gd name="T4" fmla="*/ 0 w 1052"/>
                  <a:gd name="T5" fmla="*/ 2 h 1352"/>
                  <a:gd name="T6" fmla="*/ 0 w 1052"/>
                  <a:gd name="T7" fmla="*/ 1 h 1352"/>
                  <a:gd name="T8" fmla="*/ 0 w 1052"/>
                  <a:gd name="T9" fmla="*/ 1 h 1352"/>
                  <a:gd name="T10" fmla="*/ 0 w 1052"/>
                  <a:gd name="T11" fmla="*/ 0 h 1352"/>
                  <a:gd name="T12" fmla="*/ 0 w 1052"/>
                  <a:gd name="T13" fmla="*/ 0 h 1352"/>
                  <a:gd name="T14" fmla="*/ 0 w 1052"/>
                  <a:gd name="T15" fmla="*/ 0 h 1352"/>
                  <a:gd name="T16" fmla="*/ 1 w 1052"/>
                  <a:gd name="T17" fmla="*/ 0 h 1352"/>
                  <a:gd name="T18" fmla="*/ 1 w 1052"/>
                  <a:gd name="T19" fmla="*/ 0 h 1352"/>
                  <a:gd name="T20" fmla="*/ 1 w 1052"/>
                  <a:gd name="T21" fmla="*/ 0 h 1352"/>
                  <a:gd name="T22" fmla="*/ 1 w 1052"/>
                  <a:gd name="T23" fmla="*/ 0 h 1352"/>
                  <a:gd name="T24" fmla="*/ 2 w 1052"/>
                  <a:gd name="T25" fmla="*/ 0 h 1352"/>
                  <a:gd name="T26" fmla="*/ 2 w 1052"/>
                  <a:gd name="T27" fmla="*/ 1 h 1352"/>
                  <a:gd name="T28" fmla="*/ 2 w 1052"/>
                  <a:gd name="T29" fmla="*/ 1 h 1352"/>
                  <a:gd name="T30" fmla="*/ 2 w 1052"/>
                  <a:gd name="T31" fmla="*/ 2 h 1352"/>
                  <a:gd name="T32" fmla="*/ 1 w 1052"/>
                  <a:gd name="T33" fmla="*/ 2 h 1352"/>
                  <a:gd name="T34" fmla="*/ 1 w 1052"/>
                  <a:gd name="T35" fmla="*/ 2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sp>
            <p:nvSpPr>
              <p:cNvPr id="9244" name="Text Box 44"/>
              <p:cNvSpPr txBox="1">
                <a:spLocks noChangeArrowheads="1"/>
              </p:cNvSpPr>
              <p:nvPr/>
            </p:nvSpPr>
            <p:spPr bwMode="auto">
              <a:xfrm>
                <a:off x="2222" y="1804"/>
                <a:ext cx="128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algn="l" eaLnBrk="1" hangingPunct="1"/>
                <a:r>
                  <a:rPr lang="en-US" sz="2000" b="1">
                    <a:solidFill>
                      <a:srgbClr val="808080"/>
                    </a:solidFill>
                  </a:rPr>
                  <a:t>liability - injury</a:t>
                </a:r>
              </a:p>
            </p:txBody>
          </p:sp>
        </p:grpSp>
        <p:sp>
          <p:nvSpPr>
            <p:cNvPr id="9238" name="Line 45"/>
            <p:cNvSpPr>
              <a:spLocks noChangeShapeType="1"/>
            </p:cNvSpPr>
            <p:nvPr/>
          </p:nvSpPr>
          <p:spPr bwMode="auto">
            <a:xfrm>
              <a:off x="3705" y="3303"/>
              <a:ext cx="641" cy="119"/>
            </a:xfrm>
            <a:prstGeom prst="line">
              <a:avLst/>
            </a:prstGeom>
            <a:noFill/>
            <a:ln w="28575">
              <a:solidFill>
                <a:srgbClr val="33CC33"/>
              </a:solidFill>
              <a:round/>
              <a:headEnd/>
              <a:tailEnd type="triangle" w="med" len="me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9239" name="Line 46"/>
            <p:cNvSpPr>
              <a:spLocks noChangeShapeType="1"/>
            </p:cNvSpPr>
            <p:nvPr/>
          </p:nvSpPr>
          <p:spPr bwMode="auto">
            <a:xfrm flipV="1">
              <a:off x="3705" y="3509"/>
              <a:ext cx="641" cy="174"/>
            </a:xfrm>
            <a:prstGeom prst="line">
              <a:avLst/>
            </a:prstGeom>
            <a:noFill/>
            <a:ln w="28575">
              <a:solidFill>
                <a:srgbClr val="33CC33"/>
              </a:solidFill>
              <a:round/>
              <a:headEnd/>
              <a:tailEnd type="triangle" w="med" len="me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9240" name="Text Box 47"/>
            <p:cNvSpPr txBox="1">
              <a:spLocks noChangeArrowheads="1"/>
            </p:cNvSpPr>
            <p:nvPr/>
          </p:nvSpPr>
          <p:spPr bwMode="auto">
            <a:xfrm>
              <a:off x="2071" y="2936"/>
              <a:ext cx="154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algn="l" eaLnBrk="1" hangingPunct="1"/>
              <a:r>
                <a:rPr lang="en-US" sz="2000" b="1" u="sng"/>
                <a:t>liability coverages</a:t>
              </a:r>
            </a:p>
          </p:txBody>
        </p:sp>
        <p:pic>
          <p:nvPicPr>
            <p:cNvPr id="9241" name="Picture 48" descr="BS01887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01" y="3231"/>
              <a:ext cx="171"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2" name="Picture 49" descr="BS01887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01" y="3447"/>
              <a:ext cx="171"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27" name="Line 50"/>
          <p:cNvSpPr>
            <a:spLocks noChangeShapeType="1"/>
          </p:cNvSpPr>
          <p:nvPr/>
        </p:nvSpPr>
        <p:spPr bwMode="auto">
          <a:xfrm>
            <a:off x="1843088" y="1319213"/>
            <a:ext cx="0" cy="1422400"/>
          </a:xfrm>
          <a:prstGeom prst="line">
            <a:avLst/>
          </a:prstGeom>
          <a:noFill/>
          <a:ln w="28575">
            <a:solidFill>
              <a:srgbClr val="777777"/>
            </a:solidFill>
            <a:round/>
            <a:headEnd/>
            <a:tailEnd type="diamond" w="med" len="me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9228" name="Line 51"/>
          <p:cNvSpPr>
            <a:spLocks noChangeShapeType="1"/>
          </p:cNvSpPr>
          <p:nvPr/>
        </p:nvSpPr>
        <p:spPr bwMode="auto">
          <a:xfrm>
            <a:off x="1825625" y="1335088"/>
            <a:ext cx="2019300" cy="0"/>
          </a:xfrm>
          <a:prstGeom prst="line">
            <a:avLst/>
          </a:prstGeom>
          <a:noFill/>
          <a:ln w="28575">
            <a:solidFill>
              <a:srgbClr val="777777"/>
            </a:solidFill>
            <a:round/>
            <a:headEnd/>
            <a:tailEnd type="diamond" w="med" len="me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2591797" name="Rectangle 53"/>
          <p:cNvSpPr>
            <a:spLocks noChangeArrowheads="1"/>
          </p:cNvSpPr>
          <p:nvPr/>
        </p:nvSpPr>
        <p:spPr bwMode="auto">
          <a:xfrm>
            <a:off x="280988" y="4216400"/>
            <a:ext cx="2743200" cy="224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285750" indent="-285750" algn="l" eaLnBrk="0" hangingPunct="0">
              <a:spcBef>
                <a:spcPct val="40000"/>
              </a:spcBef>
              <a:spcAft>
                <a:spcPct val="0"/>
              </a:spcAft>
              <a:buClr>
                <a:srgbClr val="0146AD"/>
              </a:buClr>
              <a:buFont typeface="Wingdings 3" pitchFamily="18" charset="2"/>
              <a:buChar char="}"/>
            </a:pPr>
            <a:r>
              <a:rPr lang="en-US" sz="2400" b="1"/>
              <a:t>Liability coverages</a:t>
            </a:r>
            <a:r>
              <a:rPr lang="en-US" sz="2400"/>
              <a:t> cover the insured's liability when damage is done to a third party</a:t>
            </a:r>
          </a:p>
        </p:txBody>
      </p:sp>
      <p:grpSp>
        <p:nvGrpSpPr>
          <p:cNvPr id="9230" name="Group 54"/>
          <p:cNvGrpSpPr>
            <a:grpSpLocks/>
          </p:cNvGrpSpPr>
          <p:nvPr/>
        </p:nvGrpSpPr>
        <p:grpSpPr bwMode="auto">
          <a:xfrm>
            <a:off x="8367713" y="34925"/>
            <a:ext cx="741362" cy="792163"/>
            <a:chOff x="3777" y="1768"/>
            <a:chExt cx="467" cy="499"/>
          </a:xfrm>
        </p:grpSpPr>
        <p:sp>
          <p:nvSpPr>
            <p:cNvPr id="9234" name="Rectangle 55"/>
            <p:cNvSpPr>
              <a:spLocks noChangeArrowheads="1"/>
            </p:cNvSpPr>
            <p:nvPr/>
          </p:nvSpPr>
          <p:spPr bwMode="hidden">
            <a:xfrm>
              <a:off x="3777" y="1768"/>
              <a:ext cx="467" cy="499"/>
            </a:xfrm>
            <a:prstGeom prst="rect">
              <a:avLst/>
            </a:prstGeom>
            <a:solidFill>
              <a:schemeClr val="tx1"/>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spAutoFit/>
            </a:bodyPr>
            <a:lstStyle/>
            <a:p>
              <a:endParaRPr lang="en-US"/>
            </a:p>
          </p:txBody>
        </p:sp>
        <p:sp>
          <p:nvSpPr>
            <p:cNvPr id="9235" name="AutoShape 56"/>
            <p:cNvSpPr>
              <a:spLocks noChangeArrowheads="1"/>
            </p:cNvSpPr>
            <p:nvPr/>
          </p:nvSpPr>
          <p:spPr bwMode="hidden">
            <a:xfrm rot="18896145" flipH="1">
              <a:off x="3789" y="1841"/>
              <a:ext cx="353" cy="353"/>
            </a:xfrm>
            <a:prstGeom prst="rtTriangle">
              <a:avLst/>
            </a:prstGeom>
            <a:solidFill>
              <a:srgbClr val="33CC33"/>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spAutoFit/>
            </a:bodyPr>
            <a:lstStyle/>
            <a:p>
              <a:endParaRPr lang="en-US"/>
            </a:p>
          </p:txBody>
        </p:sp>
      </p:grpSp>
      <p:grpSp>
        <p:nvGrpSpPr>
          <p:cNvPr id="14" name="Group 57"/>
          <p:cNvGrpSpPr>
            <a:grpSpLocks/>
          </p:cNvGrpSpPr>
          <p:nvPr/>
        </p:nvGrpSpPr>
        <p:grpSpPr bwMode="auto">
          <a:xfrm>
            <a:off x="8367713" y="34925"/>
            <a:ext cx="741362" cy="792163"/>
            <a:chOff x="2967" y="1718"/>
            <a:chExt cx="467" cy="499"/>
          </a:xfrm>
        </p:grpSpPr>
        <p:sp>
          <p:nvSpPr>
            <p:cNvPr id="9232" name="Rectangle 58"/>
            <p:cNvSpPr>
              <a:spLocks noChangeArrowheads="1"/>
            </p:cNvSpPr>
            <p:nvPr/>
          </p:nvSpPr>
          <p:spPr bwMode="hidden">
            <a:xfrm>
              <a:off x="2967" y="1718"/>
              <a:ext cx="467" cy="499"/>
            </a:xfrm>
            <a:prstGeom prst="rect">
              <a:avLst/>
            </a:prstGeom>
            <a:solidFill>
              <a:schemeClr val="tx1"/>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spAutoFit/>
            </a:bodyPr>
            <a:lstStyle/>
            <a:p>
              <a:endParaRPr lang="en-US"/>
            </a:p>
          </p:txBody>
        </p:sp>
        <p:sp>
          <p:nvSpPr>
            <p:cNvPr id="9233" name="Rectangle 59"/>
            <p:cNvSpPr>
              <a:spLocks noChangeArrowheads="1"/>
            </p:cNvSpPr>
            <p:nvPr/>
          </p:nvSpPr>
          <p:spPr bwMode="hidden">
            <a:xfrm>
              <a:off x="3043" y="1810"/>
              <a:ext cx="315" cy="315"/>
            </a:xfrm>
            <a:prstGeom prst="rect">
              <a:avLst/>
            </a:prstGeom>
            <a:solidFill>
              <a:srgbClr val="FF00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wrap="none" lIns="0" tIns="0" rIns="0" bIns="0" anchor="ctr">
              <a:spAutoFit/>
            </a:bodyPr>
            <a:lstStyle/>
            <a:p>
              <a:endParaRPr 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591796">
                                            <p:txEl>
                                              <p:pRg st="0" end="0"/>
                                            </p:txEl>
                                          </p:spTgt>
                                        </p:tgtEl>
                                        <p:attrNameLst>
                                          <p:attrName>style.visibility</p:attrName>
                                        </p:attrNameLst>
                                      </p:cBhvr>
                                      <p:to>
                                        <p:strVal val="visible"/>
                                      </p:to>
                                    </p:set>
                                    <p:animEffect transition="in" filter="wipe(up)">
                                      <p:cBhvr>
                                        <p:cTn id="10" dur="500"/>
                                        <p:tgtEl>
                                          <p:spTgt spid="2591796">
                                            <p:txEl>
                                              <p:pRg st="0" end="0"/>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500"/>
                                        <p:tgtEl>
                                          <p:spTgt spid="10"/>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2591797"/>
                                        </p:tgtEl>
                                        <p:attrNameLst>
                                          <p:attrName>style.visibility</p:attrName>
                                        </p:attrNameLst>
                                      </p:cBhvr>
                                      <p:to>
                                        <p:strVal val="visible"/>
                                      </p:to>
                                    </p:set>
                                    <p:animEffect transition="in" filter="wipe(up)">
                                      <p:cBhvr>
                                        <p:cTn id="18" dur="500"/>
                                        <p:tgtEl>
                                          <p:spTgt spid="2591797"/>
                                        </p:tgtEl>
                                      </p:cBhvr>
                                    </p:animEffect>
                                  </p:childTnLst>
                                </p:cTn>
                              </p:par>
                            </p:childTnLst>
                          </p:cTn>
                        </p:par>
                        <p:par>
                          <p:cTn id="19" fill="hold" nodeType="afterGroup">
                            <p:stCondLst>
                              <p:cond delay="500"/>
                            </p:stCondLst>
                            <p:childTnLst>
                              <p:par>
                                <p:cTn id="20" presetID="17" presetClass="entr" presetSubtype="10"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1796" grpId="0" build="p"/>
      <p:bldP spid="2591797"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solidFill>
                  <a:srgbClr val="CC00CC"/>
                </a:solidFill>
              </a:rPr>
              <a:t>(Notes only slide)</a:t>
            </a:r>
          </a:p>
        </p:txBody>
      </p:sp>
      <p:sp>
        <p:nvSpPr>
          <p:cNvPr id="10243" name="Rectangle 3"/>
          <p:cNvSpPr>
            <a:spLocks noGrp="1" noChangeArrowheads="1"/>
          </p:cNvSpPr>
          <p:nvPr>
            <p:ph idx="1"/>
          </p:nvPr>
        </p:nvSpPr>
        <p:spPr/>
        <p:txBody>
          <a:bodyPr/>
          <a:lstStyle/>
          <a:p>
            <a:pPr>
              <a:buFont typeface="Arial" charset="0"/>
              <a:buChar char="•"/>
            </a:pPr>
            <a:endParaRPr lang="en-US"/>
          </a:p>
        </p:txBody>
      </p:sp>
    </p:spTree>
    <p:extLst>
      <p:ext uri="{BB962C8B-B14F-4D97-AF65-F5344CB8AC3E}">
        <p14:creationId xmlns:p14="http://schemas.microsoft.com/office/powerpoint/2010/main" val="55577923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Line 2"/>
          <p:cNvSpPr>
            <a:spLocks noChangeShapeType="1"/>
          </p:cNvSpPr>
          <p:nvPr/>
        </p:nvSpPr>
        <p:spPr bwMode="auto">
          <a:xfrm flipV="1">
            <a:off x="4500563" y="1774825"/>
            <a:ext cx="0" cy="1184275"/>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1267" name="Rectangle 3"/>
          <p:cNvSpPr>
            <a:spLocks noGrp="1" noChangeArrowheads="1"/>
          </p:cNvSpPr>
          <p:nvPr>
            <p:ph type="title"/>
          </p:nvPr>
        </p:nvSpPr>
        <p:spPr/>
        <p:txBody>
          <a:bodyPr/>
          <a:lstStyle/>
          <a:p>
            <a:r>
              <a:rPr lang="en-US" dirty="0"/>
              <a:t>The claim</a:t>
            </a:r>
          </a:p>
        </p:txBody>
      </p:sp>
      <p:sp>
        <p:nvSpPr>
          <p:cNvPr id="11268" name="Rectangle 50"/>
          <p:cNvSpPr>
            <a:spLocks noGrp="1" noChangeArrowheads="1"/>
          </p:cNvSpPr>
          <p:nvPr>
            <p:ph idx="1"/>
          </p:nvPr>
        </p:nvSpPr>
        <p:spPr>
          <a:xfrm>
            <a:off x="364331" y="4310430"/>
            <a:ext cx="8343900" cy="2112404"/>
          </a:xfrm>
        </p:spPr>
        <p:txBody>
          <a:bodyPr/>
          <a:lstStyle/>
          <a:p>
            <a:pPr>
              <a:buFont typeface="Arial" charset="0"/>
              <a:buChar char="•"/>
            </a:pPr>
            <a:r>
              <a:rPr lang="en-US" dirty="0"/>
              <a:t>A </a:t>
            </a:r>
            <a:r>
              <a:rPr lang="en-US" b="1" dirty="0"/>
              <a:t>claim</a:t>
            </a:r>
            <a:r>
              <a:rPr lang="en-US" dirty="0"/>
              <a:t> is an event in which one or more (potentially) covered losses occurred</a:t>
            </a:r>
          </a:p>
          <a:p>
            <a:pPr lvl="1"/>
            <a:r>
              <a:rPr lang="en-US" dirty="0"/>
              <a:t>The policy's line of business determines the claim's line of business </a:t>
            </a:r>
          </a:p>
          <a:p>
            <a:pPr marL="400050" lvl="1" indent="0">
              <a:buNone/>
            </a:pPr>
            <a:endParaRPr lang="en-US" sz="1800" dirty="0"/>
          </a:p>
          <a:p>
            <a:pPr>
              <a:buFont typeface="Arial" charset="0"/>
              <a:buChar char="•"/>
            </a:pPr>
            <a:endParaRPr lang="en-US" dirty="0"/>
          </a:p>
        </p:txBody>
      </p:sp>
      <p:grpSp>
        <p:nvGrpSpPr>
          <p:cNvPr id="11269" name="Group 4"/>
          <p:cNvGrpSpPr>
            <a:grpSpLocks/>
          </p:cNvGrpSpPr>
          <p:nvPr/>
        </p:nvGrpSpPr>
        <p:grpSpPr bwMode="auto">
          <a:xfrm>
            <a:off x="3749675" y="2124075"/>
            <a:ext cx="1512888" cy="1114425"/>
            <a:chOff x="2083" y="1606"/>
            <a:chExt cx="1489" cy="1097"/>
          </a:xfrm>
        </p:grpSpPr>
        <p:sp>
          <p:nvSpPr>
            <p:cNvPr id="11359" name="Rectangle 5"/>
            <p:cNvSpPr>
              <a:spLocks noChangeArrowheads="1"/>
            </p:cNvSpPr>
            <p:nvPr/>
          </p:nvSpPr>
          <p:spPr bwMode="auto">
            <a:xfrm>
              <a:off x="2083" y="1606"/>
              <a:ext cx="1489" cy="1097"/>
            </a:xfrm>
            <a:prstGeom prst="rect">
              <a:avLst/>
            </a:prstGeom>
            <a:solidFill>
              <a:srgbClr val="B2B2B2"/>
            </a:solidFill>
            <a:ln w="12700" algn="ctr">
              <a:solidFill>
                <a:schemeClr val="bg1"/>
              </a:solidFill>
              <a:miter lim="800000"/>
              <a:headEnd/>
              <a:tailEnd/>
            </a:ln>
          </p:spPr>
          <p:txBody>
            <a:bodyPr lIns="0" tIns="0" rIns="0" bIns="0" anchor="ctr">
              <a:spAutoFit/>
            </a:bodyPr>
            <a:lstStyle/>
            <a:p>
              <a:endParaRPr lang="en-US"/>
            </a:p>
          </p:txBody>
        </p:sp>
        <p:sp>
          <p:nvSpPr>
            <p:cNvPr id="11360" name="Freeform 6"/>
            <p:cNvSpPr>
              <a:spLocks/>
            </p:cNvSpPr>
            <p:nvPr/>
          </p:nvSpPr>
          <p:spPr bwMode="auto">
            <a:xfrm>
              <a:off x="3351" y="2073"/>
              <a:ext cx="217" cy="63"/>
            </a:xfrm>
            <a:custGeom>
              <a:avLst/>
              <a:gdLst>
                <a:gd name="T0" fmla="*/ 0 w 217"/>
                <a:gd name="T1" fmla="*/ 63 h 63"/>
                <a:gd name="T2" fmla="*/ 217 w 217"/>
                <a:gd name="T3" fmla="*/ 58 h 63"/>
                <a:gd name="T4" fmla="*/ 216 w 217"/>
                <a:gd name="T5" fmla="*/ 0 h 63"/>
                <a:gd name="T6" fmla="*/ 2 w 217"/>
                <a:gd name="T7" fmla="*/ 12 h 63"/>
                <a:gd name="T8" fmla="*/ 0 w 217"/>
                <a:gd name="T9" fmla="*/ 63 h 63"/>
                <a:gd name="T10" fmla="*/ 0 60000 65536"/>
                <a:gd name="T11" fmla="*/ 0 60000 65536"/>
                <a:gd name="T12" fmla="*/ 0 60000 65536"/>
                <a:gd name="T13" fmla="*/ 0 60000 65536"/>
                <a:gd name="T14" fmla="*/ 0 60000 65536"/>
                <a:gd name="T15" fmla="*/ 0 w 217"/>
                <a:gd name="T16" fmla="*/ 0 h 63"/>
                <a:gd name="T17" fmla="*/ 217 w 217"/>
                <a:gd name="T18" fmla="*/ 63 h 63"/>
              </a:gdLst>
              <a:ahLst/>
              <a:cxnLst>
                <a:cxn ang="T10">
                  <a:pos x="T0" y="T1"/>
                </a:cxn>
                <a:cxn ang="T11">
                  <a:pos x="T2" y="T3"/>
                </a:cxn>
                <a:cxn ang="T12">
                  <a:pos x="T4" y="T5"/>
                </a:cxn>
                <a:cxn ang="T13">
                  <a:pos x="T6" y="T7"/>
                </a:cxn>
                <a:cxn ang="T14">
                  <a:pos x="T8" y="T9"/>
                </a:cxn>
              </a:cxnLst>
              <a:rect l="T15" t="T16" r="T17" b="T18"/>
              <a:pathLst>
                <a:path w="217" h="63">
                  <a:moveTo>
                    <a:pt x="0" y="63"/>
                  </a:moveTo>
                  <a:lnTo>
                    <a:pt x="217" y="58"/>
                  </a:lnTo>
                  <a:lnTo>
                    <a:pt x="216" y="0"/>
                  </a:lnTo>
                  <a:lnTo>
                    <a:pt x="2" y="12"/>
                  </a:lnTo>
                  <a:lnTo>
                    <a:pt x="0" y="63"/>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11361" name="Freeform 7"/>
            <p:cNvSpPr>
              <a:spLocks/>
            </p:cNvSpPr>
            <p:nvPr/>
          </p:nvSpPr>
          <p:spPr bwMode="auto">
            <a:xfrm>
              <a:off x="3351" y="2259"/>
              <a:ext cx="217" cy="63"/>
            </a:xfrm>
            <a:custGeom>
              <a:avLst/>
              <a:gdLst>
                <a:gd name="T0" fmla="*/ 0 w 217"/>
                <a:gd name="T1" fmla="*/ 63 h 63"/>
                <a:gd name="T2" fmla="*/ 217 w 217"/>
                <a:gd name="T3" fmla="*/ 58 h 63"/>
                <a:gd name="T4" fmla="*/ 216 w 217"/>
                <a:gd name="T5" fmla="*/ 0 h 63"/>
                <a:gd name="T6" fmla="*/ 2 w 217"/>
                <a:gd name="T7" fmla="*/ 12 h 63"/>
                <a:gd name="T8" fmla="*/ 0 w 217"/>
                <a:gd name="T9" fmla="*/ 63 h 63"/>
                <a:gd name="T10" fmla="*/ 0 60000 65536"/>
                <a:gd name="T11" fmla="*/ 0 60000 65536"/>
                <a:gd name="T12" fmla="*/ 0 60000 65536"/>
                <a:gd name="T13" fmla="*/ 0 60000 65536"/>
                <a:gd name="T14" fmla="*/ 0 60000 65536"/>
                <a:gd name="T15" fmla="*/ 0 w 217"/>
                <a:gd name="T16" fmla="*/ 0 h 63"/>
                <a:gd name="T17" fmla="*/ 217 w 217"/>
                <a:gd name="T18" fmla="*/ 63 h 63"/>
              </a:gdLst>
              <a:ahLst/>
              <a:cxnLst>
                <a:cxn ang="T10">
                  <a:pos x="T0" y="T1"/>
                </a:cxn>
                <a:cxn ang="T11">
                  <a:pos x="T2" y="T3"/>
                </a:cxn>
                <a:cxn ang="T12">
                  <a:pos x="T4" y="T5"/>
                </a:cxn>
                <a:cxn ang="T13">
                  <a:pos x="T6" y="T7"/>
                </a:cxn>
                <a:cxn ang="T14">
                  <a:pos x="T8" y="T9"/>
                </a:cxn>
              </a:cxnLst>
              <a:rect l="T15" t="T16" r="T17" b="T18"/>
              <a:pathLst>
                <a:path w="217" h="63">
                  <a:moveTo>
                    <a:pt x="0" y="63"/>
                  </a:moveTo>
                  <a:lnTo>
                    <a:pt x="217" y="58"/>
                  </a:lnTo>
                  <a:lnTo>
                    <a:pt x="216" y="0"/>
                  </a:lnTo>
                  <a:lnTo>
                    <a:pt x="2" y="12"/>
                  </a:lnTo>
                  <a:lnTo>
                    <a:pt x="0" y="63"/>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11362" name="Freeform 8"/>
            <p:cNvSpPr>
              <a:spLocks/>
            </p:cNvSpPr>
            <p:nvPr/>
          </p:nvSpPr>
          <p:spPr bwMode="auto">
            <a:xfrm>
              <a:off x="2238" y="2493"/>
              <a:ext cx="114" cy="207"/>
            </a:xfrm>
            <a:custGeom>
              <a:avLst/>
              <a:gdLst>
                <a:gd name="T0" fmla="*/ 66 w 114"/>
                <a:gd name="T1" fmla="*/ 0 h 207"/>
                <a:gd name="T2" fmla="*/ 0 w 114"/>
                <a:gd name="T3" fmla="*/ 207 h 207"/>
                <a:gd name="T4" fmla="*/ 54 w 114"/>
                <a:gd name="T5" fmla="*/ 207 h 207"/>
                <a:gd name="T6" fmla="*/ 114 w 114"/>
                <a:gd name="T7" fmla="*/ 18 h 207"/>
                <a:gd name="T8" fmla="*/ 66 w 114"/>
                <a:gd name="T9" fmla="*/ 0 h 207"/>
                <a:gd name="T10" fmla="*/ 0 60000 65536"/>
                <a:gd name="T11" fmla="*/ 0 60000 65536"/>
                <a:gd name="T12" fmla="*/ 0 60000 65536"/>
                <a:gd name="T13" fmla="*/ 0 60000 65536"/>
                <a:gd name="T14" fmla="*/ 0 60000 65536"/>
                <a:gd name="T15" fmla="*/ 0 w 114"/>
                <a:gd name="T16" fmla="*/ 0 h 207"/>
                <a:gd name="T17" fmla="*/ 114 w 114"/>
                <a:gd name="T18" fmla="*/ 207 h 207"/>
              </a:gdLst>
              <a:ahLst/>
              <a:cxnLst>
                <a:cxn ang="T10">
                  <a:pos x="T0" y="T1"/>
                </a:cxn>
                <a:cxn ang="T11">
                  <a:pos x="T2" y="T3"/>
                </a:cxn>
                <a:cxn ang="T12">
                  <a:pos x="T4" y="T5"/>
                </a:cxn>
                <a:cxn ang="T13">
                  <a:pos x="T6" y="T7"/>
                </a:cxn>
                <a:cxn ang="T14">
                  <a:pos x="T8" y="T9"/>
                </a:cxn>
              </a:cxnLst>
              <a:rect l="T15" t="T16" r="T17" b="T18"/>
              <a:pathLst>
                <a:path w="114" h="207">
                  <a:moveTo>
                    <a:pt x="66" y="0"/>
                  </a:moveTo>
                  <a:lnTo>
                    <a:pt x="0" y="207"/>
                  </a:lnTo>
                  <a:lnTo>
                    <a:pt x="54" y="207"/>
                  </a:lnTo>
                  <a:lnTo>
                    <a:pt x="114" y="18"/>
                  </a:lnTo>
                  <a:lnTo>
                    <a:pt x="66" y="0"/>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11363" name="Freeform 9"/>
            <p:cNvSpPr>
              <a:spLocks/>
            </p:cNvSpPr>
            <p:nvPr/>
          </p:nvSpPr>
          <p:spPr bwMode="auto">
            <a:xfrm>
              <a:off x="2436" y="2541"/>
              <a:ext cx="102" cy="159"/>
            </a:xfrm>
            <a:custGeom>
              <a:avLst/>
              <a:gdLst>
                <a:gd name="T0" fmla="*/ 51 w 102"/>
                <a:gd name="T1" fmla="*/ 0 h 159"/>
                <a:gd name="T2" fmla="*/ 0 w 102"/>
                <a:gd name="T3" fmla="*/ 159 h 159"/>
                <a:gd name="T4" fmla="*/ 54 w 102"/>
                <a:gd name="T5" fmla="*/ 159 h 159"/>
                <a:gd name="T6" fmla="*/ 102 w 102"/>
                <a:gd name="T7" fmla="*/ 0 h 159"/>
                <a:gd name="T8" fmla="*/ 51 w 102"/>
                <a:gd name="T9" fmla="*/ 0 h 159"/>
                <a:gd name="T10" fmla="*/ 0 60000 65536"/>
                <a:gd name="T11" fmla="*/ 0 60000 65536"/>
                <a:gd name="T12" fmla="*/ 0 60000 65536"/>
                <a:gd name="T13" fmla="*/ 0 60000 65536"/>
                <a:gd name="T14" fmla="*/ 0 60000 65536"/>
                <a:gd name="T15" fmla="*/ 0 w 102"/>
                <a:gd name="T16" fmla="*/ 0 h 159"/>
                <a:gd name="T17" fmla="*/ 102 w 102"/>
                <a:gd name="T18" fmla="*/ 159 h 159"/>
              </a:gdLst>
              <a:ahLst/>
              <a:cxnLst>
                <a:cxn ang="T10">
                  <a:pos x="T0" y="T1"/>
                </a:cxn>
                <a:cxn ang="T11">
                  <a:pos x="T2" y="T3"/>
                </a:cxn>
                <a:cxn ang="T12">
                  <a:pos x="T4" y="T5"/>
                </a:cxn>
                <a:cxn ang="T13">
                  <a:pos x="T6" y="T7"/>
                </a:cxn>
                <a:cxn ang="T14">
                  <a:pos x="T8" y="T9"/>
                </a:cxn>
              </a:cxnLst>
              <a:rect l="T15" t="T16" r="T17" b="T18"/>
              <a:pathLst>
                <a:path w="102" h="159">
                  <a:moveTo>
                    <a:pt x="51" y="0"/>
                  </a:moveTo>
                  <a:lnTo>
                    <a:pt x="0" y="159"/>
                  </a:lnTo>
                  <a:lnTo>
                    <a:pt x="54" y="159"/>
                  </a:lnTo>
                  <a:lnTo>
                    <a:pt x="102" y="0"/>
                  </a:lnTo>
                  <a:lnTo>
                    <a:pt x="51" y="0"/>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11364" name="Rectangle 10"/>
            <p:cNvSpPr>
              <a:spLocks noChangeArrowheads="1"/>
            </p:cNvSpPr>
            <p:nvPr/>
          </p:nvSpPr>
          <p:spPr bwMode="auto">
            <a:xfrm>
              <a:off x="2762" y="1606"/>
              <a:ext cx="810" cy="248"/>
            </a:xfrm>
            <a:prstGeom prst="rect">
              <a:avLst/>
            </a:prstGeom>
            <a:solidFill>
              <a:srgbClr val="009900"/>
            </a:solidFill>
            <a:ln w="12700" algn="ctr">
              <a:solidFill>
                <a:schemeClr val="bg1"/>
              </a:solidFill>
              <a:miter lim="800000"/>
              <a:headEnd/>
              <a:tailEnd/>
            </a:ln>
          </p:spPr>
          <p:txBody>
            <a:bodyPr wrap="none" lIns="0" tIns="0" rIns="0" bIns="0" anchor="ctr">
              <a:spAutoFit/>
            </a:bodyPr>
            <a:lstStyle/>
            <a:p>
              <a:endParaRPr lang="en-US"/>
            </a:p>
          </p:txBody>
        </p:sp>
        <p:sp>
          <p:nvSpPr>
            <p:cNvPr id="11365" name="Rectangle 11"/>
            <p:cNvSpPr>
              <a:spLocks noChangeArrowheads="1"/>
            </p:cNvSpPr>
            <p:nvPr/>
          </p:nvSpPr>
          <p:spPr bwMode="auto">
            <a:xfrm>
              <a:off x="2778" y="1874"/>
              <a:ext cx="62" cy="827"/>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11366" name="AutoShape 12"/>
            <p:cNvSpPr>
              <a:spLocks noChangeArrowheads="1"/>
            </p:cNvSpPr>
            <p:nvPr/>
          </p:nvSpPr>
          <p:spPr bwMode="auto">
            <a:xfrm rot="2681173">
              <a:off x="2441" y="1752"/>
              <a:ext cx="559" cy="573"/>
            </a:xfrm>
            <a:prstGeom prst="irregularSeal2">
              <a:avLst/>
            </a:prstGeom>
            <a:gradFill rotWithShape="1">
              <a:gsLst>
                <a:gs pos="0">
                  <a:srgbClr val="FFFF66"/>
                </a:gs>
                <a:gs pos="100000">
                  <a:srgbClr val="FF0000"/>
                </a:gs>
              </a:gsLst>
              <a:path path="shape">
                <a:fillToRect l="50000" t="50000" r="50000" b="50000"/>
              </a:path>
            </a:gra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0" tIns="0" rIns="0" bIns="0" anchor="ctr">
              <a:spAutoFit/>
            </a:bodyPr>
            <a:lstStyle/>
            <a:p>
              <a:endParaRPr lang="en-US"/>
            </a:p>
          </p:txBody>
        </p:sp>
        <p:sp>
          <p:nvSpPr>
            <p:cNvPr id="11367" name="Freeform 13"/>
            <p:cNvSpPr>
              <a:spLocks/>
            </p:cNvSpPr>
            <p:nvPr/>
          </p:nvSpPr>
          <p:spPr bwMode="auto">
            <a:xfrm>
              <a:off x="2219" y="2561"/>
              <a:ext cx="369" cy="104"/>
            </a:xfrm>
            <a:custGeom>
              <a:avLst/>
              <a:gdLst>
                <a:gd name="T0" fmla="*/ 0 w 992"/>
                <a:gd name="T1" fmla="*/ 0 h 280"/>
                <a:gd name="T2" fmla="*/ 19 w 992"/>
                <a:gd name="T3" fmla="*/ 4 h 280"/>
                <a:gd name="T4" fmla="*/ 18 w 992"/>
                <a:gd name="T5" fmla="*/ 5 h 280"/>
                <a:gd name="T6" fmla="*/ 0 w 992"/>
                <a:gd name="T7" fmla="*/ 1 h 280"/>
                <a:gd name="T8" fmla="*/ 0 w 992"/>
                <a:gd name="T9" fmla="*/ 0 h 280"/>
                <a:gd name="T10" fmla="*/ 0 60000 65536"/>
                <a:gd name="T11" fmla="*/ 0 60000 65536"/>
                <a:gd name="T12" fmla="*/ 0 60000 65536"/>
                <a:gd name="T13" fmla="*/ 0 60000 65536"/>
                <a:gd name="T14" fmla="*/ 0 60000 65536"/>
                <a:gd name="T15" fmla="*/ 0 w 992"/>
                <a:gd name="T16" fmla="*/ 0 h 280"/>
                <a:gd name="T17" fmla="*/ 992 w 992"/>
                <a:gd name="T18" fmla="*/ 280 h 280"/>
              </a:gdLst>
              <a:ahLst/>
              <a:cxnLst>
                <a:cxn ang="T10">
                  <a:pos x="T0" y="T1"/>
                </a:cxn>
                <a:cxn ang="T11">
                  <a:pos x="T2" y="T3"/>
                </a:cxn>
                <a:cxn ang="T12">
                  <a:pos x="T4" y="T5"/>
                </a:cxn>
                <a:cxn ang="T13">
                  <a:pos x="T6" y="T7"/>
                </a:cxn>
                <a:cxn ang="T14">
                  <a:pos x="T8" y="T9"/>
                </a:cxn>
              </a:cxnLst>
              <a:rect l="T15" t="T16" r="T17" b="T18"/>
              <a:pathLst>
                <a:path w="992" h="280">
                  <a:moveTo>
                    <a:pt x="0" y="0"/>
                  </a:moveTo>
                  <a:lnTo>
                    <a:pt x="992" y="240"/>
                  </a:lnTo>
                  <a:lnTo>
                    <a:pt x="936" y="280"/>
                  </a:lnTo>
                  <a:lnTo>
                    <a:pt x="16" y="56"/>
                  </a:lnTo>
                  <a:lnTo>
                    <a:pt x="0" y="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11368" name="Freeform 14"/>
            <p:cNvSpPr>
              <a:spLocks/>
            </p:cNvSpPr>
            <p:nvPr/>
          </p:nvSpPr>
          <p:spPr bwMode="auto">
            <a:xfrm>
              <a:off x="3429" y="2008"/>
              <a:ext cx="51" cy="375"/>
            </a:xfrm>
            <a:custGeom>
              <a:avLst/>
              <a:gdLst>
                <a:gd name="T0" fmla="*/ 0 w 136"/>
                <a:gd name="T1" fmla="*/ 0 h 1008"/>
                <a:gd name="T2" fmla="*/ 2 w 136"/>
                <a:gd name="T3" fmla="*/ 19 h 1008"/>
                <a:gd name="T4" fmla="*/ 3 w 136"/>
                <a:gd name="T5" fmla="*/ 17 h 1008"/>
                <a:gd name="T6" fmla="*/ 1 w 136"/>
                <a:gd name="T7" fmla="*/ 1 h 1008"/>
                <a:gd name="T8" fmla="*/ 0 w 136"/>
                <a:gd name="T9" fmla="*/ 0 h 1008"/>
                <a:gd name="T10" fmla="*/ 0 60000 65536"/>
                <a:gd name="T11" fmla="*/ 0 60000 65536"/>
                <a:gd name="T12" fmla="*/ 0 60000 65536"/>
                <a:gd name="T13" fmla="*/ 0 60000 65536"/>
                <a:gd name="T14" fmla="*/ 0 60000 65536"/>
                <a:gd name="T15" fmla="*/ 0 w 136"/>
                <a:gd name="T16" fmla="*/ 0 h 1008"/>
                <a:gd name="T17" fmla="*/ 136 w 136"/>
                <a:gd name="T18" fmla="*/ 1008 h 1008"/>
              </a:gdLst>
              <a:ahLst/>
              <a:cxnLst>
                <a:cxn ang="T10">
                  <a:pos x="T0" y="T1"/>
                </a:cxn>
                <a:cxn ang="T11">
                  <a:pos x="T2" y="T3"/>
                </a:cxn>
                <a:cxn ang="T12">
                  <a:pos x="T4" y="T5"/>
                </a:cxn>
                <a:cxn ang="T13">
                  <a:pos x="T6" y="T7"/>
                </a:cxn>
                <a:cxn ang="T14">
                  <a:pos x="T8" y="T9"/>
                </a:cxn>
              </a:cxnLst>
              <a:rect l="T15" t="T16" r="T17" b="T18"/>
              <a:pathLst>
                <a:path w="136" h="1008">
                  <a:moveTo>
                    <a:pt x="0" y="0"/>
                  </a:moveTo>
                  <a:lnTo>
                    <a:pt x="80" y="1008"/>
                  </a:lnTo>
                  <a:lnTo>
                    <a:pt x="136" y="920"/>
                  </a:lnTo>
                  <a:lnTo>
                    <a:pt x="56" y="48"/>
                  </a:lnTo>
                  <a:lnTo>
                    <a:pt x="0" y="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11369" name="Rectangle 15"/>
            <p:cNvSpPr>
              <a:spLocks noChangeArrowheads="1"/>
            </p:cNvSpPr>
            <p:nvPr/>
          </p:nvSpPr>
          <p:spPr bwMode="auto">
            <a:xfrm>
              <a:off x="2124" y="1610"/>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11370" name="Rectangle 16"/>
            <p:cNvSpPr>
              <a:spLocks noChangeArrowheads="1"/>
            </p:cNvSpPr>
            <p:nvPr/>
          </p:nvSpPr>
          <p:spPr bwMode="auto">
            <a:xfrm rot="5400000">
              <a:off x="3069" y="2371"/>
              <a:ext cx="27" cy="253"/>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11371" name="Rectangle 17"/>
            <p:cNvSpPr>
              <a:spLocks noChangeArrowheads="1"/>
            </p:cNvSpPr>
            <p:nvPr/>
          </p:nvSpPr>
          <p:spPr bwMode="auto">
            <a:xfrm rot="5400000">
              <a:off x="3399" y="2371"/>
              <a:ext cx="27" cy="253"/>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grpSp>
          <p:nvGrpSpPr>
            <p:cNvPr id="11372" name="Group 18"/>
            <p:cNvGrpSpPr>
              <a:grpSpLocks/>
            </p:cNvGrpSpPr>
            <p:nvPr/>
          </p:nvGrpSpPr>
          <p:grpSpPr bwMode="auto">
            <a:xfrm>
              <a:off x="2221" y="1871"/>
              <a:ext cx="518" cy="782"/>
              <a:chOff x="2400" y="1656"/>
              <a:chExt cx="752" cy="1136"/>
            </a:xfrm>
          </p:grpSpPr>
          <p:sp>
            <p:nvSpPr>
              <p:cNvPr id="11385" name="Freeform 19"/>
              <p:cNvSpPr>
                <a:spLocks/>
              </p:cNvSpPr>
              <p:nvPr/>
            </p:nvSpPr>
            <p:spPr bwMode="auto">
              <a:xfrm>
                <a:off x="2400" y="1656"/>
                <a:ext cx="752" cy="1136"/>
              </a:xfrm>
              <a:custGeom>
                <a:avLst/>
                <a:gdLst>
                  <a:gd name="T0" fmla="*/ 240 w 752"/>
                  <a:gd name="T1" fmla="*/ 0 h 1136"/>
                  <a:gd name="T2" fmla="*/ 0 w 752"/>
                  <a:gd name="T3" fmla="*/ 1008 h 1136"/>
                  <a:gd name="T4" fmla="*/ 528 w 752"/>
                  <a:gd name="T5" fmla="*/ 1136 h 1136"/>
                  <a:gd name="T6" fmla="*/ 688 w 752"/>
                  <a:gd name="T7" fmla="*/ 384 h 1136"/>
                  <a:gd name="T8" fmla="*/ 680 w 752"/>
                  <a:gd name="T9" fmla="*/ 328 h 1136"/>
                  <a:gd name="T10" fmla="*/ 712 w 752"/>
                  <a:gd name="T11" fmla="*/ 280 h 1136"/>
                  <a:gd name="T12" fmla="*/ 752 w 752"/>
                  <a:gd name="T13" fmla="*/ 88 h 1136"/>
                  <a:gd name="T14" fmla="*/ 240 w 752"/>
                  <a:gd name="T15" fmla="*/ 0 h 1136"/>
                  <a:gd name="T16" fmla="*/ 0 60000 65536"/>
                  <a:gd name="T17" fmla="*/ 0 60000 65536"/>
                  <a:gd name="T18" fmla="*/ 0 60000 65536"/>
                  <a:gd name="T19" fmla="*/ 0 60000 65536"/>
                  <a:gd name="T20" fmla="*/ 0 60000 65536"/>
                  <a:gd name="T21" fmla="*/ 0 60000 65536"/>
                  <a:gd name="T22" fmla="*/ 0 60000 65536"/>
                  <a:gd name="T23" fmla="*/ 0 60000 65536"/>
                  <a:gd name="T24" fmla="*/ 0 w 752"/>
                  <a:gd name="T25" fmla="*/ 0 h 1136"/>
                  <a:gd name="T26" fmla="*/ 752 w 752"/>
                  <a:gd name="T27" fmla="*/ 1136 h 11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2" h="1136">
                    <a:moveTo>
                      <a:pt x="240" y="0"/>
                    </a:moveTo>
                    <a:lnTo>
                      <a:pt x="0" y="1008"/>
                    </a:lnTo>
                    <a:lnTo>
                      <a:pt x="528" y="1136"/>
                    </a:lnTo>
                    <a:lnTo>
                      <a:pt x="688" y="384"/>
                    </a:lnTo>
                    <a:lnTo>
                      <a:pt x="680" y="328"/>
                    </a:lnTo>
                    <a:lnTo>
                      <a:pt x="712" y="280"/>
                    </a:lnTo>
                    <a:lnTo>
                      <a:pt x="752" y="88"/>
                    </a:lnTo>
                    <a:lnTo>
                      <a:pt x="240" y="0"/>
                    </a:lnTo>
                    <a:close/>
                  </a:path>
                </a:pathLst>
              </a:custGeom>
              <a:solidFill>
                <a:schemeClr val="folHlink"/>
              </a:solidFill>
              <a:ln w="12700">
                <a:solidFill>
                  <a:schemeClr val="bg1"/>
                </a:solidFill>
                <a:round/>
                <a:headEnd/>
                <a:tailEnd/>
              </a:ln>
            </p:spPr>
            <p:txBody>
              <a:bodyPr wrap="none" lIns="0" tIns="0" rIns="0" bIns="0" anchor="ctr">
                <a:spAutoFit/>
              </a:bodyPr>
              <a:lstStyle/>
              <a:p>
                <a:endParaRPr lang="en-US"/>
              </a:p>
            </p:txBody>
          </p:sp>
          <p:sp>
            <p:nvSpPr>
              <p:cNvPr id="11386" name="Freeform 20"/>
              <p:cNvSpPr>
                <a:spLocks/>
              </p:cNvSpPr>
              <p:nvPr/>
            </p:nvSpPr>
            <p:spPr bwMode="auto">
              <a:xfrm>
                <a:off x="2608" y="1952"/>
                <a:ext cx="448" cy="192"/>
              </a:xfrm>
              <a:custGeom>
                <a:avLst/>
                <a:gdLst>
                  <a:gd name="T0" fmla="*/ 0 w 448"/>
                  <a:gd name="T1" fmla="*/ 8 h 192"/>
                  <a:gd name="T2" fmla="*/ 48 w 448"/>
                  <a:gd name="T3" fmla="*/ 136 h 192"/>
                  <a:gd name="T4" fmla="*/ 144 w 448"/>
                  <a:gd name="T5" fmla="*/ 136 h 192"/>
                  <a:gd name="T6" fmla="*/ 256 w 448"/>
                  <a:gd name="T7" fmla="*/ 152 h 192"/>
                  <a:gd name="T8" fmla="*/ 336 w 448"/>
                  <a:gd name="T9" fmla="*/ 192 h 192"/>
                  <a:gd name="T10" fmla="*/ 448 w 448"/>
                  <a:gd name="T11" fmla="*/ 120 h 192"/>
                  <a:gd name="T12" fmla="*/ 352 w 448"/>
                  <a:gd name="T13" fmla="*/ 48 h 192"/>
                  <a:gd name="T14" fmla="*/ 240 w 448"/>
                  <a:gd name="T15" fmla="*/ 24 h 192"/>
                  <a:gd name="T16" fmla="*/ 128 w 448"/>
                  <a:gd name="T17" fmla="*/ 0 h 192"/>
                  <a:gd name="T18" fmla="*/ 48 w 448"/>
                  <a:gd name="T19" fmla="*/ 0 h 192"/>
                  <a:gd name="T20" fmla="*/ 0 w 448"/>
                  <a:gd name="T21" fmla="*/ 8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8"/>
                  <a:gd name="T34" fmla="*/ 0 h 192"/>
                  <a:gd name="T35" fmla="*/ 448 w 448"/>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8" h="192">
                    <a:moveTo>
                      <a:pt x="0" y="8"/>
                    </a:moveTo>
                    <a:lnTo>
                      <a:pt x="48" y="136"/>
                    </a:lnTo>
                    <a:lnTo>
                      <a:pt x="144" y="136"/>
                    </a:lnTo>
                    <a:lnTo>
                      <a:pt x="256" y="152"/>
                    </a:lnTo>
                    <a:lnTo>
                      <a:pt x="336" y="192"/>
                    </a:lnTo>
                    <a:lnTo>
                      <a:pt x="448" y="120"/>
                    </a:lnTo>
                    <a:lnTo>
                      <a:pt x="352" y="48"/>
                    </a:lnTo>
                    <a:lnTo>
                      <a:pt x="240" y="24"/>
                    </a:lnTo>
                    <a:lnTo>
                      <a:pt x="128" y="0"/>
                    </a:lnTo>
                    <a:lnTo>
                      <a:pt x="48" y="0"/>
                    </a:lnTo>
                    <a:lnTo>
                      <a:pt x="0" y="8"/>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1387" name="Freeform 21"/>
              <p:cNvSpPr>
                <a:spLocks/>
              </p:cNvSpPr>
              <p:nvPr/>
            </p:nvSpPr>
            <p:spPr bwMode="auto">
              <a:xfrm>
                <a:off x="2464" y="2344"/>
                <a:ext cx="456" cy="304"/>
              </a:xfrm>
              <a:custGeom>
                <a:avLst/>
                <a:gdLst>
                  <a:gd name="T0" fmla="*/ 136 w 456"/>
                  <a:gd name="T1" fmla="*/ 0 h 304"/>
                  <a:gd name="T2" fmla="*/ 0 w 456"/>
                  <a:gd name="T3" fmla="*/ 184 h 304"/>
                  <a:gd name="T4" fmla="*/ 96 w 456"/>
                  <a:gd name="T5" fmla="*/ 256 h 304"/>
                  <a:gd name="T6" fmla="*/ 248 w 456"/>
                  <a:gd name="T7" fmla="*/ 296 h 304"/>
                  <a:gd name="T8" fmla="*/ 456 w 456"/>
                  <a:gd name="T9" fmla="*/ 304 h 304"/>
                  <a:gd name="T10" fmla="*/ 424 w 456"/>
                  <a:gd name="T11" fmla="*/ 56 h 304"/>
                  <a:gd name="T12" fmla="*/ 136 w 456"/>
                  <a:gd name="T13" fmla="*/ 0 h 304"/>
                  <a:gd name="T14" fmla="*/ 0 60000 65536"/>
                  <a:gd name="T15" fmla="*/ 0 60000 65536"/>
                  <a:gd name="T16" fmla="*/ 0 60000 65536"/>
                  <a:gd name="T17" fmla="*/ 0 60000 65536"/>
                  <a:gd name="T18" fmla="*/ 0 60000 65536"/>
                  <a:gd name="T19" fmla="*/ 0 60000 65536"/>
                  <a:gd name="T20" fmla="*/ 0 60000 65536"/>
                  <a:gd name="T21" fmla="*/ 0 w 456"/>
                  <a:gd name="T22" fmla="*/ 0 h 304"/>
                  <a:gd name="T23" fmla="*/ 456 w 456"/>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6" h="304">
                    <a:moveTo>
                      <a:pt x="136" y="0"/>
                    </a:moveTo>
                    <a:lnTo>
                      <a:pt x="0" y="184"/>
                    </a:lnTo>
                    <a:lnTo>
                      <a:pt x="96" y="256"/>
                    </a:lnTo>
                    <a:lnTo>
                      <a:pt x="248" y="296"/>
                    </a:lnTo>
                    <a:lnTo>
                      <a:pt x="456" y="304"/>
                    </a:lnTo>
                    <a:lnTo>
                      <a:pt x="424" y="56"/>
                    </a:lnTo>
                    <a:lnTo>
                      <a:pt x="136" y="0"/>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1388" name="Freeform 22"/>
              <p:cNvSpPr>
                <a:spLocks/>
              </p:cNvSpPr>
              <p:nvPr/>
            </p:nvSpPr>
            <p:spPr bwMode="auto">
              <a:xfrm>
                <a:off x="2904" y="2120"/>
                <a:ext cx="144" cy="368"/>
              </a:xfrm>
              <a:custGeom>
                <a:avLst/>
                <a:gdLst>
                  <a:gd name="T0" fmla="*/ 56 w 144"/>
                  <a:gd name="T1" fmla="*/ 72 h 368"/>
                  <a:gd name="T2" fmla="*/ 144 w 144"/>
                  <a:gd name="T3" fmla="*/ 0 h 368"/>
                  <a:gd name="T4" fmla="*/ 56 w 144"/>
                  <a:gd name="T5" fmla="*/ 368 h 368"/>
                  <a:gd name="T6" fmla="*/ 0 w 144"/>
                  <a:gd name="T7" fmla="*/ 280 h 368"/>
                  <a:gd name="T8" fmla="*/ 56 w 144"/>
                  <a:gd name="T9" fmla="*/ 72 h 368"/>
                  <a:gd name="T10" fmla="*/ 0 60000 65536"/>
                  <a:gd name="T11" fmla="*/ 0 60000 65536"/>
                  <a:gd name="T12" fmla="*/ 0 60000 65536"/>
                  <a:gd name="T13" fmla="*/ 0 60000 65536"/>
                  <a:gd name="T14" fmla="*/ 0 60000 65536"/>
                  <a:gd name="T15" fmla="*/ 0 w 144"/>
                  <a:gd name="T16" fmla="*/ 0 h 368"/>
                  <a:gd name="T17" fmla="*/ 144 w 144"/>
                  <a:gd name="T18" fmla="*/ 368 h 368"/>
                </a:gdLst>
                <a:ahLst/>
                <a:cxnLst>
                  <a:cxn ang="T10">
                    <a:pos x="T0" y="T1"/>
                  </a:cxn>
                  <a:cxn ang="T11">
                    <a:pos x="T2" y="T3"/>
                  </a:cxn>
                  <a:cxn ang="T12">
                    <a:pos x="T4" y="T5"/>
                  </a:cxn>
                  <a:cxn ang="T13">
                    <a:pos x="T6" y="T7"/>
                  </a:cxn>
                  <a:cxn ang="T14">
                    <a:pos x="T8" y="T9"/>
                  </a:cxn>
                </a:cxnLst>
                <a:rect l="T15" t="T16" r="T17" b="T18"/>
                <a:pathLst>
                  <a:path w="144" h="368">
                    <a:moveTo>
                      <a:pt x="56" y="72"/>
                    </a:moveTo>
                    <a:lnTo>
                      <a:pt x="144" y="0"/>
                    </a:lnTo>
                    <a:lnTo>
                      <a:pt x="56" y="368"/>
                    </a:lnTo>
                    <a:lnTo>
                      <a:pt x="0" y="280"/>
                    </a:lnTo>
                    <a:lnTo>
                      <a:pt x="56" y="72"/>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1389" name="Freeform 23"/>
              <p:cNvSpPr>
                <a:spLocks/>
              </p:cNvSpPr>
              <p:nvPr/>
            </p:nvSpPr>
            <p:spPr bwMode="auto">
              <a:xfrm>
                <a:off x="2504" y="2016"/>
                <a:ext cx="136" cy="376"/>
              </a:xfrm>
              <a:custGeom>
                <a:avLst/>
                <a:gdLst>
                  <a:gd name="T0" fmla="*/ 136 w 136"/>
                  <a:gd name="T1" fmla="*/ 104 h 376"/>
                  <a:gd name="T2" fmla="*/ 96 w 136"/>
                  <a:gd name="T3" fmla="*/ 312 h 376"/>
                  <a:gd name="T4" fmla="*/ 0 w 136"/>
                  <a:gd name="T5" fmla="*/ 376 h 376"/>
                  <a:gd name="T6" fmla="*/ 80 w 136"/>
                  <a:gd name="T7" fmla="*/ 0 h 376"/>
                  <a:gd name="T8" fmla="*/ 136 w 136"/>
                  <a:gd name="T9" fmla="*/ 104 h 376"/>
                  <a:gd name="T10" fmla="*/ 0 60000 65536"/>
                  <a:gd name="T11" fmla="*/ 0 60000 65536"/>
                  <a:gd name="T12" fmla="*/ 0 60000 65536"/>
                  <a:gd name="T13" fmla="*/ 0 60000 65536"/>
                  <a:gd name="T14" fmla="*/ 0 60000 65536"/>
                  <a:gd name="T15" fmla="*/ 0 w 136"/>
                  <a:gd name="T16" fmla="*/ 0 h 376"/>
                  <a:gd name="T17" fmla="*/ 136 w 136"/>
                  <a:gd name="T18" fmla="*/ 376 h 376"/>
                </a:gdLst>
                <a:ahLst/>
                <a:cxnLst>
                  <a:cxn ang="T10">
                    <a:pos x="T0" y="T1"/>
                  </a:cxn>
                  <a:cxn ang="T11">
                    <a:pos x="T2" y="T3"/>
                  </a:cxn>
                  <a:cxn ang="T12">
                    <a:pos x="T4" y="T5"/>
                  </a:cxn>
                  <a:cxn ang="T13">
                    <a:pos x="T6" y="T7"/>
                  </a:cxn>
                  <a:cxn ang="T14">
                    <a:pos x="T8" y="T9"/>
                  </a:cxn>
                </a:cxnLst>
                <a:rect l="T15" t="T16" r="T17" b="T18"/>
                <a:pathLst>
                  <a:path w="136" h="376">
                    <a:moveTo>
                      <a:pt x="136" y="104"/>
                    </a:moveTo>
                    <a:lnTo>
                      <a:pt x="96" y="312"/>
                    </a:lnTo>
                    <a:lnTo>
                      <a:pt x="0" y="376"/>
                    </a:lnTo>
                    <a:lnTo>
                      <a:pt x="80" y="0"/>
                    </a:lnTo>
                    <a:lnTo>
                      <a:pt x="136" y="104"/>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lIns="0" tIns="0" rIns="0" bIns="0" anchor="ctr">
                <a:spAutoFit/>
              </a:bodyPr>
              <a:lstStyle/>
              <a:p>
                <a:endParaRPr lang="en-US"/>
              </a:p>
            </p:txBody>
          </p:sp>
          <p:sp>
            <p:nvSpPr>
              <p:cNvPr id="11390" name="Line 24"/>
              <p:cNvSpPr>
                <a:spLocks noChangeShapeType="1"/>
              </p:cNvSpPr>
              <p:nvPr/>
            </p:nvSpPr>
            <p:spPr bwMode="auto">
              <a:xfrm flipV="1">
                <a:off x="2608" y="1680"/>
                <a:ext cx="136" cy="27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1391" name="Line 25"/>
              <p:cNvSpPr>
                <a:spLocks noChangeShapeType="1"/>
              </p:cNvSpPr>
              <p:nvPr/>
            </p:nvSpPr>
            <p:spPr bwMode="auto">
              <a:xfrm flipH="1" flipV="1">
                <a:off x="3048" y="1736"/>
                <a:ext cx="8" cy="32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nvGrpSpPr>
            <p:cNvPr id="11373" name="Group 26"/>
            <p:cNvGrpSpPr>
              <a:grpSpLocks/>
            </p:cNvGrpSpPr>
            <p:nvPr/>
          </p:nvGrpSpPr>
          <p:grpSpPr bwMode="auto">
            <a:xfrm rot="-6511945">
              <a:off x="2834" y="1842"/>
              <a:ext cx="518" cy="783"/>
              <a:chOff x="2400" y="1656"/>
              <a:chExt cx="752" cy="1136"/>
            </a:xfrm>
          </p:grpSpPr>
          <p:sp>
            <p:nvSpPr>
              <p:cNvPr id="11378" name="Freeform 27"/>
              <p:cNvSpPr>
                <a:spLocks/>
              </p:cNvSpPr>
              <p:nvPr/>
            </p:nvSpPr>
            <p:spPr bwMode="auto">
              <a:xfrm>
                <a:off x="2400" y="1656"/>
                <a:ext cx="752" cy="1136"/>
              </a:xfrm>
              <a:custGeom>
                <a:avLst/>
                <a:gdLst>
                  <a:gd name="T0" fmla="*/ 240 w 752"/>
                  <a:gd name="T1" fmla="*/ 0 h 1136"/>
                  <a:gd name="T2" fmla="*/ 0 w 752"/>
                  <a:gd name="T3" fmla="*/ 1008 h 1136"/>
                  <a:gd name="T4" fmla="*/ 528 w 752"/>
                  <a:gd name="T5" fmla="*/ 1136 h 1136"/>
                  <a:gd name="T6" fmla="*/ 688 w 752"/>
                  <a:gd name="T7" fmla="*/ 384 h 1136"/>
                  <a:gd name="T8" fmla="*/ 680 w 752"/>
                  <a:gd name="T9" fmla="*/ 328 h 1136"/>
                  <a:gd name="T10" fmla="*/ 712 w 752"/>
                  <a:gd name="T11" fmla="*/ 280 h 1136"/>
                  <a:gd name="T12" fmla="*/ 752 w 752"/>
                  <a:gd name="T13" fmla="*/ 88 h 1136"/>
                  <a:gd name="T14" fmla="*/ 240 w 752"/>
                  <a:gd name="T15" fmla="*/ 0 h 1136"/>
                  <a:gd name="T16" fmla="*/ 0 60000 65536"/>
                  <a:gd name="T17" fmla="*/ 0 60000 65536"/>
                  <a:gd name="T18" fmla="*/ 0 60000 65536"/>
                  <a:gd name="T19" fmla="*/ 0 60000 65536"/>
                  <a:gd name="T20" fmla="*/ 0 60000 65536"/>
                  <a:gd name="T21" fmla="*/ 0 60000 65536"/>
                  <a:gd name="T22" fmla="*/ 0 60000 65536"/>
                  <a:gd name="T23" fmla="*/ 0 60000 65536"/>
                  <a:gd name="T24" fmla="*/ 0 w 752"/>
                  <a:gd name="T25" fmla="*/ 0 h 1136"/>
                  <a:gd name="T26" fmla="*/ 752 w 752"/>
                  <a:gd name="T27" fmla="*/ 1136 h 11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2" h="1136">
                    <a:moveTo>
                      <a:pt x="240" y="0"/>
                    </a:moveTo>
                    <a:lnTo>
                      <a:pt x="0" y="1008"/>
                    </a:lnTo>
                    <a:lnTo>
                      <a:pt x="528" y="1136"/>
                    </a:lnTo>
                    <a:lnTo>
                      <a:pt x="688" y="384"/>
                    </a:lnTo>
                    <a:lnTo>
                      <a:pt x="680" y="328"/>
                    </a:lnTo>
                    <a:lnTo>
                      <a:pt x="712" y="280"/>
                    </a:lnTo>
                    <a:lnTo>
                      <a:pt x="752" y="88"/>
                    </a:lnTo>
                    <a:lnTo>
                      <a:pt x="240" y="0"/>
                    </a:lnTo>
                    <a:close/>
                  </a:path>
                </a:pathLst>
              </a:custGeom>
              <a:solidFill>
                <a:schemeClr val="tx1"/>
              </a:solidFill>
              <a:ln w="12700">
                <a:solidFill>
                  <a:schemeClr val="bg1"/>
                </a:solidFill>
                <a:round/>
                <a:headEnd/>
                <a:tailEnd/>
              </a:ln>
            </p:spPr>
            <p:txBody>
              <a:bodyPr wrap="none" lIns="0" tIns="0" rIns="0" bIns="0" anchor="ctr">
                <a:spAutoFit/>
              </a:bodyPr>
              <a:lstStyle/>
              <a:p>
                <a:endParaRPr lang="en-US"/>
              </a:p>
            </p:txBody>
          </p:sp>
          <p:sp>
            <p:nvSpPr>
              <p:cNvPr id="11379" name="Freeform 28"/>
              <p:cNvSpPr>
                <a:spLocks/>
              </p:cNvSpPr>
              <p:nvPr/>
            </p:nvSpPr>
            <p:spPr bwMode="auto">
              <a:xfrm>
                <a:off x="2608" y="1952"/>
                <a:ext cx="448" cy="192"/>
              </a:xfrm>
              <a:custGeom>
                <a:avLst/>
                <a:gdLst>
                  <a:gd name="T0" fmla="*/ 0 w 448"/>
                  <a:gd name="T1" fmla="*/ 8 h 192"/>
                  <a:gd name="T2" fmla="*/ 48 w 448"/>
                  <a:gd name="T3" fmla="*/ 136 h 192"/>
                  <a:gd name="T4" fmla="*/ 144 w 448"/>
                  <a:gd name="T5" fmla="*/ 136 h 192"/>
                  <a:gd name="T6" fmla="*/ 256 w 448"/>
                  <a:gd name="T7" fmla="*/ 152 h 192"/>
                  <a:gd name="T8" fmla="*/ 336 w 448"/>
                  <a:gd name="T9" fmla="*/ 192 h 192"/>
                  <a:gd name="T10" fmla="*/ 448 w 448"/>
                  <a:gd name="T11" fmla="*/ 120 h 192"/>
                  <a:gd name="T12" fmla="*/ 352 w 448"/>
                  <a:gd name="T13" fmla="*/ 48 h 192"/>
                  <a:gd name="T14" fmla="*/ 240 w 448"/>
                  <a:gd name="T15" fmla="*/ 24 h 192"/>
                  <a:gd name="T16" fmla="*/ 128 w 448"/>
                  <a:gd name="T17" fmla="*/ 0 h 192"/>
                  <a:gd name="T18" fmla="*/ 48 w 448"/>
                  <a:gd name="T19" fmla="*/ 0 h 192"/>
                  <a:gd name="T20" fmla="*/ 0 w 448"/>
                  <a:gd name="T21" fmla="*/ 8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8"/>
                  <a:gd name="T34" fmla="*/ 0 h 192"/>
                  <a:gd name="T35" fmla="*/ 448 w 448"/>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8" h="192">
                    <a:moveTo>
                      <a:pt x="0" y="8"/>
                    </a:moveTo>
                    <a:lnTo>
                      <a:pt x="48" y="136"/>
                    </a:lnTo>
                    <a:lnTo>
                      <a:pt x="144" y="136"/>
                    </a:lnTo>
                    <a:lnTo>
                      <a:pt x="256" y="152"/>
                    </a:lnTo>
                    <a:lnTo>
                      <a:pt x="336" y="192"/>
                    </a:lnTo>
                    <a:lnTo>
                      <a:pt x="448" y="120"/>
                    </a:lnTo>
                    <a:lnTo>
                      <a:pt x="352" y="48"/>
                    </a:lnTo>
                    <a:lnTo>
                      <a:pt x="240" y="24"/>
                    </a:lnTo>
                    <a:lnTo>
                      <a:pt x="128" y="0"/>
                    </a:lnTo>
                    <a:lnTo>
                      <a:pt x="48" y="0"/>
                    </a:lnTo>
                    <a:lnTo>
                      <a:pt x="0" y="8"/>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1380" name="Freeform 29"/>
              <p:cNvSpPr>
                <a:spLocks/>
              </p:cNvSpPr>
              <p:nvPr/>
            </p:nvSpPr>
            <p:spPr bwMode="auto">
              <a:xfrm>
                <a:off x="2464" y="2344"/>
                <a:ext cx="456" cy="304"/>
              </a:xfrm>
              <a:custGeom>
                <a:avLst/>
                <a:gdLst>
                  <a:gd name="T0" fmla="*/ 136 w 456"/>
                  <a:gd name="T1" fmla="*/ 0 h 304"/>
                  <a:gd name="T2" fmla="*/ 0 w 456"/>
                  <a:gd name="T3" fmla="*/ 184 h 304"/>
                  <a:gd name="T4" fmla="*/ 96 w 456"/>
                  <a:gd name="T5" fmla="*/ 256 h 304"/>
                  <a:gd name="T6" fmla="*/ 248 w 456"/>
                  <a:gd name="T7" fmla="*/ 296 h 304"/>
                  <a:gd name="T8" fmla="*/ 456 w 456"/>
                  <a:gd name="T9" fmla="*/ 304 h 304"/>
                  <a:gd name="T10" fmla="*/ 424 w 456"/>
                  <a:gd name="T11" fmla="*/ 56 h 304"/>
                  <a:gd name="T12" fmla="*/ 136 w 456"/>
                  <a:gd name="T13" fmla="*/ 0 h 304"/>
                  <a:gd name="T14" fmla="*/ 0 60000 65536"/>
                  <a:gd name="T15" fmla="*/ 0 60000 65536"/>
                  <a:gd name="T16" fmla="*/ 0 60000 65536"/>
                  <a:gd name="T17" fmla="*/ 0 60000 65536"/>
                  <a:gd name="T18" fmla="*/ 0 60000 65536"/>
                  <a:gd name="T19" fmla="*/ 0 60000 65536"/>
                  <a:gd name="T20" fmla="*/ 0 60000 65536"/>
                  <a:gd name="T21" fmla="*/ 0 w 456"/>
                  <a:gd name="T22" fmla="*/ 0 h 304"/>
                  <a:gd name="T23" fmla="*/ 456 w 456"/>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6" h="304">
                    <a:moveTo>
                      <a:pt x="136" y="0"/>
                    </a:moveTo>
                    <a:lnTo>
                      <a:pt x="0" y="184"/>
                    </a:lnTo>
                    <a:lnTo>
                      <a:pt x="96" y="256"/>
                    </a:lnTo>
                    <a:lnTo>
                      <a:pt x="248" y="296"/>
                    </a:lnTo>
                    <a:lnTo>
                      <a:pt x="456" y="304"/>
                    </a:lnTo>
                    <a:lnTo>
                      <a:pt x="424" y="56"/>
                    </a:lnTo>
                    <a:lnTo>
                      <a:pt x="136" y="0"/>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1381" name="Freeform 30"/>
              <p:cNvSpPr>
                <a:spLocks/>
              </p:cNvSpPr>
              <p:nvPr/>
            </p:nvSpPr>
            <p:spPr bwMode="auto">
              <a:xfrm>
                <a:off x="2904" y="2120"/>
                <a:ext cx="144" cy="368"/>
              </a:xfrm>
              <a:custGeom>
                <a:avLst/>
                <a:gdLst>
                  <a:gd name="T0" fmla="*/ 56 w 144"/>
                  <a:gd name="T1" fmla="*/ 72 h 368"/>
                  <a:gd name="T2" fmla="*/ 144 w 144"/>
                  <a:gd name="T3" fmla="*/ 0 h 368"/>
                  <a:gd name="T4" fmla="*/ 56 w 144"/>
                  <a:gd name="T5" fmla="*/ 368 h 368"/>
                  <a:gd name="T6" fmla="*/ 0 w 144"/>
                  <a:gd name="T7" fmla="*/ 280 h 368"/>
                  <a:gd name="T8" fmla="*/ 56 w 144"/>
                  <a:gd name="T9" fmla="*/ 72 h 368"/>
                  <a:gd name="T10" fmla="*/ 0 60000 65536"/>
                  <a:gd name="T11" fmla="*/ 0 60000 65536"/>
                  <a:gd name="T12" fmla="*/ 0 60000 65536"/>
                  <a:gd name="T13" fmla="*/ 0 60000 65536"/>
                  <a:gd name="T14" fmla="*/ 0 60000 65536"/>
                  <a:gd name="T15" fmla="*/ 0 w 144"/>
                  <a:gd name="T16" fmla="*/ 0 h 368"/>
                  <a:gd name="T17" fmla="*/ 144 w 144"/>
                  <a:gd name="T18" fmla="*/ 368 h 368"/>
                </a:gdLst>
                <a:ahLst/>
                <a:cxnLst>
                  <a:cxn ang="T10">
                    <a:pos x="T0" y="T1"/>
                  </a:cxn>
                  <a:cxn ang="T11">
                    <a:pos x="T2" y="T3"/>
                  </a:cxn>
                  <a:cxn ang="T12">
                    <a:pos x="T4" y="T5"/>
                  </a:cxn>
                  <a:cxn ang="T13">
                    <a:pos x="T6" y="T7"/>
                  </a:cxn>
                  <a:cxn ang="T14">
                    <a:pos x="T8" y="T9"/>
                  </a:cxn>
                </a:cxnLst>
                <a:rect l="T15" t="T16" r="T17" b="T18"/>
                <a:pathLst>
                  <a:path w="144" h="368">
                    <a:moveTo>
                      <a:pt x="56" y="72"/>
                    </a:moveTo>
                    <a:lnTo>
                      <a:pt x="144" y="0"/>
                    </a:lnTo>
                    <a:lnTo>
                      <a:pt x="56" y="368"/>
                    </a:lnTo>
                    <a:lnTo>
                      <a:pt x="0" y="280"/>
                    </a:lnTo>
                    <a:lnTo>
                      <a:pt x="56" y="72"/>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1382" name="Freeform 31"/>
              <p:cNvSpPr>
                <a:spLocks/>
              </p:cNvSpPr>
              <p:nvPr/>
            </p:nvSpPr>
            <p:spPr bwMode="auto">
              <a:xfrm>
                <a:off x="2504" y="2016"/>
                <a:ext cx="136" cy="376"/>
              </a:xfrm>
              <a:custGeom>
                <a:avLst/>
                <a:gdLst>
                  <a:gd name="T0" fmla="*/ 136 w 136"/>
                  <a:gd name="T1" fmla="*/ 104 h 376"/>
                  <a:gd name="T2" fmla="*/ 96 w 136"/>
                  <a:gd name="T3" fmla="*/ 312 h 376"/>
                  <a:gd name="T4" fmla="*/ 0 w 136"/>
                  <a:gd name="T5" fmla="*/ 376 h 376"/>
                  <a:gd name="T6" fmla="*/ 80 w 136"/>
                  <a:gd name="T7" fmla="*/ 0 h 376"/>
                  <a:gd name="T8" fmla="*/ 136 w 136"/>
                  <a:gd name="T9" fmla="*/ 104 h 376"/>
                  <a:gd name="T10" fmla="*/ 0 60000 65536"/>
                  <a:gd name="T11" fmla="*/ 0 60000 65536"/>
                  <a:gd name="T12" fmla="*/ 0 60000 65536"/>
                  <a:gd name="T13" fmla="*/ 0 60000 65536"/>
                  <a:gd name="T14" fmla="*/ 0 60000 65536"/>
                  <a:gd name="T15" fmla="*/ 0 w 136"/>
                  <a:gd name="T16" fmla="*/ 0 h 376"/>
                  <a:gd name="T17" fmla="*/ 136 w 136"/>
                  <a:gd name="T18" fmla="*/ 376 h 376"/>
                </a:gdLst>
                <a:ahLst/>
                <a:cxnLst>
                  <a:cxn ang="T10">
                    <a:pos x="T0" y="T1"/>
                  </a:cxn>
                  <a:cxn ang="T11">
                    <a:pos x="T2" y="T3"/>
                  </a:cxn>
                  <a:cxn ang="T12">
                    <a:pos x="T4" y="T5"/>
                  </a:cxn>
                  <a:cxn ang="T13">
                    <a:pos x="T6" y="T7"/>
                  </a:cxn>
                  <a:cxn ang="T14">
                    <a:pos x="T8" y="T9"/>
                  </a:cxn>
                </a:cxnLst>
                <a:rect l="T15" t="T16" r="T17" b="T18"/>
                <a:pathLst>
                  <a:path w="136" h="376">
                    <a:moveTo>
                      <a:pt x="136" y="104"/>
                    </a:moveTo>
                    <a:lnTo>
                      <a:pt x="96" y="312"/>
                    </a:lnTo>
                    <a:lnTo>
                      <a:pt x="0" y="376"/>
                    </a:lnTo>
                    <a:lnTo>
                      <a:pt x="80" y="0"/>
                    </a:lnTo>
                    <a:lnTo>
                      <a:pt x="136" y="104"/>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1383" name="Line 32"/>
              <p:cNvSpPr>
                <a:spLocks noChangeShapeType="1"/>
              </p:cNvSpPr>
              <p:nvPr/>
            </p:nvSpPr>
            <p:spPr bwMode="auto">
              <a:xfrm flipV="1">
                <a:off x="2608" y="1680"/>
                <a:ext cx="136" cy="27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1384" name="Line 33"/>
              <p:cNvSpPr>
                <a:spLocks noChangeShapeType="1"/>
              </p:cNvSpPr>
              <p:nvPr/>
            </p:nvSpPr>
            <p:spPr bwMode="auto">
              <a:xfrm flipH="1" flipV="1">
                <a:off x="3048" y="1736"/>
                <a:ext cx="8" cy="32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sp>
          <p:nvSpPr>
            <p:cNvPr id="11374" name="Freeform 34"/>
            <p:cNvSpPr>
              <a:spLocks/>
            </p:cNvSpPr>
            <p:nvPr/>
          </p:nvSpPr>
          <p:spPr bwMode="auto">
            <a:xfrm>
              <a:off x="2689" y="2097"/>
              <a:ext cx="62" cy="351"/>
            </a:xfrm>
            <a:custGeom>
              <a:avLst/>
              <a:gdLst>
                <a:gd name="T0" fmla="*/ 3 w 168"/>
                <a:gd name="T1" fmla="*/ 18 h 944"/>
                <a:gd name="T2" fmla="*/ 0 w 168"/>
                <a:gd name="T3" fmla="*/ 0 h 944"/>
                <a:gd name="T4" fmla="*/ 0 w 168"/>
                <a:gd name="T5" fmla="*/ 1 h 944"/>
                <a:gd name="T6" fmla="*/ 2 w 168"/>
                <a:gd name="T7" fmla="*/ 17 h 944"/>
                <a:gd name="T8" fmla="*/ 3 w 168"/>
                <a:gd name="T9" fmla="*/ 18 h 944"/>
                <a:gd name="T10" fmla="*/ 0 60000 65536"/>
                <a:gd name="T11" fmla="*/ 0 60000 65536"/>
                <a:gd name="T12" fmla="*/ 0 60000 65536"/>
                <a:gd name="T13" fmla="*/ 0 60000 65536"/>
                <a:gd name="T14" fmla="*/ 0 60000 65536"/>
                <a:gd name="T15" fmla="*/ 0 w 168"/>
                <a:gd name="T16" fmla="*/ 0 h 944"/>
                <a:gd name="T17" fmla="*/ 168 w 168"/>
                <a:gd name="T18" fmla="*/ 944 h 944"/>
              </a:gdLst>
              <a:ahLst/>
              <a:cxnLst>
                <a:cxn ang="T10">
                  <a:pos x="T0" y="T1"/>
                </a:cxn>
                <a:cxn ang="T11">
                  <a:pos x="T2" y="T3"/>
                </a:cxn>
                <a:cxn ang="T12">
                  <a:pos x="T4" y="T5"/>
                </a:cxn>
                <a:cxn ang="T13">
                  <a:pos x="T6" y="T7"/>
                </a:cxn>
                <a:cxn ang="T14">
                  <a:pos x="T8" y="T9"/>
                </a:cxn>
              </a:cxnLst>
              <a:rect l="T15" t="T16" r="T17" b="T18"/>
              <a:pathLst>
                <a:path w="168" h="944">
                  <a:moveTo>
                    <a:pt x="168" y="944"/>
                  </a:moveTo>
                  <a:lnTo>
                    <a:pt x="24" y="0"/>
                  </a:lnTo>
                  <a:lnTo>
                    <a:pt x="0" y="48"/>
                  </a:lnTo>
                  <a:lnTo>
                    <a:pt x="128" y="920"/>
                  </a:lnTo>
                  <a:lnTo>
                    <a:pt x="168" y="944"/>
                  </a:lnTo>
                  <a:close/>
                </a:path>
              </a:pathLst>
            </a:custGeom>
            <a:solidFill>
              <a:srgbClr val="B2B2B2"/>
            </a:solidFill>
            <a:ln w="12700">
              <a:solidFill>
                <a:schemeClr val="bg1"/>
              </a:solidFill>
              <a:round/>
              <a:headEnd/>
              <a:tailEnd/>
            </a:ln>
          </p:spPr>
          <p:txBody>
            <a:bodyPr lIns="0" tIns="0" rIns="0" bIns="0" anchor="ctr">
              <a:spAutoFit/>
            </a:bodyPr>
            <a:lstStyle/>
            <a:p>
              <a:endParaRPr lang="en-US"/>
            </a:p>
          </p:txBody>
        </p:sp>
        <p:sp>
          <p:nvSpPr>
            <p:cNvPr id="11375" name="Freeform 35"/>
            <p:cNvSpPr>
              <a:spLocks/>
            </p:cNvSpPr>
            <p:nvPr/>
          </p:nvSpPr>
          <p:spPr bwMode="auto">
            <a:xfrm>
              <a:off x="2382" y="1853"/>
              <a:ext cx="354" cy="78"/>
            </a:xfrm>
            <a:custGeom>
              <a:avLst/>
              <a:gdLst>
                <a:gd name="T0" fmla="*/ 0 w 952"/>
                <a:gd name="T1" fmla="*/ 1 h 208"/>
                <a:gd name="T2" fmla="*/ 1 w 952"/>
                <a:gd name="T3" fmla="*/ 0 h 208"/>
                <a:gd name="T4" fmla="*/ 18 w 952"/>
                <a:gd name="T5" fmla="*/ 3 h 208"/>
                <a:gd name="T6" fmla="*/ 18 w 952"/>
                <a:gd name="T7" fmla="*/ 4 h 208"/>
                <a:gd name="T8" fmla="*/ 0 w 952"/>
                <a:gd name="T9" fmla="*/ 1 h 208"/>
                <a:gd name="T10" fmla="*/ 0 60000 65536"/>
                <a:gd name="T11" fmla="*/ 0 60000 65536"/>
                <a:gd name="T12" fmla="*/ 0 60000 65536"/>
                <a:gd name="T13" fmla="*/ 0 60000 65536"/>
                <a:gd name="T14" fmla="*/ 0 60000 65536"/>
                <a:gd name="T15" fmla="*/ 0 w 952"/>
                <a:gd name="T16" fmla="*/ 0 h 208"/>
                <a:gd name="T17" fmla="*/ 952 w 952"/>
                <a:gd name="T18" fmla="*/ 208 h 208"/>
              </a:gdLst>
              <a:ahLst/>
              <a:cxnLst>
                <a:cxn ang="T10">
                  <a:pos x="T0" y="T1"/>
                </a:cxn>
                <a:cxn ang="T11">
                  <a:pos x="T2" y="T3"/>
                </a:cxn>
                <a:cxn ang="T12">
                  <a:pos x="T4" y="T5"/>
                </a:cxn>
                <a:cxn ang="T13">
                  <a:pos x="T6" y="T7"/>
                </a:cxn>
                <a:cxn ang="T14">
                  <a:pos x="T8" y="T9"/>
                </a:cxn>
              </a:cxnLst>
              <a:rect l="T15" t="T16" r="T17" b="T18"/>
              <a:pathLst>
                <a:path w="952" h="208">
                  <a:moveTo>
                    <a:pt x="0" y="40"/>
                  </a:moveTo>
                  <a:lnTo>
                    <a:pt x="88" y="0"/>
                  </a:lnTo>
                  <a:lnTo>
                    <a:pt x="936" y="160"/>
                  </a:lnTo>
                  <a:lnTo>
                    <a:pt x="952" y="208"/>
                  </a:lnTo>
                  <a:lnTo>
                    <a:pt x="0" y="4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11376" name="Rectangle 36"/>
            <p:cNvSpPr>
              <a:spLocks noChangeArrowheads="1"/>
            </p:cNvSpPr>
            <p:nvPr/>
          </p:nvSpPr>
          <p:spPr bwMode="auto">
            <a:xfrm>
              <a:off x="2124" y="2018"/>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11377" name="Rectangle 37"/>
            <p:cNvSpPr>
              <a:spLocks noChangeArrowheads="1"/>
            </p:cNvSpPr>
            <p:nvPr/>
          </p:nvSpPr>
          <p:spPr bwMode="auto">
            <a:xfrm>
              <a:off x="2124" y="2426"/>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grpSp>
      <p:grpSp>
        <p:nvGrpSpPr>
          <p:cNvPr id="11270" name="Group 38"/>
          <p:cNvGrpSpPr>
            <a:grpSpLocks/>
          </p:cNvGrpSpPr>
          <p:nvPr/>
        </p:nvGrpSpPr>
        <p:grpSpPr bwMode="auto">
          <a:xfrm>
            <a:off x="4146550" y="960438"/>
            <a:ext cx="760413" cy="857250"/>
            <a:chOff x="2324" y="435"/>
            <a:chExt cx="933" cy="1052"/>
          </a:xfrm>
        </p:grpSpPr>
        <p:sp>
          <p:nvSpPr>
            <p:cNvPr id="11350" name="AutoShape 39"/>
            <p:cNvSpPr>
              <a:spLocks noChangeArrowheads="1"/>
            </p:cNvSpPr>
            <p:nvPr/>
          </p:nvSpPr>
          <p:spPr bwMode="auto">
            <a:xfrm rot="-5400000">
              <a:off x="2265" y="494"/>
              <a:ext cx="1052" cy="933"/>
            </a:xfrm>
            <a:prstGeom prst="foldedCorner">
              <a:avLst>
                <a:gd name="adj" fmla="val 20287"/>
              </a:avLst>
            </a:prstGeom>
            <a:solidFill>
              <a:srgbClr val="FFFFCC"/>
            </a:solidFill>
            <a:ln w="12700">
              <a:solidFill>
                <a:schemeClr val="bg1"/>
              </a:solidFill>
              <a:round/>
              <a:headEnd/>
              <a:tailEnd/>
            </a:ln>
          </p:spPr>
          <p:txBody>
            <a:bodyPr lIns="0" tIns="0" rIns="0" bIns="0" anchor="ctr">
              <a:spAutoFit/>
            </a:bodyPr>
            <a:lstStyle/>
            <a:p>
              <a:endParaRPr lang="en-US"/>
            </a:p>
          </p:txBody>
        </p:sp>
        <p:sp>
          <p:nvSpPr>
            <p:cNvPr id="11351" name="Freeform 40"/>
            <p:cNvSpPr>
              <a:spLocks/>
            </p:cNvSpPr>
            <p:nvPr/>
          </p:nvSpPr>
          <p:spPr bwMode="auto">
            <a:xfrm>
              <a:off x="2442" y="487"/>
              <a:ext cx="229" cy="294"/>
            </a:xfrm>
            <a:custGeom>
              <a:avLst/>
              <a:gdLst>
                <a:gd name="T0" fmla="*/ 1 w 1052"/>
                <a:gd name="T1" fmla="*/ 3 h 1352"/>
                <a:gd name="T2" fmla="*/ 1 w 1052"/>
                <a:gd name="T3" fmla="*/ 3 h 1352"/>
                <a:gd name="T4" fmla="*/ 0 w 1052"/>
                <a:gd name="T5" fmla="*/ 2 h 1352"/>
                <a:gd name="T6" fmla="*/ 0 w 1052"/>
                <a:gd name="T7" fmla="*/ 1 h 1352"/>
                <a:gd name="T8" fmla="*/ 0 w 1052"/>
                <a:gd name="T9" fmla="*/ 1 h 1352"/>
                <a:gd name="T10" fmla="*/ 0 w 1052"/>
                <a:gd name="T11" fmla="*/ 0 h 1352"/>
                <a:gd name="T12" fmla="*/ 0 w 1052"/>
                <a:gd name="T13" fmla="*/ 0 h 1352"/>
                <a:gd name="T14" fmla="*/ 1 w 1052"/>
                <a:gd name="T15" fmla="*/ 0 h 1352"/>
                <a:gd name="T16" fmla="*/ 1 w 1052"/>
                <a:gd name="T17" fmla="*/ 0 h 1352"/>
                <a:gd name="T18" fmla="*/ 1 w 1052"/>
                <a:gd name="T19" fmla="*/ 0 h 1352"/>
                <a:gd name="T20" fmla="*/ 2 w 1052"/>
                <a:gd name="T21" fmla="*/ 0 h 1352"/>
                <a:gd name="T22" fmla="*/ 2 w 1052"/>
                <a:gd name="T23" fmla="*/ 0 h 1352"/>
                <a:gd name="T24" fmla="*/ 2 w 1052"/>
                <a:gd name="T25" fmla="*/ 0 h 1352"/>
                <a:gd name="T26" fmla="*/ 2 w 1052"/>
                <a:gd name="T27" fmla="*/ 1 h 1352"/>
                <a:gd name="T28" fmla="*/ 2 w 1052"/>
                <a:gd name="T29" fmla="*/ 2 h 1352"/>
                <a:gd name="T30" fmla="*/ 2 w 1052"/>
                <a:gd name="T31" fmla="*/ 2 h 1352"/>
                <a:gd name="T32" fmla="*/ 2 w 1052"/>
                <a:gd name="T33" fmla="*/ 3 h 1352"/>
                <a:gd name="T34" fmla="*/ 1 w 1052"/>
                <a:gd name="T35" fmla="*/ 3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sp>
          <p:nvSpPr>
            <p:cNvPr id="11352" name="Freeform 41"/>
            <p:cNvSpPr>
              <a:spLocks/>
            </p:cNvSpPr>
            <p:nvPr/>
          </p:nvSpPr>
          <p:spPr bwMode="auto">
            <a:xfrm>
              <a:off x="2442" y="818"/>
              <a:ext cx="229" cy="294"/>
            </a:xfrm>
            <a:custGeom>
              <a:avLst/>
              <a:gdLst>
                <a:gd name="T0" fmla="*/ 1 w 1052"/>
                <a:gd name="T1" fmla="*/ 3 h 1352"/>
                <a:gd name="T2" fmla="*/ 1 w 1052"/>
                <a:gd name="T3" fmla="*/ 3 h 1352"/>
                <a:gd name="T4" fmla="*/ 0 w 1052"/>
                <a:gd name="T5" fmla="*/ 2 h 1352"/>
                <a:gd name="T6" fmla="*/ 0 w 1052"/>
                <a:gd name="T7" fmla="*/ 1 h 1352"/>
                <a:gd name="T8" fmla="*/ 0 w 1052"/>
                <a:gd name="T9" fmla="*/ 1 h 1352"/>
                <a:gd name="T10" fmla="*/ 0 w 1052"/>
                <a:gd name="T11" fmla="*/ 0 h 1352"/>
                <a:gd name="T12" fmla="*/ 0 w 1052"/>
                <a:gd name="T13" fmla="*/ 0 h 1352"/>
                <a:gd name="T14" fmla="*/ 1 w 1052"/>
                <a:gd name="T15" fmla="*/ 0 h 1352"/>
                <a:gd name="T16" fmla="*/ 1 w 1052"/>
                <a:gd name="T17" fmla="*/ 0 h 1352"/>
                <a:gd name="T18" fmla="*/ 1 w 1052"/>
                <a:gd name="T19" fmla="*/ 0 h 1352"/>
                <a:gd name="T20" fmla="*/ 2 w 1052"/>
                <a:gd name="T21" fmla="*/ 0 h 1352"/>
                <a:gd name="T22" fmla="*/ 2 w 1052"/>
                <a:gd name="T23" fmla="*/ 0 h 1352"/>
                <a:gd name="T24" fmla="*/ 2 w 1052"/>
                <a:gd name="T25" fmla="*/ 0 h 1352"/>
                <a:gd name="T26" fmla="*/ 2 w 1052"/>
                <a:gd name="T27" fmla="*/ 1 h 1352"/>
                <a:gd name="T28" fmla="*/ 2 w 1052"/>
                <a:gd name="T29" fmla="*/ 2 h 1352"/>
                <a:gd name="T30" fmla="*/ 2 w 1052"/>
                <a:gd name="T31" fmla="*/ 2 h 1352"/>
                <a:gd name="T32" fmla="*/ 2 w 1052"/>
                <a:gd name="T33" fmla="*/ 3 h 1352"/>
                <a:gd name="T34" fmla="*/ 1 w 1052"/>
                <a:gd name="T35" fmla="*/ 3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sp>
          <p:nvSpPr>
            <p:cNvPr id="11353" name="Freeform 42"/>
            <p:cNvSpPr>
              <a:spLocks/>
            </p:cNvSpPr>
            <p:nvPr/>
          </p:nvSpPr>
          <p:spPr bwMode="auto">
            <a:xfrm>
              <a:off x="2442" y="1150"/>
              <a:ext cx="229" cy="294"/>
            </a:xfrm>
            <a:custGeom>
              <a:avLst/>
              <a:gdLst>
                <a:gd name="T0" fmla="*/ 1 w 1052"/>
                <a:gd name="T1" fmla="*/ 3 h 1352"/>
                <a:gd name="T2" fmla="*/ 1 w 1052"/>
                <a:gd name="T3" fmla="*/ 3 h 1352"/>
                <a:gd name="T4" fmla="*/ 0 w 1052"/>
                <a:gd name="T5" fmla="*/ 2 h 1352"/>
                <a:gd name="T6" fmla="*/ 0 w 1052"/>
                <a:gd name="T7" fmla="*/ 1 h 1352"/>
                <a:gd name="T8" fmla="*/ 0 w 1052"/>
                <a:gd name="T9" fmla="*/ 1 h 1352"/>
                <a:gd name="T10" fmla="*/ 0 w 1052"/>
                <a:gd name="T11" fmla="*/ 0 h 1352"/>
                <a:gd name="T12" fmla="*/ 0 w 1052"/>
                <a:gd name="T13" fmla="*/ 0 h 1352"/>
                <a:gd name="T14" fmla="*/ 1 w 1052"/>
                <a:gd name="T15" fmla="*/ 0 h 1352"/>
                <a:gd name="T16" fmla="*/ 1 w 1052"/>
                <a:gd name="T17" fmla="*/ 0 h 1352"/>
                <a:gd name="T18" fmla="*/ 1 w 1052"/>
                <a:gd name="T19" fmla="*/ 0 h 1352"/>
                <a:gd name="T20" fmla="*/ 2 w 1052"/>
                <a:gd name="T21" fmla="*/ 0 h 1352"/>
                <a:gd name="T22" fmla="*/ 2 w 1052"/>
                <a:gd name="T23" fmla="*/ 0 h 1352"/>
                <a:gd name="T24" fmla="*/ 2 w 1052"/>
                <a:gd name="T25" fmla="*/ 0 h 1352"/>
                <a:gd name="T26" fmla="*/ 2 w 1052"/>
                <a:gd name="T27" fmla="*/ 1 h 1352"/>
                <a:gd name="T28" fmla="*/ 2 w 1052"/>
                <a:gd name="T29" fmla="*/ 2 h 1352"/>
                <a:gd name="T30" fmla="*/ 2 w 1052"/>
                <a:gd name="T31" fmla="*/ 2 h 1352"/>
                <a:gd name="T32" fmla="*/ 2 w 1052"/>
                <a:gd name="T33" fmla="*/ 3 h 1352"/>
                <a:gd name="T34" fmla="*/ 1 w 1052"/>
                <a:gd name="T35" fmla="*/ 3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grpSp>
          <p:nvGrpSpPr>
            <p:cNvPr id="11354" name="Group 43"/>
            <p:cNvGrpSpPr>
              <a:grpSpLocks/>
            </p:cNvGrpSpPr>
            <p:nvPr/>
          </p:nvGrpSpPr>
          <p:grpSpPr bwMode="auto">
            <a:xfrm>
              <a:off x="2889" y="957"/>
              <a:ext cx="348" cy="510"/>
              <a:chOff x="2784" y="3210"/>
              <a:chExt cx="523" cy="772"/>
            </a:xfrm>
          </p:grpSpPr>
          <p:sp>
            <p:nvSpPr>
              <p:cNvPr id="11355" name="AutoShape 44"/>
              <p:cNvSpPr>
                <a:spLocks noChangeArrowheads="1"/>
              </p:cNvSpPr>
              <p:nvPr/>
            </p:nvSpPr>
            <p:spPr bwMode="auto">
              <a:xfrm rot="16736225" flipH="1">
                <a:off x="2714" y="3670"/>
                <a:ext cx="487" cy="138"/>
              </a:xfrm>
              <a:prstGeom prst="parallelogram">
                <a:avLst>
                  <a:gd name="adj" fmla="val 88225"/>
                </a:avLst>
              </a:prstGeom>
              <a:solidFill>
                <a:srgbClr val="00CC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spAutoFit/>
              </a:bodyPr>
              <a:lstStyle/>
              <a:p>
                <a:endParaRPr lang="en-US"/>
              </a:p>
            </p:txBody>
          </p:sp>
          <p:sp>
            <p:nvSpPr>
              <p:cNvPr id="11356" name="AutoShape 45"/>
              <p:cNvSpPr>
                <a:spLocks noChangeArrowheads="1"/>
              </p:cNvSpPr>
              <p:nvPr/>
            </p:nvSpPr>
            <p:spPr bwMode="auto">
              <a:xfrm rot="4863775">
                <a:off x="2853" y="3662"/>
                <a:ext cx="501" cy="128"/>
              </a:xfrm>
              <a:prstGeom prst="parallelogram">
                <a:avLst>
                  <a:gd name="adj" fmla="val 97852"/>
                </a:avLst>
              </a:prstGeom>
              <a:solidFill>
                <a:srgbClr val="00CC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spAutoFit/>
              </a:bodyPr>
              <a:lstStyle/>
              <a:p>
                <a:endParaRPr lang="en-US"/>
              </a:p>
            </p:txBody>
          </p:sp>
          <p:sp>
            <p:nvSpPr>
              <p:cNvPr id="11357" name="AutoShape 46"/>
              <p:cNvSpPr>
                <a:spLocks noChangeArrowheads="1"/>
              </p:cNvSpPr>
              <p:nvPr/>
            </p:nvSpPr>
            <p:spPr bwMode="auto">
              <a:xfrm>
                <a:off x="2784" y="3210"/>
                <a:ext cx="523" cy="523"/>
              </a:xfrm>
              <a:prstGeom prst="star16">
                <a:avLst>
                  <a:gd name="adj" fmla="val 37500"/>
                </a:avLst>
              </a:prstGeom>
              <a:solidFill>
                <a:srgbClr val="FF00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wrap="none" lIns="0" tIns="0" rIns="0" bIns="0" anchor="ctr">
                <a:spAutoFit/>
              </a:bodyPr>
              <a:lstStyle/>
              <a:p>
                <a:endParaRPr lang="en-US"/>
              </a:p>
            </p:txBody>
          </p:sp>
          <p:sp>
            <p:nvSpPr>
              <p:cNvPr id="11358" name="Oval 47"/>
              <p:cNvSpPr>
                <a:spLocks noChangeArrowheads="1"/>
              </p:cNvSpPr>
              <p:nvPr/>
            </p:nvSpPr>
            <p:spPr bwMode="auto">
              <a:xfrm>
                <a:off x="2880" y="3307"/>
                <a:ext cx="320" cy="320"/>
              </a:xfrm>
              <a:prstGeom prst="ellipse">
                <a:avLst/>
              </a:prstGeom>
              <a:solidFill>
                <a:srgbClr val="FFFF00"/>
              </a:solidFill>
              <a:ln>
                <a:noFill/>
              </a:ln>
              <a:extLs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endParaRPr lang="en-US"/>
              </a:p>
            </p:txBody>
          </p:sp>
        </p:grpSp>
      </p:grpSp>
      <p:sp>
        <p:nvSpPr>
          <p:cNvPr id="11271" name="Text Box 48"/>
          <p:cNvSpPr txBox="1">
            <a:spLocks noChangeArrowheads="1"/>
          </p:cNvSpPr>
          <p:nvPr/>
        </p:nvSpPr>
        <p:spPr bwMode="auto">
          <a:xfrm>
            <a:off x="2217738" y="1114425"/>
            <a:ext cx="18542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algn="r" eaLnBrk="1" hangingPunct="1"/>
            <a:r>
              <a:rPr lang="en-US" sz="1800" b="1"/>
              <a:t>auto</a:t>
            </a:r>
            <a:br>
              <a:rPr lang="en-US" sz="1800" b="1"/>
            </a:br>
            <a:r>
              <a:rPr lang="en-US" sz="1800" b="1"/>
              <a:t>policy</a:t>
            </a:r>
          </a:p>
        </p:txBody>
      </p:sp>
      <p:sp>
        <p:nvSpPr>
          <p:cNvPr id="11272" name="Text Box 49"/>
          <p:cNvSpPr txBox="1">
            <a:spLocks noChangeArrowheads="1"/>
          </p:cNvSpPr>
          <p:nvPr/>
        </p:nvSpPr>
        <p:spPr bwMode="auto">
          <a:xfrm>
            <a:off x="3860800" y="3287713"/>
            <a:ext cx="135096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2000" b="1" dirty="0"/>
              <a:t>auto</a:t>
            </a:r>
            <a:br>
              <a:rPr lang="en-US" sz="2000" b="1" dirty="0"/>
            </a:br>
            <a:r>
              <a:rPr lang="en-US" sz="2000" b="1" dirty="0"/>
              <a:t>claim</a:t>
            </a:r>
          </a:p>
        </p:txBody>
      </p:sp>
      <p:sp>
        <p:nvSpPr>
          <p:cNvPr id="11273" name="Line 51"/>
          <p:cNvSpPr>
            <a:spLocks noChangeShapeType="1"/>
          </p:cNvSpPr>
          <p:nvPr/>
        </p:nvSpPr>
        <p:spPr bwMode="auto">
          <a:xfrm flipV="1">
            <a:off x="1839913" y="1779588"/>
            <a:ext cx="0" cy="1184275"/>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nvGrpSpPr>
          <p:cNvPr id="11274" name="Group 52"/>
          <p:cNvGrpSpPr>
            <a:grpSpLocks/>
          </p:cNvGrpSpPr>
          <p:nvPr/>
        </p:nvGrpSpPr>
        <p:grpSpPr bwMode="auto">
          <a:xfrm>
            <a:off x="1485900" y="960438"/>
            <a:ext cx="760413" cy="857250"/>
            <a:chOff x="2324" y="435"/>
            <a:chExt cx="933" cy="1052"/>
          </a:xfrm>
        </p:grpSpPr>
        <p:sp>
          <p:nvSpPr>
            <p:cNvPr id="11341" name="AutoShape 53"/>
            <p:cNvSpPr>
              <a:spLocks noChangeArrowheads="1"/>
            </p:cNvSpPr>
            <p:nvPr/>
          </p:nvSpPr>
          <p:spPr bwMode="auto">
            <a:xfrm rot="-5400000">
              <a:off x="2265" y="494"/>
              <a:ext cx="1052" cy="933"/>
            </a:xfrm>
            <a:prstGeom prst="foldedCorner">
              <a:avLst>
                <a:gd name="adj" fmla="val 20287"/>
              </a:avLst>
            </a:prstGeom>
            <a:solidFill>
              <a:srgbClr val="FFFFCC"/>
            </a:solidFill>
            <a:ln w="12700">
              <a:solidFill>
                <a:schemeClr val="bg1"/>
              </a:solidFill>
              <a:round/>
              <a:headEnd/>
              <a:tailEnd/>
            </a:ln>
          </p:spPr>
          <p:txBody>
            <a:bodyPr lIns="0" tIns="0" rIns="0" bIns="0" anchor="ctr">
              <a:spAutoFit/>
            </a:bodyPr>
            <a:lstStyle/>
            <a:p>
              <a:endParaRPr lang="en-US"/>
            </a:p>
          </p:txBody>
        </p:sp>
        <p:sp>
          <p:nvSpPr>
            <p:cNvPr id="11342" name="Freeform 54"/>
            <p:cNvSpPr>
              <a:spLocks/>
            </p:cNvSpPr>
            <p:nvPr/>
          </p:nvSpPr>
          <p:spPr bwMode="auto">
            <a:xfrm>
              <a:off x="2442" y="487"/>
              <a:ext cx="229" cy="294"/>
            </a:xfrm>
            <a:custGeom>
              <a:avLst/>
              <a:gdLst>
                <a:gd name="T0" fmla="*/ 1 w 1052"/>
                <a:gd name="T1" fmla="*/ 3 h 1352"/>
                <a:gd name="T2" fmla="*/ 1 w 1052"/>
                <a:gd name="T3" fmla="*/ 3 h 1352"/>
                <a:gd name="T4" fmla="*/ 0 w 1052"/>
                <a:gd name="T5" fmla="*/ 2 h 1352"/>
                <a:gd name="T6" fmla="*/ 0 w 1052"/>
                <a:gd name="T7" fmla="*/ 1 h 1352"/>
                <a:gd name="T8" fmla="*/ 0 w 1052"/>
                <a:gd name="T9" fmla="*/ 1 h 1352"/>
                <a:gd name="T10" fmla="*/ 0 w 1052"/>
                <a:gd name="T11" fmla="*/ 0 h 1352"/>
                <a:gd name="T12" fmla="*/ 0 w 1052"/>
                <a:gd name="T13" fmla="*/ 0 h 1352"/>
                <a:gd name="T14" fmla="*/ 1 w 1052"/>
                <a:gd name="T15" fmla="*/ 0 h 1352"/>
                <a:gd name="T16" fmla="*/ 1 w 1052"/>
                <a:gd name="T17" fmla="*/ 0 h 1352"/>
                <a:gd name="T18" fmla="*/ 1 w 1052"/>
                <a:gd name="T19" fmla="*/ 0 h 1352"/>
                <a:gd name="T20" fmla="*/ 2 w 1052"/>
                <a:gd name="T21" fmla="*/ 0 h 1352"/>
                <a:gd name="T22" fmla="*/ 2 w 1052"/>
                <a:gd name="T23" fmla="*/ 0 h 1352"/>
                <a:gd name="T24" fmla="*/ 2 w 1052"/>
                <a:gd name="T25" fmla="*/ 0 h 1352"/>
                <a:gd name="T26" fmla="*/ 2 w 1052"/>
                <a:gd name="T27" fmla="*/ 1 h 1352"/>
                <a:gd name="T28" fmla="*/ 2 w 1052"/>
                <a:gd name="T29" fmla="*/ 2 h 1352"/>
                <a:gd name="T30" fmla="*/ 2 w 1052"/>
                <a:gd name="T31" fmla="*/ 2 h 1352"/>
                <a:gd name="T32" fmla="*/ 2 w 1052"/>
                <a:gd name="T33" fmla="*/ 3 h 1352"/>
                <a:gd name="T34" fmla="*/ 1 w 1052"/>
                <a:gd name="T35" fmla="*/ 3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sp>
          <p:nvSpPr>
            <p:cNvPr id="11343" name="Freeform 55"/>
            <p:cNvSpPr>
              <a:spLocks/>
            </p:cNvSpPr>
            <p:nvPr/>
          </p:nvSpPr>
          <p:spPr bwMode="auto">
            <a:xfrm>
              <a:off x="2442" y="818"/>
              <a:ext cx="229" cy="294"/>
            </a:xfrm>
            <a:custGeom>
              <a:avLst/>
              <a:gdLst>
                <a:gd name="T0" fmla="*/ 1 w 1052"/>
                <a:gd name="T1" fmla="*/ 3 h 1352"/>
                <a:gd name="T2" fmla="*/ 1 w 1052"/>
                <a:gd name="T3" fmla="*/ 3 h 1352"/>
                <a:gd name="T4" fmla="*/ 0 w 1052"/>
                <a:gd name="T5" fmla="*/ 2 h 1352"/>
                <a:gd name="T6" fmla="*/ 0 w 1052"/>
                <a:gd name="T7" fmla="*/ 1 h 1352"/>
                <a:gd name="T8" fmla="*/ 0 w 1052"/>
                <a:gd name="T9" fmla="*/ 1 h 1352"/>
                <a:gd name="T10" fmla="*/ 0 w 1052"/>
                <a:gd name="T11" fmla="*/ 0 h 1352"/>
                <a:gd name="T12" fmla="*/ 0 w 1052"/>
                <a:gd name="T13" fmla="*/ 0 h 1352"/>
                <a:gd name="T14" fmla="*/ 1 w 1052"/>
                <a:gd name="T15" fmla="*/ 0 h 1352"/>
                <a:gd name="T16" fmla="*/ 1 w 1052"/>
                <a:gd name="T17" fmla="*/ 0 h 1352"/>
                <a:gd name="T18" fmla="*/ 1 w 1052"/>
                <a:gd name="T19" fmla="*/ 0 h 1352"/>
                <a:gd name="T20" fmla="*/ 2 w 1052"/>
                <a:gd name="T21" fmla="*/ 0 h 1352"/>
                <a:gd name="T22" fmla="*/ 2 w 1052"/>
                <a:gd name="T23" fmla="*/ 0 h 1352"/>
                <a:gd name="T24" fmla="*/ 2 w 1052"/>
                <a:gd name="T25" fmla="*/ 0 h 1352"/>
                <a:gd name="T26" fmla="*/ 2 w 1052"/>
                <a:gd name="T27" fmla="*/ 1 h 1352"/>
                <a:gd name="T28" fmla="*/ 2 w 1052"/>
                <a:gd name="T29" fmla="*/ 2 h 1352"/>
                <a:gd name="T30" fmla="*/ 2 w 1052"/>
                <a:gd name="T31" fmla="*/ 2 h 1352"/>
                <a:gd name="T32" fmla="*/ 2 w 1052"/>
                <a:gd name="T33" fmla="*/ 3 h 1352"/>
                <a:gd name="T34" fmla="*/ 1 w 1052"/>
                <a:gd name="T35" fmla="*/ 3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sp>
          <p:nvSpPr>
            <p:cNvPr id="11344" name="Freeform 56"/>
            <p:cNvSpPr>
              <a:spLocks/>
            </p:cNvSpPr>
            <p:nvPr/>
          </p:nvSpPr>
          <p:spPr bwMode="auto">
            <a:xfrm>
              <a:off x="2442" y="1150"/>
              <a:ext cx="229" cy="294"/>
            </a:xfrm>
            <a:custGeom>
              <a:avLst/>
              <a:gdLst>
                <a:gd name="T0" fmla="*/ 1 w 1052"/>
                <a:gd name="T1" fmla="*/ 3 h 1352"/>
                <a:gd name="T2" fmla="*/ 1 w 1052"/>
                <a:gd name="T3" fmla="*/ 3 h 1352"/>
                <a:gd name="T4" fmla="*/ 0 w 1052"/>
                <a:gd name="T5" fmla="*/ 2 h 1352"/>
                <a:gd name="T6" fmla="*/ 0 w 1052"/>
                <a:gd name="T7" fmla="*/ 1 h 1352"/>
                <a:gd name="T8" fmla="*/ 0 w 1052"/>
                <a:gd name="T9" fmla="*/ 1 h 1352"/>
                <a:gd name="T10" fmla="*/ 0 w 1052"/>
                <a:gd name="T11" fmla="*/ 0 h 1352"/>
                <a:gd name="T12" fmla="*/ 0 w 1052"/>
                <a:gd name="T13" fmla="*/ 0 h 1352"/>
                <a:gd name="T14" fmla="*/ 1 w 1052"/>
                <a:gd name="T15" fmla="*/ 0 h 1352"/>
                <a:gd name="T16" fmla="*/ 1 w 1052"/>
                <a:gd name="T17" fmla="*/ 0 h 1352"/>
                <a:gd name="T18" fmla="*/ 1 w 1052"/>
                <a:gd name="T19" fmla="*/ 0 h 1352"/>
                <a:gd name="T20" fmla="*/ 2 w 1052"/>
                <a:gd name="T21" fmla="*/ 0 h 1352"/>
                <a:gd name="T22" fmla="*/ 2 w 1052"/>
                <a:gd name="T23" fmla="*/ 0 h 1352"/>
                <a:gd name="T24" fmla="*/ 2 w 1052"/>
                <a:gd name="T25" fmla="*/ 0 h 1352"/>
                <a:gd name="T26" fmla="*/ 2 w 1052"/>
                <a:gd name="T27" fmla="*/ 1 h 1352"/>
                <a:gd name="T28" fmla="*/ 2 w 1052"/>
                <a:gd name="T29" fmla="*/ 2 h 1352"/>
                <a:gd name="T30" fmla="*/ 2 w 1052"/>
                <a:gd name="T31" fmla="*/ 2 h 1352"/>
                <a:gd name="T32" fmla="*/ 2 w 1052"/>
                <a:gd name="T33" fmla="*/ 3 h 1352"/>
                <a:gd name="T34" fmla="*/ 1 w 1052"/>
                <a:gd name="T35" fmla="*/ 3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grpSp>
          <p:nvGrpSpPr>
            <p:cNvPr id="11345" name="Group 57"/>
            <p:cNvGrpSpPr>
              <a:grpSpLocks/>
            </p:cNvGrpSpPr>
            <p:nvPr/>
          </p:nvGrpSpPr>
          <p:grpSpPr bwMode="auto">
            <a:xfrm>
              <a:off x="2889" y="957"/>
              <a:ext cx="348" cy="510"/>
              <a:chOff x="2784" y="3210"/>
              <a:chExt cx="523" cy="772"/>
            </a:xfrm>
          </p:grpSpPr>
          <p:sp>
            <p:nvSpPr>
              <p:cNvPr id="11346" name="AutoShape 58"/>
              <p:cNvSpPr>
                <a:spLocks noChangeArrowheads="1"/>
              </p:cNvSpPr>
              <p:nvPr/>
            </p:nvSpPr>
            <p:spPr bwMode="auto">
              <a:xfrm rot="16736225" flipH="1">
                <a:off x="2714" y="3670"/>
                <a:ext cx="487" cy="138"/>
              </a:xfrm>
              <a:prstGeom prst="parallelogram">
                <a:avLst>
                  <a:gd name="adj" fmla="val 88225"/>
                </a:avLst>
              </a:prstGeom>
              <a:solidFill>
                <a:srgbClr val="00CC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spAutoFit/>
              </a:bodyPr>
              <a:lstStyle/>
              <a:p>
                <a:endParaRPr lang="en-US"/>
              </a:p>
            </p:txBody>
          </p:sp>
          <p:sp>
            <p:nvSpPr>
              <p:cNvPr id="11347" name="AutoShape 59"/>
              <p:cNvSpPr>
                <a:spLocks noChangeArrowheads="1"/>
              </p:cNvSpPr>
              <p:nvPr/>
            </p:nvSpPr>
            <p:spPr bwMode="auto">
              <a:xfrm rot="4863775">
                <a:off x="2853" y="3662"/>
                <a:ext cx="501" cy="128"/>
              </a:xfrm>
              <a:prstGeom prst="parallelogram">
                <a:avLst>
                  <a:gd name="adj" fmla="val 97852"/>
                </a:avLst>
              </a:prstGeom>
              <a:solidFill>
                <a:srgbClr val="00CC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spAutoFit/>
              </a:bodyPr>
              <a:lstStyle/>
              <a:p>
                <a:endParaRPr lang="en-US"/>
              </a:p>
            </p:txBody>
          </p:sp>
          <p:sp>
            <p:nvSpPr>
              <p:cNvPr id="11348" name="AutoShape 60"/>
              <p:cNvSpPr>
                <a:spLocks noChangeArrowheads="1"/>
              </p:cNvSpPr>
              <p:nvPr/>
            </p:nvSpPr>
            <p:spPr bwMode="auto">
              <a:xfrm>
                <a:off x="2784" y="3210"/>
                <a:ext cx="523" cy="523"/>
              </a:xfrm>
              <a:prstGeom prst="star16">
                <a:avLst>
                  <a:gd name="adj" fmla="val 37500"/>
                </a:avLst>
              </a:prstGeom>
              <a:solidFill>
                <a:srgbClr val="FF00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wrap="none" lIns="0" tIns="0" rIns="0" bIns="0" anchor="ctr">
                <a:spAutoFit/>
              </a:bodyPr>
              <a:lstStyle/>
              <a:p>
                <a:endParaRPr lang="en-US"/>
              </a:p>
            </p:txBody>
          </p:sp>
          <p:sp>
            <p:nvSpPr>
              <p:cNvPr id="11349" name="Oval 61"/>
              <p:cNvSpPr>
                <a:spLocks noChangeArrowheads="1"/>
              </p:cNvSpPr>
              <p:nvPr/>
            </p:nvSpPr>
            <p:spPr bwMode="auto">
              <a:xfrm>
                <a:off x="2880" y="3307"/>
                <a:ext cx="320" cy="320"/>
              </a:xfrm>
              <a:prstGeom prst="ellipse">
                <a:avLst/>
              </a:prstGeom>
              <a:solidFill>
                <a:srgbClr val="FFFF00"/>
              </a:solidFill>
              <a:ln>
                <a:noFill/>
              </a:ln>
              <a:extLs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endParaRPr lang="en-US"/>
              </a:p>
            </p:txBody>
          </p:sp>
        </p:grpSp>
      </p:grpSp>
      <p:sp>
        <p:nvSpPr>
          <p:cNvPr id="11275" name="Text Box 62"/>
          <p:cNvSpPr txBox="1">
            <a:spLocks noChangeArrowheads="1"/>
          </p:cNvSpPr>
          <p:nvPr/>
        </p:nvSpPr>
        <p:spPr bwMode="auto">
          <a:xfrm>
            <a:off x="327025" y="976313"/>
            <a:ext cx="1084263"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algn="r" eaLnBrk="1" hangingPunct="1"/>
            <a:r>
              <a:rPr lang="en-US" sz="1800" b="1"/>
              <a:t>workers'</a:t>
            </a:r>
            <a:br>
              <a:rPr lang="en-US" sz="1800" b="1"/>
            </a:br>
            <a:r>
              <a:rPr lang="en-US" sz="1800" b="1"/>
              <a:t>comp</a:t>
            </a:r>
            <a:br>
              <a:rPr lang="en-US" sz="1800" b="1"/>
            </a:br>
            <a:r>
              <a:rPr lang="en-US" sz="1800" b="1"/>
              <a:t>policy</a:t>
            </a:r>
          </a:p>
        </p:txBody>
      </p:sp>
      <p:sp>
        <p:nvSpPr>
          <p:cNvPr id="11276" name="Text Box 63"/>
          <p:cNvSpPr txBox="1">
            <a:spLocks noChangeArrowheads="1"/>
          </p:cNvSpPr>
          <p:nvPr/>
        </p:nvSpPr>
        <p:spPr bwMode="auto">
          <a:xfrm>
            <a:off x="811213" y="3287713"/>
            <a:ext cx="216693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2000" b="1" dirty="0"/>
              <a:t>workers' comp</a:t>
            </a:r>
            <a:br>
              <a:rPr lang="en-US" sz="2000" b="1" dirty="0"/>
            </a:br>
            <a:r>
              <a:rPr lang="en-US" sz="2000" b="1" dirty="0"/>
              <a:t>claim</a:t>
            </a:r>
          </a:p>
        </p:txBody>
      </p:sp>
      <p:sp>
        <p:nvSpPr>
          <p:cNvPr id="11277" name="Line 64"/>
          <p:cNvSpPr>
            <a:spLocks noChangeShapeType="1"/>
          </p:cNvSpPr>
          <p:nvPr/>
        </p:nvSpPr>
        <p:spPr bwMode="auto">
          <a:xfrm flipV="1">
            <a:off x="7167563" y="1798638"/>
            <a:ext cx="0" cy="1184275"/>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nvGrpSpPr>
          <p:cNvPr id="11278" name="Group 65"/>
          <p:cNvGrpSpPr>
            <a:grpSpLocks/>
          </p:cNvGrpSpPr>
          <p:nvPr/>
        </p:nvGrpSpPr>
        <p:grpSpPr bwMode="auto">
          <a:xfrm>
            <a:off x="6813550" y="960438"/>
            <a:ext cx="760413" cy="857250"/>
            <a:chOff x="2324" y="435"/>
            <a:chExt cx="933" cy="1052"/>
          </a:xfrm>
        </p:grpSpPr>
        <p:sp>
          <p:nvSpPr>
            <p:cNvPr id="11332" name="AutoShape 66"/>
            <p:cNvSpPr>
              <a:spLocks noChangeArrowheads="1"/>
            </p:cNvSpPr>
            <p:nvPr/>
          </p:nvSpPr>
          <p:spPr bwMode="auto">
            <a:xfrm rot="-5400000">
              <a:off x="2265" y="494"/>
              <a:ext cx="1052" cy="933"/>
            </a:xfrm>
            <a:prstGeom prst="foldedCorner">
              <a:avLst>
                <a:gd name="adj" fmla="val 20287"/>
              </a:avLst>
            </a:prstGeom>
            <a:solidFill>
              <a:srgbClr val="FFFFCC"/>
            </a:solidFill>
            <a:ln w="12700">
              <a:solidFill>
                <a:schemeClr val="bg1"/>
              </a:solidFill>
              <a:round/>
              <a:headEnd/>
              <a:tailEnd/>
            </a:ln>
          </p:spPr>
          <p:txBody>
            <a:bodyPr lIns="0" tIns="0" rIns="0" bIns="0" anchor="ctr">
              <a:spAutoFit/>
            </a:bodyPr>
            <a:lstStyle/>
            <a:p>
              <a:endParaRPr lang="en-US"/>
            </a:p>
          </p:txBody>
        </p:sp>
        <p:sp>
          <p:nvSpPr>
            <p:cNvPr id="11333" name="Freeform 67"/>
            <p:cNvSpPr>
              <a:spLocks/>
            </p:cNvSpPr>
            <p:nvPr/>
          </p:nvSpPr>
          <p:spPr bwMode="auto">
            <a:xfrm>
              <a:off x="2442" y="487"/>
              <a:ext cx="229" cy="294"/>
            </a:xfrm>
            <a:custGeom>
              <a:avLst/>
              <a:gdLst>
                <a:gd name="T0" fmla="*/ 1 w 1052"/>
                <a:gd name="T1" fmla="*/ 3 h 1352"/>
                <a:gd name="T2" fmla="*/ 1 w 1052"/>
                <a:gd name="T3" fmla="*/ 3 h 1352"/>
                <a:gd name="T4" fmla="*/ 0 w 1052"/>
                <a:gd name="T5" fmla="*/ 2 h 1352"/>
                <a:gd name="T6" fmla="*/ 0 w 1052"/>
                <a:gd name="T7" fmla="*/ 1 h 1352"/>
                <a:gd name="T8" fmla="*/ 0 w 1052"/>
                <a:gd name="T9" fmla="*/ 1 h 1352"/>
                <a:gd name="T10" fmla="*/ 0 w 1052"/>
                <a:gd name="T11" fmla="*/ 0 h 1352"/>
                <a:gd name="T12" fmla="*/ 0 w 1052"/>
                <a:gd name="T13" fmla="*/ 0 h 1352"/>
                <a:gd name="T14" fmla="*/ 1 w 1052"/>
                <a:gd name="T15" fmla="*/ 0 h 1352"/>
                <a:gd name="T16" fmla="*/ 1 w 1052"/>
                <a:gd name="T17" fmla="*/ 0 h 1352"/>
                <a:gd name="T18" fmla="*/ 1 w 1052"/>
                <a:gd name="T19" fmla="*/ 0 h 1352"/>
                <a:gd name="T20" fmla="*/ 2 w 1052"/>
                <a:gd name="T21" fmla="*/ 0 h 1352"/>
                <a:gd name="T22" fmla="*/ 2 w 1052"/>
                <a:gd name="T23" fmla="*/ 0 h 1352"/>
                <a:gd name="T24" fmla="*/ 2 w 1052"/>
                <a:gd name="T25" fmla="*/ 0 h 1352"/>
                <a:gd name="T26" fmla="*/ 2 w 1052"/>
                <a:gd name="T27" fmla="*/ 1 h 1352"/>
                <a:gd name="T28" fmla="*/ 2 w 1052"/>
                <a:gd name="T29" fmla="*/ 2 h 1352"/>
                <a:gd name="T30" fmla="*/ 2 w 1052"/>
                <a:gd name="T31" fmla="*/ 2 h 1352"/>
                <a:gd name="T32" fmla="*/ 2 w 1052"/>
                <a:gd name="T33" fmla="*/ 3 h 1352"/>
                <a:gd name="T34" fmla="*/ 1 w 1052"/>
                <a:gd name="T35" fmla="*/ 3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sp>
          <p:nvSpPr>
            <p:cNvPr id="11334" name="Freeform 68"/>
            <p:cNvSpPr>
              <a:spLocks/>
            </p:cNvSpPr>
            <p:nvPr/>
          </p:nvSpPr>
          <p:spPr bwMode="auto">
            <a:xfrm>
              <a:off x="2442" y="818"/>
              <a:ext cx="229" cy="294"/>
            </a:xfrm>
            <a:custGeom>
              <a:avLst/>
              <a:gdLst>
                <a:gd name="T0" fmla="*/ 1 w 1052"/>
                <a:gd name="T1" fmla="*/ 3 h 1352"/>
                <a:gd name="T2" fmla="*/ 1 w 1052"/>
                <a:gd name="T3" fmla="*/ 3 h 1352"/>
                <a:gd name="T4" fmla="*/ 0 w 1052"/>
                <a:gd name="T5" fmla="*/ 2 h 1352"/>
                <a:gd name="T6" fmla="*/ 0 w 1052"/>
                <a:gd name="T7" fmla="*/ 1 h 1352"/>
                <a:gd name="T8" fmla="*/ 0 w 1052"/>
                <a:gd name="T9" fmla="*/ 1 h 1352"/>
                <a:gd name="T10" fmla="*/ 0 w 1052"/>
                <a:gd name="T11" fmla="*/ 0 h 1352"/>
                <a:gd name="T12" fmla="*/ 0 w 1052"/>
                <a:gd name="T13" fmla="*/ 0 h 1352"/>
                <a:gd name="T14" fmla="*/ 1 w 1052"/>
                <a:gd name="T15" fmla="*/ 0 h 1352"/>
                <a:gd name="T16" fmla="*/ 1 w 1052"/>
                <a:gd name="T17" fmla="*/ 0 h 1352"/>
                <a:gd name="T18" fmla="*/ 1 w 1052"/>
                <a:gd name="T19" fmla="*/ 0 h 1352"/>
                <a:gd name="T20" fmla="*/ 2 w 1052"/>
                <a:gd name="T21" fmla="*/ 0 h 1352"/>
                <a:gd name="T22" fmla="*/ 2 w 1052"/>
                <a:gd name="T23" fmla="*/ 0 h 1352"/>
                <a:gd name="T24" fmla="*/ 2 w 1052"/>
                <a:gd name="T25" fmla="*/ 0 h 1352"/>
                <a:gd name="T26" fmla="*/ 2 w 1052"/>
                <a:gd name="T27" fmla="*/ 1 h 1352"/>
                <a:gd name="T28" fmla="*/ 2 w 1052"/>
                <a:gd name="T29" fmla="*/ 2 h 1352"/>
                <a:gd name="T30" fmla="*/ 2 w 1052"/>
                <a:gd name="T31" fmla="*/ 2 h 1352"/>
                <a:gd name="T32" fmla="*/ 2 w 1052"/>
                <a:gd name="T33" fmla="*/ 3 h 1352"/>
                <a:gd name="T34" fmla="*/ 1 w 1052"/>
                <a:gd name="T35" fmla="*/ 3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sp>
          <p:nvSpPr>
            <p:cNvPr id="11335" name="Freeform 69"/>
            <p:cNvSpPr>
              <a:spLocks/>
            </p:cNvSpPr>
            <p:nvPr/>
          </p:nvSpPr>
          <p:spPr bwMode="auto">
            <a:xfrm>
              <a:off x="2442" y="1150"/>
              <a:ext cx="229" cy="294"/>
            </a:xfrm>
            <a:custGeom>
              <a:avLst/>
              <a:gdLst>
                <a:gd name="T0" fmla="*/ 1 w 1052"/>
                <a:gd name="T1" fmla="*/ 3 h 1352"/>
                <a:gd name="T2" fmla="*/ 1 w 1052"/>
                <a:gd name="T3" fmla="*/ 3 h 1352"/>
                <a:gd name="T4" fmla="*/ 0 w 1052"/>
                <a:gd name="T5" fmla="*/ 2 h 1352"/>
                <a:gd name="T6" fmla="*/ 0 w 1052"/>
                <a:gd name="T7" fmla="*/ 1 h 1352"/>
                <a:gd name="T8" fmla="*/ 0 w 1052"/>
                <a:gd name="T9" fmla="*/ 1 h 1352"/>
                <a:gd name="T10" fmla="*/ 0 w 1052"/>
                <a:gd name="T11" fmla="*/ 0 h 1352"/>
                <a:gd name="T12" fmla="*/ 0 w 1052"/>
                <a:gd name="T13" fmla="*/ 0 h 1352"/>
                <a:gd name="T14" fmla="*/ 1 w 1052"/>
                <a:gd name="T15" fmla="*/ 0 h 1352"/>
                <a:gd name="T16" fmla="*/ 1 w 1052"/>
                <a:gd name="T17" fmla="*/ 0 h 1352"/>
                <a:gd name="T18" fmla="*/ 1 w 1052"/>
                <a:gd name="T19" fmla="*/ 0 h 1352"/>
                <a:gd name="T20" fmla="*/ 2 w 1052"/>
                <a:gd name="T21" fmla="*/ 0 h 1352"/>
                <a:gd name="T22" fmla="*/ 2 w 1052"/>
                <a:gd name="T23" fmla="*/ 0 h 1352"/>
                <a:gd name="T24" fmla="*/ 2 w 1052"/>
                <a:gd name="T25" fmla="*/ 0 h 1352"/>
                <a:gd name="T26" fmla="*/ 2 w 1052"/>
                <a:gd name="T27" fmla="*/ 1 h 1352"/>
                <a:gd name="T28" fmla="*/ 2 w 1052"/>
                <a:gd name="T29" fmla="*/ 2 h 1352"/>
                <a:gd name="T30" fmla="*/ 2 w 1052"/>
                <a:gd name="T31" fmla="*/ 2 h 1352"/>
                <a:gd name="T32" fmla="*/ 2 w 1052"/>
                <a:gd name="T33" fmla="*/ 3 h 1352"/>
                <a:gd name="T34" fmla="*/ 1 w 1052"/>
                <a:gd name="T35" fmla="*/ 3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grpSp>
          <p:nvGrpSpPr>
            <p:cNvPr id="11336" name="Group 70"/>
            <p:cNvGrpSpPr>
              <a:grpSpLocks/>
            </p:cNvGrpSpPr>
            <p:nvPr/>
          </p:nvGrpSpPr>
          <p:grpSpPr bwMode="auto">
            <a:xfrm>
              <a:off x="2889" y="957"/>
              <a:ext cx="348" cy="510"/>
              <a:chOff x="2784" y="3210"/>
              <a:chExt cx="523" cy="772"/>
            </a:xfrm>
          </p:grpSpPr>
          <p:sp>
            <p:nvSpPr>
              <p:cNvPr id="11337" name="AutoShape 71"/>
              <p:cNvSpPr>
                <a:spLocks noChangeArrowheads="1"/>
              </p:cNvSpPr>
              <p:nvPr/>
            </p:nvSpPr>
            <p:spPr bwMode="auto">
              <a:xfrm rot="16736225" flipH="1">
                <a:off x="2714" y="3670"/>
                <a:ext cx="487" cy="138"/>
              </a:xfrm>
              <a:prstGeom prst="parallelogram">
                <a:avLst>
                  <a:gd name="adj" fmla="val 88225"/>
                </a:avLst>
              </a:prstGeom>
              <a:solidFill>
                <a:srgbClr val="00CC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spAutoFit/>
              </a:bodyPr>
              <a:lstStyle/>
              <a:p>
                <a:endParaRPr lang="en-US"/>
              </a:p>
            </p:txBody>
          </p:sp>
          <p:sp>
            <p:nvSpPr>
              <p:cNvPr id="11338" name="AutoShape 72"/>
              <p:cNvSpPr>
                <a:spLocks noChangeArrowheads="1"/>
              </p:cNvSpPr>
              <p:nvPr/>
            </p:nvSpPr>
            <p:spPr bwMode="auto">
              <a:xfrm rot="4863775">
                <a:off x="2853" y="3662"/>
                <a:ext cx="501" cy="128"/>
              </a:xfrm>
              <a:prstGeom prst="parallelogram">
                <a:avLst>
                  <a:gd name="adj" fmla="val 97852"/>
                </a:avLst>
              </a:prstGeom>
              <a:solidFill>
                <a:srgbClr val="00CC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spAutoFit/>
              </a:bodyPr>
              <a:lstStyle/>
              <a:p>
                <a:endParaRPr lang="en-US"/>
              </a:p>
            </p:txBody>
          </p:sp>
          <p:sp>
            <p:nvSpPr>
              <p:cNvPr id="11339" name="AutoShape 73"/>
              <p:cNvSpPr>
                <a:spLocks noChangeArrowheads="1"/>
              </p:cNvSpPr>
              <p:nvPr/>
            </p:nvSpPr>
            <p:spPr bwMode="auto">
              <a:xfrm>
                <a:off x="2784" y="3210"/>
                <a:ext cx="523" cy="523"/>
              </a:xfrm>
              <a:prstGeom prst="star16">
                <a:avLst>
                  <a:gd name="adj" fmla="val 37500"/>
                </a:avLst>
              </a:prstGeom>
              <a:solidFill>
                <a:srgbClr val="FF00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wrap="none" lIns="0" tIns="0" rIns="0" bIns="0" anchor="ctr">
                <a:spAutoFit/>
              </a:bodyPr>
              <a:lstStyle/>
              <a:p>
                <a:endParaRPr lang="en-US"/>
              </a:p>
            </p:txBody>
          </p:sp>
          <p:sp>
            <p:nvSpPr>
              <p:cNvPr id="11340" name="Oval 74"/>
              <p:cNvSpPr>
                <a:spLocks noChangeArrowheads="1"/>
              </p:cNvSpPr>
              <p:nvPr/>
            </p:nvSpPr>
            <p:spPr bwMode="auto">
              <a:xfrm>
                <a:off x="2880" y="3307"/>
                <a:ext cx="320" cy="320"/>
              </a:xfrm>
              <a:prstGeom prst="ellipse">
                <a:avLst/>
              </a:prstGeom>
              <a:solidFill>
                <a:srgbClr val="FFFF00"/>
              </a:solidFill>
              <a:ln>
                <a:noFill/>
              </a:ln>
              <a:extLs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endParaRPr lang="en-US"/>
              </a:p>
            </p:txBody>
          </p:sp>
        </p:grpSp>
      </p:grpSp>
      <p:sp>
        <p:nvSpPr>
          <p:cNvPr id="11279" name="Text Box 75"/>
          <p:cNvSpPr txBox="1">
            <a:spLocks noChangeArrowheads="1"/>
          </p:cNvSpPr>
          <p:nvPr/>
        </p:nvSpPr>
        <p:spPr bwMode="auto">
          <a:xfrm>
            <a:off x="5700713" y="1114425"/>
            <a:ext cx="10382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algn="r" eaLnBrk="1" hangingPunct="1"/>
            <a:r>
              <a:rPr lang="en-US" sz="1800" b="1"/>
              <a:t>property</a:t>
            </a:r>
            <a:br>
              <a:rPr lang="en-US" sz="1800" b="1"/>
            </a:br>
            <a:r>
              <a:rPr lang="en-US" sz="1800" b="1"/>
              <a:t>policy</a:t>
            </a:r>
          </a:p>
        </p:txBody>
      </p:sp>
      <p:sp>
        <p:nvSpPr>
          <p:cNvPr id="11280" name="Text Box 76"/>
          <p:cNvSpPr txBox="1">
            <a:spLocks noChangeArrowheads="1"/>
          </p:cNvSpPr>
          <p:nvPr/>
        </p:nvSpPr>
        <p:spPr bwMode="auto">
          <a:xfrm>
            <a:off x="6561138" y="3287713"/>
            <a:ext cx="1350962"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2000" b="1" dirty="0"/>
              <a:t>property</a:t>
            </a:r>
            <a:br>
              <a:rPr lang="en-US" sz="2000" b="1" dirty="0"/>
            </a:br>
            <a:r>
              <a:rPr lang="en-US" sz="2000" b="1" dirty="0"/>
              <a:t>claim</a:t>
            </a:r>
          </a:p>
        </p:txBody>
      </p:sp>
      <p:grpSp>
        <p:nvGrpSpPr>
          <p:cNvPr id="11281" name="Group 77"/>
          <p:cNvGrpSpPr>
            <a:grpSpLocks/>
          </p:cNvGrpSpPr>
          <p:nvPr/>
        </p:nvGrpSpPr>
        <p:grpSpPr bwMode="auto">
          <a:xfrm>
            <a:off x="1081088" y="2130425"/>
            <a:ext cx="1512887" cy="1114425"/>
            <a:chOff x="1760" y="442"/>
            <a:chExt cx="1054" cy="777"/>
          </a:xfrm>
        </p:grpSpPr>
        <p:sp>
          <p:nvSpPr>
            <p:cNvPr id="11298" name="Rectangle 78"/>
            <p:cNvSpPr>
              <a:spLocks noChangeArrowheads="1"/>
            </p:cNvSpPr>
            <p:nvPr/>
          </p:nvSpPr>
          <p:spPr bwMode="auto">
            <a:xfrm>
              <a:off x="1760" y="442"/>
              <a:ext cx="1054" cy="777"/>
            </a:xfrm>
            <a:prstGeom prst="rect">
              <a:avLst/>
            </a:prstGeom>
            <a:solidFill>
              <a:srgbClr val="B2B2B2"/>
            </a:solidFill>
            <a:ln w="12700" algn="ctr">
              <a:solidFill>
                <a:schemeClr val="bg1"/>
              </a:solidFill>
              <a:miter lim="800000"/>
              <a:headEnd/>
              <a:tailEnd/>
            </a:ln>
          </p:spPr>
          <p:txBody>
            <a:bodyPr lIns="0" tIns="0" rIns="0" bIns="0" anchor="ctr">
              <a:spAutoFit/>
            </a:bodyPr>
            <a:lstStyle/>
            <a:p>
              <a:endParaRPr lang="en-US"/>
            </a:p>
          </p:txBody>
        </p:sp>
        <p:sp>
          <p:nvSpPr>
            <p:cNvPr id="11299" name="AutoShape 79"/>
            <p:cNvSpPr>
              <a:spLocks noChangeArrowheads="1"/>
            </p:cNvSpPr>
            <p:nvPr/>
          </p:nvSpPr>
          <p:spPr bwMode="auto">
            <a:xfrm rot="2681173">
              <a:off x="1969" y="624"/>
              <a:ext cx="399" cy="409"/>
            </a:xfrm>
            <a:prstGeom prst="irregularSeal2">
              <a:avLst/>
            </a:prstGeom>
            <a:gradFill rotWithShape="1">
              <a:gsLst>
                <a:gs pos="0">
                  <a:srgbClr val="FFFF66"/>
                </a:gs>
                <a:gs pos="100000">
                  <a:srgbClr val="FF0000"/>
                </a:gs>
              </a:gsLst>
              <a:path path="shape">
                <a:fillToRect l="50000" t="50000" r="50000" b="50000"/>
              </a:path>
            </a:gra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0" tIns="0" rIns="0" bIns="0" anchor="ctr">
              <a:spAutoFit/>
            </a:bodyPr>
            <a:lstStyle/>
            <a:p>
              <a:endParaRPr lang="en-US"/>
            </a:p>
          </p:txBody>
        </p:sp>
        <p:sp>
          <p:nvSpPr>
            <p:cNvPr id="11300" name="Freeform 80"/>
            <p:cNvSpPr>
              <a:spLocks/>
            </p:cNvSpPr>
            <p:nvPr/>
          </p:nvSpPr>
          <p:spPr bwMode="auto">
            <a:xfrm>
              <a:off x="2021" y="743"/>
              <a:ext cx="19" cy="19"/>
            </a:xfrm>
            <a:custGeom>
              <a:avLst/>
              <a:gdLst>
                <a:gd name="T0" fmla="*/ 0 w 75"/>
                <a:gd name="T1" fmla="*/ 0 h 76"/>
                <a:gd name="T2" fmla="*/ 0 w 75"/>
                <a:gd name="T3" fmla="*/ 0 h 76"/>
                <a:gd name="T4" fmla="*/ 0 w 75"/>
                <a:gd name="T5" fmla="*/ 0 h 76"/>
                <a:gd name="T6" fmla="*/ 0 w 75"/>
                <a:gd name="T7" fmla="*/ 0 h 76"/>
                <a:gd name="T8" fmla="*/ 0 w 75"/>
                <a:gd name="T9" fmla="*/ 0 h 76"/>
                <a:gd name="T10" fmla="*/ 0 w 75"/>
                <a:gd name="T11" fmla="*/ 0 h 76"/>
                <a:gd name="T12" fmla="*/ 0 w 75"/>
                <a:gd name="T13" fmla="*/ 0 h 76"/>
                <a:gd name="T14" fmla="*/ 0 w 75"/>
                <a:gd name="T15" fmla="*/ 0 h 76"/>
                <a:gd name="T16" fmla="*/ 0 w 75"/>
                <a:gd name="T17" fmla="*/ 0 h 76"/>
                <a:gd name="T18" fmla="*/ 0 w 75"/>
                <a:gd name="T19" fmla="*/ 0 h 76"/>
                <a:gd name="T20" fmla="*/ 0 w 75"/>
                <a:gd name="T21" fmla="*/ 0 h 76"/>
                <a:gd name="T22" fmla="*/ 0 w 75"/>
                <a:gd name="T23" fmla="*/ 0 h 76"/>
                <a:gd name="T24" fmla="*/ 0 w 75"/>
                <a:gd name="T25" fmla="*/ 0 h 76"/>
                <a:gd name="T26" fmla="*/ 0 w 75"/>
                <a:gd name="T27" fmla="*/ 0 h 76"/>
                <a:gd name="T28" fmla="*/ 0 w 75"/>
                <a:gd name="T29" fmla="*/ 0 h 76"/>
                <a:gd name="T30" fmla="*/ 0 w 75"/>
                <a:gd name="T31" fmla="*/ 0 h 76"/>
                <a:gd name="T32" fmla="*/ 0 w 75"/>
                <a:gd name="T33" fmla="*/ 0 h 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5"/>
                <a:gd name="T52" fmla="*/ 0 h 76"/>
                <a:gd name="T53" fmla="*/ 75 w 75"/>
                <a:gd name="T54" fmla="*/ 76 h 7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5" h="76">
                  <a:moveTo>
                    <a:pt x="37" y="76"/>
                  </a:moveTo>
                  <a:lnTo>
                    <a:pt x="52" y="74"/>
                  </a:lnTo>
                  <a:lnTo>
                    <a:pt x="65" y="65"/>
                  </a:lnTo>
                  <a:lnTo>
                    <a:pt x="72" y="53"/>
                  </a:lnTo>
                  <a:lnTo>
                    <a:pt x="75" y="38"/>
                  </a:lnTo>
                  <a:lnTo>
                    <a:pt x="72" y="23"/>
                  </a:lnTo>
                  <a:lnTo>
                    <a:pt x="65" y="12"/>
                  </a:lnTo>
                  <a:lnTo>
                    <a:pt x="52" y="3"/>
                  </a:lnTo>
                  <a:lnTo>
                    <a:pt x="37" y="0"/>
                  </a:lnTo>
                  <a:lnTo>
                    <a:pt x="23" y="3"/>
                  </a:lnTo>
                  <a:lnTo>
                    <a:pt x="11" y="12"/>
                  </a:lnTo>
                  <a:lnTo>
                    <a:pt x="3" y="23"/>
                  </a:lnTo>
                  <a:lnTo>
                    <a:pt x="0" y="38"/>
                  </a:lnTo>
                  <a:lnTo>
                    <a:pt x="3" y="53"/>
                  </a:lnTo>
                  <a:lnTo>
                    <a:pt x="11" y="65"/>
                  </a:lnTo>
                  <a:lnTo>
                    <a:pt x="23" y="74"/>
                  </a:lnTo>
                  <a:lnTo>
                    <a:pt x="37" y="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01" name="Freeform 81"/>
            <p:cNvSpPr>
              <a:spLocks/>
            </p:cNvSpPr>
            <p:nvPr/>
          </p:nvSpPr>
          <p:spPr bwMode="auto">
            <a:xfrm>
              <a:off x="2054" y="743"/>
              <a:ext cx="20" cy="20"/>
            </a:xfrm>
            <a:custGeom>
              <a:avLst/>
              <a:gdLst>
                <a:gd name="T0" fmla="*/ 0 w 77"/>
                <a:gd name="T1" fmla="*/ 0 h 76"/>
                <a:gd name="T2" fmla="*/ 0 w 77"/>
                <a:gd name="T3" fmla="*/ 0 h 76"/>
                <a:gd name="T4" fmla="*/ 0 w 77"/>
                <a:gd name="T5" fmla="*/ 0 h 76"/>
                <a:gd name="T6" fmla="*/ 0 w 77"/>
                <a:gd name="T7" fmla="*/ 0 h 76"/>
                <a:gd name="T8" fmla="*/ 0 w 77"/>
                <a:gd name="T9" fmla="*/ 0 h 76"/>
                <a:gd name="T10" fmla="*/ 0 w 77"/>
                <a:gd name="T11" fmla="*/ 0 h 76"/>
                <a:gd name="T12" fmla="*/ 0 w 77"/>
                <a:gd name="T13" fmla="*/ 0 h 76"/>
                <a:gd name="T14" fmla="*/ 0 w 77"/>
                <a:gd name="T15" fmla="*/ 0 h 76"/>
                <a:gd name="T16" fmla="*/ 0 w 77"/>
                <a:gd name="T17" fmla="*/ 0 h 76"/>
                <a:gd name="T18" fmla="*/ 0 w 77"/>
                <a:gd name="T19" fmla="*/ 0 h 76"/>
                <a:gd name="T20" fmla="*/ 0 w 77"/>
                <a:gd name="T21" fmla="*/ 0 h 76"/>
                <a:gd name="T22" fmla="*/ 0 w 77"/>
                <a:gd name="T23" fmla="*/ 0 h 76"/>
                <a:gd name="T24" fmla="*/ 0 w 77"/>
                <a:gd name="T25" fmla="*/ 0 h 76"/>
                <a:gd name="T26" fmla="*/ 0 w 77"/>
                <a:gd name="T27" fmla="*/ 0 h 76"/>
                <a:gd name="T28" fmla="*/ 0 w 77"/>
                <a:gd name="T29" fmla="*/ 0 h 76"/>
                <a:gd name="T30" fmla="*/ 0 w 77"/>
                <a:gd name="T31" fmla="*/ 0 h 76"/>
                <a:gd name="T32" fmla="*/ 0 w 77"/>
                <a:gd name="T33" fmla="*/ 0 h 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7"/>
                <a:gd name="T52" fmla="*/ 0 h 76"/>
                <a:gd name="T53" fmla="*/ 77 w 77"/>
                <a:gd name="T54" fmla="*/ 76 h 7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7" h="76">
                  <a:moveTo>
                    <a:pt x="38" y="76"/>
                  </a:moveTo>
                  <a:lnTo>
                    <a:pt x="54" y="73"/>
                  </a:lnTo>
                  <a:lnTo>
                    <a:pt x="65" y="65"/>
                  </a:lnTo>
                  <a:lnTo>
                    <a:pt x="74" y="53"/>
                  </a:lnTo>
                  <a:lnTo>
                    <a:pt x="77" y="39"/>
                  </a:lnTo>
                  <a:lnTo>
                    <a:pt x="74" y="23"/>
                  </a:lnTo>
                  <a:lnTo>
                    <a:pt x="65" y="11"/>
                  </a:lnTo>
                  <a:lnTo>
                    <a:pt x="54" y="3"/>
                  </a:lnTo>
                  <a:lnTo>
                    <a:pt x="38" y="0"/>
                  </a:lnTo>
                  <a:lnTo>
                    <a:pt x="24" y="3"/>
                  </a:lnTo>
                  <a:lnTo>
                    <a:pt x="12" y="11"/>
                  </a:lnTo>
                  <a:lnTo>
                    <a:pt x="3" y="23"/>
                  </a:lnTo>
                  <a:lnTo>
                    <a:pt x="0" y="39"/>
                  </a:lnTo>
                  <a:lnTo>
                    <a:pt x="3" y="53"/>
                  </a:lnTo>
                  <a:lnTo>
                    <a:pt x="12" y="65"/>
                  </a:lnTo>
                  <a:lnTo>
                    <a:pt x="24" y="73"/>
                  </a:lnTo>
                  <a:lnTo>
                    <a:pt x="38" y="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02" name="Freeform 82"/>
            <p:cNvSpPr>
              <a:spLocks/>
            </p:cNvSpPr>
            <p:nvPr/>
          </p:nvSpPr>
          <p:spPr bwMode="auto">
            <a:xfrm>
              <a:off x="2109" y="787"/>
              <a:ext cx="19" cy="19"/>
            </a:xfrm>
            <a:custGeom>
              <a:avLst/>
              <a:gdLst>
                <a:gd name="T0" fmla="*/ 0 w 74"/>
                <a:gd name="T1" fmla="*/ 0 h 75"/>
                <a:gd name="T2" fmla="*/ 0 w 74"/>
                <a:gd name="T3" fmla="*/ 0 h 75"/>
                <a:gd name="T4" fmla="*/ 0 w 74"/>
                <a:gd name="T5" fmla="*/ 0 h 75"/>
                <a:gd name="T6" fmla="*/ 0 w 74"/>
                <a:gd name="T7" fmla="*/ 0 h 75"/>
                <a:gd name="T8" fmla="*/ 0 w 74"/>
                <a:gd name="T9" fmla="*/ 0 h 75"/>
                <a:gd name="T10" fmla="*/ 0 w 74"/>
                <a:gd name="T11" fmla="*/ 0 h 75"/>
                <a:gd name="T12" fmla="*/ 0 w 74"/>
                <a:gd name="T13" fmla="*/ 0 h 75"/>
                <a:gd name="T14" fmla="*/ 0 w 74"/>
                <a:gd name="T15" fmla="*/ 0 h 75"/>
                <a:gd name="T16" fmla="*/ 0 w 74"/>
                <a:gd name="T17" fmla="*/ 0 h 75"/>
                <a:gd name="T18" fmla="*/ 0 w 74"/>
                <a:gd name="T19" fmla="*/ 0 h 75"/>
                <a:gd name="T20" fmla="*/ 0 w 74"/>
                <a:gd name="T21" fmla="*/ 0 h 75"/>
                <a:gd name="T22" fmla="*/ 0 w 74"/>
                <a:gd name="T23" fmla="*/ 0 h 75"/>
                <a:gd name="T24" fmla="*/ 0 w 74"/>
                <a:gd name="T25" fmla="*/ 0 h 75"/>
                <a:gd name="T26" fmla="*/ 0 w 74"/>
                <a:gd name="T27" fmla="*/ 0 h 75"/>
                <a:gd name="T28" fmla="*/ 0 w 74"/>
                <a:gd name="T29" fmla="*/ 0 h 75"/>
                <a:gd name="T30" fmla="*/ 0 w 74"/>
                <a:gd name="T31" fmla="*/ 0 h 75"/>
                <a:gd name="T32" fmla="*/ 0 w 74"/>
                <a:gd name="T33" fmla="*/ 0 h 75"/>
                <a:gd name="T34" fmla="*/ 0 w 74"/>
                <a:gd name="T35" fmla="*/ 0 h 75"/>
                <a:gd name="T36" fmla="*/ 0 w 74"/>
                <a:gd name="T37" fmla="*/ 0 h 75"/>
                <a:gd name="T38" fmla="*/ 0 w 74"/>
                <a:gd name="T39" fmla="*/ 0 h 75"/>
                <a:gd name="T40" fmla="*/ 0 w 74"/>
                <a:gd name="T41" fmla="*/ 0 h 75"/>
                <a:gd name="T42" fmla="*/ 0 w 74"/>
                <a:gd name="T43" fmla="*/ 0 h 75"/>
                <a:gd name="T44" fmla="*/ 0 w 74"/>
                <a:gd name="T45" fmla="*/ 0 h 75"/>
                <a:gd name="T46" fmla="*/ 0 w 74"/>
                <a:gd name="T47" fmla="*/ 0 h 75"/>
                <a:gd name="T48" fmla="*/ 0 w 74"/>
                <a:gd name="T49" fmla="*/ 0 h 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4"/>
                <a:gd name="T76" fmla="*/ 0 h 75"/>
                <a:gd name="T77" fmla="*/ 74 w 74"/>
                <a:gd name="T78" fmla="*/ 75 h 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4" h="75">
                  <a:moveTo>
                    <a:pt x="56" y="71"/>
                  </a:moveTo>
                  <a:lnTo>
                    <a:pt x="67" y="61"/>
                  </a:lnTo>
                  <a:lnTo>
                    <a:pt x="74" y="47"/>
                  </a:lnTo>
                  <a:lnTo>
                    <a:pt x="74" y="34"/>
                  </a:lnTo>
                  <a:lnTo>
                    <a:pt x="70" y="19"/>
                  </a:lnTo>
                  <a:lnTo>
                    <a:pt x="66" y="13"/>
                  </a:lnTo>
                  <a:lnTo>
                    <a:pt x="60" y="8"/>
                  </a:lnTo>
                  <a:lnTo>
                    <a:pt x="54" y="3"/>
                  </a:lnTo>
                  <a:lnTo>
                    <a:pt x="47" y="0"/>
                  </a:lnTo>
                  <a:lnTo>
                    <a:pt x="40" y="0"/>
                  </a:lnTo>
                  <a:lnTo>
                    <a:pt x="33" y="0"/>
                  </a:lnTo>
                  <a:lnTo>
                    <a:pt x="25" y="2"/>
                  </a:lnTo>
                  <a:lnTo>
                    <a:pt x="18" y="5"/>
                  </a:lnTo>
                  <a:lnTo>
                    <a:pt x="7" y="15"/>
                  </a:lnTo>
                  <a:lnTo>
                    <a:pt x="1" y="28"/>
                  </a:lnTo>
                  <a:lnTo>
                    <a:pt x="0" y="42"/>
                  </a:lnTo>
                  <a:lnTo>
                    <a:pt x="5" y="57"/>
                  </a:lnTo>
                  <a:lnTo>
                    <a:pt x="10" y="62"/>
                  </a:lnTo>
                  <a:lnTo>
                    <a:pt x="15" y="68"/>
                  </a:lnTo>
                  <a:lnTo>
                    <a:pt x="21" y="73"/>
                  </a:lnTo>
                  <a:lnTo>
                    <a:pt x="28" y="74"/>
                  </a:lnTo>
                  <a:lnTo>
                    <a:pt x="34" y="75"/>
                  </a:lnTo>
                  <a:lnTo>
                    <a:pt x="41" y="75"/>
                  </a:lnTo>
                  <a:lnTo>
                    <a:pt x="49" y="74"/>
                  </a:lnTo>
                  <a:lnTo>
                    <a:pt x="56" y="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03" name="Freeform 83"/>
            <p:cNvSpPr>
              <a:spLocks/>
            </p:cNvSpPr>
            <p:nvPr/>
          </p:nvSpPr>
          <p:spPr bwMode="auto">
            <a:xfrm>
              <a:off x="2081" y="761"/>
              <a:ext cx="19" cy="19"/>
            </a:xfrm>
            <a:custGeom>
              <a:avLst/>
              <a:gdLst>
                <a:gd name="T0" fmla="*/ 0 w 75"/>
                <a:gd name="T1" fmla="*/ 0 h 77"/>
                <a:gd name="T2" fmla="*/ 0 w 75"/>
                <a:gd name="T3" fmla="*/ 0 h 77"/>
                <a:gd name="T4" fmla="*/ 0 w 75"/>
                <a:gd name="T5" fmla="*/ 0 h 77"/>
                <a:gd name="T6" fmla="*/ 0 w 75"/>
                <a:gd name="T7" fmla="*/ 0 h 77"/>
                <a:gd name="T8" fmla="*/ 0 w 75"/>
                <a:gd name="T9" fmla="*/ 0 h 77"/>
                <a:gd name="T10" fmla="*/ 0 w 75"/>
                <a:gd name="T11" fmla="*/ 0 h 77"/>
                <a:gd name="T12" fmla="*/ 0 w 75"/>
                <a:gd name="T13" fmla="*/ 0 h 77"/>
                <a:gd name="T14" fmla="*/ 0 w 75"/>
                <a:gd name="T15" fmla="*/ 0 h 77"/>
                <a:gd name="T16" fmla="*/ 0 w 75"/>
                <a:gd name="T17" fmla="*/ 0 h 77"/>
                <a:gd name="T18" fmla="*/ 0 w 75"/>
                <a:gd name="T19" fmla="*/ 0 h 77"/>
                <a:gd name="T20" fmla="*/ 0 w 75"/>
                <a:gd name="T21" fmla="*/ 0 h 77"/>
                <a:gd name="T22" fmla="*/ 0 w 75"/>
                <a:gd name="T23" fmla="*/ 0 h 77"/>
                <a:gd name="T24" fmla="*/ 0 w 75"/>
                <a:gd name="T25" fmla="*/ 0 h 77"/>
                <a:gd name="T26" fmla="*/ 0 w 75"/>
                <a:gd name="T27" fmla="*/ 0 h 77"/>
                <a:gd name="T28" fmla="*/ 0 w 75"/>
                <a:gd name="T29" fmla="*/ 0 h 77"/>
                <a:gd name="T30" fmla="*/ 0 w 75"/>
                <a:gd name="T31" fmla="*/ 0 h 77"/>
                <a:gd name="T32" fmla="*/ 0 w 75"/>
                <a:gd name="T33" fmla="*/ 0 h 77"/>
                <a:gd name="T34" fmla="*/ 0 w 75"/>
                <a:gd name="T35" fmla="*/ 0 h 77"/>
                <a:gd name="T36" fmla="*/ 0 w 75"/>
                <a:gd name="T37" fmla="*/ 0 h 77"/>
                <a:gd name="T38" fmla="*/ 0 w 75"/>
                <a:gd name="T39" fmla="*/ 0 h 77"/>
                <a:gd name="T40" fmla="*/ 0 w 75"/>
                <a:gd name="T41" fmla="*/ 0 h 77"/>
                <a:gd name="T42" fmla="*/ 0 w 75"/>
                <a:gd name="T43" fmla="*/ 0 h 77"/>
                <a:gd name="T44" fmla="*/ 0 w 75"/>
                <a:gd name="T45" fmla="*/ 0 h 77"/>
                <a:gd name="T46" fmla="*/ 0 w 75"/>
                <a:gd name="T47" fmla="*/ 0 h 77"/>
                <a:gd name="T48" fmla="*/ 0 w 75"/>
                <a:gd name="T49" fmla="*/ 0 h 7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5"/>
                <a:gd name="T76" fmla="*/ 0 h 77"/>
                <a:gd name="T77" fmla="*/ 75 w 75"/>
                <a:gd name="T78" fmla="*/ 77 h 7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5" h="77">
                  <a:moveTo>
                    <a:pt x="64" y="64"/>
                  </a:moveTo>
                  <a:lnTo>
                    <a:pt x="72" y="51"/>
                  </a:lnTo>
                  <a:lnTo>
                    <a:pt x="75" y="36"/>
                  </a:lnTo>
                  <a:lnTo>
                    <a:pt x="72" y="23"/>
                  </a:lnTo>
                  <a:lnTo>
                    <a:pt x="63" y="10"/>
                  </a:lnTo>
                  <a:lnTo>
                    <a:pt x="57" y="6"/>
                  </a:lnTo>
                  <a:lnTo>
                    <a:pt x="50" y="3"/>
                  </a:lnTo>
                  <a:lnTo>
                    <a:pt x="43" y="0"/>
                  </a:lnTo>
                  <a:lnTo>
                    <a:pt x="36" y="0"/>
                  </a:lnTo>
                  <a:lnTo>
                    <a:pt x="28" y="2"/>
                  </a:lnTo>
                  <a:lnTo>
                    <a:pt x="21" y="4"/>
                  </a:lnTo>
                  <a:lnTo>
                    <a:pt x="15" y="7"/>
                  </a:lnTo>
                  <a:lnTo>
                    <a:pt x="10" y="13"/>
                  </a:lnTo>
                  <a:lnTo>
                    <a:pt x="1" y="26"/>
                  </a:lnTo>
                  <a:lnTo>
                    <a:pt x="0" y="39"/>
                  </a:lnTo>
                  <a:lnTo>
                    <a:pt x="3" y="53"/>
                  </a:lnTo>
                  <a:lnTo>
                    <a:pt x="11" y="66"/>
                  </a:lnTo>
                  <a:lnTo>
                    <a:pt x="17" y="71"/>
                  </a:lnTo>
                  <a:lnTo>
                    <a:pt x="24" y="74"/>
                  </a:lnTo>
                  <a:lnTo>
                    <a:pt x="31" y="77"/>
                  </a:lnTo>
                  <a:lnTo>
                    <a:pt x="39" y="77"/>
                  </a:lnTo>
                  <a:lnTo>
                    <a:pt x="46" y="75"/>
                  </a:lnTo>
                  <a:lnTo>
                    <a:pt x="53" y="72"/>
                  </a:lnTo>
                  <a:lnTo>
                    <a:pt x="59" y="69"/>
                  </a:lnTo>
                  <a:lnTo>
                    <a:pt x="64" y="6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1304" name="Group 84"/>
            <p:cNvGrpSpPr>
              <a:grpSpLocks/>
            </p:cNvGrpSpPr>
            <p:nvPr/>
          </p:nvGrpSpPr>
          <p:grpSpPr bwMode="auto">
            <a:xfrm>
              <a:off x="1779" y="671"/>
              <a:ext cx="234" cy="219"/>
              <a:chOff x="3323" y="2342"/>
              <a:chExt cx="463" cy="432"/>
            </a:xfrm>
          </p:grpSpPr>
          <p:sp>
            <p:nvSpPr>
              <p:cNvPr id="11328" name="Freeform 85"/>
              <p:cNvSpPr>
                <a:spLocks/>
              </p:cNvSpPr>
              <p:nvPr/>
            </p:nvSpPr>
            <p:spPr bwMode="auto">
              <a:xfrm>
                <a:off x="3323" y="2342"/>
                <a:ext cx="463" cy="432"/>
              </a:xfrm>
              <a:custGeom>
                <a:avLst/>
                <a:gdLst>
                  <a:gd name="T0" fmla="*/ 58 w 926"/>
                  <a:gd name="T1" fmla="*/ 20 h 865"/>
                  <a:gd name="T2" fmla="*/ 42 w 926"/>
                  <a:gd name="T3" fmla="*/ 0 h 865"/>
                  <a:gd name="T4" fmla="*/ 0 w 926"/>
                  <a:gd name="T5" fmla="*/ 33 h 865"/>
                  <a:gd name="T6" fmla="*/ 17 w 926"/>
                  <a:gd name="T7" fmla="*/ 54 h 865"/>
                  <a:gd name="T8" fmla="*/ 58 w 926"/>
                  <a:gd name="T9" fmla="*/ 20 h 865"/>
                  <a:gd name="T10" fmla="*/ 0 60000 65536"/>
                  <a:gd name="T11" fmla="*/ 0 60000 65536"/>
                  <a:gd name="T12" fmla="*/ 0 60000 65536"/>
                  <a:gd name="T13" fmla="*/ 0 60000 65536"/>
                  <a:gd name="T14" fmla="*/ 0 60000 65536"/>
                  <a:gd name="T15" fmla="*/ 0 w 926"/>
                  <a:gd name="T16" fmla="*/ 0 h 865"/>
                  <a:gd name="T17" fmla="*/ 926 w 926"/>
                  <a:gd name="T18" fmla="*/ 865 h 865"/>
                </a:gdLst>
                <a:ahLst/>
                <a:cxnLst>
                  <a:cxn ang="T10">
                    <a:pos x="T0" y="T1"/>
                  </a:cxn>
                  <a:cxn ang="T11">
                    <a:pos x="T2" y="T3"/>
                  </a:cxn>
                  <a:cxn ang="T12">
                    <a:pos x="T4" y="T5"/>
                  </a:cxn>
                  <a:cxn ang="T13">
                    <a:pos x="T6" y="T7"/>
                  </a:cxn>
                  <a:cxn ang="T14">
                    <a:pos x="T8" y="T9"/>
                  </a:cxn>
                </a:cxnLst>
                <a:rect l="T15" t="T16" r="T17" b="T18"/>
                <a:pathLst>
                  <a:path w="926" h="865">
                    <a:moveTo>
                      <a:pt x="926" y="321"/>
                    </a:moveTo>
                    <a:lnTo>
                      <a:pt x="663" y="0"/>
                    </a:lnTo>
                    <a:lnTo>
                      <a:pt x="0" y="543"/>
                    </a:lnTo>
                    <a:lnTo>
                      <a:pt x="264" y="865"/>
                    </a:lnTo>
                    <a:lnTo>
                      <a:pt x="926" y="321"/>
                    </a:lnTo>
                    <a:close/>
                  </a:path>
                </a:pathLst>
              </a:custGeom>
              <a:solidFill>
                <a:srgbClr val="FF0000"/>
              </a:solidFill>
              <a:ln w="12700">
                <a:solidFill>
                  <a:schemeClr val="bg1"/>
                </a:solidFill>
                <a:round/>
                <a:headEnd/>
                <a:tailEnd/>
              </a:ln>
            </p:spPr>
            <p:txBody>
              <a:bodyPr/>
              <a:lstStyle/>
              <a:p>
                <a:endParaRPr lang="en-US"/>
              </a:p>
            </p:txBody>
          </p:sp>
          <p:sp>
            <p:nvSpPr>
              <p:cNvPr id="11329" name="Freeform 86"/>
              <p:cNvSpPr>
                <a:spLocks/>
              </p:cNvSpPr>
              <p:nvPr/>
            </p:nvSpPr>
            <p:spPr bwMode="auto">
              <a:xfrm>
                <a:off x="3416" y="2609"/>
                <a:ext cx="60" cy="59"/>
              </a:xfrm>
              <a:custGeom>
                <a:avLst/>
                <a:gdLst>
                  <a:gd name="T0" fmla="*/ 3 w 121"/>
                  <a:gd name="T1" fmla="*/ 7 h 120"/>
                  <a:gd name="T2" fmla="*/ 4 w 121"/>
                  <a:gd name="T3" fmla="*/ 7 h 120"/>
                  <a:gd name="T4" fmla="*/ 5 w 121"/>
                  <a:gd name="T5" fmla="*/ 7 h 120"/>
                  <a:gd name="T6" fmla="*/ 5 w 121"/>
                  <a:gd name="T7" fmla="*/ 6 h 120"/>
                  <a:gd name="T8" fmla="*/ 6 w 121"/>
                  <a:gd name="T9" fmla="*/ 6 h 120"/>
                  <a:gd name="T10" fmla="*/ 6 w 121"/>
                  <a:gd name="T11" fmla="*/ 5 h 120"/>
                  <a:gd name="T12" fmla="*/ 7 w 121"/>
                  <a:gd name="T13" fmla="*/ 5 h 120"/>
                  <a:gd name="T14" fmla="*/ 7 w 121"/>
                  <a:gd name="T15" fmla="*/ 4 h 120"/>
                  <a:gd name="T16" fmla="*/ 7 w 121"/>
                  <a:gd name="T17" fmla="*/ 3 h 120"/>
                  <a:gd name="T18" fmla="*/ 7 w 121"/>
                  <a:gd name="T19" fmla="*/ 3 h 120"/>
                  <a:gd name="T20" fmla="*/ 7 w 121"/>
                  <a:gd name="T21" fmla="*/ 2 h 120"/>
                  <a:gd name="T22" fmla="*/ 6 w 121"/>
                  <a:gd name="T23" fmla="*/ 1 h 120"/>
                  <a:gd name="T24" fmla="*/ 6 w 121"/>
                  <a:gd name="T25" fmla="*/ 1 h 120"/>
                  <a:gd name="T26" fmla="*/ 5 w 121"/>
                  <a:gd name="T27" fmla="*/ 0 h 120"/>
                  <a:gd name="T28" fmla="*/ 5 w 121"/>
                  <a:gd name="T29" fmla="*/ 0 h 120"/>
                  <a:gd name="T30" fmla="*/ 4 w 121"/>
                  <a:gd name="T31" fmla="*/ 0 h 120"/>
                  <a:gd name="T32" fmla="*/ 3 w 121"/>
                  <a:gd name="T33" fmla="*/ 0 h 120"/>
                  <a:gd name="T34" fmla="*/ 3 w 121"/>
                  <a:gd name="T35" fmla="*/ 0 h 120"/>
                  <a:gd name="T36" fmla="*/ 2 w 121"/>
                  <a:gd name="T37" fmla="*/ 0 h 120"/>
                  <a:gd name="T38" fmla="*/ 1 w 121"/>
                  <a:gd name="T39" fmla="*/ 0 h 120"/>
                  <a:gd name="T40" fmla="*/ 1 w 121"/>
                  <a:gd name="T41" fmla="*/ 1 h 120"/>
                  <a:gd name="T42" fmla="*/ 0 w 121"/>
                  <a:gd name="T43" fmla="*/ 1 h 120"/>
                  <a:gd name="T44" fmla="*/ 0 w 121"/>
                  <a:gd name="T45" fmla="*/ 2 h 120"/>
                  <a:gd name="T46" fmla="*/ 0 w 121"/>
                  <a:gd name="T47" fmla="*/ 3 h 120"/>
                  <a:gd name="T48" fmla="*/ 0 w 121"/>
                  <a:gd name="T49" fmla="*/ 3 h 120"/>
                  <a:gd name="T50" fmla="*/ 0 w 121"/>
                  <a:gd name="T51" fmla="*/ 4 h 120"/>
                  <a:gd name="T52" fmla="*/ 0 w 121"/>
                  <a:gd name="T53" fmla="*/ 5 h 120"/>
                  <a:gd name="T54" fmla="*/ 0 w 121"/>
                  <a:gd name="T55" fmla="*/ 5 h 120"/>
                  <a:gd name="T56" fmla="*/ 1 w 121"/>
                  <a:gd name="T57" fmla="*/ 6 h 120"/>
                  <a:gd name="T58" fmla="*/ 1 w 121"/>
                  <a:gd name="T59" fmla="*/ 6 h 120"/>
                  <a:gd name="T60" fmla="*/ 2 w 121"/>
                  <a:gd name="T61" fmla="*/ 7 h 120"/>
                  <a:gd name="T62" fmla="*/ 3 w 121"/>
                  <a:gd name="T63" fmla="*/ 7 h 120"/>
                  <a:gd name="T64" fmla="*/ 3 w 121"/>
                  <a:gd name="T65" fmla="*/ 7 h 1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1"/>
                  <a:gd name="T100" fmla="*/ 0 h 120"/>
                  <a:gd name="T101" fmla="*/ 121 w 121"/>
                  <a:gd name="T102" fmla="*/ 120 h 1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1" h="120">
                    <a:moveTo>
                      <a:pt x="60" y="120"/>
                    </a:moveTo>
                    <a:lnTo>
                      <a:pt x="72" y="119"/>
                    </a:lnTo>
                    <a:lnTo>
                      <a:pt x="83" y="116"/>
                    </a:lnTo>
                    <a:lnTo>
                      <a:pt x="93" y="110"/>
                    </a:lnTo>
                    <a:lnTo>
                      <a:pt x="104" y="103"/>
                    </a:lnTo>
                    <a:lnTo>
                      <a:pt x="111" y="94"/>
                    </a:lnTo>
                    <a:lnTo>
                      <a:pt x="117" y="84"/>
                    </a:lnTo>
                    <a:lnTo>
                      <a:pt x="119" y="72"/>
                    </a:lnTo>
                    <a:lnTo>
                      <a:pt x="121" y="59"/>
                    </a:lnTo>
                    <a:lnTo>
                      <a:pt x="119" y="48"/>
                    </a:lnTo>
                    <a:lnTo>
                      <a:pt x="117" y="36"/>
                    </a:lnTo>
                    <a:lnTo>
                      <a:pt x="111" y="26"/>
                    </a:lnTo>
                    <a:lnTo>
                      <a:pt x="104" y="18"/>
                    </a:lnTo>
                    <a:lnTo>
                      <a:pt x="93" y="10"/>
                    </a:lnTo>
                    <a:lnTo>
                      <a:pt x="83" y="5"/>
                    </a:lnTo>
                    <a:lnTo>
                      <a:pt x="72" y="2"/>
                    </a:lnTo>
                    <a:lnTo>
                      <a:pt x="60" y="0"/>
                    </a:lnTo>
                    <a:lnTo>
                      <a:pt x="49" y="2"/>
                    </a:lnTo>
                    <a:lnTo>
                      <a:pt x="37" y="5"/>
                    </a:lnTo>
                    <a:lnTo>
                      <a:pt x="27" y="10"/>
                    </a:lnTo>
                    <a:lnTo>
                      <a:pt x="17" y="18"/>
                    </a:lnTo>
                    <a:lnTo>
                      <a:pt x="10" y="26"/>
                    </a:lnTo>
                    <a:lnTo>
                      <a:pt x="4" y="36"/>
                    </a:lnTo>
                    <a:lnTo>
                      <a:pt x="1" y="48"/>
                    </a:lnTo>
                    <a:lnTo>
                      <a:pt x="0" y="59"/>
                    </a:lnTo>
                    <a:lnTo>
                      <a:pt x="1" y="72"/>
                    </a:lnTo>
                    <a:lnTo>
                      <a:pt x="4" y="84"/>
                    </a:lnTo>
                    <a:lnTo>
                      <a:pt x="10" y="94"/>
                    </a:lnTo>
                    <a:lnTo>
                      <a:pt x="17" y="103"/>
                    </a:lnTo>
                    <a:lnTo>
                      <a:pt x="27" y="110"/>
                    </a:lnTo>
                    <a:lnTo>
                      <a:pt x="37" y="116"/>
                    </a:lnTo>
                    <a:lnTo>
                      <a:pt x="49" y="119"/>
                    </a:lnTo>
                    <a:lnTo>
                      <a:pt x="6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30" name="Freeform 87"/>
              <p:cNvSpPr>
                <a:spLocks/>
              </p:cNvSpPr>
              <p:nvPr/>
            </p:nvSpPr>
            <p:spPr bwMode="auto">
              <a:xfrm>
                <a:off x="3520" y="2527"/>
                <a:ext cx="60" cy="60"/>
              </a:xfrm>
              <a:custGeom>
                <a:avLst/>
                <a:gdLst>
                  <a:gd name="T0" fmla="*/ 3 w 121"/>
                  <a:gd name="T1" fmla="*/ 8 h 120"/>
                  <a:gd name="T2" fmla="*/ 4 w 121"/>
                  <a:gd name="T3" fmla="*/ 8 h 120"/>
                  <a:gd name="T4" fmla="*/ 5 w 121"/>
                  <a:gd name="T5" fmla="*/ 8 h 120"/>
                  <a:gd name="T6" fmla="*/ 5 w 121"/>
                  <a:gd name="T7" fmla="*/ 7 h 120"/>
                  <a:gd name="T8" fmla="*/ 6 w 121"/>
                  <a:gd name="T9" fmla="*/ 7 h 120"/>
                  <a:gd name="T10" fmla="*/ 6 w 121"/>
                  <a:gd name="T11" fmla="*/ 6 h 120"/>
                  <a:gd name="T12" fmla="*/ 7 w 121"/>
                  <a:gd name="T13" fmla="*/ 6 h 120"/>
                  <a:gd name="T14" fmla="*/ 7 w 121"/>
                  <a:gd name="T15" fmla="*/ 5 h 120"/>
                  <a:gd name="T16" fmla="*/ 7 w 121"/>
                  <a:gd name="T17" fmla="*/ 4 h 120"/>
                  <a:gd name="T18" fmla="*/ 7 w 121"/>
                  <a:gd name="T19" fmla="*/ 4 h 120"/>
                  <a:gd name="T20" fmla="*/ 7 w 121"/>
                  <a:gd name="T21" fmla="*/ 3 h 120"/>
                  <a:gd name="T22" fmla="*/ 6 w 121"/>
                  <a:gd name="T23" fmla="*/ 2 h 120"/>
                  <a:gd name="T24" fmla="*/ 6 w 121"/>
                  <a:gd name="T25" fmla="*/ 2 h 120"/>
                  <a:gd name="T26" fmla="*/ 5 w 121"/>
                  <a:gd name="T27" fmla="*/ 1 h 120"/>
                  <a:gd name="T28" fmla="*/ 5 w 121"/>
                  <a:gd name="T29" fmla="*/ 1 h 120"/>
                  <a:gd name="T30" fmla="*/ 4 w 121"/>
                  <a:gd name="T31" fmla="*/ 1 h 120"/>
                  <a:gd name="T32" fmla="*/ 3 w 121"/>
                  <a:gd name="T33" fmla="*/ 0 h 120"/>
                  <a:gd name="T34" fmla="*/ 3 w 121"/>
                  <a:gd name="T35" fmla="*/ 1 h 120"/>
                  <a:gd name="T36" fmla="*/ 2 w 121"/>
                  <a:gd name="T37" fmla="*/ 1 h 120"/>
                  <a:gd name="T38" fmla="*/ 1 w 121"/>
                  <a:gd name="T39" fmla="*/ 1 h 120"/>
                  <a:gd name="T40" fmla="*/ 1 w 121"/>
                  <a:gd name="T41" fmla="*/ 2 h 120"/>
                  <a:gd name="T42" fmla="*/ 0 w 121"/>
                  <a:gd name="T43" fmla="*/ 2 h 120"/>
                  <a:gd name="T44" fmla="*/ 0 w 121"/>
                  <a:gd name="T45" fmla="*/ 3 h 120"/>
                  <a:gd name="T46" fmla="*/ 0 w 121"/>
                  <a:gd name="T47" fmla="*/ 4 h 120"/>
                  <a:gd name="T48" fmla="*/ 0 w 121"/>
                  <a:gd name="T49" fmla="*/ 4 h 120"/>
                  <a:gd name="T50" fmla="*/ 0 w 121"/>
                  <a:gd name="T51" fmla="*/ 5 h 120"/>
                  <a:gd name="T52" fmla="*/ 0 w 121"/>
                  <a:gd name="T53" fmla="*/ 6 h 120"/>
                  <a:gd name="T54" fmla="*/ 0 w 121"/>
                  <a:gd name="T55" fmla="*/ 6 h 120"/>
                  <a:gd name="T56" fmla="*/ 1 w 121"/>
                  <a:gd name="T57" fmla="*/ 7 h 120"/>
                  <a:gd name="T58" fmla="*/ 1 w 121"/>
                  <a:gd name="T59" fmla="*/ 7 h 120"/>
                  <a:gd name="T60" fmla="*/ 2 w 121"/>
                  <a:gd name="T61" fmla="*/ 8 h 120"/>
                  <a:gd name="T62" fmla="*/ 3 w 121"/>
                  <a:gd name="T63" fmla="*/ 8 h 120"/>
                  <a:gd name="T64" fmla="*/ 3 w 121"/>
                  <a:gd name="T65" fmla="*/ 8 h 1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1"/>
                  <a:gd name="T100" fmla="*/ 0 h 120"/>
                  <a:gd name="T101" fmla="*/ 121 w 121"/>
                  <a:gd name="T102" fmla="*/ 120 h 1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1" h="120">
                    <a:moveTo>
                      <a:pt x="61" y="120"/>
                    </a:moveTo>
                    <a:lnTo>
                      <a:pt x="72" y="119"/>
                    </a:lnTo>
                    <a:lnTo>
                      <a:pt x="84" y="116"/>
                    </a:lnTo>
                    <a:lnTo>
                      <a:pt x="94" y="110"/>
                    </a:lnTo>
                    <a:lnTo>
                      <a:pt x="104" y="103"/>
                    </a:lnTo>
                    <a:lnTo>
                      <a:pt x="111" y="94"/>
                    </a:lnTo>
                    <a:lnTo>
                      <a:pt x="117" y="84"/>
                    </a:lnTo>
                    <a:lnTo>
                      <a:pt x="120" y="73"/>
                    </a:lnTo>
                    <a:lnTo>
                      <a:pt x="121" y="61"/>
                    </a:lnTo>
                    <a:lnTo>
                      <a:pt x="120" y="49"/>
                    </a:lnTo>
                    <a:lnTo>
                      <a:pt x="117" y="38"/>
                    </a:lnTo>
                    <a:lnTo>
                      <a:pt x="111" y="28"/>
                    </a:lnTo>
                    <a:lnTo>
                      <a:pt x="104" y="18"/>
                    </a:lnTo>
                    <a:lnTo>
                      <a:pt x="94" y="11"/>
                    </a:lnTo>
                    <a:lnTo>
                      <a:pt x="84" y="5"/>
                    </a:lnTo>
                    <a:lnTo>
                      <a:pt x="72" y="2"/>
                    </a:lnTo>
                    <a:lnTo>
                      <a:pt x="61" y="0"/>
                    </a:lnTo>
                    <a:lnTo>
                      <a:pt x="49" y="2"/>
                    </a:lnTo>
                    <a:lnTo>
                      <a:pt x="38" y="5"/>
                    </a:lnTo>
                    <a:lnTo>
                      <a:pt x="28" y="11"/>
                    </a:lnTo>
                    <a:lnTo>
                      <a:pt x="18" y="18"/>
                    </a:lnTo>
                    <a:lnTo>
                      <a:pt x="10" y="28"/>
                    </a:lnTo>
                    <a:lnTo>
                      <a:pt x="5" y="38"/>
                    </a:lnTo>
                    <a:lnTo>
                      <a:pt x="2" y="49"/>
                    </a:lnTo>
                    <a:lnTo>
                      <a:pt x="0" y="61"/>
                    </a:lnTo>
                    <a:lnTo>
                      <a:pt x="2" y="73"/>
                    </a:lnTo>
                    <a:lnTo>
                      <a:pt x="5" y="84"/>
                    </a:lnTo>
                    <a:lnTo>
                      <a:pt x="10" y="94"/>
                    </a:lnTo>
                    <a:lnTo>
                      <a:pt x="18" y="103"/>
                    </a:lnTo>
                    <a:lnTo>
                      <a:pt x="28" y="110"/>
                    </a:lnTo>
                    <a:lnTo>
                      <a:pt x="38" y="116"/>
                    </a:lnTo>
                    <a:lnTo>
                      <a:pt x="49" y="119"/>
                    </a:lnTo>
                    <a:lnTo>
                      <a:pt x="61"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31" name="Freeform 88"/>
              <p:cNvSpPr>
                <a:spLocks/>
              </p:cNvSpPr>
              <p:nvPr/>
            </p:nvSpPr>
            <p:spPr bwMode="auto">
              <a:xfrm>
                <a:off x="3618" y="2449"/>
                <a:ext cx="59" cy="61"/>
              </a:xfrm>
              <a:custGeom>
                <a:avLst/>
                <a:gdLst>
                  <a:gd name="T0" fmla="*/ 3 w 120"/>
                  <a:gd name="T1" fmla="*/ 8 h 121"/>
                  <a:gd name="T2" fmla="*/ 4 w 120"/>
                  <a:gd name="T3" fmla="*/ 8 h 121"/>
                  <a:gd name="T4" fmla="*/ 5 w 120"/>
                  <a:gd name="T5" fmla="*/ 8 h 121"/>
                  <a:gd name="T6" fmla="*/ 5 w 120"/>
                  <a:gd name="T7" fmla="*/ 7 h 121"/>
                  <a:gd name="T8" fmla="*/ 6 w 120"/>
                  <a:gd name="T9" fmla="*/ 7 h 121"/>
                  <a:gd name="T10" fmla="*/ 6 w 120"/>
                  <a:gd name="T11" fmla="*/ 6 h 121"/>
                  <a:gd name="T12" fmla="*/ 7 w 120"/>
                  <a:gd name="T13" fmla="*/ 6 h 121"/>
                  <a:gd name="T14" fmla="*/ 7 w 120"/>
                  <a:gd name="T15" fmla="*/ 5 h 121"/>
                  <a:gd name="T16" fmla="*/ 7 w 120"/>
                  <a:gd name="T17" fmla="*/ 4 h 121"/>
                  <a:gd name="T18" fmla="*/ 7 w 120"/>
                  <a:gd name="T19" fmla="*/ 4 h 121"/>
                  <a:gd name="T20" fmla="*/ 7 w 120"/>
                  <a:gd name="T21" fmla="*/ 3 h 121"/>
                  <a:gd name="T22" fmla="*/ 6 w 120"/>
                  <a:gd name="T23" fmla="*/ 2 h 121"/>
                  <a:gd name="T24" fmla="*/ 6 w 120"/>
                  <a:gd name="T25" fmla="*/ 2 h 121"/>
                  <a:gd name="T26" fmla="*/ 5 w 120"/>
                  <a:gd name="T27" fmla="*/ 1 h 121"/>
                  <a:gd name="T28" fmla="*/ 5 w 120"/>
                  <a:gd name="T29" fmla="*/ 1 h 121"/>
                  <a:gd name="T30" fmla="*/ 4 w 120"/>
                  <a:gd name="T31" fmla="*/ 1 h 121"/>
                  <a:gd name="T32" fmla="*/ 3 w 120"/>
                  <a:gd name="T33" fmla="*/ 0 h 121"/>
                  <a:gd name="T34" fmla="*/ 3 w 120"/>
                  <a:gd name="T35" fmla="*/ 1 h 121"/>
                  <a:gd name="T36" fmla="*/ 2 w 120"/>
                  <a:gd name="T37" fmla="*/ 1 h 121"/>
                  <a:gd name="T38" fmla="*/ 1 w 120"/>
                  <a:gd name="T39" fmla="*/ 1 h 121"/>
                  <a:gd name="T40" fmla="*/ 1 w 120"/>
                  <a:gd name="T41" fmla="*/ 2 h 121"/>
                  <a:gd name="T42" fmla="*/ 0 w 120"/>
                  <a:gd name="T43" fmla="*/ 2 h 121"/>
                  <a:gd name="T44" fmla="*/ 0 w 120"/>
                  <a:gd name="T45" fmla="*/ 3 h 121"/>
                  <a:gd name="T46" fmla="*/ 0 w 120"/>
                  <a:gd name="T47" fmla="*/ 4 h 121"/>
                  <a:gd name="T48" fmla="*/ 0 w 120"/>
                  <a:gd name="T49" fmla="*/ 4 h 121"/>
                  <a:gd name="T50" fmla="*/ 0 w 120"/>
                  <a:gd name="T51" fmla="*/ 5 h 121"/>
                  <a:gd name="T52" fmla="*/ 0 w 120"/>
                  <a:gd name="T53" fmla="*/ 6 h 121"/>
                  <a:gd name="T54" fmla="*/ 0 w 120"/>
                  <a:gd name="T55" fmla="*/ 6 h 121"/>
                  <a:gd name="T56" fmla="*/ 1 w 120"/>
                  <a:gd name="T57" fmla="*/ 7 h 121"/>
                  <a:gd name="T58" fmla="*/ 1 w 120"/>
                  <a:gd name="T59" fmla="*/ 7 h 121"/>
                  <a:gd name="T60" fmla="*/ 2 w 120"/>
                  <a:gd name="T61" fmla="*/ 8 h 121"/>
                  <a:gd name="T62" fmla="*/ 3 w 120"/>
                  <a:gd name="T63" fmla="*/ 8 h 121"/>
                  <a:gd name="T64" fmla="*/ 3 w 120"/>
                  <a:gd name="T65" fmla="*/ 8 h 12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0"/>
                  <a:gd name="T100" fmla="*/ 0 h 121"/>
                  <a:gd name="T101" fmla="*/ 120 w 120"/>
                  <a:gd name="T102" fmla="*/ 121 h 12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0" h="121">
                    <a:moveTo>
                      <a:pt x="61" y="121"/>
                    </a:moveTo>
                    <a:lnTo>
                      <a:pt x="72" y="119"/>
                    </a:lnTo>
                    <a:lnTo>
                      <a:pt x="84" y="117"/>
                    </a:lnTo>
                    <a:lnTo>
                      <a:pt x="94" y="111"/>
                    </a:lnTo>
                    <a:lnTo>
                      <a:pt x="102" y="104"/>
                    </a:lnTo>
                    <a:lnTo>
                      <a:pt x="110" y="93"/>
                    </a:lnTo>
                    <a:lnTo>
                      <a:pt x="115" y="83"/>
                    </a:lnTo>
                    <a:lnTo>
                      <a:pt x="118" y="72"/>
                    </a:lnTo>
                    <a:lnTo>
                      <a:pt x="120" y="60"/>
                    </a:lnTo>
                    <a:lnTo>
                      <a:pt x="118" y="49"/>
                    </a:lnTo>
                    <a:lnTo>
                      <a:pt x="115" y="37"/>
                    </a:lnTo>
                    <a:lnTo>
                      <a:pt x="110" y="27"/>
                    </a:lnTo>
                    <a:lnTo>
                      <a:pt x="102" y="17"/>
                    </a:lnTo>
                    <a:lnTo>
                      <a:pt x="94" y="10"/>
                    </a:lnTo>
                    <a:lnTo>
                      <a:pt x="84" y="4"/>
                    </a:lnTo>
                    <a:lnTo>
                      <a:pt x="72" y="1"/>
                    </a:lnTo>
                    <a:lnTo>
                      <a:pt x="61" y="0"/>
                    </a:lnTo>
                    <a:lnTo>
                      <a:pt x="49" y="1"/>
                    </a:lnTo>
                    <a:lnTo>
                      <a:pt x="38" y="4"/>
                    </a:lnTo>
                    <a:lnTo>
                      <a:pt x="28" y="10"/>
                    </a:lnTo>
                    <a:lnTo>
                      <a:pt x="17" y="17"/>
                    </a:lnTo>
                    <a:lnTo>
                      <a:pt x="10" y="27"/>
                    </a:lnTo>
                    <a:lnTo>
                      <a:pt x="5" y="37"/>
                    </a:lnTo>
                    <a:lnTo>
                      <a:pt x="2" y="49"/>
                    </a:lnTo>
                    <a:lnTo>
                      <a:pt x="0" y="60"/>
                    </a:lnTo>
                    <a:lnTo>
                      <a:pt x="2" y="72"/>
                    </a:lnTo>
                    <a:lnTo>
                      <a:pt x="5" y="83"/>
                    </a:lnTo>
                    <a:lnTo>
                      <a:pt x="10" y="93"/>
                    </a:lnTo>
                    <a:lnTo>
                      <a:pt x="17" y="104"/>
                    </a:lnTo>
                    <a:lnTo>
                      <a:pt x="28" y="111"/>
                    </a:lnTo>
                    <a:lnTo>
                      <a:pt x="38" y="117"/>
                    </a:lnTo>
                    <a:lnTo>
                      <a:pt x="49" y="119"/>
                    </a:lnTo>
                    <a:lnTo>
                      <a:pt x="61" y="1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1305" name="Freeform 89"/>
            <p:cNvSpPr>
              <a:spLocks/>
            </p:cNvSpPr>
            <p:nvPr/>
          </p:nvSpPr>
          <p:spPr bwMode="auto">
            <a:xfrm>
              <a:off x="2137" y="664"/>
              <a:ext cx="19" cy="19"/>
            </a:xfrm>
            <a:custGeom>
              <a:avLst/>
              <a:gdLst>
                <a:gd name="T0" fmla="*/ 0 w 74"/>
                <a:gd name="T1" fmla="*/ 0 h 75"/>
                <a:gd name="T2" fmla="*/ 0 w 74"/>
                <a:gd name="T3" fmla="*/ 0 h 75"/>
                <a:gd name="T4" fmla="*/ 0 w 74"/>
                <a:gd name="T5" fmla="*/ 0 h 75"/>
                <a:gd name="T6" fmla="*/ 0 w 74"/>
                <a:gd name="T7" fmla="*/ 0 h 75"/>
                <a:gd name="T8" fmla="*/ 0 w 74"/>
                <a:gd name="T9" fmla="*/ 0 h 75"/>
                <a:gd name="T10" fmla="*/ 0 w 74"/>
                <a:gd name="T11" fmla="*/ 0 h 75"/>
                <a:gd name="T12" fmla="*/ 0 w 74"/>
                <a:gd name="T13" fmla="*/ 0 h 75"/>
                <a:gd name="T14" fmla="*/ 0 w 74"/>
                <a:gd name="T15" fmla="*/ 0 h 75"/>
                <a:gd name="T16" fmla="*/ 0 w 74"/>
                <a:gd name="T17" fmla="*/ 0 h 75"/>
                <a:gd name="T18" fmla="*/ 0 w 74"/>
                <a:gd name="T19" fmla="*/ 0 h 75"/>
                <a:gd name="T20" fmla="*/ 0 w 74"/>
                <a:gd name="T21" fmla="*/ 0 h 75"/>
                <a:gd name="T22" fmla="*/ 0 w 74"/>
                <a:gd name="T23" fmla="*/ 0 h 75"/>
                <a:gd name="T24" fmla="*/ 0 w 74"/>
                <a:gd name="T25" fmla="*/ 0 h 75"/>
                <a:gd name="T26" fmla="*/ 0 w 74"/>
                <a:gd name="T27" fmla="*/ 0 h 75"/>
                <a:gd name="T28" fmla="*/ 0 w 74"/>
                <a:gd name="T29" fmla="*/ 0 h 75"/>
                <a:gd name="T30" fmla="*/ 0 w 74"/>
                <a:gd name="T31" fmla="*/ 0 h 75"/>
                <a:gd name="T32" fmla="*/ 0 w 74"/>
                <a:gd name="T33" fmla="*/ 0 h 75"/>
                <a:gd name="T34" fmla="*/ 0 w 74"/>
                <a:gd name="T35" fmla="*/ 0 h 75"/>
                <a:gd name="T36" fmla="*/ 0 w 74"/>
                <a:gd name="T37" fmla="*/ 0 h 75"/>
                <a:gd name="T38" fmla="*/ 0 w 74"/>
                <a:gd name="T39" fmla="*/ 0 h 75"/>
                <a:gd name="T40" fmla="*/ 0 w 74"/>
                <a:gd name="T41" fmla="*/ 0 h 75"/>
                <a:gd name="T42" fmla="*/ 0 w 74"/>
                <a:gd name="T43" fmla="*/ 0 h 75"/>
                <a:gd name="T44" fmla="*/ 0 w 74"/>
                <a:gd name="T45" fmla="*/ 0 h 75"/>
                <a:gd name="T46" fmla="*/ 0 w 74"/>
                <a:gd name="T47" fmla="*/ 0 h 75"/>
                <a:gd name="T48" fmla="*/ 0 w 74"/>
                <a:gd name="T49" fmla="*/ 0 h 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4"/>
                <a:gd name="T76" fmla="*/ 0 h 75"/>
                <a:gd name="T77" fmla="*/ 74 w 74"/>
                <a:gd name="T78" fmla="*/ 75 h 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4" h="75">
                  <a:moveTo>
                    <a:pt x="56" y="71"/>
                  </a:moveTo>
                  <a:lnTo>
                    <a:pt x="67" y="61"/>
                  </a:lnTo>
                  <a:lnTo>
                    <a:pt x="74" y="47"/>
                  </a:lnTo>
                  <a:lnTo>
                    <a:pt x="74" y="34"/>
                  </a:lnTo>
                  <a:lnTo>
                    <a:pt x="70" y="19"/>
                  </a:lnTo>
                  <a:lnTo>
                    <a:pt x="66" y="13"/>
                  </a:lnTo>
                  <a:lnTo>
                    <a:pt x="60" y="8"/>
                  </a:lnTo>
                  <a:lnTo>
                    <a:pt x="54" y="3"/>
                  </a:lnTo>
                  <a:lnTo>
                    <a:pt x="47" y="0"/>
                  </a:lnTo>
                  <a:lnTo>
                    <a:pt x="40" y="0"/>
                  </a:lnTo>
                  <a:lnTo>
                    <a:pt x="33" y="0"/>
                  </a:lnTo>
                  <a:lnTo>
                    <a:pt x="25" y="2"/>
                  </a:lnTo>
                  <a:lnTo>
                    <a:pt x="18" y="5"/>
                  </a:lnTo>
                  <a:lnTo>
                    <a:pt x="7" y="15"/>
                  </a:lnTo>
                  <a:lnTo>
                    <a:pt x="1" y="28"/>
                  </a:lnTo>
                  <a:lnTo>
                    <a:pt x="0" y="42"/>
                  </a:lnTo>
                  <a:lnTo>
                    <a:pt x="5" y="57"/>
                  </a:lnTo>
                  <a:lnTo>
                    <a:pt x="10" y="62"/>
                  </a:lnTo>
                  <a:lnTo>
                    <a:pt x="15" y="68"/>
                  </a:lnTo>
                  <a:lnTo>
                    <a:pt x="21" y="73"/>
                  </a:lnTo>
                  <a:lnTo>
                    <a:pt x="28" y="74"/>
                  </a:lnTo>
                  <a:lnTo>
                    <a:pt x="34" y="75"/>
                  </a:lnTo>
                  <a:lnTo>
                    <a:pt x="41" y="75"/>
                  </a:lnTo>
                  <a:lnTo>
                    <a:pt x="49" y="74"/>
                  </a:lnTo>
                  <a:lnTo>
                    <a:pt x="56" y="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06" name="Freeform 90"/>
            <p:cNvSpPr>
              <a:spLocks/>
            </p:cNvSpPr>
            <p:nvPr/>
          </p:nvSpPr>
          <p:spPr bwMode="auto">
            <a:xfrm>
              <a:off x="2137" y="629"/>
              <a:ext cx="19" cy="19"/>
            </a:xfrm>
            <a:custGeom>
              <a:avLst/>
              <a:gdLst>
                <a:gd name="T0" fmla="*/ 0 w 76"/>
                <a:gd name="T1" fmla="*/ 0 h 75"/>
                <a:gd name="T2" fmla="*/ 0 w 76"/>
                <a:gd name="T3" fmla="*/ 0 h 75"/>
                <a:gd name="T4" fmla="*/ 0 w 76"/>
                <a:gd name="T5" fmla="*/ 0 h 75"/>
                <a:gd name="T6" fmla="*/ 0 w 76"/>
                <a:gd name="T7" fmla="*/ 0 h 75"/>
                <a:gd name="T8" fmla="*/ 0 w 76"/>
                <a:gd name="T9" fmla="*/ 0 h 75"/>
                <a:gd name="T10" fmla="*/ 0 w 76"/>
                <a:gd name="T11" fmla="*/ 0 h 75"/>
                <a:gd name="T12" fmla="*/ 0 w 76"/>
                <a:gd name="T13" fmla="*/ 0 h 75"/>
                <a:gd name="T14" fmla="*/ 0 w 76"/>
                <a:gd name="T15" fmla="*/ 0 h 75"/>
                <a:gd name="T16" fmla="*/ 0 w 76"/>
                <a:gd name="T17" fmla="*/ 0 h 75"/>
                <a:gd name="T18" fmla="*/ 0 w 76"/>
                <a:gd name="T19" fmla="*/ 0 h 75"/>
                <a:gd name="T20" fmla="*/ 0 w 76"/>
                <a:gd name="T21" fmla="*/ 0 h 75"/>
                <a:gd name="T22" fmla="*/ 0 w 76"/>
                <a:gd name="T23" fmla="*/ 0 h 75"/>
                <a:gd name="T24" fmla="*/ 0 w 76"/>
                <a:gd name="T25" fmla="*/ 0 h 75"/>
                <a:gd name="T26" fmla="*/ 0 w 76"/>
                <a:gd name="T27" fmla="*/ 0 h 75"/>
                <a:gd name="T28" fmla="*/ 0 w 76"/>
                <a:gd name="T29" fmla="*/ 0 h 75"/>
                <a:gd name="T30" fmla="*/ 0 w 76"/>
                <a:gd name="T31" fmla="*/ 0 h 75"/>
                <a:gd name="T32" fmla="*/ 0 w 76"/>
                <a:gd name="T33" fmla="*/ 0 h 75"/>
                <a:gd name="T34" fmla="*/ 0 w 76"/>
                <a:gd name="T35" fmla="*/ 0 h 75"/>
                <a:gd name="T36" fmla="*/ 0 w 76"/>
                <a:gd name="T37" fmla="*/ 0 h 75"/>
                <a:gd name="T38" fmla="*/ 0 w 76"/>
                <a:gd name="T39" fmla="*/ 0 h 75"/>
                <a:gd name="T40" fmla="*/ 0 w 76"/>
                <a:gd name="T41" fmla="*/ 0 h 75"/>
                <a:gd name="T42" fmla="*/ 0 w 76"/>
                <a:gd name="T43" fmla="*/ 0 h 75"/>
                <a:gd name="T44" fmla="*/ 0 w 76"/>
                <a:gd name="T45" fmla="*/ 0 h 75"/>
                <a:gd name="T46" fmla="*/ 0 w 76"/>
                <a:gd name="T47" fmla="*/ 0 h 75"/>
                <a:gd name="T48" fmla="*/ 0 w 76"/>
                <a:gd name="T49" fmla="*/ 0 h 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6"/>
                <a:gd name="T76" fmla="*/ 0 h 75"/>
                <a:gd name="T77" fmla="*/ 76 w 76"/>
                <a:gd name="T78" fmla="*/ 75 h 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6" h="75">
                  <a:moveTo>
                    <a:pt x="66" y="63"/>
                  </a:moveTo>
                  <a:lnTo>
                    <a:pt x="74" y="50"/>
                  </a:lnTo>
                  <a:lnTo>
                    <a:pt x="76" y="36"/>
                  </a:lnTo>
                  <a:lnTo>
                    <a:pt x="72" y="21"/>
                  </a:lnTo>
                  <a:lnTo>
                    <a:pt x="63" y="10"/>
                  </a:lnTo>
                  <a:lnTo>
                    <a:pt x="58" y="6"/>
                  </a:lnTo>
                  <a:lnTo>
                    <a:pt x="51" y="3"/>
                  </a:lnTo>
                  <a:lnTo>
                    <a:pt x="45" y="0"/>
                  </a:lnTo>
                  <a:lnTo>
                    <a:pt x="38" y="0"/>
                  </a:lnTo>
                  <a:lnTo>
                    <a:pt x="29" y="1"/>
                  </a:lnTo>
                  <a:lnTo>
                    <a:pt x="23" y="3"/>
                  </a:lnTo>
                  <a:lnTo>
                    <a:pt x="16" y="7"/>
                  </a:lnTo>
                  <a:lnTo>
                    <a:pt x="10" y="11"/>
                  </a:lnTo>
                  <a:lnTo>
                    <a:pt x="3" y="24"/>
                  </a:lnTo>
                  <a:lnTo>
                    <a:pt x="0" y="39"/>
                  </a:lnTo>
                  <a:lnTo>
                    <a:pt x="4" y="53"/>
                  </a:lnTo>
                  <a:lnTo>
                    <a:pt x="13" y="65"/>
                  </a:lnTo>
                  <a:lnTo>
                    <a:pt x="19" y="69"/>
                  </a:lnTo>
                  <a:lnTo>
                    <a:pt x="26" y="73"/>
                  </a:lnTo>
                  <a:lnTo>
                    <a:pt x="32" y="75"/>
                  </a:lnTo>
                  <a:lnTo>
                    <a:pt x="40" y="75"/>
                  </a:lnTo>
                  <a:lnTo>
                    <a:pt x="48" y="75"/>
                  </a:lnTo>
                  <a:lnTo>
                    <a:pt x="53" y="72"/>
                  </a:lnTo>
                  <a:lnTo>
                    <a:pt x="61" y="69"/>
                  </a:lnTo>
                  <a:lnTo>
                    <a:pt x="66" y="6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07" name="Freeform 91"/>
            <p:cNvSpPr>
              <a:spLocks/>
            </p:cNvSpPr>
            <p:nvPr/>
          </p:nvSpPr>
          <p:spPr bwMode="auto">
            <a:xfrm>
              <a:off x="2137" y="594"/>
              <a:ext cx="19" cy="19"/>
            </a:xfrm>
            <a:custGeom>
              <a:avLst/>
              <a:gdLst>
                <a:gd name="T0" fmla="*/ 0 w 76"/>
                <a:gd name="T1" fmla="*/ 0 h 75"/>
                <a:gd name="T2" fmla="*/ 0 w 76"/>
                <a:gd name="T3" fmla="*/ 0 h 75"/>
                <a:gd name="T4" fmla="*/ 0 w 76"/>
                <a:gd name="T5" fmla="*/ 0 h 75"/>
                <a:gd name="T6" fmla="*/ 0 w 76"/>
                <a:gd name="T7" fmla="*/ 0 h 75"/>
                <a:gd name="T8" fmla="*/ 0 w 76"/>
                <a:gd name="T9" fmla="*/ 0 h 75"/>
                <a:gd name="T10" fmla="*/ 0 w 76"/>
                <a:gd name="T11" fmla="*/ 0 h 75"/>
                <a:gd name="T12" fmla="*/ 0 w 76"/>
                <a:gd name="T13" fmla="*/ 0 h 75"/>
                <a:gd name="T14" fmla="*/ 0 w 76"/>
                <a:gd name="T15" fmla="*/ 0 h 75"/>
                <a:gd name="T16" fmla="*/ 0 w 76"/>
                <a:gd name="T17" fmla="*/ 0 h 75"/>
                <a:gd name="T18" fmla="*/ 0 w 76"/>
                <a:gd name="T19" fmla="*/ 0 h 75"/>
                <a:gd name="T20" fmla="*/ 0 w 76"/>
                <a:gd name="T21" fmla="*/ 0 h 75"/>
                <a:gd name="T22" fmla="*/ 0 w 76"/>
                <a:gd name="T23" fmla="*/ 0 h 75"/>
                <a:gd name="T24" fmla="*/ 0 w 76"/>
                <a:gd name="T25" fmla="*/ 0 h 75"/>
                <a:gd name="T26" fmla="*/ 0 w 76"/>
                <a:gd name="T27" fmla="*/ 0 h 75"/>
                <a:gd name="T28" fmla="*/ 0 w 76"/>
                <a:gd name="T29" fmla="*/ 0 h 75"/>
                <a:gd name="T30" fmla="*/ 0 w 76"/>
                <a:gd name="T31" fmla="*/ 0 h 75"/>
                <a:gd name="T32" fmla="*/ 0 w 76"/>
                <a:gd name="T33" fmla="*/ 0 h 75"/>
                <a:gd name="T34" fmla="*/ 0 w 76"/>
                <a:gd name="T35" fmla="*/ 0 h 75"/>
                <a:gd name="T36" fmla="*/ 0 w 76"/>
                <a:gd name="T37" fmla="*/ 0 h 75"/>
                <a:gd name="T38" fmla="*/ 0 w 76"/>
                <a:gd name="T39" fmla="*/ 0 h 75"/>
                <a:gd name="T40" fmla="*/ 0 w 76"/>
                <a:gd name="T41" fmla="*/ 0 h 75"/>
                <a:gd name="T42" fmla="*/ 0 w 76"/>
                <a:gd name="T43" fmla="*/ 0 h 75"/>
                <a:gd name="T44" fmla="*/ 0 w 76"/>
                <a:gd name="T45" fmla="*/ 0 h 75"/>
                <a:gd name="T46" fmla="*/ 0 w 76"/>
                <a:gd name="T47" fmla="*/ 0 h 75"/>
                <a:gd name="T48" fmla="*/ 0 w 76"/>
                <a:gd name="T49" fmla="*/ 0 h 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6"/>
                <a:gd name="T76" fmla="*/ 0 h 75"/>
                <a:gd name="T77" fmla="*/ 76 w 76"/>
                <a:gd name="T78" fmla="*/ 75 h 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6" h="75">
                  <a:moveTo>
                    <a:pt x="66" y="63"/>
                  </a:moveTo>
                  <a:lnTo>
                    <a:pt x="74" y="50"/>
                  </a:lnTo>
                  <a:lnTo>
                    <a:pt x="76" y="36"/>
                  </a:lnTo>
                  <a:lnTo>
                    <a:pt x="72" y="21"/>
                  </a:lnTo>
                  <a:lnTo>
                    <a:pt x="63" y="10"/>
                  </a:lnTo>
                  <a:lnTo>
                    <a:pt x="58" y="6"/>
                  </a:lnTo>
                  <a:lnTo>
                    <a:pt x="51" y="3"/>
                  </a:lnTo>
                  <a:lnTo>
                    <a:pt x="45" y="0"/>
                  </a:lnTo>
                  <a:lnTo>
                    <a:pt x="38" y="0"/>
                  </a:lnTo>
                  <a:lnTo>
                    <a:pt x="29" y="1"/>
                  </a:lnTo>
                  <a:lnTo>
                    <a:pt x="23" y="3"/>
                  </a:lnTo>
                  <a:lnTo>
                    <a:pt x="16" y="7"/>
                  </a:lnTo>
                  <a:lnTo>
                    <a:pt x="10" y="11"/>
                  </a:lnTo>
                  <a:lnTo>
                    <a:pt x="3" y="24"/>
                  </a:lnTo>
                  <a:lnTo>
                    <a:pt x="0" y="39"/>
                  </a:lnTo>
                  <a:lnTo>
                    <a:pt x="4" y="53"/>
                  </a:lnTo>
                  <a:lnTo>
                    <a:pt x="13" y="65"/>
                  </a:lnTo>
                  <a:lnTo>
                    <a:pt x="19" y="69"/>
                  </a:lnTo>
                  <a:lnTo>
                    <a:pt x="26" y="73"/>
                  </a:lnTo>
                  <a:lnTo>
                    <a:pt x="32" y="75"/>
                  </a:lnTo>
                  <a:lnTo>
                    <a:pt x="40" y="75"/>
                  </a:lnTo>
                  <a:lnTo>
                    <a:pt x="48" y="75"/>
                  </a:lnTo>
                  <a:lnTo>
                    <a:pt x="53" y="72"/>
                  </a:lnTo>
                  <a:lnTo>
                    <a:pt x="61" y="69"/>
                  </a:lnTo>
                  <a:lnTo>
                    <a:pt x="66" y="6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08" name="Freeform 92"/>
            <p:cNvSpPr>
              <a:spLocks/>
            </p:cNvSpPr>
            <p:nvPr/>
          </p:nvSpPr>
          <p:spPr bwMode="auto">
            <a:xfrm>
              <a:off x="2137" y="559"/>
              <a:ext cx="19" cy="18"/>
            </a:xfrm>
            <a:custGeom>
              <a:avLst/>
              <a:gdLst>
                <a:gd name="T0" fmla="*/ 0 w 76"/>
                <a:gd name="T1" fmla="*/ 0 h 75"/>
                <a:gd name="T2" fmla="*/ 0 w 76"/>
                <a:gd name="T3" fmla="*/ 0 h 75"/>
                <a:gd name="T4" fmla="*/ 0 w 76"/>
                <a:gd name="T5" fmla="*/ 0 h 75"/>
                <a:gd name="T6" fmla="*/ 0 w 76"/>
                <a:gd name="T7" fmla="*/ 0 h 75"/>
                <a:gd name="T8" fmla="*/ 0 w 76"/>
                <a:gd name="T9" fmla="*/ 0 h 75"/>
                <a:gd name="T10" fmla="*/ 0 w 76"/>
                <a:gd name="T11" fmla="*/ 0 h 75"/>
                <a:gd name="T12" fmla="*/ 0 w 76"/>
                <a:gd name="T13" fmla="*/ 0 h 75"/>
                <a:gd name="T14" fmla="*/ 0 w 76"/>
                <a:gd name="T15" fmla="*/ 0 h 75"/>
                <a:gd name="T16" fmla="*/ 0 w 76"/>
                <a:gd name="T17" fmla="*/ 0 h 75"/>
                <a:gd name="T18" fmla="*/ 0 w 76"/>
                <a:gd name="T19" fmla="*/ 0 h 75"/>
                <a:gd name="T20" fmla="*/ 0 w 76"/>
                <a:gd name="T21" fmla="*/ 0 h 75"/>
                <a:gd name="T22" fmla="*/ 0 w 76"/>
                <a:gd name="T23" fmla="*/ 0 h 75"/>
                <a:gd name="T24" fmla="*/ 0 w 76"/>
                <a:gd name="T25" fmla="*/ 0 h 75"/>
                <a:gd name="T26" fmla="*/ 0 w 76"/>
                <a:gd name="T27" fmla="*/ 0 h 75"/>
                <a:gd name="T28" fmla="*/ 0 w 76"/>
                <a:gd name="T29" fmla="*/ 0 h 75"/>
                <a:gd name="T30" fmla="*/ 0 w 76"/>
                <a:gd name="T31" fmla="*/ 0 h 75"/>
                <a:gd name="T32" fmla="*/ 0 w 76"/>
                <a:gd name="T33" fmla="*/ 0 h 75"/>
                <a:gd name="T34" fmla="*/ 0 w 76"/>
                <a:gd name="T35" fmla="*/ 0 h 75"/>
                <a:gd name="T36" fmla="*/ 0 w 76"/>
                <a:gd name="T37" fmla="*/ 0 h 75"/>
                <a:gd name="T38" fmla="*/ 0 w 76"/>
                <a:gd name="T39" fmla="*/ 0 h 75"/>
                <a:gd name="T40" fmla="*/ 0 w 76"/>
                <a:gd name="T41" fmla="*/ 0 h 75"/>
                <a:gd name="T42" fmla="*/ 0 w 76"/>
                <a:gd name="T43" fmla="*/ 0 h 75"/>
                <a:gd name="T44" fmla="*/ 0 w 76"/>
                <a:gd name="T45" fmla="*/ 0 h 75"/>
                <a:gd name="T46" fmla="*/ 0 w 76"/>
                <a:gd name="T47" fmla="*/ 0 h 75"/>
                <a:gd name="T48" fmla="*/ 0 w 76"/>
                <a:gd name="T49" fmla="*/ 0 h 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6"/>
                <a:gd name="T76" fmla="*/ 0 h 75"/>
                <a:gd name="T77" fmla="*/ 76 w 76"/>
                <a:gd name="T78" fmla="*/ 75 h 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6" h="75">
                  <a:moveTo>
                    <a:pt x="66" y="63"/>
                  </a:moveTo>
                  <a:lnTo>
                    <a:pt x="74" y="50"/>
                  </a:lnTo>
                  <a:lnTo>
                    <a:pt x="76" y="36"/>
                  </a:lnTo>
                  <a:lnTo>
                    <a:pt x="72" y="23"/>
                  </a:lnTo>
                  <a:lnTo>
                    <a:pt x="63" y="10"/>
                  </a:lnTo>
                  <a:lnTo>
                    <a:pt x="58" y="6"/>
                  </a:lnTo>
                  <a:lnTo>
                    <a:pt x="51" y="3"/>
                  </a:lnTo>
                  <a:lnTo>
                    <a:pt x="45" y="0"/>
                  </a:lnTo>
                  <a:lnTo>
                    <a:pt x="38" y="0"/>
                  </a:lnTo>
                  <a:lnTo>
                    <a:pt x="29" y="1"/>
                  </a:lnTo>
                  <a:lnTo>
                    <a:pt x="23" y="3"/>
                  </a:lnTo>
                  <a:lnTo>
                    <a:pt x="16" y="7"/>
                  </a:lnTo>
                  <a:lnTo>
                    <a:pt x="10" y="11"/>
                  </a:lnTo>
                  <a:lnTo>
                    <a:pt x="3" y="24"/>
                  </a:lnTo>
                  <a:lnTo>
                    <a:pt x="0" y="39"/>
                  </a:lnTo>
                  <a:lnTo>
                    <a:pt x="4" y="53"/>
                  </a:lnTo>
                  <a:lnTo>
                    <a:pt x="13" y="65"/>
                  </a:lnTo>
                  <a:lnTo>
                    <a:pt x="19" y="69"/>
                  </a:lnTo>
                  <a:lnTo>
                    <a:pt x="26" y="73"/>
                  </a:lnTo>
                  <a:lnTo>
                    <a:pt x="32" y="75"/>
                  </a:lnTo>
                  <a:lnTo>
                    <a:pt x="40" y="75"/>
                  </a:lnTo>
                  <a:lnTo>
                    <a:pt x="48" y="75"/>
                  </a:lnTo>
                  <a:lnTo>
                    <a:pt x="53" y="72"/>
                  </a:lnTo>
                  <a:lnTo>
                    <a:pt x="61" y="69"/>
                  </a:lnTo>
                  <a:lnTo>
                    <a:pt x="66" y="6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09" name="Freeform 93"/>
            <p:cNvSpPr>
              <a:spLocks/>
            </p:cNvSpPr>
            <p:nvPr/>
          </p:nvSpPr>
          <p:spPr bwMode="auto">
            <a:xfrm>
              <a:off x="2137" y="523"/>
              <a:ext cx="19" cy="20"/>
            </a:xfrm>
            <a:custGeom>
              <a:avLst/>
              <a:gdLst>
                <a:gd name="T0" fmla="*/ 0 w 76"/>
                <a:gd name="T1" fmla="*/ 0 h 75"/>
                <a:gd name="T2" fmla="*/ 0 w 76"/>
                <a:gd name="T3" fmla="*/ 0 h 75"/>
                <a:gd name="T4" fmla="*/ 0 w 76"/>
                <a:gd name="T5" fmla="*/ 0 h 75"/>
                <a:gd name="T6" fmla="*/ 0 w 76"/>
                <a:gd name="T7" fmla="*/ 0 h 75"/>
                <a:gd name="T8" fmla="*/ 0 w 76"/>
                <a:gd name="T9" fmla="*/ 0 h 75"/>
                <a:gd name="T10" fmla="*/ 0 w 76"/>
                <a:gd name="T11" fmla="*/ 0 h 75"/>
                <a:gd name="T12" fmla="*/ 0 w 76"/>
                <a:gd name="T13" fmla="*/ 0 h 75"/>
                <a:gd name="T14" fmla="*/ 0 w 76"/>
                <a:gd name="T15" fmla="*/ 0 h 75"/>
                <a:gd name="T16" fmla="*/ 0 w 76"/>
                <a:gd name="T17" fmla="*/ 0 h 75"/>
                <a:gd name="T18" fmla="*/ 0 w 76"/>
                <a:gd name="T19" fmla="*/ 0 h 75"/>
                <a:gd name="T20" fmla="*/ 0 w 76"/>
                <a:gd name="T21" fmla="*/ 0 h 75"/>
                <a:gd name="T22" fmla="*/ 0 w 76"/>
                <a:gd name="T23" fmla="*/ 0 h 75"/>
                <a:gd name="T24" fmla="*/ 0 w 76"/>
                <a:gd name="T25" fmla="*/ 0 h 75"/>
                <a:gd name="T26" fmla="*/ 0 w 76"/>
                <a:gd name="T27" fmla="*/ 0 h 75"/>
                <a:gd name="T28" fmla="*/ 0 w 76"/>
                <a:gd name="T29" fmla="*/ 0 h 75"/>
                <a:gd name="T30" fmla="*/ 0 w 76"/>
                <a:gd name="T31" fmla="*/ 0 h 75"/>
                <a:gd name="T32" fmla="*/ 0 w 76"/>
                <a:gd name="T33" fmla="*/ 0 h 75"/>
                <a:gd name="T34" fmla="*/ 0 w 76"/>
                <a:gd name="T35" fmla="*/ 0 h 75"/>
                <a:gd name="T36" fmla="*/ 0 w 76"/>
                <a:gd name="T37" fmla="*/ 0 h 75"/>
                <a:gd name="T38" fmla="*/ 0 w 76"/>
                <a:gd name="T39" fmla="*/ 0 h 75"/>
                <a:gd name="T40" fmla="*/ 0 w 76"/>
                <a:gd name="T41" fmla="*/ 0 h 75"/>
                <a:gd name="T42" fmla="*/ 0 w 76"/>
                <a:gd name="T43" fmla="*/ 0 h 75"/>
                <a:gd name="T44" fmla="*/ 0 w 76"/>
                <a:gd name="T45" fmla="*/ 0 h 75"/>
                <a:gd name="T46" fmla="*/ 0 w 76"/>
                <a:gd name="T47" fmla="*/ 0 h 75"/>
                <a:gd name="T48" fmla="*/ 0 w 76"/>
                <a:gd name="T49" fmla="*/ 0 h 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6"/>
                <a:gd name="T76" fmla="*/ 0 h 75"/>
                <a:gd name="T77" fmla="*/ 76 w 76"/>
                <a:gd name="T78" fmla="*/ 75 h 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6" h="75">
                  <a:moveTo>
                    <a:pt x="66" y="63"/>
                  </a:moveTo>
                  <a:lnTo>
                    <a:pt x="74" y="50"/>
                  </a:lnTo>
                  <a:lnTo>
                    <a:pt x="76" y="36"/>
                  </a:lnTo>
                  <a:lnTo>
                    <a:pt x="72" y="23"/>
                  </a:lnTo>
                  <a:lnTo>
                    <a:pt x="63" y="10"/>
                  </a:lnTo>
                  <a:lnTo>
                    <a:pt x="58" y="6"/>
                  </a:lnTo>
                  <a:lnTo>
                    <a:pt x="51" y="3"/>
                  </a:lnTo>
                  <a:lnTo>
                    <a:pt x="45" y="0"/>
                  </a:lnTo>
                  <a:lnTo>
                    <a:pt x="38" y="0"/>
                  </a:lnTo>
                  <a:lnTo>
                    <a:pt x="29" y="1"/>
                  </a:lnTo>
                  <a:lnTo>
                    <a:pt x="23" y="3"/>
                  </a:lnTo>
                  <a:lnTo>
                    <a:pt x="16" y="7"/>
                  </a:lnTo>
                  <a:lnTo>
                    <a:pt x="10" y="11"/>
                  </a:lnTo>
                  <a:lnTo>
                    <a:pt x="3" y="24"/>
                  </a:lnTo>
                  <a:lnTo>
                    <a:pt x="0" y="39"/>
                  </a:lnTo>
                  <a:lnTo>
                    <a:pt x="4" y="53"/>
                  </a:lnTo>
                  <a:lnTo>
                    <a:pt x="13" y="65"/>
                  </a:lnTo>
                  <a:lnTo>
                    <a:pt x="19" y="69"/>
                  </a:lnTo>
                  <a:lnTo>
                    <a:pt x="26" y="73"/>
                  </a:lnTo>
                  <a:lnTo>
                    <a:pt x="32" y="75"/>
                  </a:lnTo>
                  <a:lnTo>
                    <a:pt x="40" y="75"/>
                  </a:lnTo>
                  <a:lnTo>
                    <a:pt x="48" y="75"/>
                  </a:lnTo>
                  <a:lnTo>
                    <a:pt x="53" y="72"/>
                  </a:lnTo>
                  <a:lnTo>
                    <a:pt x="61" y="69"/>
                  </a:lnTo>
                  <a:lnTo>
                    <a:pt x="66" y="6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10" name="Freeform 94"/>
            <p:cNvSpPr>
              <a:spLocks/>
            </p:cNvSpPr>
            <p:nvPr/>
          </p:nvSpPr>
          <p:spPr bwMode="auto">
            <a:xfrm>
              <a:off x="2137" y="805"/>
              <a:ext cx="19" cy="19"/>
            </a:xfrm>
            <a:custGeom>
              <a:avLst/>
              <a:gdLst>
                <a:gd name="T0" fmla="*/ 0 w 74"/>
                <a:gd name="T1" fmla="*/ 0 h 75"/>
                <a:gd name="T2" fmla="*/ 0 w 74"/>
                <a:gd name="T3" fmla="*/ 0 h 75"/>
                <a:gd name="T4" fmla="*/ 0 w 74"/>
                <a:gd name="T5" fmla="*/ 0 h 75"/>
                <a:gd name="T6" fmla="*/ 0 w 74"/>
                <a:gd name="T7" fmla="*/ 0 h 75"/>
                <a:gd name="T8" fmla="*/ 0 w 74"/>
                <a:gd name="T9" fmla="*/ 0 h 75"/>
                <a:gd name="T10" fmla="*/ 0 w 74"/>
                <a:gd name="T11" fmla="*/ 0 h 75"/>
                <a:gd name="T12" fmla="*/ 0 w 74"/>
                <a:gd name="T13" fmla="*/ 0 h 75"/>
                <a:gd name="T14" fmla="*/ 0 w 74"/>
                <a:gd name="T15" fmla="*/ 0 h 75"/>
                <a:gd name="T16" fmla="*/ 0 w 74"/>
                <a:gd name="T17" fmla="*/ 0 h 75"/>
                <a:gd name="T18" fmla="*/ 0 w 74"/>
                <a:gd name="T19" fmla="*/ 0 h 75"/>
                <a:gd name="T20" fmla="*/ 0 w 74"/>
                <a:gd name="T21" fmla="*/ 0 h 75"/>
                <a:gd name="T22" fmla="*/ 0 w 74"/>
                <a:gd name="T23" fmla="*/ 0 h 75"/>
                <a:gd name="T24" fmla="*/ 0 w 74"/>
                <a:gd name="T25" fmla="*/ 0 h 75"/>
                <a:gd name="T26" fmla="*/ 0 w 74"/>
                <a:gd name="T27" fmla="*/ 0 h 75"/>
                <a:gd name="T28" fmla="*/ 0 w 74"/>
                <a:gd name="T29" fmla="*/ 0 h 75"/>
                <a:gd name="T30" fmla="*/ 0 w 74"/>
                <a:gd name="T31" fmla="*/ 0 h 75"/>
                <a:gd name="T32" fmla="*/ 0 w 74"/>
                <a:gd name="T33" fmla="*/ 0 h 75"/>
                <a:gd name="T34" fmla="*/ 0 w 74"/>
                <a:gd name="T35" fmla="*/ 0 h 75"/>
                <a:gd name="T36" fmla="*/ 0 w 74"/>
                <a:gd name="T37" fmla="*/ 0 h 75"/>
                <a:gd name="T38" fmla="*/ 0 w 74"/>
                <a:gd name="T39" fmla="*/ 0 h 75"/>
                <a:gd name="T40" fmla="*/ 0 w 74"/>
                <a:gd name="T41" fmla="*/ 0 h 75"/>
                <a:gd name="T42" fmla="*/ 0 w 74"/>
                <a:gd name="T43" fmla="*/ 0 h 75"/>
                <a:gd name="T44" fmla="*/ 0 w 74"/>
                <a:gd name="T45" fmla="*/ 0 h 75"/>
                <a:gd name="T46" fmla="*/ 0 w 74"/>
                <a:gd name="T47" fmla="*/ 0 h 75"/>
                <a:gd name="T48" fmla="*/ 0 w 74"/>
                <a:gd name="T49" fmla="*/ 0 h 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4"/>
                <a:gd name="T76" fmla="*/ 0 h 75"/>
                <a:gd name="T77" fmla="*/ 74 w 74"/>
                <a:gd name="T78" fmla="*/ 75 h 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4" h="75">
                  <a:moveTo>
                    <a:pt x="56" y="71"/>
                  </a:moveTo>
                  <a:lnTo>
                    <a:pt x="67" y="61"/>
                  </a:lnTo>
                  <a:lnTo>
                    <a:pt x="74" y="47"/>
                  </a:lnTo>
                  <a:lnTo>
                    <a:pt x="74" y="34"/>
                  </a:lnTo>
                  <a:lnTo>
                    <a:pt x="70" y="19"/>
                  </a:lnTo>
                  <a:lnTo>
                    <a:pt x="66" y="13"/>
                  </a:lnTo>
                  <a:lnTo>
                    <a:pt x="60" y="8"/>
                  </a:lnTo>
                  <a:lnTo>
                    <a:pt x="54" y="3"/>
                  </a:lnTo>
                  <a:lnTo>
                    <a:pt x="47" y="0"/>
                  </a:lnTo>
                  <a:lnTo>
                    <a:pt x="40" y="0"/>
                  </a:lnTo>
                  <a:lnTo>
                    <a:pt x="33" y="0"/>
                  </a:lnTo>
                  <a:lnTo>
                    <a:pt x="25" y="2"/>
                  </a:lnTo>
                  <a:lnTo>
                    <a:pt x="18" y="5"/>
                  </a:lnTo>
                  <a:lnTo>
                    <a:pt x="7" y="15"/>
                  </a:lnTo>
                  <a:lnTo>
                    <a:pt x="1" y="28"/>
                  </a:lnTo>
                  <a:lnTo>
                    <a:pt x="0" y="42"/>
                  </a:lnTo>
                  <a:lnTo>
                    <a:pt x="5" y="57"/>
                  </a:lnTo>
                  <a:lnTo>
                    <a:pt x="10" y="62"/>
                  </a:lnTo>
                  <a:lnTo>
                    <a:pt x="15" y="68"/>
                  </a:lnTo>
                  <a:lnTo>
                    <a:pt x="21" y="73"/>
                  </a:lnTo>
                  <a:lnTo>
                    <a:pt x="28" y="74"/>
                  </a:lnTo>
                  <a:lnTo>
                    <a:pt x="34" y="75"/>
                  </a:lnTo>
                  <a:lnTo>
                    <a:pt x="41" y="75"/>
                  </a:lnTo>
                  <a:lnTo>
                    <a:pt x="49" y="74"/>
                  </a:lnTo>
                  <a:lnTo>
                    <a:pt x="56" y="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11" name="Freeform 95"/>
            <p:cNvSpPr>
              <a:spLocks/>
            </p:cNvSpPr>
            <p:nvPr/>
          </p:nvSpPr>
          <p:spPr bwMode="auto">
            <a:xfrm>
              <a:off x="2137" y="769"/>
              <a:ext cx="19" cy="19"/>
            </a:xfrm>
            <a:custGeom>
              <a:avLst/>
              <a:gdLst>
                <a:gd name="T0" fmla="*/ 0 w 76"/>
                <a:gd name="T1" fmla="*/ 0 h 75"/>
                <a:gd name="T2" fmla="*/ 0 w 76"/>
                <a:gd name="T3" fmla="*/ 0 h 75"/>
                <a:gd name="T4" fmla="*/ 0 w 76"/>
                <a:gd name="T5" fmla="*/ 0 h 75"/>
                <a:gd name="T6" fmla="*/ 0 w 76"/>
                <a:gd name="T7" fmla="*/ 0 h 75"/>
                <a:gd name="T8" fmla="*/ 0 w 76"/>
                <a:gd name="T9" fmla="*/ 0 h 75"/>
                <a:gd name="T10" fmla="*/ 0 w 76"/>
                <a:gd name="T11" fmla="*/ 0 h 75"/>
                <a:gd name="T12" fmla="*/ 0 w 76"/>
                <a:gd name="T13" fmla="*/ 0 h 75"/>
                <a:gd name="T14" fmla="*/ 0 w 76"/>
                <a:gd name="T15" fmla="*/ 0 h 75"/>
                <a:gd name="T16" fmla="*/ 0 w 76"/>
                <a:gd name="T17" fmla="*/ 0 h 75"/>
                <a:gd name="T18" fmla="*/ 0 w 76"/>
                <a:gd name="T19" fmla="*/ 0 h 75"/>
                <a:gd name="T20" fmla="*/ 0 w 76"/>
                <a:gd name="T21" fmla="*/ 0 h 75"/>
                <a:gd name="T22" fmla="*/ 0 w 76"/>
                <a:gd name="T23" fmla="*/ 0 h 75"/>
                <a:gd name="T24" fmla="*/ 0 w 76"/>
                <a:gd name="T25" fmla="*/ 0 h 75"/>
                <a:gd name="T26" fmla="*/ 0 w 76"/>
                <a:gd name="T27" fmla="*/ 0 h 75"/>
                <a:gd name="T28" fmla="*/ 0 w 76"/>
                <a:gd name="T29" fmla="*/ 0 h 75"/>
                <a:gd name="T30" fmla="*/ 0 w 76"/>
                <a:gd name="T31" fmla="*/ 0 h 75"/>
                <a:gd name="T32" fmla="*/ 0 w 76"/>
                <a:gd name="T33" fmla="*/ 0 h 75"/>
                <a:gd name="T34" fmla="*/ 0 w 76"/>
                <a:gd name="T35" fmla="*/ 0 h 75"/>
                <a:gd name="T36" fmla="*/ 0 w 76"/>
                <a:gd name="T37" fmla="*/ 0 h 75"/>
                <a:gd name="T38" fmla="*/ 0 w 76"/>
                <a:gd name="T39" fmla="*/ 0 h 75"/>
                <a:gd name="T40" fmla="*/ 0 w 76"/>
                <a:gd name="T41" fmla="*/ 0 h 75"/>
                <a:gd name="T42" fmla="*/ 0 w 76"/>
                <a:gd name="T43" fmla="*/ 0 h 75"/>
                <a:gd name="T44" fmla="*/ 0 w 76"/>
                <a:gd name="T45" fmla="*/ 0 h 75"/>
                <a:gd name="T46" fmla="*/ 0 w 76"/>
                <a:gd name="T47" fmla="*/ 0 h 75"/>
                <a:gd name="T48" fmla="*/ 0 w 76"/>
                <a:gd name="T49" fmla="*/ 0 h 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6"/>
                <a:gd name="T76" fmla="*/ 0 h 75"/>
                <a:gd name="T77" fmla="*/ 76 w 76"/>
                <a:gd name="T78" fmla="*/ 75 h 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6" h="75">
                  <a:moveTo>
                    <a:pt x="66" y="63"/>
                  </a:moveTo>
                  <a:lnTo>
                    <a:pt x="74" y="50"/>
                  </a:lnTo>
                  <a:lnTo>
                    <a:pt x="76" y="36"/>
                  </a:lnTo>
                  <a:lnTo>
                    <a:pt x="72" y="21"/>
                  </a:lnTo>
                  <a:lnTo>
                    <a:pt x="63" y="10"/>
                  </a:lnTo>
                  <a:lnTo>
                    <a:pt x="58" y="6"/>
                  </a:lnTo>
                  <a:lnTo>
                    <a:pt x="51" y="3"/>
                  </a:lnTo>
                  <a:lnTo>
                    <a:pt x="45" y="0"/>
                  </a:lnTo>
                  <a:lnTo>
                    <a:pt x="38" y="0"/>
                  </a:lnTo>
                  <a:lnTo>
                    <a:pt x="29" y="1"/>
                  </a:lnTo>
                  <a:lnTo>
                    <a:pt x="23" y="3"/>
                  </a:lnTo>
                  <a:lnTo>
                    <a:pt x="16" y="7"/>
                  </a:lnTo>
                  <a:lnTo>
                    <a:pt x="10" y="11"/>
                  </a:lnTo>
                  <a:lnTo>
                    <a:pt x="3" y="24"/>
                  </a:lnTo>
                  <a:lnTo>
                    <a:pt x="0" y="39"/>
                  </a:lnTo>
                  <a:lnTo>
                    <a:pt x="4" y="53"/>
                  </a:lnTo>
                  <a:lnTo>
                    <a:pt x="13" y="65"/>
                  </a:lnTo>
                  <a:lnTo>
                    <a:pt x="19" y="69"/>
                  </a:lnTo>
                  <a:lnTo>
                    <a:pt x="26" y="73"/>
                  </a:lnTo>
                  <a:lnTo>
                    <a:pt x="32" y="75"/>
                  </a:lnTo>
                  <a:lnTo>
                    <a:pt x="40" y="75"/>
                  </a:lnTo>
                  <a:lnTo>
                    <a:pt x="48" y="75"/>
                  </a:lnTo>
                  <a:lnTo>
                    <a:pt x="53" y="72"/>
                  </a:lnTo>
                  <a:lnTo>
                    <a:pt x="61" y="69"/>
                  </a:lnTo>
                  <a:lnTo>
                    <a:pt x="66" y="6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12" name="Freeform 96"/>
            <p:cNvSpPr>
              <a:spLocks/>
            </p:cNvSpPr>
            <p:nvPr/>
          </p:nvSpPr>
          <p:spPr bwMode="auto">
            <a:xfrm>
              <a:off x="2137" y="734"/>
              <a:ext cx="19" cy="19"/>
            </a:xfrm>
            <a:custGeom>
              <a:avLst/>
              <a:gdLst>
                <a:gd name="T0" fmla="*/ 0 w 76"/>
                <a:gd name="T1" fmla="*/ 0 h 75"/>
                <a:gd name="T2" fmla="*/ 0 w 76"/>
                <a:gd name="T3" fmla="*/ 0 h 75"/>
                <a:gd name="T4" fmla="*/ 0 w 76"/>
                <a:gd name="T5" fmla="*/ 0 h 75"/>
                <a:gd name="T6" fmla="*/ 0 w 76"/>
                <a:gd name="T7" fmla="*/ 0 h 75"/>
                <a:gd name="T8" fmla="*/ 0 w 76"/>
                <a:gd name="T9" fmla="*/ 0 h 75"/>
                <a:gd name="T10" fmla="*/ 0 w 76"/>
                <a:gd name="T11" fmla="*/ 0 h 75"/>
                <a:gd name="T12" fmla="*/ 0 w 76"/>
                <a:gd name="T13" fmla="*/ 0 h 75"/>
                <a:gd name="T14" fmla="*/ 0 w 76"/>
                <a:gd name="T15" fmla="*/ 0 h 75"/>
                <a:gd name="T16" fmla="*/ 0 w 76"/>
                <a:gd name="T17" fmla="*/ 0 h 75"/>
                <a:gd name="T18" fmla="*/ 0 w 76"/>
                <a:gd name="T19" fmla="*/ 0 h 75"/>
                <a:gd name="T20" fmla="*/ 0 w 76"/>
                <a:gd name="T21" fmla="*/ 0 h 75"/>
                <a:gd name="T22" fmla="*/ 0 w 76"/>
                <a:gd name="T23" fmla="*/ 0 h 75"/>
                <a:gd name="T24" fmla="*/ 0 w 76"/>
                <a:gd name="T25" fmla="*/ 0 h 75"/>
                <a:gd name="T26" fmla="*/ 0 w 76"/>
                <a:gd name="T27" fmla="*/ 0 h 75"/>
                <a:gd name="T28" fmla="*/ 0 w 76"/>
                <a:gd name="T29" fmla="*/ 0 h 75"/>
                <a:gd name="T30" fmla="*/ 0 w 76"/>
                <a:gd name="T31" fmla="*/ 0 h 75"/>
                <a:gd name="T32" fmla="*/ 0 w 76"/>
                <a:gd name="T33" fmla="*/ 0 h 75"/>
                <a:gd name="T34" fmla="*/ 0 w 76"/>
                <a:gd name="T35" fmla="*/ 0 h 75"/>
                <a:gd name="T36" fmla="*/ 0 w 76"/>
                <a:gd name="T37" fmla="*/ 0 h 75"/>
                <a:gd name="T38" fmla="*/ 0 w 76"/>
                <a:gd name="T39" fmla="*/ 0 h 75"/>
                <a:gd name="T40" fmla="*/ 0 w 76"/>
                <a:gd name="T41" fmla="*/ 0 h 75"/>
                <a:gd name="T42" fmla="*/ 0 w 76"/>
                <a:gd name="T43" fmla="*/ 0 h 75"/>
                <a:gd name="T44" fmla="*/ 0 w 76"/>
                <a:gd name="T45" fmla="*/ 0 h 75"/>
                <a:gd name="T46" fmla="*/ 0 w 76"/>
                <a:gd name="T47" fmla="*/ 0 h 75"/>
                <a:gd name="T48" fmla="*/ 0 w 76"/>
                <a:gd name="T49" fmla="*/ 0 h 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6"/>
                <a:gd name="T76" fmla="*/ 0 h 75"/>
                <a:gd name="T77" fmla="*/ 76 w 76"/>
                <a:gd name="T78" fmla="*/ 75 h 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6" h="75">
                  <a:moveTo>
                    <a:pt x="66" y="63"/>
                  </a:moveTo>
                  <a:lnTo>
                    <a:pt x="74" y="50"/>
                  </a:lnTo>
                  <a:lnTo>
                    <a:pt x="76" y="36"/>
                  </a:lnTo>
                  <a:lnTo>
                    <a:pt x="72" y="21"/>
                  </a:lnTo>
                  <a:lnTo>
                    <a:pt x="63" y="10"/>
                  </a:lnTo>
                  <a:lnTo>
                    <a:pt x="58" y="6"/>
                  </a:lnTo>
                  <a:lnTo>
                    <a:pt x="51" y="3"/>
                  </a:lnTo>
                  <a:lnTo>
                    <a:pt x="45" y="0"/>
                  </a:lnTo>
                  <a:lnTo>
                    <a:pt x="38" y="0"/>
                  </a:lnTo>
                  <a:lnTo>
                    <a:pt x="29" y="1"/>
                  </a:lnTo>
                  <a:lnTo>
                    <a:pt x="23" y="3"/>
                  </a:lnTo>
                  <a:lnTo>
                    <a:pt x="16" y="7"/>
                  </a:lnTo>
                  <a:lnTo>
                    <a:pt x="10" y="11"/>
                  </a:lnTo>
                  <a:lnTo>
                    <a:pt x="3" y="24"/>
                  </a:lnTo>
                  <a:lnTo>
                    <a:pt x="0" y="39"/>
                  </a:lnTo>
                  <a:lnTo>
                    <a:pt x="4" y="53"/>
                  </a:lnTo>
                  <a:lnTo>
                    <a:pt x="13" y="65"/>
                  </a:lnTo>
                  <a:lnTo>
                    <a:pt x="19" y="69"/>
                  </a:lnTo>
                  <a:lnTo>
                    <a:pt x="26" y="73"/>
                  </a:lnTo>
                  <a:lnTo>
                    <a:pt x="32" y="75"/>
                  </a:lnTo>
                  <a:lnTo>
                    <a:pt x="40" y="75"/>
                  </a:lnTo>
                  <a:lnTo>
                    <a:pt x="48" y="75"/>
                  </a:lnTo>
                  <a:lnTo>
                    <a:pt x="53" y="72"/>
                  </a:lnTo>
                  <a:lnTo>
                    <a:pt x="61" y="69"/>
                  </a:lnTo>
                  <a:lnTo>
                    <a:pt x="66" y="6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13" name="Freeform 97"/>
            <p:cNvSpPr>
              <a:spLocks/>
            </p:cNvSpPr>
            <p:nvPr/>
          </p:nvSpPr>
          <p:spPr bwMode="auto">
            <a:xfrm>
              <a:off x="2137" y="699"/>
              <a:ext cx="19" cy="19"/>
            </a:xfrm>
            <a:custGeom>
              <a:avLst/>
              <a:gdLst>
                <a:gd name="T0" fmla="*/ 0 w 76"/>
                <a:gd name="T1" fmla="*/ 0 h 75"/>
                <a:gd name="T2" fmla="*/ 0 w 76"/>
                <a:gd name="T3" fmla="*/ 0 h 75"/>
                <a:gd name="T4" fmla="*/ 0 w 76"/>
                <a:gd name="T5" fmla="*/ 0 h 75"/>
                <a:gd name="T6" fmla="*/ 0 w 76"/>
                <a:gd name="T7" fmla="*/ 0 h 75"/>
                <a:gd name="T8" fmla="*/ 0 w 76"/>
                <a:gd name="T9" fmla="*/ 0 h 75"/>
                <a:gd name="T10" fmla="*/ 0 w 76"/>
                <a:gd name="T11" fmla="*/ 0 h 75"/>
                <a:gd name="T12" fmla="*/ 0 w 76"/>
                <a:gd name="T13" fmla="*/ 0 h 75"/>
                <a:gd name="T14" fmla="*/ 0 w 76"/>
                <a:gd name="T15" fmla="*/ 0 h 75"/>
                <a:gd name="T16" fmla="*/ 0 w 76"/>
                <a:gd name="T17" fmla="*/ 0 h 75"/>
                <a:gd name="T18" fmla="*/ 0 w 76"/>
                <a:gd name="T19" fmla="*/ 0 h 75"/>
                <a:gd name="T20" fmla="*/ 0 w 76"/>
                <a:gd name="T21" fmla="*/ 0 h 75"/>
                <a:gd name="T22" fmla="*/ 0 w 76"/>
                <a:gd name="T23" fmla="*/ 0 h 75"/>
                <a:gd name="T24" fmla="*/ 0 w 76"/>
                <a:gd name="T25" fmla="*/ 0 h 75"/>
                <a:gd name="T26" fmla="*/ 0 w 76"/>
                <a:gd name="T27" fmla="*/ 0 h 75"/>
                <a:gd name="T28" fmla="*/ 0 w 76"/>
                <a:gd name="T29" fmla="*/ 0 h 75"/>
                <a:gd name="T30" fmla="*/ 0 w 76"/>
                <a:gd name="T31" fmla="*/ 0 h 75"/>
                <a:gd name="T32" fmla="*/ 0 w 76"/>
                <a:gd name="T33" fmla="*/ 0 h 75"/>
                <a:gd name="T34" fmla="*/ 0 w 76"/>
                <a:gd name="T35" fmla="*/ 0 h 75"/>
                <a:gd name="T36" fmla="*/ 0 w 76"/>
                <a:gd name="T37" fmla="*/ 0 h 75"/>
                <a:gd name="T38" fmla="*/ 0 w 76"/>
                <a:gd name="T39" fmla="*/ 0 h 75"/>
                <a:gd name="T40" fmla="*/ 0 w 76"/>
                <a:gd name="T41" fmla="*/ 0 h 75"/>
                <a:gd name="T42" fmla="*/ 0 w 76"/>
                <a:gd name="T43" fmla="*/ 0 h 75"/>
                <a:gd name="T44" fmla="*/ 0 w 76"/>
                <a:gd name="T45" fmla="*/ 0 h 75"/>
                <a:gd name="T46" fmla="*/ 0 w 76"/>
                <a:gd name="T47" fmla="*/ 0 h 75"/>
                <a:gd name="T48" fmla="*/ 0 w 76"/>
                <a:gd name="T49" fmla="*/ 0 h 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6"/>
                <a:gd name="T76" fmla="*/ 0 h 75"/>
                <a:gd name="T77" fmla="*/ 76 w 76"/>
                <a:gd name="T78" fmla="*/ 75 h 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6" h="75">
                  <a:moveTo>
                    <a:pt x="66" y="63"/>
                  </a:moveTo>
                  <a:lnTo>
                    <a:pt x="74" y="50"/>
                  </a:lnTo>
                  <a:lnTo>
                    <a:pt x="76" y="36"/>
                  </a:lnTo>
                  <a:lnTo>
                    <a:pt x="72" y="23"/>
                  </a:lnTo>
                  <a:lnTo>
                    <a:pt x="63" y="10"/>
                  </a:lnTo>
                  <a:lnTo>
                    <a:pt x="58" y="6"/>
                  </a:lnTo>
                  <a:lnTo>
                    <a:pt x="51" y="3"/>
                  </a:lnTo>
                  <a:lnTo>
                    <a:pt x="45" y="0"/>
                  </a:lnTo>
                  <a:lnTo>
                    <a:pt x="38" y="0"/>
                  </a:lnTo>
                  <a:lnTo>
                    <a:pt x="29" y="1"/>
                  </a:lnTo>
                  <a:lnTo>
                    <a:pt x="23" y="3"/>
                  </a:lnTo>
                  <a:lnTo>
                    <a:pt x="16" y="7"/>
                  </a:lnTo>
                  <a:lnTo>
                    <a:pt x="10" y="11"/>
                  </a:lnTo>
                  <a:lnTo>
                    <a:pt x="3" y="24"/>
                  </a:lnTo>
                  <a:lnTo>
                    <a:pt x="0" y="39"/>
                  </a:lnTo>
                  <a:lnTo>
                    <a:pt x="4" y="53"/>
                  </a:lnTo>
                  <a:lnTo>
                    <a:pt x="13" y="65"/>
                  </a:lnTo>
                  <a:lnTo>
                    <a:pt x="19" y="69"/>
                  </a:lnTo>
                  <a:lnTo>
                    <a:pt x="26" y="73"/>
                  </a:lnTo>
                  <a:lnTo>
                    <a:pt x="32" y="75"/>
                  </a:lnTo>
                  <a:lnTo>
                    <a:pt x="40" y="75"/>
                  </a:lnTo>
                  <a:lnTo>
                    <a:pt x="48" y="75"/>
                  </a:lnTo>
                  <a:lnTo>
                    <a:pt x="53" y="72"/>
                  </a:lnTo>
                  <a:lnTo>
                    <a:pt x="61" y="69"/>
                  </a:lnTo>
                  <a:lnTo>
                    <a:pt x="66" y="6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14" name="Freeform 98"/>
            <p:cNvSpPr>
              <a:spLocks/>
            </p:cNvSpPr>
            <p:nvPr/>
          </p:nvSpPr>
          <p:spPr bwMode="auto">
            <a:xfrm>
              <a:off x="2149" y="806"/>
              <a:ext cx="214" cy="367"/>
            </a:xfrm>
            <a:custGeom>
              <a:avLst/>
              <a:gdLst>
                <a:gd name="T0" fmla="*/ 22 w 423"/>
                <a:gd name="T1" fmla="*/ 7 h 726"/>
                <a:gd name="T2" fmla="*/ 14 w 423"/>
                <a:gd name="T3" fmla="*/ 2 h 726"/>
                <a:gd name="T4" fmla="*/ 3 w 423"/>
                <a:gd name="T5" fmla="*/ 0 h 726"/>
                <a:gd name="T6" fmla="*/ 0 w 423"/>
                <a:gd name="T7" fmla="*/ 16 h 726"/>
                <a:gd name="T8" fmla="*/ 3 w 423"/>
                <a:gd name="T9" fmla="*/ 27 h 726"/>
                <a:gd name="T10" fmla="*/ 9 w 423"/>
                <a:gd name="T11" fmla="*/ 33 h 726"/>
                <a:gd name="T12" fmla="*/ 8 w 423"/>
                <a:gd name="T13" fmla="*/ 35 h 726"/>
                <a:gd name="T14" fmla="*/ 10 w 423"/>
                <a:gd name="T15" fmla="*/ 45 h 726"/>
                <a:gd name="T16" fmla="*/ 21 w 423"/>
                <a:gd name="T17" fmla="*/ 48 h 726"/>
                <a:gd name="T18" fmla="*/ 28 w 423"/>
                <a:gd name="T19" fmla="*/ 41 h 726"/>
                <a:gd name="T20" fmla="*/ 26 w 423"/>
                <a:gd name="T21" fmla="*/ 31 h 726"/>
                <a:gd name="T22" fmla="*/ 20 w 423"/>
                <a:gd name="T23" fmla="*/ 28 h 726"/>
                <a:gd name="T24" fmla="*/ 20 w 423"/>
                <a:gd name="T25" fmla="*/ 17 h 726"/>
                <a:gd name="T26" fmla="*/ 18 w 423"/>
                <a:gd name="T27" fmla="*/ 14 h 726"/>
                <a:gd name="T28" fmla="*/ 20 w 423"/>
                <a:gd name="T29" fmla="*/ 11 h 726"/>
                <a:gd name="T30" fmla="*/ 22 w 423"/>
                <a:gd name="T31" fmla="*/ 7 h 72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23"/>
                <a:gd name="T49" fmla="*/ 0 h 726"/>
                <a:gd name="T50" fmla="*/ 423 w 423"/>
                <a:gd name="T51" fmla="*/ 726 h 72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23" h="726">
                  <a:moveTo>
                    <a:pt x="333" y="111"/>
                  </a:moveTo>
                  <a:lnTo>
                    <a:pt x="219" y="18"/>
                  </a:lnTo>
                  <a:lnTo>
                    <a:pt x="45" y="0"/>
                  </a:lnTo>
                  <a:lnTo>
                    <a:pt x="0" y="249"/>
                  </a:lnTo>
                  <a:lnTo>
                    <a:pt x="36" y="405"/>
                  </a:lnTo>
                  <a:lnTo>
                    <a:pt x="141" y="507"/>
                  </a:lnTo>
                  <a:lnTo>
                    <a:pt x="117" y="540"/>
                  </a:lnTo>
                  <a:lnTo>
                    <a:pt x="144" y="693"/>
                  </a:lnTo>
                  <a:lnTo>
                    <a:pt x="327" y="726"/>
                  </a:lnTo>
                  <a:lnTo>
                    <a:pt x="423" y="639"/>
                  </a:lnTo>
                  <a:lnTo>
                    <a:pt x="396" y="474"/>
                  </a:lnTo>
                  <a:lnTo>
                    <a:pt x="300" y="423"/>
                  </a:lnTo>
                  <a:lnTo>
                    <a:pt x="309" y="255"/>
                  </a:lnTo>
                  <a:lnTo>
                    <a:pt x="270" y="207"/>
                  </a:lnTo>
                  <a:lnTo>
                    <a:pt x="315" y="168"/>
                  </a:lnTo>
                  <a:lnTo>
                    <a:pt x="333" y="111"/>
                  </a:lnTo>
                  <a:close/>
                </a:path>
              </a:pathLst>
            </a:custGeom>
            <a:solidFill>
              <a:schemeClr val="tx2"/>
            </a:solidFill>
            <a:ln w="12700">
              <a:solidFill>
                <a:schemeClr val="bg1"/>
              </a:solidFill>
              <a:round/>
              <a:headEnd/>
              <a:tailEnd/>
            </a:ln>
          </p:spPr>
          <p:txBody>
            <a:bodyPr wrap="none" lIns="0" tIns="0" rIns="0" bIns="0" anchor="ctr">
              <a:spAutoFit/>
            </a:bodyPr>
            <a:lstStyle/>
            <a:p>
              <a:endParaRPr lang="en-US"/>
            </a:p>
          </p:txBody>
        </p:sp>
        <p:sp>
          <p:nvSpPr>
            <p:cNvPr id="11315" name="Freeform 99"/>
            <p:cNvSpPr>
              <a:spLocks/>
            </p:cNvSpPr>
            <p:nvPr/>
          </p:nvSpPr>
          <p:spPr bwMode="auto">
            <a:xfrm flipH="1">
              <a:off x="2549" y="807"/>
              <a:ext cx="213" cy="367"/>
            </a:xfrm>
            <a:custGeom>
              <a:avLst/>
              <a:gdLst>
                <a:gd name="T0" fmla="*/ 22 w 423"/>
                <a:gd name="T1" fmla="*/ 7 h 726"/>
                <a:gd name="T2" fmla="*/ 14 w 423"/>
                <a:gd name="T3" fmla="*/ 2 h 726"/>
                <a:gd name="T4" fmla="*/ 3 w 423"/>
                <a:gd name="T5" fmla="*/ 0 h 726"/>
                <a:gd name="T6" fmla="*/ 0 w 423"/>
                <a:gd name="T7" fmla="*/ 16 h 726"/>
                <a:gd name="T8" fmla="*/ 3 w 423"/>
                <a:gd name="T9" fmla="*/ 27 h 726"/>
                <a:gd name="T10" fmla="*/ 9 w 423"/>
                <a:gd name="T11" fmla="*/ 33 h 726"/>
                <a:gd name="T12" fmla="*/ 8 w 423"/>
                <a:gd name="T13" fmla="*/ 35 h 726"/>
                <a:gd name="T14" fmla="*/ 10 w 423"/>
                <a:gd name="T15" fmla="*/ 45 h 726"/>
                <a:gd name="T16" fmla="*/ 21 w 423"/>
                <a:gd name="T17" fmla="*/ 48 h 726"/>
                <a:gd name="T18" fmla="*/ 27 w 423"/>
                <a:gd name="T19" fmla="*/ 41 h 726"/>
                <a:gd name="T20" fmla="*/ 25 w 423"/>
                <a:gd name="T21" fmla="*/ 31 h 726"/>
                <a:gd name="T22" fmla="*/ 19 w 423"/>
                <a:gd name="T23" fmla="*/ 28 h 726"/>
                <a:gd name="T24" fmla="*/ 20 w 423"/>
                <a:gd name="T25" fmla="*/ 17 h 726"/>
                <a:gd name="T26" fmla="*/ 17 w 423"/>
                <a:gd name="T27" fmla="*/ 14 h 726"/>
                <a:gd name="T28" fmla="*/ 20 w 423"/>
                <a:gd name="T29" fmla="*/ 11 h 726"/>
                <a:gd name="T30" fmla="*/ 22 w 423"/>
                <a:gd name="T31" fmla="*/ 7 h 72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23"/>
                <a:gd name="T49" fmla="*/ 0 h 726"/>
                <a:gd name="T50" fmla="*/ 423 w 423"/>
                <a:gd name="T51" fmla="*/ 726 h 72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23" h="726">
                  <a:moveTo>
                    <a:pt x="333" y="111"/>
                  </a:moveTo>
                  <a:lnTo>
                    <a:pt x="219" y="18"/>
                  </a:lnTo>
                  <a:lnTo>
                    <a:pt x="45" y="0"/>
                  </a:lnTo>
                  <a:lnTo>
                    <a:pt x="0" y="249"/>
                  </a:lnTo>
                  <a:lnTo>
                    <a:pt x="36" y="405"/>
                  </a:lnTo>
                  <a:lnTo>
                    <a:pt x="141" y="507"/>
                  </a:lnTo>
                  <a:lnTo>
                    <a:pt x="117" y="540"/>
                  </a:lnTo>
                  <a:lnTo>
                    <a:pt x="144" y="693"/>
                  </a:lnTo>
                  <a:lnTo>
                    <a:pt x="327" y="726"/>
                  </a:lnTo>
                  <a:lnTo>
                    <a:pt x="423" y="639"/>
                  </a:lnTo>
                  <a:lnTo>
                    <a:pt x="396" y="474"/>
                  </a:lnTo>
                  <a:lnTo>
                    <a:pt x="300" y="423"/>
                  </a:lnTo>
                  <a:lnTo>
                    <a:pt x="309" y="255"/>
                  </a:lnTo>
                  <a:lnTo>
                    <a:pt x="270" y="207"/>
                  </a:lnTo>
                  <a:lnTo>
                    <a:pt x="315" y="168"/>
                  </a:lnTo>
                  <a:lnTo>
                    <a:pt x="333" y="111"/>
                  </a:lnTo>
                  <a:close/>
                </a:path>
              </a:pathLst>
            </a:custGeom>
            <a:solidFill>
              <a:schemeClr val="tx2"/>
            </a:solidFill>
            <a:ln w="12700">
              <a:solidFill>
                <a:schemeClr val="bg1"/>
              </a:solidFill>
              <a:round/>
              <a:headEnd/>
              <a:tailEnd/>
            </a:ln>
          </p:spPr>
          <p:txBody>
            <a:bodyPr wrap="none" lIns="0" tIns="0" rIns="0" bIns="0" anchor="ctr">
              <a:spAutoFit/>
            </a:bodyPr>
            <a:lstStyle/>
            <a:p>
              <a:endParaRPr lang="en-US"/>
            </a:p>
          </p:txBody>
        </p:sp>
        <p:sp>
          <p:nvSpPr>
            <p:cNvPr id="11316" name="Freeform 100"/>
            <p:cNvSpPr>
              <a:spLocks/>
            </p:cNvSpPr>
            <p:nvPr/>
          </p:nvSpPr>
          <p:spPr bwMode="auto">
            <a:xfrm>
              <a:off x="2163" y="681"/>
              <a:ext cx="593" cy="376"/>
            </a:xfrm>
            <a:custGeom>
              <a:avLst/>
              <a:gdLst>
                <a:gd name="T0" fmla="*/ 51 w 1176"/>
                <a:gd name="T1" fmla="*/ 47 h 744"/>
                <a:gd name="T2" fmla="*/ 24 w 1176"/>
                <a:gd name="T3" fmla="*/ 49 h 744"/>
                <a:gd name="T4" fmla="*/ 22 w 1176"/>
                <a:gd name="T5" fmla="*/ 31 h 744"/>
                <a:gd name="T6" fmla="*/ 20 w 1176"/>
                <a:gd name="T7" fmla="*/ 23 h 744"/>
                <a:gd name="T8" fmla="*/ 0 w 1176"/>
                <a:gd name="T9" fmla="*/ 16 h 744"/>
                <a:gd name="T10" fmla="*/ 1 w 1176"/>
                <a:gd name="T11" fmla="*/ 10 h 744"/>
                <a:gd name="T12" fmla="*/ 14 w 1176"/>
                <a:gd name="T13" fmla="*/ 3 h 744"/>
                <a:gd name="T14" fmla="*/ 26 w 1176"/>
                <a:gd name="T15" fmla="*/ 1 h 744"/>
                <a:gd name="T16" fmla="*/ 42 w 1176"/>
                <a:gd name="T17" fmla="*/ 0 h 744"/>
                <a:gd name="T18" fmla="*/ 56 w 1176"/>
                <a:gd name="T19" fmla="*/ 2 h 744"/>
                <a:gd name="T20" fmla="*/ 68 w 1176"/>
                <a:gd name="T21" fmla="*/ 7 h 744"/>
                <a:gd name="T22" fmla="*/ 76 w 1176"/>
                <a:gd name="T23" fmla="*/ 15 h 744"/>
                <a:gd name="T24" fmla="*/ 55 w 1176"/>
                <a:gd name="T25" fmla="*/ 23 h 744"/>
                <a:gd name="T26" fmla="*/ 51 w 1176"/>
                <a:gd name="T27" fmla="*/ 31 h 744"/>
                <a:gd name="T28" fmla="*/ 51 w 1176"/>
                <a:gd name="T29" fmla="*/ 47 h 7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76"/>
                <a:gd name="T46" fmla="*/ 0 h 744"/>
                <a:gd name="T47" fmla="*/ 1176 w 1176"/>
                <a:gd name="T48" fmla="*/ 744 h 74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76" h="744">
                  <a:moveTo>
                    <a:pt x="789" y="720"/>
                  </a:moveTo>
                  <a:lnTo>
                    <a:pt x="378" y="744"/>
                  </a:lnTo>
                  <a:lnTo>
                    <a:pt x="345" y="471"/>
                  </a:lnTo>
                  <a:lnTo>
                    <a:pt x="303" y="360"/>
                  </a:lnTo>
                  <a:lnTo>
                    <a:pt x="0" y="249"/>
                  </a:lnTo>
                  <a:lnTo>
                    <a:pt x="15" y="153"/>
                  </a:lnTo>
                  <a:lnTo>
                    <a:pt x="213" y="48"/>
                  </a:lnTo>
                  <a:lnTo>
                    <a:pt x="402" y="6"/>
                  </a:lnTo>
                  <a:lnTo>
                    <a:pt x="654" y="0"/>
                  </a:lnTo>
                  <a:lnTo>
                    <a:pt x="873" y="21"/>
                  </a:lnTo>
                  <a:lnTo>
                    <a:pt x="1056" y="102"/>
                  </a:lnTo>
                  <a:lnTo>
                    <a:pt x="1176" y="234"/>
                  </a:lnTo>
                  <a:lnTo>
                    <a:pt x="855" y="360"/>
                  </a:lnTo>
                  <a:lnTo>
                    <a:pt x="795" y="483"/>
                  </a:lnTo>
                  <a:lnTo>
                    <a:pt x="789" y="720"/>
                  </a:lnTo>
                  <a:close/>
                </a:path>
              </a:pathLst>
            </a:custGeom>
            <a:solidFill>
              <a:schemeClr val="tx1"/>
            </a:solidFill>
            <a:ln w="12700">
              <a:solidFill>
                <a:schemeClr val="bg1"/>
              </a:solidFill>
              <a:round/>
              <a:headEnd/>
              <a:tailEnd/>
            </a:ln>
          </p:spPr>
          <p:txBody>
            <a:bodyPr wrap="none" lIns="0" tIns="0" rIns="0" bIns="0" anchor="ctr">
              <a:spAutoFit/>
            </a:bodyPr>
            <a:lstStyle/>
            <a:p>
              <a:endParaRPr lang="en-US"/>
            </a:p>
          </p:txBody>
        </p:sp>
        <p:sp>
          <p:nvSpPr>
            <p:cNvPr id="11317" name="Oval 101"/>
            <p:cNvSpPr>
              <a:spLocks noChangeArrowheads="1"/>
            </p:cNvSpPr>
            <p:nvPr/>
          </p:nvSpPr>
          <p:spPr bwMode="auto">
            <a:xfrm>
              <a:off x="2336" y="478"/>
              <a:ext cx="221" cy="242"/>
            </a:xfrm>
            <a:prstGeom prst="ellipse">
              <a:avLst/>
            </a:prstGeom>
            <a:solidFill>
              <a:schemeClr val="tx2"/>
            </a:solidFill>
            <a:ln w="12700" algn="ctr">
              <a:solidFill>
                <a:schemeClr val="bg1"/>
              </a:solidFill>
              <a:round/>
              <a:headEnd/>
              <a:tailEnd/>
            </a:ln>
          </p:spPr>
          <p:txBody>
            <a:bodyPr lIns="0" tIns="0" rIns="0" bIns="0" anchor="ctr">
              <a:spAutoFit/>
            </a:bodyPr>
            <a:lstStyle/>
            <a:p>
              <a:endParaRPr lang="en-US"/>
            </a:p>
          </p:txBody>
        </p:sp>
        <p:sp>
          <p:nvSpPr>
            <p:cNvPr id="11318" name="Rectangle 102"/>
            <p:cNvSpPr>
              <a:spLocks noChangeArrowheads="1"/>
            </p:cNvSpPr>
            <p:nvPr/>
          </p:nvSpPr>
          <p:spPr bwMode="auto">
            <a:xfrm>
              <a:off x="2355" y="1031"/>
              <a:ext cx="206" cy="188"/>
            </a:xfrm>
            <a:prstGeom prst="rect">
              <a:avLst/>
            </a:prstGeom>
            <a:solidFill>
              <a:srgbClr val="009900"/>
            </a:solidFill>
            <a:ln w="12700" algn="ctr">
              <a:solidFill>
                <a:schemeClr val="bg1"/>
              </a:solidFill>
              <a:miter lim="800000"/>
              <a:headEnd/>
              <a:tailEnd/>
            </a:ln>
          </p:spPr>
          <p:txBody>
            <a:bodyPr wrap="none" lIns="0" tIns="0" rIns="0" bIns="0" anchor="ctr">
              <a:spAutoFit/>
            </a:bodyPr>
            <a:lstStyle/>
            <a:p>
              <a:endParaRPr lang="en-US"/>
            </a:p>
          </p:txBody>
        </p:sp>
        <p:sp>
          <p:nvSpPr>
            <p:cNvPr id="11319" name="Freeform 103"/>
            <p:cNvSpPr>
              <a:spLocks/>
            </p:cNvSpPr>
            <p:nvPr/>
          </p:nvSpPr>
          <p:spPr bwMode="auto">
            <a:xfrm>
              <a:off x="2327" y="681"/>
              <a:ext cx="240" cy="470"/>
            </a:xfrm>
            <a:custGeom>
              <a:avLst/>
              <a:gdLst>
                <a:gd name="T0" fmla="*/ 4 w 476"/>
                <a:gd name="T1" fmla="*/ 51 h 988"/>
                <a:gd name="T2" fmla="*/ 4 w 476"/>
                <a:gd name="T3" fmla="*/ 25 h 988"/>
                <a:gd name="T4" fmla="*/ 2 w 476"/>
                <a:gd name="T5" fmla="*/ 23 h 988"/>
                <a:gd name="T6" fmla="*/ 0 w 476"/>
                <a:gd name="T7" fmla="*/ 10 h 988"/>
                <a:gd name="T8" fmla="*/ 2 w 476"/>
                <a:gd name="T9" fmla="*/ 0 h 988"/>
                <a:gd name="T10" fmla="*/ 5 w 476"/>
                <a:gd name="T11" fmla="*/ 0 h 988"/>
                <a:gd name="T12" fmla="*/ 5 w 476"/>
                <a:gd name="T13" fmla="*/ 13 h 988"/>
                <a:gd name="T14" fmla="*/ 25 w 476"/>
                <a:gd name="T15" fmla="*/ 13 h 988"/>
                <a:gd name="T16" fmla="*/ 25 w 476"/>
                <a:gd name="T17" fmla="*/ 0 h 988"/>
                <a:gd name="T18" fmla="*/ 28 w 476"/>
                <a:gd name="T19" fmla="*/ 0 h 988"/>
                <a:gd name="T20" fmla="*/ 30 w 476"/>
                <a:gd name="T21" fmla="*/ 10 h 988"/>
                <a:gd name="T22" fmla="*/ 30 w 476"/>
                <a:gd name="T23" fmla="*/ 20 h 988"/>
                <a:gd name="T24" fmla="*/ 28 w 476"/>
                <a:gd name="T25" fmla="*/ 23 h 988"/>
                <a:gd name="T26" fmla="*/ 31 w 476"/>
                <a:gd name="T27" fmla="*/ 50 h 988"/>
                <a:gd name="T28" fmla="*/ 4 w 476"/>
                <a:gd name="T29" fmla="*/ 51 h 9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76"/>
                <a:gd name="T46" fmla="*/ 0 h 988"/>
                <a:gd name="T47" fmla="*/ 476 w 476"/>
                <a:gd name="T48" fmla="*/ 988 h 98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76" h="988">
                  <a:moveTo>
                    <a:pt x="64" y="988"/>
                  </a:moveTo>
                  <a:lnTo>
                    <a:pt x="52" y="488"/>
                  </a:lnTo>
                  <a:lnTo>
                    <a:pt x="28" y="448"/>
                  </a:lnTo>
                  <a:lnTo>
                    <a:pt x="0" y="208"/>
                  </a:lnTo>
                  <a:lnTo>
                    <a:pt x="20" y="8"/>
                  </a:lnTo>
                  <a:lnTo>
                    <a:pt x="68" y="8"/>
                  </a:lnTo>
                  <a:lnTo>
                    <a:pt x="72" y="256"/>
                  </a:lnTo>
                  <a:lnTo>
                    <a:pt x="392" y="248"/>
                  </a:lnTo>
                  <a:lnTo>
                    <a:pt x="392" y="12"/>
                  </a:lnTo>
                  <a:lnTo>
                    <a:pt x="440" y="0"/>
                  </a:lnTo>
                  <a:lnTo>
                    <a:pt x="464" y="184"/>
                  </a:lnTo>
                  <a:lnTo>
                    <a:pt x="464" y="404"/>
                  </a:lnTo>
                  <a:lnTo>
                    <a:pt x="440" y="460"/>
                  </a:lnTo>
                  <a:lnTo>
                    <a:pt x="476" y="980"/>
                  </a:lnTo>
                  <a:lnTo>
                    <a:pt x="64" y="988"/>
                  </a:lnTo>
                  <a:close/>
                </a:path>
              </a:pathLst>
            </a:custGeom>
            <a:solidFill>
              <a:schemeClr val="bg1"/>
            </a:solidFill>
            <a:ln w="12700">
              <a:solidFill>
                <a:schemeClr val="bg1"/>
              </a:solidFill>
              <a:round/>
              <a:headEnd/>
              <a:tailEnd/>
            </a:ln>
          </p:spPr>
          <p:txBody>
            <a:bodyPr lIns="0" tIns="0" rIns="0" bIns="0" anchor="ctr">
              <a:spAutoFit/>
            </a:bodyPr>
            <a:lstStyle/>
            <a:p>
              <a:endParaRPr lang="en-US"/>
            </a:p>
          </p:txBody>
        </p:sp>
        <p:sp>
          <p:nvSpPr>
            <p:cNvPr id="11320" name="Line 104"/>
            <p:cNvSpPr>
              <a:spLocks noChangeShapeType="1"/>
            </p:cNvSpPr>
            <p:nvPr/>
          </p:nvSpPr>
          <p:spPr bwMode="auto">
            <a:xfrm flipV="1">
              <a:off x="2458" y="1082"/>
              <a:ext cx="0" cy="137"/>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1321" name="Freeform 105"/>
            <p:cNvSpPr>
              <a:spLocks/>
            </p:cNvSpPr>
            <p:nvPr/>
          </p:nvSpPr>
          <p:spPr bwMode="auto">
            <a:xfrm>
              <a:off x="2137" y="486"/>
              <a:ext cx="19" cy="20"/>
            </a:xfrm>
            <a:custGeom>
              <a:avLst/>
              <a:gdLst>
                <a:gd name="T0" fmla="*/ 0 w 76"/>
                <a:gd name="T1" fmla="*/ 0 h 75"/>
                <a:gd name="T2" fmla="*/ 0 w 76"/>
                <a:gd name="T3" fmla="*/ 0 h 75"/>
                <a:gd name="T4" fmla="*/ 0 w 76"/>
                <a:gd name="T5" fmla="*/ 0 h 75"/>
                <a:gd name="T6" fmla="*/ 0 w 76"/>
                <a:gd name="T7" fmla="*/ 0 h 75"/>
                <a:gd name="T8" fmla="*/ 0 w 76"/>
                <a:gd name="T9" fmla="*/ 0 h 75"/>
                <a:gd name="T10" fmla="*/ 0 w 76"/>
                <a:gd name="T11" fmla="*/ 0 h 75"/>
                <a:gd name="T12" fmla="*/ 0 w 76"/>
                <a:gd name="T13" fmla="*/ 0 h 75"/>
                <a:gd name="T14" fmla="*/ 0 w 76"/>
                <a:gd name="T15" fmla="*/ 0 h 75"/>
                <a:gd name="T16" fmla="*/ 0 w 76"/>
                <a:gd name="T17" fmla="*/ 0 h 75"/>
                <a:gd name="T18" fmla="*/ 0 w 76"/>
                <a:gd name="T19" fmla="*/ 0 h 75"/>
                <a:gd name="T20" fmla="*/ 0 w 76"/>
                <a:gd name="T21" fmla="*/ 0 h 75"/>
                <a:gd name="T22" fmla="*/ 0 w 76"/>
                <a:gd name="T23" fmla="*/ 0 h 75"/>
                <a:gd name="T24" fmla="*/ 0 w 76"/>
                <a:gd name="T25" fmla="*/ 0 h 75"/>
                <a:gd name="T26" fmla="*/ 0 w 76"/>
                <a:gd name="T27" fmla="*/ 0 h 75"/>
                <a:gd name="T28" fmla="*/ 0 w 76"/>
                <a:gd name="T29" fmla="*/ 0 h 75"/>
                <a:gd name="T30" fmla="*/ 0 w 76"/>
                <a:gd name="T31" fmla="*/ 0 h 75"/>
                <a:gd name="T32" fmla="*/ 0 w 76"/>
                <a:gd name="T33" fmla="*/ 0 h 75"/>
                <a:gd name="T34" fmla="*/ 0 w 76"/>
                <a:gd name="T35" fmla="*/ 0 h 75"/>
                <a:gd name="T36" fmla="*/ 0 w 76"/>
                <a:gd name="T37" fmla="*/ 0 h 75"/>
                <a:gd name="T38" fmla="*/ 0 w 76"/>
                <a:gd name="T39" fmla="*/ 0 h 75"/>
                <a:gd name="T40" fmla="*/ 0 w 76"/>
                <a:gd name="T41" fmla="*/ 0 h 75"/>
                <a:gd name="T42" fmla="*/ 0 w 76"/>
                <a:gd name="T43" fmla="*/ 0 h 75"/>
                <a:gd name="T44" fmla="*/ 0 w 76"/>
                <a:gd name="T45" fmla="*/ 0 h 75"/>
                <a:gd name="T46" fmla="*/ 0 w 76"/>
                <a:gd name="T47" fmla="*/ 0 h 75"/>
                <a:gd name="T48" fmla="*/ 0 w 76"/>
                <a:gd name="T49" fmla="*/ 0 h 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6"/>
                <a:gd name="T76" fmla="*/ 0 h 75"/>
                <a:gd name="T77" fmla="*/ 76 w 76"/>
                <a:gd name="T78" fmla="*/ 75 h 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6" h="75">
                  <a:moveTo>
                    <a:pt x="66" y="63"/>
                  </a:moveTo>
                  <a:lnTo>
                    <a:pt x="74" y="50"/>
                  </a:lnTo>
                  <a:lnTo>
                    <a:pt x="76" y="36"/>
                  </a:lnTo>
                  <a:lnTo>
                    <a:pt x="72" y="21"/>
                  </a:lnTo>
                  <a:lnTo>
                    <a:pt x="63" y="10"/>
                  </a:lnTo>
                  <a:lnTo>
                    <a:pt x="58" y="6"/>
                  </a:lnTo>
                  <a:lnTo>
                    <a:pt x="51" y="3"/>
                  </a:lnTo>
                  <a:lnTo>
                    <a:pt x="45" y="0"/>
                  </a:lnTo>
                  <a:lnTo>
                    <a:pt x="38" y="0"/>
                  </a:lnTo>
                  <a:lnTo>
                    <a:pt x="29" y="1"/>
                  </a:lnTo>
                  <a:lnTo>
                    <a:pt x="23" y="3"/>
                  </a:lnTo>
                  <a:lnTo>
                    <a:pt x="16" y="7"/>
                  </a:lnTo>
                  <a:lnTo>
                    <a:pt x="10" y="11"/>
                  </a:lnTo>
                  <a:lnTo>
                    <a:pt x="3" y="24"/>
                  </a:lnTo>
                  <a:lnTo>
                    <a:pt x="0" y="39"/>
                  </a:lnTo>
                  <a:lnTo>
                    <a:pt x="4" y="53"/>
                  </a:lnTo>
                  <a:lnTo>
                    <a:pt x="13" y="65"/>
                  </a:lnTo>
                  <a:lnTo>
                    <a:pt x="19" y="69"/>
                  </a:lnTo>
                  <a:lnTo>
                    <a:pt x="26" y="73"/>
                  </a:lnTo>
                  <a:lnTo>
                    <a:pt x="32" y="75"/>
                  </a:lnTo>
                  <a:lnTo>
                    <a:pt x="40" y="75"/>
                  </a:lnTo>
                  <a:lnTo>
                    <a:pt x="48" y="75"/>
                  </a:lnTo>
                  <a:lnTo>
                    <a:pt x="53" y="72"/>
                  </a:lnTo>
                  <a:lnTo>
                    <a:pt x="61" y="69"/>
                  </a:lnTo>
                  <a:lnTo>
                    <a:pt x="66" y="6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22" name="Freeform 106"/>
            <p:cNvSpPr>
              <a:spLocks/>
            </p:cNvSpPr>
            <p:nvPr/>
          </p:nvSpPr>
          <p:spPr bwMode="auto">
            <a:xfrm>
              <a:off x="2137" y="452"/>
              <a:ext cx="19" cy="18"/>
            </a:xfrm>
            <a:custGeom>
              <a:avLst/>
              <a:gdLst>
                <a:gd name="T0" fmla="*/ 0 w 76"/>
                <a:gd name="T1" fmla="*/ 0 h 75"/>
                <a:gd name="T2" fmla="*/ 0 w 76"/>
                <a:gd name="T3" fmla="*/ 0 h 75"/>
                <a:gd name="T4" fmla="*/ 0 w 76"/>
                <a:gd name="T5" fmla="*/ 0 h 75"/>
                <a:gd name="T6" fmla="*/ 0 w 76"/>
                <a:gd name="T7" fmla="*/ 0 h 75"/>
                <a:gd name="T8" fmla="*/ 0 w 76"/>
                <a:gd name="T9" fmla="*/ 0 h 75"/>
                <a:gd name="T10" fmla="*/ 0 w 76"/>
                <a:gd name="T11" fmla="*/ 0 h 75"/>
                <a:gd name="T12" fmla="*/ 0 w 76"/>
                <a:gd name="T13" fmla="*/ 0 h 75"/>
                <a:gd name="T14" fmla="*/ 0 w 76"/>
                <a:gd name="T15" fmla="*/ 0 h 75"/>
                <a:gd name="T16" fmla="*/ 0 w 76"/>
                <a:gd name="T17" fmla="*/ 0 h 75"/>
                <a:gd name="T18" fmla="*/ 0 w 76"/>
                <a:gd name="T19" fmla="*/ 0 h 75"/>
                <a:gd name="T20" fmla="*/ 0 w 76"/>
                <a:gd name="T21" fmla="*/ 0 h 75"/>
                <a:gd name="T22" fmla="*/ 0 w 76"/>
                <a:gd name="T23" fmla="*/ 0 h 75"/>
                <a:gd name="T24" fmla="*/ 0 w 76"/>
                <a:gd name="T25" fmla="*/ 0 h 75"/>
                <a:gd name="T26" fmla="*/ 0 w 76"/>
                <a:gd name="T27" fmla="*/ 0 h 75"/>
                <a:gd name="T28" fmla="*/ 0 w 76"/>
                <a:gd name="T29" fmla="*/ 0 h 75"/>
                <a:gd name="T30" fmla="*/ 0 w 76"/>
                <a:gd name="T31" fmla="*/ 0 h 75"/>
                <a:gd name="T32" fmla="*/ 0 w 76"/>
                <a:gd name="T33" fmla="*/ 0 h 75"/>
                <a:gd name="T34" fmla="*/ 0 w 76"/>
                <a:gd name="T35" fmla="*/ 0 h 75"/>
                <a:gd name="T36" fmla="*/ 0 w 76"/>
                <a:gd name="T37" fmla="*/ 0 h 75"/>
                <a:gd name="T38" fmla="*/ 0 w 76"/>
                <a:gd name="T39" fmla="*/ 0 h 75"/>
                <a:gd name="T40" fmla="*/ 0 w 76"/>
                <a:gd name="T41" fmla="*/ 0 h 75"/>
                <a:gd name="T42" fmla="*/ 0 w 76"/>
                <a:gd name="T43" fmla="*/ 0 h 75"/>
                <a:gd name="T44" fmla="*/ 0 w 76"/>
                <a:gd name="T45" fmla="*/ 0 h 75"/>
                <a:gd name="T46" fmla="*/ 0 w 76"/>
                <a:gd name="T47" fmla="*/ 0 h 75"/>
                <a:gd name="T48" fmla="*/ 0 w 76"/>
                <a:gd name="T49" fmla="*/ 0 h 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6"/>
                <a:gd name="T76" fmla="*/ 0 h 75"/>
                <a:gd name="T77" fmla="*/ 76 w 76"/>
                <a:gd name="T78" fmla="*/ 75 h 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6" h="75">
                  <a:moveTo>
                    <a:pt x="66" y="63"/>
                  </a:moveTo>
                  <a:lnTo>
                    <a:pt x="74" y="50"/>
                  </a:lnTo>
                  <a:lnTo>
                    <a:pt x="76" y="36"/>
                  </a:lnTo>
                  <a:lnTo>
                    <a:pt x="72" y="23"/>
                  </a:lnTo>
                  <a:lnTo>
                    <a:pt x="63" y="10"/>
                  </a:lnTo>
                  <a:lnTo>
                    <a:pt x="58" y="6"/>
                  </a:lnTo>
                  <a:lnTo>
                    <a:pt x="51" y="3"/>
                  </a:lnTo>
                  <a:lnTo>
                    <a:pt x="45" y="0"/>
                  </a:lnTo>
                  <a:lnTo>
                    <a:pt x="38" y="0"/>
                  </a:lnTo>
                  <a:lnTo>
                    <a:pt x="29" y="1"/>
                  </a:lnTo>
                  <a:lnTo>
                    <a:pt x="23" y="3"/>
                  </a:lnTo>
                  <a:lnTo>
                    <a:pt x="16" y="7"/>
                  </a:lnTo>
                  <a:lnTo>
                    <a:pt x="10" y="11"/>
                  </a:lnTo>
                  <a:lnTo>
                    <a:pt x="3" y="24"/>
                  </a:lnTo>
                  <a:lnTo>
                    <a:pt x="0" y="39"/>
                  </a:lnTo>
                  <a:lnTo>
                    <a:pt x="4" y="53"/>
                  </a:lnTo>
                  <a:lnTo>
                    <a:pt x="13" y="65"/>
                  </a:lnTo>
                  <a:lnTo>
                    <a:pt x="19" y="69"/>
                  </a:lnTo>
                  <a:lnTo>
                    <a:pt x="26" y="73"/>
                  </a:lnTo>
                  <a:lnTo>
                    <a:pt x="32" y="75"/>
                  </a:lnTo>
                  <a:lnTo>
                    <a:pt x="40" y="75"/>
                  </a:lnTo>
                  <a:lnTo>
                    <a:pt x="48" y="75"/>
                  </a:lnTo>
                  <a:lnTo>
                    <a:pt x="53" y="72"/>
                  </a:lnTo>
                  <a:lnTo>
                    <a:pt x="61" y="69"/>
                  </a:lnTo>
                  <a:lnTo>
                    <a:pt x="66" y="6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23" name="Freeform 107"/>
            <p:cNvSpPr>
              <a:spLocks/>
            </p:cNvSpPr>
            <p:nvPr/>
          </p:nvSpPr>
          <p:spPr bwMode="auto">
            <a:xfrm>
              <a:off x="2293" y="450"/>
              <a:ext cx="303" cy="116"/>
            </a:xfrm>
            <a:custGeom>
              <a:avLst/>
              <a:gdLst>
                <a:gd name="T0" fmla="*/ 0 w 600"/>
                <a:gd name="T1" fmla="*/ 15 h 230"/>
                <a:gd name="T2" fmla="*/ 39 w 600"/>
                <a:gd name="T3" fmla="*/ 15 h 230"/>
                <a:gd name="T4" fmla="*/ 37 w 600"/>
                <a:gd name="T5" fmla="*/ 13 h 230"/>
                <a:gd name="T6" fmla="*/ 35 w 600"/>
                <a:gd name="T7" fmla="*/ 12 h 230"/>
                <a:gd name="T8" fmla="*/ 33 w 600"/>
                <a:gd name="T9" fmla="*/ 12 h 230"/>
                <a:gd name="T10" fmla="*/ 32 w 600"/>
                <a:gd name="T11" fmla="*/ 8 h 230"/>
                <a:gd name="T12" fmla="*/ 31 w 600"/>
                <a:gd name="T13" fmla="*/ 5 h 230"/>
                <a:gd name="T14" fmla="*/ 28 w 600"/>
                <a:gd name="T15" fmla="*/ 2 h 230"/>
                <a:gd name="T16" fmla="*/ 24 w 600"/>
                <a:gd name="T17" fmla="*/ 1 h 230"/>
                <a:gd name="T18" fmla="*/ 21 w 600"/>
                <a:gd name="T19" fmla="*/ 0 h 230"/>
                <a:gd name="T20" fmla="*/ 19 w 600"/>
                <a:gd name="T21" fmla="*/ 0 h 230"/>
                <a:gd name="T22" fmla="*/ 17 w 600"/>
                <a:gd name="T23" fmla="*/ 0 h 230"/>
                <a:gd name="T24" fmla="*/ 14 w 600"/>
                <a:gd name="T25" fmla="*/ 1 h 230"/>
                <a:gd name="T26" fmla="*/ 11 w 600"/>
                <a:gd name="T27" fmla="*/ 2 h 230"/>
                <a:gd name="T28" fmla="*/ 9 w 600"/>
                <a:gd name="T29" fmla="*/ 4 h 230"/>
                <a:gd name="T30" fmla="*/ 8 w 600"/>
                <a:gd name="T31" fmla="*/ 6 h 230"/>
                <a:gd name="T32" fmla="*/ 7 w 600"/>
                <a:gd name="T33" fmla="*/ 8 h 230"/>
                <a:gd name="T34" fmla="*/ 6 w 600"/>
                <a:gd name="T35" fmla="*/ 10 h 230"/>
                <a:gd name="T36" fmla="*/ 6 w 600"/>
                <a:gd name="T37" fmla="*/ 12 h 230"/>
                <a:gd name="T38" fmla="*/ 3 w 600"/>
                <a:gd name="T39" fmla="*/ 12 h 230"/>
                <a:gd name="T40" fmla="*/ 1 w 600"/>
                <a:gd name="T41" fmla="*/ 14 h 230"/>
                <a:gd name="T42" fmla="*/ 0 w 600"/>
                <a:gd name="T43" fmla="*/ 15 h 23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00"/>
                <a:gd name="T67" fmla="*/ 0 h 230"/>
                <a:gd name="T68" fmla="*/ 600 w 600"/>
                <a:gd name="T69" fmla="*/ 230 h 23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00" h="230">
                  <a:moveTo>
                    <a:pt x="0" y="230"/>
                  </a:moveTo>
                  <a:lnTo>
                    <a:pt x="600" y="230"/>
                  </a:lnTo>
                  <a:lnTo>
                    <a:pt x="572" y="202"/>
                  </a:lnTo>
                  <a:lnTo>
                    <a:pt x="538" y="186"/>
                  </a:lnTo>
                  <a:lnTo>
                    <a:pt x="508" y="180"/>
                  </a:lnTo>
                  <a:lnTo>
                    <a:pt x="500" y="122"/>
                  </a:lnTo>
                  <a:lnTo>
                    <a:pt x="476" y="72"/>
                  </a:lnTo>
                  <a:lnTo>
                    <a:pt x="424" y="30"/>
                  </a:lnTo>
                  <a:lnTo>
                    <a:pt x="376" y="10"/>
                  </a:lnTo>
                  <a:lnTo>
                    <a:pt x="326" y="0"/>
                  </a:lnTo>
                  <a:lnTo>
                    <a:pt x="298" y="0"/>
                  </a:lnTo>
                  <a:lnTo>
                    <a:pt x="260" y="0"/>
                  </a:lnTo>
                  <a:lnTo>
                    <a:pt x="208" y="12"/>
                  </a:lnTo>
                  <a:lnTo>
                    <a:pt x="174" y="32"/>
                  </a:lnTo>
                  <a:lnTo>
                    <a:pt x="140" y="54"/>
                  </a:lnTo>
                  <a:lnTo>
                    <a:pt x="114" y="90"/>
                  </a:lnTo>
                  <a:lnTo>
                    <a:pt x="98" y="118"/>
                  </a:lnTo>
                  <a:lnTo>
                    <a:pt x="92" y="152"/>
                  </a:lnTo>
                  <a:lnTo>
                    <a:pt x="90" y="180"/>
                  </a:lnTo>
                  <a:lnTo>
                    <a:pt x="46" y="190"/>
                  </a:lnTo>
                  <a:lnTo>
                    <a:pt x="16" y="212"/>
                  </a:lnTo>
                  <a:lnTo>
                    <a:pt x="0" y="230"/>
                  </a:lnTo>
                  <a:close/>
                </a:path>
              </a:pathLst>
            </a:custGeom>
            <a:solidFill>
              <a:schemeClr val="folHlink"/>
            </a:solidFill>
            <a:ln w="12700">
              <a:solidFill>
                <a:schemeClr val="bg1"/>
              </a:solidFill>
              <a:round/>
              <a:headEnd/>
              <a:tailEnd/>
            </a:ln>
          </p:spPr>
          <p:txBody>
            <a:bodyPr wrap="none" lIns="0" tIns="0" rIns="0" bIns="0" anchor="ctr">
              <a:spAutoFit/>
            </a:bodyPr>
            <a:lstStyle/>
            <a:p>
              <a:endParaRPr lang="en-US"/>
            </a:p>
          </p:txBody>
        </p:sp>
        <p:sp>
          <p:nvSpPr>
            <p:cNvPr id="11324" name="Freeform 108"/>
            <p:cNvSpPr>
              <a:spLocks/>
            </p:cNvSpPr>
            <p:nvPr/>
          </p:nvSpPr>
          <p:spPr bwMode="auto">
            <a:xfrm>
              <a:off x="2464" y="461"/>
              <a:ext cx="68" cy="84"/>
            </a:xfrm>
            <a:custGeom>
              <a:avLst/>
              <a:gdLst>
                <a:gd name="T0" fmla="*/ 0 w 347"/>
                <a:gd name="T1" fmla="*/ 0 h 433"/>
                <a:gd name="T2" fmla="*/ 0 w 347"/>
                <a:gd name="T3" fmla="*/ 0 h 433"/>
                <a:gd name="T4" fmla="*/ 0 w 347"/>
                <a:gd name="T5" fmla="*/ 0 h 433"/>
                <a:gd name="T6" fmla="*/ 0 w 347"/>
                <a:gd name="T7" fmla="*/ 0 h 433"/>
                <a:gd name="T8" fmla="*/ 0 w 347"/>
                <a:gd name="T9" fmla="*/ 0 h 433"/>
                <a:gd name="T10" fmla="*/ 0 w 347"/>
                <a:gd name="T11" fmla="*/ 0 h 433"/>
                <a:gd name="T12" fmla="*/ 0 w 347"/>
                <a:gd name="T13" fmla="*/ 0 h 433"/>
                <a:gd name="T14" fmla="*/ 0 w 347"/>
                <a:gd name="T15" fmla="*/ 0 h 433"/>
                <a:gd name="T16" fmla="*/ 0 w 347"/>
                <a:gd name="T17" fmla="*/ 0 h 433"/>
                <a:gd name="T18" fmla="*/ 0 w 347"/>
                <a:gd name="T19" fmla="*/ 0 h 433"/>
                <a:gd name="T20" fmla="*/ 0 w 347"/>
                <a:gd name="T21" fmla="*/ 0 h 433"/>
                <a:gd name="T22" fmla="*/ 0 w 347"/>
                <a:gd name="T23" fmla="*/ 0 h 433"/>
                <a:gd name="T24" fmla="*/ 0 w 347"/>
                <a:gd name="T25" fmla="*/ 0 h 433"/>
                <a:gd name="T26" fmla="*/ 0 w 347"/>
                <a:gd name="T27" fmla="*/ 0 h 433"/>
                <a:gd name="T28" fmla="*/ 0 w 347"/>
                <a:gd name="T29" fmla="*/ 0 h 433"/>
                <a:gd name="T30" fmla="*/ 0 w 347"/>
                <a:gd name="T31" fmla="*/ 0 h 433"/>
                <a:gd name="T32" fmla="*/ 0 w 347"/>
                <a:gd name="T33" fmla="*/ 0 h 433"/>
                <a:gd name="T34" fmla="*/ 0 w 347"/>
                <a:gd name="T35" fmla="*/ 0 h 433"/>
                <a:gd name="T36" fmla="*/ 0 w 347"/>
                <a:gd name="T37" fmla="*/ 0 h 433"/>
                <a:gd name="T38" fmla="*/ 0 w 347"/>
                <a:gd name="T39" fmla="*/ 0 h 433"/>
                <a:gd name="T40" fmla="*/ 0 w 347"/>
                <a:gd name="T41" fmla="*/ 0 h 433"/>
                <a:gd name="T42" fmla="*/ 0 w 347"/>
                <a:gd name="T43" fmla="*/ 0 h 433"/>
                <a:gd name="T44" fmla="*/ 0 w 347"/>
                <a:gd name="T45" fmla="*/ 0 h 433"/>
                <a:gd name="T46" fmla="*/ 0 w 347"/>
                <a:gd name="T47" fmla="*/ 0 h 433"/>
                <a:gd name="T48" fmla="*/ 0 w 347"/>
                <a:gd name="T49" fmla="*/ 0 h 433"/>
                <a:gd name="T50" fmla="*/ 0 w 347"/>
                <a:gd name="T51" fmla="*/ 1 h 433"/>
                <a:gd name="T52" fmla="*/ 0 w 347"/>
                <a:gd name="T53" fmla="*/ 1 h 433"/>
                <a:gd name="T54" fmla="*/ 0 w 347"/>
                <a:gd name="T55" fmla="*/ 1 h 433"/>
                <a:gd name="T56" fmla="*/ 0 w 347"/>
                <a:gd name="T57" fmla="*/ 1 h 433"/>
                <a:gd name="T58" fmla="*/ 0 w 347"/>
                <a:gd name="T59" fmla="*/ 1 h 433"/>
                <a:gd name="T60" fmla="*/ 1 w 347"/>
                <a:gd name="T61" fmla="*/ 1 h 433"/>
                <a:gd name="T62" fmla="*/ 1 w 347"/>
                <a:gd name="T63" fmla="*/ 1 h 433"/>
                <a:gd name="T64" fmla="*/ 1 w 347"/>
                <a:gd name="T65" fmla="*/ 1 h 433"/>
                <a:gd name="T66" fmla="*/ 1 w 347"/>
                <a:gd name="T67" fmla="*/ 1 h 433"/>
                <a:gd name="T68" fmla="*/ 1 w 347"/>
                <a:gd name="T69" fmla="*/ 1 h 433"/>
                <a:gd name="T70" fmla="*/ 1 w 347"/>
                <a:gd name="T71" fmla="*/ 1 h 433"/>
                <a:gd name="T72" fmla="*/ 0 w 347"/>
                <a:gd name="T73" fmla="*/ 0 h 433"/>
                <a:gd name="T74" fmla="*/ 0 w 347"/>
                <a:gd name="T75" fmla="*/ 0 h 433"/>
                <a:gd name="T76" fmla="*/ 0 w 347"/>
                <a:gd name="T77" fmla="*/ 0 h 433"/>
                <a:gd name="T78" fmla="*/ 0 w 347"/>
                <a:gd name="T79" fmla="*/ 0 h 433"/>
                <a:gd name="T80" fmla="*/ 0 w 347"/>
                <a:gd name="T81" fmla="*/ 0 h 433"/>
                <a:gd name="T82" fmla="*/ 0 w 347"/>
                <a:gd name="T83" fmla="*/ 0 h 433"/>
                <a:gd name="T84" fmla="*/ 0 w 347"/>
                <a:gd name="T85" fmla="*/ 0 h 433"/>
                <a:gd name="T86" fmla="*/ 0 w 347"/>
                <a:gd name="T87" fmla="*/ 0 h 433"/>
                <a:gd name="T88" fmla="*/ 0 w 347"/>
                <a:gd name="T89" fmla="*/ 0 h 433"/>
                <a:gd name="T90" fmla="*/ 0 w 347"/>
                <a:gd name="T91" fmla="*/ 0 h 433"/>
                <a:gd name="T92" fmla="*/ 0 w 347"/>
                <a:gd name="T93" fmla="*/ 0 h 433"/>
                <a:gd name="T94" fmla="*/ 0 w 347"/>
                <a:gd name="T95" fmla="*/ 0 h 433"/>
                <a:gd name="T96" fmla="*/ 0 w 347"/>
                <a:gd name="T97" fmla="*/ 0 h 433"/>
                <a:gd name="T98" fmla="*/ 0 w 347"/>
                <a:gd name="T99" fmla="*/ 0 h 433"/>
                <a:gd name="T100" fmla="*/ 0 w 347"/>
                <a:gd name="T101" fmla="*/ 0 h 43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47"/>
                <a:gd name="T154" fmla="*/ 0 h 433"/>
                <a:gd name="T155" fmla="*/ 347 w 347"/>
                <a:gd name="T156" fmla="*/ 433 h 43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47" h="433">
                  <a:moveTo>
                    <a:pt x="24" y="0"/>
                  </a:moveTo>
                  <a:lnTo>
                    <a:pt x="24" y="0"/>
                  </a:lnTo>
                  <a:lnTo>
                    <a:pt x="16" y="0"/>
                  </a:lnTo>
                  <a:lnTo>
                    <a:pt x="8" y="3"/>
                  </a:lnTo>
                  <a:lnTo>
                    <a:pt x="3" y="7"/>
                  </a:lnTo>
                  <a:lnTo>
                    <a:pt x="0" y="14"/>
                  </a:lnTo>
                  <a:lnTo>
                    <a:pt x="0" y="23"/>
                  </a:lnTo>
                  <a:lnTo>
                    <a:pt x="1" y="30"/>
                  </a:lnTo>
                  <a:lnTo>
                    <a:pt x="7" y="36"/>
                  </a:lnTo>
                  <a:lnTo>
                    <a:pt x="14" y="40"/>
                  </a:lnTo>
                  <a:lnTo>
                    <a:pt x="18" y="42"/>
                  </a:lnTo>
                  <a:lnTo>
                    <a:pt x="29" y="45"/>
                  </a:lnTo>
                  <a:lnTo>
                    <a:pt x="42" y="51"/>
                  </a:lnTo>
                  <a:lnTo>
                    <a:pt x="59" y="58"/>
                  </a:lnTo>
                  <a:lnTo>
                    <a:pt x="79" y="68"/>
                  </a:lnTo>
                  <a:lnTo>
                    <a:pt x="101" y="81"/>
                  </a:lnTo>
                  <a:lnTo>
                    <a:pt x="125" y="97"/>
                  </a:lnTo>
                  <a:lnTo>
                    <a:pt x="150" y="115"/>
                  </a:lnTo>
                  <a:lnTo>
                    <a:pt x="174" y="138"/>
                  </a:lnTo>
                  <a:lnTo>
                    <a:pt x="200" y="164"/>
                  </a:lnTo>
                  <a:lnTo>
                    <a:pt x="223" y="195"/>
                  </a:lnTo>
                  <a:lnTo>
                    <a:pt x="246" y="229"/>
                  </a:lnTo>
                  <a:lnTo>
                    <a:pt x="266" y="268"/>
                  </a:lnTo>
                  <a:lnTo>
                    <a:pt x="284" y="313"/>
                  </a:lnTo>
                  <a:lnTo>
                    <a:pt x="296" y="360"/>
                  </a:lnTo>
                  <a:lnTo>
                    <a:pt x="307" y="415"/>
                  </a:lnTo>
                  <a:lnTo>
                    <a:pt x="309" y="422"/>
                  </a:lnTo>
                  <a:lnTo>
                    <a:pt x="314" y="428"/>
                  </a:lnTo>
                  <a:lnTo>
                    <a:pt x="321" y="433"/>
                  </a:lnTo>
                  <a:lnTo>
                    <a:pt x="330" y="433"/>
                  </a:lnTo>
                  <a:lnTo>
                    <a:pt x="337" y="430"/>
                  </a:lnTo>
                  <a:lnTo>
                    <a:pt x="343" y="425"/>
                  </a:lnTo>
                  <a:lnTo>
                    <a:pt x="347" y="418"/>
                  </a:lnTo>
                  <a:lnTo>
                    <a:pt x="347" y="409"/>
                  </a:lnTo>
                  <a:lnTo>
                    <a:pt x="337" y="350"/>
                  </a:lnTo>
                  <a:lnTo>
                    <a:pt x="321" y="297"/>
                  </a:lnTo>
                  <a:lnTo>
                    <a:pt x="302" y="248"/>
                  </a:lnTo>
                  <a:lnTo>
                    <a:pt x="279" y="206"/>
                  </a:lnTo>
                  <a:lnTo>
                    <a:pt x="255" y="167"/>
                  </a:lnTo>
                  <a:lnTo>
                    <a:pt x="227" y="134"/>
                  </a:lnTo>
                  <a:lnTo>
                    <a:pt x="199" y="105"/>
                  </a:lnTo>
                  <a:lnTo>
                    <a:pt x="171" y="81"/>
                  </a:lnTo>
                  <a:lnTo>
                    <a:pt x="144" y="61"/>
                  </a:lnTo>
                  <a:lnTo>
                    <a:pt x="116" y="43"/>
                  </a:lnTo>
                  <a:lnTo>
                    <a:pt x="92" y="29"/>
                  </a:lnTo>
                  <a:lnTo>
                    <a:pt x="70" y="17"/>
                  </a:lnTo>
                  <a:lnTo>
                    <a:pt x="52" y="10"/>
                  </a:lnTo>
                  <a:lnTo>
                    <a:pt x="37" y="4"/>
                  </a:lnTo>
                  <a:lnTo>
                    <a:pt x="29" y="2"/>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25" name="Freeform 109"/>
            <p:cNvSpPr>
              <a:spLocks/>
            </p:cNvSpPr>
            <p:nvPr/>
          </p:nvSpPr>
          <p:spPr bwMode="auto">
            <a:xfrm>
              <a:off x="2351" y="461"/>
              <a:ext cx="69" cy="84"/>
            </a:xfrm>
            <a:custGeom>
              <a:avLst/>
              <a:gdLst>
                <a:gd name="T0" fmla="*/ 1 w 350"/>
                <a:gd name="T1" fmla="*/ 0 h 433"/>
                <a:gd name="T2" fmla="*/ 1 w 350"/>
                <a:gd name="T3" fmla="*/ 0 h 433"/>
                <a:gd name="T4" fmla="*/ 1 w 350"/>
                <a:gd name="T5" fmla="*/ 0 h 433"/>
                <a:gd name="T6" fmla="*/ 1 w 350"/>
                <a:gd name="T7" fmla="*/ 0 h 433"/>
                <a:gd name="T8" fmla="*/ 1 w 350"/>
                <a:gd name="T9" fmla="*/ 0 h 433"/>
                <a:gd name="T10" fmla="*/ 1 w 350"/>
                <a:gd name="T11" fmla="*/ 0 h 433"/>
                <a:gd name="T12" fmla="*/ 1 w 350"/>
                <a:gd name="T13" fmla="*/ 0 h 433"/>
                <a:gd name="T14" fmla="*/ 1 w 350"/>
                <a:gd name="T15" fmla="*/ 0 h 433"/>
                <a:gd name="T16" fmla="*/ 1 w 350"/>
                <a:gd name="T17" fmla="*/ 0 h 433"/>
                <a:gd name="T18" fmla="*/ 0 w 350"/>
                <a:gd name="T19" fmla="*/ 0 h 433"/>
                <a:gd name="T20" fmla="*/ 0 w 350"/>
                <a:gd name="T21" fmla="*/ 0 h 433"/>
                <a:gd name="T22" fmla="*/ 0 w 350"/>
                <a:gd name="T23" fmla="*/ 0 h 433"/>
                <a:gd name="T24" fmla="*/ 0 w 350"/>
                <a:gd name="T25" fmla="*/ 0 h 433"/>
                <a:gd name="T26" fmla="*/ 0 w 350"/>
                <a:gd name="T27" fmla="*/ 0 h 433"/>
                <a:gd name="T28" fmla="*/ 0 w 350"/>
                <a:gd name="T29" fmla="*/ 0 h 433"/>
                <a:gd name="T30" fmla="*/ 0 w 350"/>
                <a:gd name="T31" fmla="*/ 0 h 433"/>
                <a:gd name="T32" fmla="*/ 0 w 350"/>
                <a:gd name="T33" fmla="*/ 0 h 433"/>
                <a:gd name="T34" fmla="*/ 0 w 350"/>
                <a:gd name="T35" fmla="*/ 0 h 433"/>
                <a:gd name="T36" fmla="*/ 0 w 350"/>
                <a:gd name="T37" fmla="*/ 0 h 433"/>
                <a:gd name="T38" fmla="*/ 0 w 350"/>
                <a:gd name="T39" fmla="*/ 0 h 433"/>
                <a:gd name="T40" fmla="*/ 0 w 350"/>
                <a:gd name="T41" fmla="*/ 0 h 433"/>
                <a:gd name="T42" fmla="*/ 0 w 350"/>
                <a:gd name="T43" fmla="*/ 0 h 433"/>
                <a:gd name="T44" fmla="*/ 0 w 350"/>
                <a:gd name="T45" fmla="*/ 0 h 433"/>
                <a:gd name="T46" fmla="*/ 0 w 350"/>
                <a:gd name="T47" fmla="*/ 1 h 433"/>
                <a:gd name="T48" fmla="*/ 0 w 350"/>
                <a:gd name="T49" fmla="*/ 1 h 433"/>
                <a:gd name="T50" fmla="*/ 0 w 350"/>
                <a:gd name="T51" fmla="*/ 1 h 433"/>
                <a:gd name="T52" fmla="*/ 0 w 350"/>
                <a:gd name="T53" fmla="*/ 1 h 433"/>
                <a:gd name="T54" fmla="*/ 0 w 350"/>
                <a:gd name="T55" fmla="*/ 1 h 433"/>
                <a:gd name="T56" fmla="*/ 0 w 350"/>
                <a:gd name="T57" fmla="*/ 1 h 433"/>
                <a:gd name="T58" fmla="*/ 0 w 350"/>
                <a:gd name="T59" fmla="*/ 1 h 433"/>
                <a:gd name="T60" fmla="*/ 0 w 350"/>
                <a:gd name="T61" fmla="*/ 1 h 433"/>
                <a:gd name="T62" fmla="*/ 0 w 350"/>
                <a:gd name="T63" fmla="*/ 1 h 433"/>
                <a:gd name="T64" fmla="*/ 0 w 350"/>
                <a:gd name="T65" fmla="*/ 1 h 433"/>
                <a:gd name="T66" fmla="*/ 0 w 350"/>
                <a:gd name="T67" fmla="*/ 1 h 433"/>
                <a:gd name="T68" fmla="*/ 0 w 350"/>
                <a:gd name="T69" fmla="*/ 0 h 433"/>
                <a:gd name="T70" fmla="*/ 0 w 350"/>
                <a:gd name="T71" fmla="*/ 0 h 433"/>
                <a:gd name="T72" fmla="*/ 0 w 350"/>
                <a:gd name="T73" fmla="*/ 0 h 433"/>
                <a:gd name="T74" fmla="*/ 0 w 350"/>
                <a:gd name="T75" fmla="*/ 0 h 433"/>
                <a:gd name="T76" fmla="*/ 0 w 350"/>
                <a:gd name="T77" fmla="*/ 0 h 433"/>
                <a:gd name="T78" fmla="*/ 0 w 350"/>
                <a:gd name="T79" fmla="*/ 0 h 433"/>
                <a:gd name="T80" fmla="*/ 0 w 350"/>
                <a:gd name="T81" fmla="*/ 0 h 433"/>
                <a:gd name="T82" fmla="*/ 0 w 350"/>
                <a:gd name="T83" fmla="*/ 0 h 433"/>
                <a:gd name="T84" fmla="*/ 0 w 350"/>
                <a:gd name="T85" fmla="*/ 0 h 433"/>
                <a:gd name="T86" fmla="*/ 0 w 350"/>
                <a:gd name="T87" fmla="*/ 0 h 433"/>
                <a:gd name="T88" fmla="*/ 0 w 350"/>
                <a:gd name="T89" fmla="*/ 0 h 433"/>
                <a:gd name="T90" fmla="*/ 0 w 350"/>
                <a:gd name="T91" fmla="*/ 0 h 433"/>
                <a:gd name="T92" fmla="*/ 0 w 350"/>
                <a:gd name="T93" fmla="*/ 0 h 433"/>
                <a:gd name="T94" fmla="*/ 1 w 350"/>
                <a:gd name="T95" fmla="*/ 0 h 433"/>
                <a:gd name="T96" fmla="*/ 1 w 350"/>
                <a:gd name="T97" fmla="*/ 0 h 433"/>
                <a:gd name="T98" fmla="*/ 1 w 350"/>
                <a:gd name="T99" fmla="*/ 0 h 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50"/>
                <a:gd name="T151" fmla="*/ 0 h 433"/>
                <a:gd name="T152" fmla="*/ 350 w 350"/>
                <a:gd name="T153" fmla="*/ 433 h 43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50" h="433">
                  <a:moveTo>
                    <a:pt x="336" y="40"/>
                  </a:moveTo>
                  <a:lnTo>
                    <a:pt x="343" y="36"/>
                  </a:lnTo>
                  <a:lnTo>
                    <a:pt x="349" y="30"/>
                  </a:lnTo>
                  <a:lnTo>
                    <a:pt x="350" y="23"/>
                  </a:lnTo>
                  <a:lnTo>
                    <a:pt x="350" y="14"/>
                  </a:lnTo>
                  <a:lnTo>
                    <a:pt x="346" y="7"/>
                  </a:lnTo>
                  <a:lnTo>
                    <a:pt x="340" y="3"/>
                  </a:lnTo>
                  <a:lnTo>
                    <a:pt x="333" y="0"/>
                  </a:lnTo>
                  <a:lnTo>
                    <a:pt x="326" y="0"/>
                  </a:lnTo>
                  <a:lnTo>
                    <a:pt x="322" y="2"/>
                  </a:lnTo>
                  <a:lnTo>
                    <a:pt x="313" y="4"/>
                  </a:lnTo>
                  <a:lnTo>
                    <a:pt x="299" y="10"/>
                  </a:lnTo>
                  <a:lnTo>
                    <a:pt x="280" y="17"/>
                  </a:lnTo>
                  <a:lnTo>
                    <a:pt x="258" y="29"/>
                  </a:lnTo>
                  <a:lnTo>
                    <a:pt x="234" y="43"/>
                  </a:lnTo>
                  <a:lnTo>
                    <a:pt x="206" y="61"/>
                  </a:lnTo>
                  <a:lnTo>
                    <a:pt x="179" y="81"/>
                  </a:lnTo>
                  <a:lnTo>
                    <a:pt x="150" y="105"/>
                  </a:lnTo>
                  <a:lnTo>
                    <a:pt x="121" y="134"/>
                  </a:lnTo>
                  <a:lnTo>
                    <a:pt x="94" y="167"/>
                  </a:lnTo>
                  <a:lnTo>
                    <a:pt x="70" y="206"/>
                  </a:lnTo>
                  <a:lnTo>
                    <a:pt x="46" y="248"/>
                  </a:lnTo>
                  <a:lnTo>
                    <a:pt x="26" y="297"/>
                  </a:lnTo>
                  <a:lnTo>
                    <a:pt x="10" y="350"/>
                  </a:lnTo>
                  <a:lnTo>
                    <a:pt x="0" y="409"/>
                  </a:lnTo>
                  <a:lnTo>
                    <a:pt x="0" y="418"/>
                  </a:lnTo>
                  <a:lnTo>
                    <a:pt x="5" y="425"/>
                  </a:lnTo>
                  <a:lnTo>
                    <a:pt x="10" y="430"/>
                  </a:lnTo>
                  <a:lnTo>
                    <a:pt x="19" y="433"/>
                  </a:lnTo>
                  <a:lnTo>
                    <a:pt x="26" y="433"/>
                  </a:lnTo>
                  <a:lnTo>
                    <a:pt x="34" y="428"/>
                  </a:lnTo>
                  <a:lnTo>
                    <a:pt x="39" y="422"/>
                  </a:lnTo>
                  <a:lnTo>
                    <a:pt x="42" y="415"/>
                  </a:lnTo>
                  <a:lnTo>
                    <a:pt x="51" y="360"/>
                  </a:lnTo>
                  <a:lnTo>
                    <a:pt x="65" y="313"/>
                  </a:lnTo>
                  <a:lnTo>
                    <a:pt x="83" y="268"/>
                  </a:lnTo>
                  <a:lnTo>
                    <a:pt x="103" y="229"/>
                  </a:lnTo>
                  <a:lnTo>
                    <a:pt x="124" y="195"/>
                  </a:lnTo>
                  <a:lnTo>
                    <a:pt x="149" y="164"/>
                  </a:lnTo>
                  <a:lnTo>
                    <a:pt x="175" y="138"/>
                  </a:lnTo>
                  <a:lnTo>
                    <a:pt x="199" y="115"/>
                  </a:lnTo>
                  <a:lnTo>
                    <a:pt x="225" y="97"/>
                  </a:lnTo>
                  <a:lnTo>
                    <a:pt x="248" y="81"/>
                  </a:lnTo>
                  <a:lnTo>
                    <a:pt x="271" y="68"/>
                  </a:lnTo>
                  <a:lnTo>
                    <a:pt x="291" y="58"/>
                  </a:lnTo>
                  <a:lnTo>
                    <a:pt x="309" y="51"/>
                  </a:lnTo>
                  <a:lnTo>
                    <a:pt x="322" y="45"/>
                  </a:lnTo>
                  <a:lnTo>
                    <a:pt x="332" y="42"/>
                  </a:lnTo>
                  <a:lnTo>
                    <a:pt x="336"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26" name="Freeform 110"/>
            <p:cNvSpPr>
              <a:spLocks/>
            </p:cNvSpPr>
            <p:nvPr/>
          </p:nvSpPr>
          <p:spPr bwMode="auto">
            <a:xfrm>
              <a:off x="2406" y="461"/>
              <a:ext cx="30" cy="83"/>
            </a:xfrm>
            <a:custGeom>
              <a:avLst/>
              <a:gdLst>
                <a:gd name="T0" fmla="*/ 0 w 148"/>
                <a:gd name="T1" fmla="*/ 0 h 420"/>
                <a:gd name="T2" fmla="*/ 0 w 148"/>
                <a:gd name="T3" fmla="*/ 0 h 420"/>
                <a:gd name="T4" fmla="*/ 0 w 148"/>
                <a:gd name="T5" fmla="*/ 0 h 420"/>
                <a:gd name="T6" fmla="*/ 0 w 148"/>
                <a:gd name="T7" fmla="*/ 0 h 420"/>
                <a:gd name="T8" fmla="*/ 0 w 148"/>
                <a:gd name="T9" fmla="*/ 0 h 420"/>
                <a:gd name="T10" fmla="*/ 0 w 148"/>
                <a:gd name="T11" fmla="*/ 0 h 420"/>
                <a:gd name="T12" fmla="*/ 0 w 148"/>
                <a:gd name="T13" fmla="*/ 0 h 420"/>
                <a:gd name="T14" fmla="*/ 0 w 148"/>
                <a:gd name="T15" fmla="*/ 0 h 420"/>
                <a:gd name="T16" fmla="*/ 0 w 148"/>
                <a:gd name="T17" fmla="*/ 0 h 420"/>
                <a:gd name="T18" fmla="*/ 0 w 148"/>
                <a:gd name="T19" fmla="*/ 0 h 420"/>
                <a:gd name="T20" fmla="*/ 0 w 148"/>
                <a:gd name="T21" fmla="*/ 0 h 420"/>
                <a:gd name="T22" fmla="*/ 0 w 148"/>
                <a:gd name="T23" fmla="*/ 0 h 420"/>
                <a:gd name="T24" fmla="*/ 0 w 148"/>
                <a:gd name="T25" fmla="*/ 1 h 420"/>
                <a:gd name="T26" fmla="*/ 0 w 148"/>
                <a:gd name="T27" fmla="*/ 1 h 420"/>
                <a:gd name="T28" fmla="*/ 0 w 148"/>
                <a:gd name="T29" fmla="*/ 1 h 420"/>
                <a:gd name="T30" fmla="*/ 0 w 148"/>
                <a:gd name="T31" fmla="*/ 1 h 420"/>
                <a:gd name="T32" fmla="*/ 0 w 148"/>
                <a:gd name="T33" fmla="*/ 1 h 420"/>
                <a:gd name="T34" fmla="*/ 0 w 148"/>
                <a:gd name="T35" fmla="*/ 1 h 420"/>
                <a:gd name="T36" fmla="*/ 0 w 148"/>
                <a:gd name="T37" fmla="*/ 1 h 420"/>
                <a:gd name="T38" fmla="*/ 0 w 148"/>
                <a:gd name="T39" fmla="*/ 1 h 420"/>
                <a:gd name="T40" fmla="*/ 0 w 148"/>
                <a:gd name="T41" fmla="*/ 1 h 420"/>
                <a:gd name="T42" fmla="*/ 0 w 148"/>
                <a:gd name="T43" fmla="*/ 1 h 420"/>
                <a:gd name="T44" fmla="*/ 0 w 148"/>
                <a:gd name="T45" fmla="*/ 0 h 420"/>
                <a:gd name="T46" fmla="*/ 0 w 148"/>
                <a:gd name="T47" fmla="*/ 0 h 420"/>
                <a:gd name="T48" fmla="*/ 0 w 148"/>
                <a:gd name="T49" fmla="*/ 0 h 420"/>
                <a:gd name="T50" fmla="*/ 0 w 148"/>
                <a:gd name="T51" fmla="*/ 0 h 420"/>
                <a:gd name="T52" fmla="*/ 0 w 148"/>
                <a:gd name="T53" fmla="*/ 0 h 420"/>
                <a:gd name="T54" fmla="*/ 0 w 148"/>
                <a:gd name="T55" fmla="*/ 0 h 420"/>
                <a:gd name="T56" fmla="*/ 0 w 148"/>
                <a:gd name="T57" fmla="*/ 0 h 420"/>
                <a:gd name="T58" fmla="*/ 0 w 148"/>
                <a:gd name="T59" fmla="*/ 0 h 420"/>
                <a:gd name="T60" fmla="*/ 0 w 148"/>
                <a:gd name="T61" fmla="*/ 0 h 420"/>
                <a:gd name="T62" fmla="*/ 0 w 148"/>
                <a:gd name="T63" fmla="*/ 0 h 420"/>
                <a:gd name="T64" fmla="*/ 0 w 148"/>
                <a:gd name="T65" fmla="*/ 0 h 420"/>
                <a:gd name="T66" fmla="*/ 0 w 148"/>
                <a:gd name="T67" fmla="*/ 0 h 420"/>
                <a:gd name="T68" fmla="*/ 0 w 148"/>
                <a:gd name="T69" fmla="*/ 0 h 42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48"/>
                <a:gd name="T106" fmla="*/ 0 h 420"/>
                <a:gd name="T107" fmla="*/ 148 w 148"/>
                <a:gd name="T108" fmla="*/ 420 h 42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48" h="420">
                  <a:moveTo>
                    <a:pt x="142" y="7"/>
                  </a:moveTo>
                  <a:lnTo>
                    <a:pt x="137" y="2"/>
                  </a:lnTo>
                  <a:lnTo>
                    <a:pt x="128" y="0"/>
                  </a:lnTo>
                  <a:lnTo>
                    <a:pt x="121" y="1"/>
                  </a:lnTo>
                  <a:lnTo>
                    <a:pt x="114" y="5"/>
                  </a:lnTo>
                  <a:lnTo>
                    <a:pt x="106" y="12"/>
                  </a:lnTo>
                  <a:lnTo>
                    <a:pt x="92" y="30"/>
                  </a:lnTo>
                  <a:lnTo>
                    <a:pt x="72" y="59"/>
                  </a:lnTo>
                  <a:lnTo>
                    <a:pt x="50" y="100"/>
                  </a:lnTo>
                  <a:lnTo>
                    <a:pt x="29" y="155"/>
                  </a:lnTo>
                  <a:lnTo>
                    <a:pt x="11" y="223"/>
                  </a:lnTo>
                  <a:lnTo>
                    <a:pt x="1" y="305"/>
                  </a:lnTo>
                  <a:lnTo>
                    <a:pt x="0" y="402"/>
                  </a:lnTo>
                  <a:lnTo>
                    <a:pt x="1" y="410"/>
                  </a:lnTo>
                  <a:lnTo>
                    <a:pt x="7" y="416"/>
                  </a:lnTo>
                  <a:lnTo>
                    <a:pt x="13" y="420"/>
                  </a:lnTo>
                  <a:lnTo>
                    <a:pt x="21" y="420"/>
                  </a:lnTo>
                  <a:lnTo>
                    <a:pt x="30" y="419"/>
                  </a:lnTo>
                  <a:lnTo>
                    <a:pt x="36" y="413"/>
                  </a:lnTo>
                  <a:lnTo>
                    <a:pt x="40" y="407"/>
                  </a:lnTo>
                  <a:lnTo>
                    <a:pt x="42" y="399"/>
                  </a:lnTo>
                  <a:lnTo>
                    <a:pt x="43" y="309"/>
                  </a:lnTo>
                  <a:lnTo>
                    <a:pt x="52" y="234"/>
                  </a:lnTo>
                  <a:lnTo>
                    <a:pt x="67" y="171"/>
                  </a:lnTo>
                  <a:lnTo>
                    <a:pt x="88" y="121"/>
                  </a:lnTo>
                  <a:lnTo>
                    <a:pt x="106" y="83"/>
                  </a:lnTo>
                  <a:lnTo>
                    <a:pt x="124" y="56"/>
                  </a:lnTo>
                  <a:lnTo>
                    <a:pt x="137" y="41"/>
                  </a:lnTo>
                  <a:lnTo>
                    <a:pt x="141" y="36"/>
                  </a:lnTo>
                  <a:lnTo>
                    <a:pt x="145" y="28"/>
                  </a:lnTo>
                  <a:lnTo>
                    <a:pt x="148" y="21"/>
                  </a:lnTo>
                  <a:lnTo>
                    <a:pt x="147" y="12"/>
                  </a:lnTo>
                  <a:lnTo>
                    <a:pt x="142"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27" name="Freeform 111"/>
            <p:cNvSpPr>
              <a:spLocks/>
            </p:cNvSpPr>
            <p:nvPr/>
          </p:nvSpPr>
          <p:spPr bwMode="auto">
            <a:xfrm>
              <a:off x="2444" y="461"/>
              <a:ext cx="30" cy="84"/>
            </a:xfrm>
            <a:custGeom>
              <a:avLst/>
              <a:gdLst>
                <a:gd name="T0" fmla="*/ 0 w 152"/>
                <a:gd name="T1" fmla="*/ 0 h 427"/>
                <a:gd name="T2" fmla="*/ 0 w 152"/>
                <a:gd name="T3" fmla="*/ 0 h 427"/>
                <a:gd name="T4" fmla="*/ 0 w 152"/>
                <a:gd name="T5" fmla="*/ 0 h 427"/>
                <a:gd name="T6" fmla="*/ 0 w 152"/>
                <a:gd name="T7" fmla="*/ 0 h 427"/>
                <a:gd name="T8" fmla="*/ 0 w 152"/>
                <a:gd name="T9" fmla="*/ 0 h 427"/>
                <a:gd name="T10" fmla="*/ 0 w 152"/>
                <a:gd name="T11" fmla="*/ 0 h 427"/>
                <a:gd name="T12" fmla="*/ 0 w 152"/>
                <a:gd name="T13" fmla="*/ 0 h 427"/>
                <a:gd name="T14" fmla="*/ 0 w 152"/>
                <a:gd name="T15" fmla="*/ 0 h 427"/>
                <a:gd name="T16" fmla="*/ 0 w 152"/>
                <a:gd name="T17" fmla="*/ 0 h 427"/>
                <a:gd name="T18" fmla="*/ 0 w 152"/>
                <a:gd name="T19" fmla="*/ 0 h 427"/>
                <a:gd name="T20" fmla="*/ 0 w 152"/>
                <a:gd name="T21" fmla="*/ 0 h 427"/>
                <a:gd name="T22" fmla="*/ 0 w 152"/>
                <a:gd name="T23" fmla="*/ 0 h 427"/>
                <a:gd name="T24" fmla="*/ 0 w 152"/>
                <a:gd name="T25" fmla="*/ 0 h 427"/>
                <a:gd name="T26" fmla="*/ 0 w 152"/>
                <a:gd name="T27" fmla="*/ 0 h 427"/>
                <a:gd name="T28" fmla="*/ 0 w 152"/>
                <a:gd name="T29" fmla="*/ 0 h 427"/>
                <a:gd name="T30" fmla="*/ 0 w 152"/>
                <a:gd name="T31" fmla="*/ 0 h 427"/>
                <a:gd name="T32" fmla="*/ 0 w 152"/>
                <a:gd name="T33" fmla="*/ 0 h 427"/>
                <a:gd name="T34" fmla="*/ 0 w 152"/>
                <a:gd name="T35" fmla="*/ 1 h 427"/>
                <a:gd name="T36" fmla="*/ 0 w 152"/>
                <a:gd name="T37" fmla="*/ 1 h 427"/>
                <a:gd name="T38" fmla="*/ 0 w 152"/>
                <a:gd name="T39" fmla="*/ 1 h 427"/>
                <a:gd name="T40" fmla="*/ 0 w 152"/>
                <a:gd name="T41" fmla="*/ 1 h 427"/>
                <a:gd name="T42" fmla="*/ 0 w 152"/>
                <a:gd name="T43" fmla="*/ 1 h 427"/>
                <a:gd name="T44" fmla="*/ 0 w 152"/>
                <a:gd name="T45" fmla="*/ 1 h 427"/>
                <a:gd name="T46" fmla="*/ 0 w 152"/>
                <a:gd name="T47" fmla="*/ 1 h 427"/>
                <a:gd name="T48" fmla="*/ 0 w 152"/>
                <a:gd name="T49" fmla="*/ 1 h 427"/>
                <a:gd name="T50" fmla="*/ 0 w 152"/>
                <a:gd name="T51" fmla="*/ 1 h 427"/>
                <a:gd name="T52" fmla="*/ 0 w 152"/>
                <a:gd name="T53" fmla="*/ 0 h 427"/>
                <a:gd name="T54" fmla="*/ 0 w 152"/>
                <a:gd name="T55" fmla="*/ 0 h 427"/>
                <a:gd name="T56" fmla="*/ 0 w 152"/>
                <a:gd name="T57" fmla="*/ 0 h 427"/>
                <a:gd name="T58" fmla="*/ 0 w 152"/>
                <a:gd name="T59" fmla="*/ 0 h 427"/>
                <a:gd name="T60" fmla="*/ 0 w 152"/>
                <a:gd name="T61" fmla="*/ 0 h 427"/>
                <a:gd name="T62" fmla="*/ 0 w 152"/>
                <a:gd name="T63" fmla="*/ 0 h 427"/>
                <a:gd name="T64" fmla="*/ 0 w 152"/>
                <a:gd name="T65" fmla="*/ 0 h 427"/>
                <a:gd name="T66" fmla="*/ 0 w 152"/>
                <a:gd name="T67" fmla="*/ 0 h 42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2"/>
                <a:gd name="T103" fmla="*/ 0 h 427"/>
                <a:gd name="T104" fmla="*/ 152 w 152"/>
                <a:gd name="T105" fmla="*/ 427 h 42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2" h="427">
                  <a:moveTo>
                    <a:pt x="33" y="4"/>
                  </a:moveTo>
                  <a:lnTo>
                    <a:pt x="26" y="0"/>
                  </a:lnTo>
                  <a:lnTo>
                    <a:pt x="19" y="0"/>
                  </a:lnTo>
                  <a:lnTo>
                    <a:pt x="10" y="1"/>
                  </a:lnTo>
                  <a:lnTo>
                    <a:pt x="5" y="7"/>
                  </a:lnTo>
                  <a:lnTo>
                    <a:pt x="0" y="14"/>
                  </a:lnTo>
                  <a:lnTo>
                    <a:pt x="0" y="22"/>
                  </a:lnTo>
                  <a:lnTo>
                    <a:pt x="2" y="30"/>
                  </a:lnTo>
                  <a:lnTo>
                    <a:pt x="8" y="36"/>
                  </a:lnTo>
                  <a:lnTo>
                    <a:pt x="15" y="43"/>
                  </a:lnTo>
                  <a:lnTo>
                    <a:pt x="29" y="59"/>
                  </a:lnTo>
                  <a:lnTo>
                    <a:pt x="49" y="86"/>
                  </a:lnTo>
                  <a:lnTo>
                    <a:pt x="71" y="125"/>
                  </a:lnTo>
                  <a:lnTo>
                    <a:pt x="90" y="176"/>
                  </a:lnTo>
                  <a:lnTo>
                    <a:pt x="104" y="238"/>
                  </a:lnTo>
                  <a:lnTo>
                    <a:pt x="111" y="314"/>
                  </a:lnTo>
                  <a:lnTo>
                    <a:pt x="105" y="404"/>
                  </a:lnTo>
                  <a:lnTo>
                    <a:pt x="105" y="412"/>
                  </a:lnTo>
                  <a:lnTo>
                    <a:pt x="110" y="419"/>
                  </a:lnTo>
                  <a:lnTo>
                    <a:pt x="116" y="424"/>
                  </a:lnTo>
                  <a:lnTo>
                    <a:pt x="123" y="427"/>
                  </a:lnTo>
                  <a:lnTo>
                    <a:pt x="131" y="427"/>
                  </a:lnTo>
                  <a:lnTo>
                    <a:pt x="139" y="422"/>
                  </a:lnTo>
                  <a:lnTo>
                    <a:pt x="143" y="417"/>
                  </a:lnTo>
                  <a:lnTo>
                    <a:pt x="146" y="409"/>
                  </a:lnTo>
                  <a:lnTo>
                    <a:pt x="152" y="311"/>
                  </a:lnTo>
                  <a:lnTo>
                    <a:pt x="144" y="228"/>
                  </a:lnTo>
                  <a:lnTo>
                    <a:pt x="129" y="159"/>
                  </a:lnTo>
                  <a:lnTo>
                    <a:pt x="105" y="102"/>
                  </a:lnTo>
                  <a:lnTo>
                    <a:pt x="81" y="60"/>
                  </a:lnTo>
                  <a:lnTo>
                    <a:pt x="59" y="30"/>
                  </a:lnTo>
                  <a:lnTo>
                    <a:pt x="42" y="11"/>
                  </a:lnTo>
                  <a:lnTo>
                    <a:pt x="33"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1282" name="Group 112"/>
          <p:cNvGrpSpPr>
            <a:grpSpLocks/>
          </p:cNvGrpSpPr>
          <p:nvPr/>
        </p:nvGrpSpPr>
        <p:grpSpPr bwMode="auto">
          <a:xfrm>
            <a:off x="6410325" y="2155825"/>
            <a:ext cx="1517650" cy="1117600"/>
            <a:chOff x="4254" y="451"/>
            <a:chExt cx="1058" cy="779"/>
          </a:xfrm>
        </p:grpSpPr>
        <p:sp>
          <p:nvSpPr>
            <p:cNvPr id="11283" name="Rectangle 113"/>
            <p:cNvSpPr>
              <a:spLocks noChangeArrowheads="1"/>
            </p:cNvSpPr>
            <p:nvPr/>
          </p:nvSpPr>
          <p:spPr bwMode="auto">
            <a:xfrm>
              <a:off x="4254" y="451"/>
              <a:ext cx="1058" cy="779"/>
            </a:xfrm>
            <a:prstGeom prst="rect">
              <a:avLst/>
            </a:prstGeom>
            <a:solidFill>
              <a:srgbClr val="B2B2B2"/>
            </a:solidFill>
            <a:ln w="12700" algn="ctr">
              <a:solidFill>
                <a:schemeClr val="bg1"/>
              </a:solidFill>
              <a:miter lim="800000"/>
              <a:headEnd/>
              <a:tailEnd/>
            </a:ln>
          </p:spPr>
          <p:txBody>
            <a:bodyPr lIns="0" tIns="0" rIns="0" bIns="0" anchor="ctr">
              <a:spAutoFit/>
            </a:bodyPr>
            <a:lstStyle/>
            <a:p>
              <a:endParaRPr lang="en-US"/>
            </a:p>
          </p:txBody>
        </p:sp>
        <p:sp>
          <p:nvSpPr>
            <p:cNvPr id="11284" name="Rectangle 114"/>
            <p:cNvSpPr>
              <a:spLocks noChangeArrowheads="1"/>
            </p:cNvSpPr>
            <p:nvPr/>
          </p:nvSpPr>
          <p:spPr bwMode="auto">
            <a:xfrm>
              <a:off x="4254" y="1018"/>
              <a:ext cx="1058" cy="212"/>
            </a:xfrm>
            <a:prstGeom prst="rect">
              <a:avLst/>
            </a:prstGeom>
            <a:solidFill>
              <a:srgbClr val="009900"/>
            </a:solidFill>
            <a:ln w="12700" algn="ctr">
              <a:solidFill>
                <a:schemeClr val="bg1"/>
              </a:solidFill>
              <a:miter lim="800000"/>
              <a:headEnd/>
              <a:tailEnd/>
            </a:ln>
          </p:spPr>
          <p:txBody>
            <a:bodyPr lIns="0" tIns="0" rIns="0" bIns="0" anchor="ctr">
              <a:spAutoFit/>
            </a:bodyPr>
            <a:lstStyle/>
            <a:p>
              <a:endParaRPr lang="en-US"/>
            </a:p>
          </p:txBody>
        </p:sp>
        <p:sp>
          <p:nvSpPr>
            <p:cNvPr id="11285" name="Freeform 115"/>
            <p:cNvSpPr>
              <a:spLocks/>
            </p:cNvSpPr>
            <p:nvPr/>
          </p:nvSpPr>
          <p:spPr bwMode="auto">
            <a:xfrm>
              <a:off x="4665" y="523"/>
              <a:ext cx="602" cy="659"/>
            </a:xfrm>
            <a:custGeom>
              <a:avLst/>
              <a:gdLst>
                <a:gd name="T0" fmla="*/ 55 w 1196"/>
                <a:gd name="T1" fmla="*/ 0 h 1311"/>
                <a:gd name="T2" fmla="*/ 55 w 1196"/>
                <a:gd name="T3" fmla="*/ 0 h 1311"/>
                <a:gd name="T4" fmla="*/ 45 w 1196"/>
                <a:gd name="T5" fmla="*/ 6 h 1311"/>
                <a:gd name="T6" fmla="*/ 45 w 1196"/>
                <a:gd name="T7" fmla="*/ 6 h 1311"/>
                <a:gd name="T8" fmla="*/ 28 w 1196"/>
                <a:gd name="T9" fmla="*/ 15 h 1311"/>
                <a:gd name="T10" fmla="*/ 28 w 1196"/>
                <a:gd name="T11" fmla="*/ 15 h 1311"/>
                <a:gd name="T12" fmla="*/ 20 w 1196"/>
                <a:gd name="T13" fmla="*/ 20 h 1311"/>
                <a:gd name="T14" fmla="*/ 0 w 1196"/>
                <a:gd name="T15" fmla="*/ 35 h 1311"/>
                <a:gd name="T16" fmla="*/ 2 w 1196"/>
                <a:gd name="T17" fmla="*/ 38 h 1311"/>
                <a:gd name="T18" fmla="*/ 2 w 1196"/>
                <a:gd name="T19" fmla="*/ 38 h 1311"/>
                <a:gd name="T20" fmla="*/ 3 w 1196"/>
                <a:gd name="T21" fmla="*/ 38 h 1311"/>
                <a:gd name="T22" fmla="*/ 3 w 1196"/>
                <a:gd name="T23" fmla="*/ 38 h 1311"/>
                <a:gd name="T24" fmla="*/ 3 w 1196"/>
                <a:gd name="T25" fmla="*/ 72 h 1311"/>
                <a:gd name="T26" fmla="*/ 40 w 1196"/>
                <a:gd name="T27" fmla="*/ 83 h 1311"/>
                <a:gd name="T28" fmla="*/ 40 w 1196"/>
                <a:gd name="T29" fmla="*/ 83 h 1311"/>
                <a:gd name="T30" fmla="*/ 52 w 1196"/>
                <a:gd name="T31" fmla="*/ 76 h 1311"/>
                <a:gd name="T32" fmla="*/ 52 w 1196"/>
                <a:gd name="T33" fmla="*/ 76 h 1311"/>
                <a:gd name="T34" fmla="*/ 68 w 1196"/>
                <a:gd name="T35" fmla="*/ 67 h 1311"/>
                <a:gd name="T36" fmla="*/ 68 w 1196"/>
                <a:gd name="T37" fmla="*/ 67 h 1311"/>
                <a:gd name="T38" fmla="*/ 74 w 1196"/>
                <a:gd name="T39" fmla="*/ 64 h 1311"/>
                <a:gd name="T40" fmla="*/ 74 w 1196"/>
                <a:gd name="T41" fmla="*/ 64 h 1311"/>
                <a:gd name="T42" fmla="*/ 74 w 1196"/>
                <a:gd name="T43" fmla="*/ 32 h 1311"/>
                <a:gd name="T44" fmla="*/ 74 w 1196"/>
                <a:gd name="T45" fmla="*/ 32 h 1311"/>
                <a:gd name="T46" fmla="*/ 75 w 1196"/>
                <a:gd name="T47" fmla="*/ 32 h 1311"/>
                <a:gd name="T48" fmla="*/ 77 w 1196"/>
                <a:gd name="T49" fmla="*/ 30 h 1311"/>
                <a:gd name="T50" fmla="*/ 55 w 1196"/>
                <a:gd name="T51" fmla="*/ 0 h 131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96"/>
                <a:gd name="T79" fmla="*/ 0 h 1311"/>
                <a:gd name="T80" fmla="*/ 1196 w 1196"/>
                <a:gd name="T81" fmla="*/ 1311 h 131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96" h="1311">
                  <a:moveTo>
                    <a:pt x="854" y="0"/>
                  </a:moveTo>
                  <a:lnTo>
                    <a:pt x="854" y="0"/>
                  </a:lnTo>
                  <a:lnTo>
                    <a:pt x="707" y="85"/>
                  </a:lnTo>
                  <a:lnTo>
                    <a:pt x="444" y="236"/>
                  </a:lnTo>
                  <a:lnTo>
                    <a:pt x="313" y="313"/>
                  </a:lnTo>
                  <a:lnTo>
                    <a:pt x="0" y="554"/>
                  </a:lnTo>
                  <a:lnTo>
                    <a:pt x="24" y="599"/>
                  </a:lnTo>
                  <a:lnTo>
                    <a:pt x="45" y="592"/>
                  </a:lnTo>
                  <a:lnTo>
                    <a:pt x="45" y="1131"/>
                  </a:lnTo>
                  <a:lnTo>
                    <a:pt x="617" y="1311"/>
                  </a:lnTo>
                  <a:lnTo>
                    <a:pt x="813" y="1199"/>
                  </a:lnTo>
                  <a:lnTo>
                    <a:pt x="1063" y="1055"/>
                  </a:lnTo>
                  <a:lnTo>
                    <a:pt x="1158" y="998"/>
                  </a:lnTo>
                  <a:lnTo>
                    <a:pt x="1158" y="504"/>
                  </a:lnTo>
                  <a:lnTo>
                    <a:pt x="1174" y="495"/>
                  </a:lnTo>
                  <a:lnTo>
                    <a:pt x="1196" y="466"/>
                  </a:lnTo>
                  <a:lnTo>
                    <a:pt x="8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86" name="Freeform 116"/>
            <p:cNvSpPr>
              <a:spLocks/>
            </p:cNvSpPr>
            <p:nvPr/>
          </p:nvSpPr>
          <p:spPr bwMode="auto">
            <a:xfrm>
              <a:off x="4698" y="811"/>
              <a:ext cx="277" cy="360"/>
            </a:xfrm>
            <a:custGeom>
              <a:avLst/>
              <a:gdLst>
                <a:gd name="T0" fmla="*/ 36 w 550"/>
                <a:gd name="T1" fmla="*/ 46 h 717"/>
                <a:gd name="T2" fmla="*/ 0 w 550"/>
                <a:gd name="T3" fmla="*/ 35 h 717"/>
                <a:gd name="T4" fmla="*/ 0 w 550"/>
                <a:gd name="T5" fmla="*/ 0 h 717"/>
                <a:gd name="T6" fmla="*/ 36 w 550"/>
                <a:gd name="T7" fmla="*/ 11 h 717"/>
                <a:gd name="T8" fmla="*/ 36 w 550"/>
                <a:gd name="T9" fmla="*/ 46 h 717"/>
                <a:gd name="T10" fmla="*/ 0 60000 65536"/>
                <a:gd name="T11" fmla="*/ 0 60000 65536"/>
                <a:gd name="T12" fmla="*/ 0 60000 65536"/>
                <a:gd name="T13" fmla="*/ 0 60000 65536"/>
                <a:gd name="T14" fmla="*/ 0 60000 65536"/>
                <a:gd name="T15" fmla="*/ 0 w 550"/>
                <a:gd name="T16" fmla="*/ 0 h 717"/>
                <a:gd name="T17" fmla="*/ 550 w 550"/>
                <a:gd name="T18" fmla="*/ 717 h 717"/>
              </a:gdLst>
              <a:ahLst/>
              <a:cxnLst>
                <a:cxn ang="T10">
                  <a:pos x="T0" y="T1"/>
                </a:cxn>
                <a:cxn ang="T11">
                  <a:pos x="T2" y="T3"/>
                </a:cxn>
                <a:cxn ang="T12">
                  <a:pos x="T4" y="T5"/>
                </a:cxn>
                <a:cxn ang="T13">
                  <a:pos x="T6" y="T7"/>
                </a:cxn>
                <a:cxn ang="T14">
                  <a:pos x="T8" y="T9"/>
                </a:cxn>
              </a:cxnLst>
              <a:rect l="T15" t="T16" r="T17" b="T18"/>
              <a:pathLst>
                <a:path w="550" h="717">
                  <a:moveTo>
                    <a:pt x="550" y="717"/>
                  </a:moveTo>
                  <a:lnTo>
                    <a:pt x="0" y="543"/>
                  </a:lnTo>
                  <a:lnTo>
                    <a:pt x="0" y="0"/>
                  </a:lnTo>
                  <a:lnTo>
                    <a:pt x="550" y="174"/>
                  </a:lnTo>
                  <a:lnTo>
                    <a:pt x="550" y="71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87" name="Freeform 117"/>
            <p:cNvSpPr>
              <a:spLocks/>
            </p:cNvSpPr>
            <p:nvPr/>
          </p:nvSpPr>
          <p:spPr bwMode="auto">
            <a:xfrm>
              <a:off x="4978" y="743"/>
              <a:ext cx="263" cy="428"/>
            </a:xfrm>
            <a:custGeom>
              <a:avLst/>
              <a:gdLst>
                <a:gd name="T0" fmla="*/ 0 w 523"/>
                <a:gd name="T1" fmla="*/ 19 h 852"/>
                <a:gd name="T2" fmla="*/ 33 w 523"/>
                <a:gd name="T3" fmla="*/ 0 h 852"/>
                <a:gd name="T4" fmla="*/ 33 w 523"/>
                <a:gd name="T5" fmla="*/ 35 h 852"/>
                <a:gd name="T6" fmla="*/ 0 w 523"/>
                <a:gd name="T7" fmla="*/ 54 h 852"/>
                <a:gd name="T8" fmla="*/ 0 w 523"/>
                <a:gd name="T9" fmla="*/ 19 h 852"/>
                <a:gd name="T10" fmla="*/ 0 60000 65536"/>
                <a:gd name="T11" fmla="*/ 0 60000 65536"/>
                <a:gd name="T12" fmla="*/ 0 60000 65536"/>
                <a:gd name="T13" fmla="*/ 0 60000 65536"/>
                <a:gd name="T14" fmla="*/ 0 60000 65536"/>
                <a:gd name="T15" fmla="*/ 0 w 523"/>
                <a:gd name="T16" fmla="*/ 0 h 852"/>
                <a:gd name="T17" fmla="*/ 523 w 523"/>
                <a:gd name="T18" fmla="*/ 852 h 852"/>
              </a:gdLst>
              <a:ahLst/>
              <a:cxnLst>
                <a:cxn ang="T10">
                  <a:pos x="T0" y="T1"/>
                </a:cxn>
                <a:cxn ang="T11">
                  <a:pos x="T2" y="T3"/>
                </a:cxn>
                <a:cxn ang="T12">
                  <a:pos x="T4" y="T5"/>
                </a:cxn>
                <a:cxn ang="T13">
                  <a:pos x="T6" y="T7"/>
                </a:cxn>
                <a:cxn ang="T14">
                  <a:pos x="T8" y="T9"/>
                </a:cxn>
              </a:cxnLst>
              <a:rect l="T15" t="T16" r="T17" b="T18"/>
              <a:pathLst>
                <a:path w="523" h="852">
                  <a:moveTo>
                    <a:pt x="0" y="302"/>
                  </a:moveTo>
                  <a:lnTo>
                    <a:pt x="523" y="0"/>
                  </a:lnTo>
                  <a:lnTo>
                    <a:pt x="523" y="550"/>
                  </a:lnTo>
                  <a:lnTo>
                    <a:pt x="0" y="852"/>
                  </a:lnTo>
                  <a:lnTo>
                    <a:pt x="0" y="3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88" name="Freeform 118"/>
            <p:cNvSpPr>
              <a:spLocks/>
            </p:cNvSpPr>
            <p:nvPr/>
          </p:nvSpPr>
          <p:spPr bwMode="auto">
            <a:xfrm>
              <a:off x="4683" y="699"/>
              <a:ext cx="153" cy="113"/>
            </a:xfrm>
            <a:custGeom>
              <a:avLst/>
              <a:gdLst>
                <a:gd name="T0" fmla="*/ 20 w 304"/>
                <a:gd name="T1" fmla="*/ 2 h 223"/>
                <a:gd name="T2" fmla="*/ 2 w 304"/>
                <a:gd name="T3" fmla="*/ 14 h 223"/>
                <a:gd name="T4" fmla="*/ 0 w 304"/>
                <a:gd name="T5" fmla="*/ 15 h 223"/>
                <a:gd name="T6" fmla="*/ 0 w 304"/>
                <a:gd name="T7" fmla="*/ 14 h 223"/>
                <a:gd name="T8" fmla="*/ 19 w 304"/>
                <a:gd name="T9" fmla="*/ 0 h 223"/>
                <a:gd name="T10" fmla="*/ 20 w 304"/>
                <a:gd name="T11" fmla="*/ 2 h 223"/>
                <a:gd name="T12" fmla="*/ 0 60000 65536"/>
                <a:gd name="T13" fmla="*/ 0 60000 65536"/>
                <a:gd name="T14" fmla="*/ 0 60000 65536"/>
                <a:gd name="T15" fmla="*/ 0 60000 65536"/>
                <a:gd name="T16" fmla="*/ 0 60000 65536"/>
                <a:gd name="T17" fmla="*/ 0 60000 65536"/>
                <a:gd name="T18" fmla="*/ 0 w 304"/>
                <a:gd name="T19" fmla="*/ 0 h 223"/>
                <a:gd name="T20" fmla="*/ 304 w 304"/>
                <a:gd name="T21" fmla="*/ 223 h 223"/>
              </a:gdLst>
              <a:ahLst/>
              <a:cxnLst>
                <a:cxn ang="T12">
                  <a:pos x="T0" y="T1"/>
                </a:cxn>
                <a:cxn ang="T13">
                  <a:pos x="T2" y="T3"/>
                </a:cxn>
                <a:cxn ang="T14">
                  <a:pos x="T4" y="T5"/>
                </a:cxn>
                <a:cxn ang="T15">
                  <a:pos x="T6" y="T7"/>
                </a:cxn>
                <a:cxn ang="T16">
                  <a:pos x="T8" y="T9"/>
                </a:cxn>
                <a:cxn ang="T17">
                  <a:pos x="T10" y="T11"/>
                </a:cxn>
              </a:cxnLst>
              <a:rect l="T18" t="T19" r="T20" b="T21"/>
              <a:pathLst>
                <a:path w="304" h="223">
                  <a:moveTo>
                    <a:pt x="304" y="18"/>
                  </a:moveTo>
                  <a:lnTo>
                    <a:pt x="29" y="214"/>
                  </a:lnTo>
                  <a:lnTo>
                    <a:pt x="0" y="223"/>
                  </a:lnTo>
                  <a:lnTo>
                    <a:pt x="0" y="208"/>
                  </a:lnTo>
                  <a:lnTo>
                    <a:pt x="295" y="0"/>
                  </a:lnTo>
                  <a:lnTo>
                    <a:pt x="304" y="18"/>
                  </a:lnTo>
                  <a:close/>
                </a:path>
              </a:pathLst>
            </a:custGeom>
            <a:solidFill>
              <a:srgbClr val="31190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89" name="Freeform 119"/>
            <p:cNvSpPr>
              <a:spLocks/>
            </p:cNvSpPr>
            <p:nvPr/>
          </p:nvSpPr>
          <p:spPr bwMode="auto">
            <a:xfrm>
              <a:off x="4698" y="705"/>
              <a:ext cx="277" cy="187"/>
            </a:xfrm>
            <a:custGeom>
              <a:avLst/>
              <a:gdLst>
                <a:gd name="T0" fmla="*/ 0 w 550"/>
                <a:gd name="T1" fmla="*/ 13 h 370"/>
                <a:gd name="T2" fmla="*/ 18 w 550"/>
                <a:gd name="T3" fmla="*/ 0 h 370"/>
                <a:gd name="T4" fmla="*/ 36 w 550"/>
                <a:gd name="T5" fmla="*/ 24 h 370"/>
                <a:gd name="T6" fmla="*/ 0 w 550"/>
                <a:gd name="T7" fmla="*/ 13 h 370"/>
                <a:gd name="T8" fmla="*/ 0 60000 65536"/>
                <a:gd name="T9" fmla="*/ 0 60000 65536"/>
                <a:gd name="T10" fmla="*/ 0 60000 65536"/>
                <a:gd name="T11" fmla="*/ 0 60000 65536"/>
                <a:gd name="T12" fmla="*/ 0 w 550"/>
                <a:gd name="T13" fmla="*/ 0 h 370"/>
                <a:gd name="T14" fmla="*/ 550 w 550"/>
                <a:gd name="T15" fmla="*/ 370 h 370"/>
              </a:gdLst>
              <a:ahLst/>
              <a:cxnLst>
                <a:cxn ang="T8">
                  <a:pos x="T0" y="T1"/>
                </a:cxn>
                <a:cxn ang="T9">
                  <a:pos x="T2" y="T3"/>
                </a:cxn>
                <a:cxn ang="T10">
                  <a:pos x="T4" y="T5"/>
                </a:cxn>
                <a:cxn ang="T11">
                  <a:pos x="T6" y="T7"/>
                </a:cxn>
              </a:cxnLst>
              <a:rect l="T12" t="T13" r="T14" b="T15"/>
              <a:pathLst>
                <a:path w="550" h="370">
                  <a:moveTo>
                    <a:pt x="0" y="196"/>
                  </a:moveTo>
                  <a:lnTo>
                    <a:pt x="275" y="0"/>
                  </a:lnTo>
                  <a:lnTo>
                    <a:pt x="550" y="370"/>
                  </a:lnTo>
                  <a:lnTo>
                    <a:pt x="0" y="19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90" name="Freeform 120"/>
            <p:cNvSpPr>
              <a:spLocks/>
            </p:cNvSpPr>
            <p:nvPr/>
          </p:nvSpPr>
          <p:spPr bwMode="auto">
            <a:xfrm>
              <a:off x="4829" y="537"/>
              <a:ext cx="426" cy="379"/>
            </a:xfrm>
            <a:custGeom>
              <a:avLst/>
              <a:gdLst>
                <a:gd name="T0" fmla="*/ 54 w 846"/>
                <a:gd name="T1" fmla="*/ 28 h 753"/>
                <a:gd name="T2" fmla="*/ 33 w 846"/>
                <a:gd name="T3" fmla="*/ 0 h 753"/>
                <a:gd name="T4" fmla="*/ 0 w 846"/>
                <a:gd name="T5" fmla="*/ 20 h 753"/>
                <a:gd name="T6" fmla="*/ 0 w 846"/>
                <a:gd name="T7" fmla="*/ 22 h 753"/>
                <a:gd name="T8" fmla="*/ 20 w 846"/>
                <a:gd name="T9" fmla="*/ 48 h 753"/>
                <a:gd name="T10" fmla="*/ 53 w 846"/>
                <a:gd name="T11" fmla="*/ 29 h 753"/>
                <a:gd name="T12" fmla="*/ 54 w 846"/>
                <a:gd name="T13" fmla="*/ 28 h 753"/>
                <a:gd name="T14" fmla="*/ 0 60000 65536"/>
                <a:gd name="T15" fmla="*/ 0 60000 65536"/>
                <a:gd name="T16" fmla="*/ 0 60000 65536"/>
                <a:gd name="T17" fmla="*/ 0 60000 65536"/>
                <a:gd name="T18" fmla="*/ 0 60000 65536"/>
                <a:gd name="T19" fmla="*/ 0 60000 65536"/>
                <a:gd name="T20" fmla="*/ 0 60000 65536"/>
                <a:gd name="T21" fmla="*/ 0 w 846"/>
                <a:gd name="T22" fmla="*/ 0 h 753"/>
                <a:gd name="T23" fmla="*/ 846 w 846"/>
                <a:gd name="T24" fmla="*/ 753 h 7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46" h="753">
                  <a:moveTo>
                    <a:pt x="846" y="437"/>
                  </a:moveTo>
                  <a:lnTo>
                    <a:pt x="523" y="0"/>
                  </a:lnTo>
                  <a:lnTo>
                    <a:pt x="0" y="302"/>
                  </a:lnTo>
                  <a:lnTo>
                    <a:pt x="0" y="333"/>
                  </a:lnTo>
                  <a:lnTo>
                    <a:pt x="311" y="753"/>
                  </a:lnTo>
                  <a:lnTo>
                    <a:pt x="834" y="451"/>
                  </a:lnTo>
                  <a:lnTo>
                    <a:pt x="846" y="437"/>
                  </a:lnTo>
                  <a:close/>
                </a:path>
              </a:pathLst>
            </a:custGeom>
            <a:solidFill>
              <a:srgbClr val="009900"/>
            </a:solidFill>
            <a:ln w="12700">
              <a:solidFill>
                <a:schemeClr val="bg1"/>
              </a:solidFill>
              <a:round/>
              <a:headEnd/>
              <a:tailEnd/>
            </a:ln>
          </p:spPr>
          <p:txBody>
            <a:bodyPr wrap="none" lIns="0" tIns="0" rIns="0" bIns="0" anchor="ctr">
              <a:spAutoFit/>
            </a:bodyPr>
            <a:lstStyle/>
            <a:p>
              <a:endParaRPr lang="en-US"/>
            </a:p>
          </p:txBody>
        </p:sp>
        <p:sp>
          <p:nvSpPr>
            <p:cNvPr id="11291" name="Freeform 121"/>
            <p:cNvSpPr>
              <a:spLocks/>
            </p:cNvSpPr>
            <p:nvPr/>
          </p:nvSpPr>
          <p:spPr bwMode="auto">
            <a:xfrm>
              <a:off x="4829" y="537"/>
              <a:ext cx="426" cy="372"/>
            </a:xfrm>
            <a:custGeom>
              <a:avLst/>
              <a:gdLst>
                <a:gd name="T0" fmla="*/ 0 w 846"/>
                <a:gd name="T1" fmla="*/ 20 h 739"/>
                <a:gd name="T2" fmla="*/ 33 w 846"/>
                <a:gd name="T3" fmla="*/ 0 h 739"/>
                <a:gd name="T4" fmla="*/ 54 w 846"/>
                <a:gd name="T5" fmla="*/ 28 h 739"/>
                <a:gd name="T6" fmla="*/ 21 w 846"/>
                <a:gd name="T7" fmla="*/ 47 h 739"/>
                <a:gd name="T8" fmla="*/ 0 w 846"/>
                <a:gd name="T9" fmla="*/ 20 h 739"/>
                <a:gd name="T10" fmla="*/ 0 60000 65536"/>
                <a:gd name="T11" fmla="*/ 0 60000 65536"/>
                <a:gd name="T12" fmla="*/ 0 60000 65536"/>
                <a:gd name="T13" fmla="*/ 0 60000 65536"/>
                <a:gd name="T14" fmla="*/ 0 60000 65536"/>
                <a:gd name="T15" fmla="*/ 0 w 846"/>
                <a:gd name="T16" fmla="*/ 0 h 739"/>
                <a:gd name="T17" fmla="*/ 846 w 846"/>
                <a:gd name="T18" fmla="*/ 739 h 739"/>
              </a:gdLst>
              <a:ahLst/>
              <a:cxnLst>
                <a:cxn ang="T10">
                  <a:pos x="T0" y="T1"/>
                </a:cxn>
                <a:cxn ang="T11">
                  <a:pos x="T2" y="T3"/>
                </a:cxn>
                <a:cxn ang="T12">
                  <a:pos x="T4" y="T5"/>
                </a:cxn>
                <a:cxn ang="T13">
                  <a:pos x="T6" y="T7"/>
                </a:cxn>
                <a:cxn ang="T14">
                  <a:pos x="T8" y="T9"/>
                </a:cxn>
              </a:cxnLst>
              <a:rect l="T15" t="T16" r="T17" b="T18"/>
              <a:pathLst>
                <a:path w="846" h="739">
                  <a:moveTo>
                    <a:pt x="0" y="302"/>
                  </a:moveTo>
                  <a:lnTo>
                    <a:pt x="523" y="0"/>
                  </a:lnTo>
                  <a:lnTo>
                    <a:pt x="846" y="437"/>
                  </a:lnTo>
                  <a:lnTo>
                    <a:pt x="323" y="739"/>
                  </a:lnTo>
                  <a:lnTo>
                    <a:pt x="0" y="302"/>
                  </a:lnTo>
                  <a:close/>
                </a:path>
              </a:pathLst>
            </a:custGeom>
            <a:solidFill>
              <a:srgbClr val="009900"/>
            </a:solidFill>
            <a:ln w="12700">
              <a:solidFill>
                <a:schemeClr val="bg1"/>
              </a:solidFill>
              <a:round/>
              <a:headEnd/>
              <a:tailEnd/>
            </a:ln>
          </p:spPr>
          <p:txBody>
            <a:bodyPr wrap="none" lIns="0" tIns="0" rIns="0" bIns="0" anchor="ctr">
              <a:spAutoFit/>
            </a:bodyPr>
            <a:lstStyle/>
            <a:p>
              <a:endParaRPr lang="en-US"/>
            </a:p>
          </p:txBody>
        </p:sp>
        <p:sp>
          <p:nvSpPr>
            <p:cNvPr id="11292" name="Freeform 122"/>
            <p:cNvSpPr>
              <a:spLocks/>
            </p:cNvSpPr>
            <p:nvPr/>
          </p:nvSpPr>
          <p:spPr bwMode="auto">
            <a:xfrm>
              <a:off x="4986" y="757"/>
              <a:ext cx="269" cy="159"/>
            </a:xfrm>
            <a:custGeom>
              <a:avLst/>
              <a:gdLst>
                <a:gd name="T0" fmla="*/ 0 w 535"/>
                <a:gd name="T1" fmla="*/ 20 h 316"/>
                <a:gd name="T2" fmla="*/ 1 w 535"/>
                <a:gd name="T3" fmla="*/ 19 h 316"/>
                <a:gd name="T4" fmla="*/ 34 w 535"/>
                <a:gd name="T5" fmla="*/ 0 h 316"/>
                <a:gd name="T6" fmla="*/ 33 w 535"/>
                <a:gd name="T7" fmla="*/ 1 h 316"/>
                <a:gd name="T8" fmla="*/ 0 w 535"/>
                <a:gd name="T9" fmla="*/ 20 h 316"/>
                <a:gd name="T10" fmla="*/ 0 60000 65536"/>
                <a:gd name="T11" fmla="*/ 0 60000 65536"/>
                <a:gd name="T12" fmla="*/ 0 60000 65536"/>
                <a:gd name="T13" fmla="*/ 0 60000 65536"/>
                <a:gd name="T14" fmla="*/ 0 60000 65536"/>
                <a:gd name="T15" fmla="*/ 0 w 535"/>
                <a:gd name="T16" fmla="*/ 0 h 316"/>
                <a:gd name="T17" fmla="*/ 535 w 535"/>
                <a:gd name="T18" fmla="*/ 316 h 316"/>
              </a:gdLst>
              <a:ahLst/>
              <a:cxnLst>
                <a:cxn ang="T10">
                  <a:pos x="T0" y="T1"/>
                </a:cxn>
                <a:cxn ang="T11">
                  <a:pos x="T2" y="T3"/>
                </a:cxn>
                <a:cxn ang="T12">
                  <a:pos x="T4" y="T5"/>
                </a:cxn>
                <a:cxn ang="T13">
                  <a:pos x="T6" y="T7"/>
                </a:cxn>
                <a:cxn ang="T14">
                  <a:pos x="T8" y="T9"/>
                </a:cxn>
              </a:cxnLst>
              <a:rect l="T15" t="T16" r="T17" b="T18"/>
              <a:pathLst>
                <a:path w="535" h="316">
                  <a:moveTo>
                    <a:pt x="0" y="316"/>
                  </a:moveTo>
                  <a:lnTo>
                    <a:pt x="12" y="302"/>
                  </a:lnTo>
                  <a:lnTo>
                    <a:pt x="535" y="0"/>
                  </a:lnTo>
                  <a:lnTo>
                    <a:pt x="523" y="14"/>
                  </a:lnTo>
                  <a:lnTo>
                    <a:pt x="0" y="316"/>
                  </a:lnTo>
                  <a:close/>
                </a:path>
              </a:pathLst>
            </a:custGeom>
            <a:solidFill>
              <a:srgbClr val="00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93" name="Freeform 123"/>
            <p:cNvSpPr>
              <a:spLocks/>
            </p:cNvSpPr>
            <p:nvPr/>
          </p:nvSpPr>
          <p:spPr bwMode="auto">
            <a:xfrm>
              <a:off x="4679" y="689"/>
              <a:ext cx="150" cy="123"/>
            </a:xfrm>
            <a:custGeom>
              <a:avLst/>
              <a:gdLst>
                <a:gd name="T0" fmla="*/ 19 w 299"/>
                <a:gd name="T1" fmla="*/ 2 h 243"/>
                <a:gd name="T2" fmla="*/ 1 w 299"/>
                <a:gd name="T3" fmla="*/ 16 h 243"/>
                <a:gd name="T4" fmla="*/ 0 w 299"/>
                <a:gd name="T5" fmla="*/ 15 h 243"/>
                <a:gd name="T6" fmla="*/ 19 w 299"/>
                <a:gd name="T7" fmla="*/ 0 h 243"/>
                <a:gd name="T8" fmla="*/ 19 w 299"/>
                <a:gd name="T9" fmla="*/ 2 h 243"/>
                <a:gd name="T10" fmla="*/ 0 60000 65536"/>
                <a:gd name="T11" fmla="*/ 0 60000 65536"/>
                <a:gd name="T12" fmla="*/ 0 60000 65536"/>
                <a:gd name="T13" fmla="*/ 0 60000 65536"/>
                <a:gd name="T14" fmla="*/ 0 60000 65536"/>
                <a:gd name="T15" fmla="*/ 0 w 299"/>
                <a:gd name="T16" fmla="*/ 0 h 243"/>
                <a:gd name="T17" fmla="*/ 299 w 299"/>
                <a:gd name="T18" fmla="*/ 243 h 243"/>
              </a:gdLst>
              <a:ahLst/>
              <a:cxnLst>
                <a:cxn ang="T10">
                  <a:pos x="T0" y="T1"/>
                </a:cxn>
                <a:cxn ang="T11">
                  <a:pos x="T2" y="T3"/>
                </a:cxn>
                <a:cxn ang="T12">
                  <a:pos x="T4" y="T5"/>
                </a:cxn>
                <a:cxn ang="T13">
                  <a:pos x="T6" y="T7"/>
                </a:cxn>
                <a:cxn ang="T14">
                  <a:pos x="T8" y="T9"/>
                </a:cxn>
              </a:cxnLst>
              <a:rect l="T15" t="T16" r="T17" b="T18"/>
              <a:pathLst>
                <a:path w="299" h="243">
                  <a:moveTo>
                    <a:pt x="299" y="31"/>
                  </a:moveTo>
                  <a:lnTo>
                    <a:pt x="9" y="243"/>
                  </a:lnTo>
                  <a:lnTo>
                    <a:pt x="0" y="228"/>
                  </a:lnTo>
                  <a:lnTo>
                    <a:pt x="299" y="0"/>
                  </a:lnTo>
                  <a:lnTo>
                    <a:pt x="299" y="31"/>
                  </a:lnTo>
                  <a:close/>
                </a:path>
              </a:pathLst>
            </a:custGeom>
            <a:solidFill>
              <a:srgbClr val="009900"/>
            </a:solidFill>
            <a:ln w="12700">
              <a:solidFill>
                <a:schemeClr val="bg1"/>
              </a:solidFill>
              <a:round/>
              <a:headEnd/>
              <a:tailEnd/>
            </a:ln>
          </p:spPr>
          <p:txBody>
            <a:bodyPr wrap="none" lIns="0" tIns="0" rIns="0" bIns="0" anchor="ctr">
              <a:spAutoFit/>
            </a:bodyPr>
            <a:lstStyle/>
            <a:p>
              <a:endParaRPr lang="en-US"/>
            </a:p>
          </p:txBody>
        </p:sp>
        <p:sp>
          <p:nvSpPr>
            <p:cNvPr id="11294" name="AutoShape 124"/>
            <p:cNvSpPr>
              <a:spLocks noChangeArrowheads="1"/>
            </p:cNvSpPr>
            <p:nvPr/>
          </p:nvSpPr>
          <p:spPr bwMode="auto">
            <a:xfrm rot="938776" flipH="1">
              <a:off x="4750" y="902"/>
              <a:ext cx="142" cy="132"/>
            </a:xfrm>
            <a:prstGeom prst="parallelogram">
              <a:avLst>
                <a:gd name="adj" fmla="val 26894"/>
              </a:avLst>
            </a:prstGeom>
            <a:solidFill>
              <a:schemeClr val="hlink"/>
            </a:solidFill>
            <a:ln w="12700" algn="ctr">
              <a:solidFill>
                <a:schemeClr val="bg1"/>
              </a:solidFill>
              <a:miter lim="800000"/>
              <a:headEnd/>
              <a:tailEnd/>
            </a:ln>
          </p:spPr>
          <p:txBody>
            <a:bodyPr lIns="0" tIns="0" rIns="0" bIns="0" anchor="ctr">
              <a:spAutoFit/>
            </a:bodyPr>
            <a:lstStyle/>
            <a:p>
              <a:endParaRPr lang="en-US"/>
            </a:p>
          </p:txBody>
        </p:sp>
        <p:sp>
          <p:nvSpPr>
            <p:cNvPr id="11295" name="AutoShape 125"/>
            <p:cNvSpPr>
              <a:spLocks noChangeArrowheads="1"/>
            </p:cNvSpPr>
            <p:nvPr/>
          </p:nvSpPr>
          <p:spPr bwMode="auto">
            <a:xfrm rot="-1761107">
              <a:off x="5020" y="906"/>
              <a:ext cx="205" cy="174"/>
            </a:xfrm>
            <a:prstGeom prst="parallelogram">
              <a:avLst>
                <a:gd name="adj" fmla="val 53874"/>
              </a:avLst>
            </a:prstGeom>
            <a:solidFill>
              <a:schemeClr val="hlink"/>
            </a:solidFill>
            <a:ln w="12700" algn="ctr">
              <a:solidFill>
                <a:schemeClr val="bg1"/>
              </a:solidFill>
              <a:miter lim="800000"/>
              <a:headEnd/>
              <a:tailEnd/>
            </a:ln>
          </p:spPr>
          <p:txBody>
            <a:bodyPr lIns="0" tIns="0" rIns="0" bIns="0" anchor="ctr">
              <a:spAutoFit/>
            </a:bodyPr>
            <a:lstStyle/>
            <a:p>
              <a:endParaRPr lang="en-US"/>
            </a:p>
          </p:txBody>
        </p:sp>
        <p:sp>
          <p:nvSpPr>
            <p:cNvPr id="11296" name="AutoShape 126"/>
            <p:cNvSpPr>
              <a:spLocks noChangeArrowheads="1"/>
            </p:cNvSpPr>
            <p:nvPr/>
          </p:nvSpPr>
          <p:spPr bwMode="auto">
            <a:xfrm rot="2681173">
              <a:off x="4500" y="642"/>
              <a:ext cx="399" cy="409"/>
            </a:xfrm>
            <a:prstGeom prst="irregularSeal2">
              <a:avLst/>
            </a:prstGeom>
            <a:gradFill rotWithShape="1">
              <a:gsLst>
                <a:gs pos="0">
                  <a:srgbClr val="FFFF66"/>
                </a:gs>
                <a:gs pos="100000">
                  <a:srgbClr val="FF0000"/>
                </a:gs>
              </a:gsLst>
              <a:path path="shape">
                <a:fillToRect l="50000" t="50000" r="50000" b="50000"/>
              </a:path>
            </a:gra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0" tIns="0" rIns="0" bIns="0" anchor="ctr">
              <a:spAutoFit/>
            </a:bodyPr>
            <a:lstStyle/>
            <a:p>
              <a:endParaRPr lang="en-US"/>
            </a:p>
          </p:txBody>
        </p:sp>
        <p:sp>
          <p:nvSpPr>
            <p:cNvPr id="11297" name="AutoShape 127"/>
            <p:cNvSpPr>
              <a:spLocks noChangeArrowheads="1"/>
            </p:cNvSpPr>
            <p:nvPr/>
          </p:nvSpPr>
          <p:spPr bwMode="auto">
            <a:xfrm>
              <a:off x="4270" y="465"/>
              <a:ext cx="449" cy="415"/>
            </a:xfrm>
            <a:prstGeom prst="lightningBolt">
              <a:avLst/>
            </a:prstGeom>
            <a:solidFill>
              <a:schemeClr val="folHlink"/>
            </a:solidFill>
            <a:ln w="12700" algn="ctr">
              <a:solidFill>
                <a:schemeClr val="bg1"/>
              </a:solidFill>
              <a:miter lim="800000"/>
              <a:headEnd/>
              <a:tailEnd/>
            </a:ln>
          </p:spPr>
          <p:txBody>
            <a:bodyPr wrap="none" lIns="0" tIns="0" rIns="0" bIns="0" anchor="ctr">
              <a:spAutoFit/>
            </a:bodyPr>
            <a:lstStyle/>
            <a:p>
              <a:endParaRPr lang="en-US"/>
            </a:p>
          </p:txBody>
        </p:sp>
      </p:gr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Line 2"/>
          <p:cNvSpPr>
            <a:spLocks noChangeShapeType="1"/>
          </p:cNvSpPr>
          <p:nvPr/>
        </p:nvSpPr>
        <p:spPr bwMode="auto">
          <a:xfrm flipV="1">
            <a:off x="4500563" y="1625600"/>
            <a:ext cx="0" cy="171450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2291" name="Rectangle 3"/>
          <p:cNvSpPr>
            <a:spLocks noGrp="1" noChangeArrowheads="1"/>
          </p:cNvSpPr>
          <p:nvPr>
            <p:ph type="title"/>
          </p:nvPr>
        </p:nvSpPr>
        <p:spPr/>
        <p:txBody>
          <a:bodyPr/>
          <a:lstStyle/>
          <a:p>
            <a:r>
              <a:rPr lang="en-US"/>
              <a:t>Contacts</a:t>
            </a:r>
          </a:p>
        </p:txBody>
      </p:sp>
      <p:sp>
        <p:nvSpPr>
          <p:cNvPr id="12292" name="Rectangle 69"/>
          <p:cNvSpPr>
            <a:spLocks noGrp="1" noChangeArrowheads="1"/>
          </p:cNvSpPr>
          <p:nvPr>
            <p:ph idx="1"/>
          </p:nvPr>
        </p:nvSpPr>
        <p:spPr>
          <a:xfrm>
            <a:off x="5318125" y="643094"/>
            <a:ext cx="3495675" cy="5637859"/>
          </a:xfrm>
        </p:spPr>
        <p:txBody>
          <a:bodyPr/>
          <a:lstStyle/>
          <a:p>
            <a:pPr>
              <a:buFont typeface="Arial" charset="0"/>
              <a:buChar char="•"/>
            </a:pPr>
            <a:r>
              <a:rPr lang="en-US" dirty="0"/>
              <a:t>A </a:t>
            </a:r>
            <a:r>
              <a:rPr lang="en-US" b="1" dirty="0"/>
              <a:t>contact</a:t>
            </a:r>
            <a:r>
              <a:rPr lang="en-US" dirty="0"/>
              <a:t> is a person or organization who has a relationship to a claim, such as:</a:t>
            </a:r>
          </a:p>
          <a:p>
            <a:pPr lvl="1"/>
            <a:r>
              <a:rPr lang="en-US" dirty="0"/>
              <a:t>A claimant requesting compensation for a loss</a:t>
            </a:r>
          </a:p>
          <a:p>
            <a:pPr lvl="1"/>
            <a:r>
              <a:rPr lang="en-US" dirty="0"/>
              <a:t>The reporter of the claim</a:t>
            </a:r>
          </a:p>
          <a:p>
            <a:pPr lvl="1"/>
            <a:r>
              <a:rPr lang="en-US" dirty="0"/>
              <a:t>A doctor treating an injury</a:t>
            </a:r>
          </a:p>
          <a:p>
            <a:pPr lvl="1"/>
            <a:r>
              <a:rPr lang="en-US" dirty="0"/>
              <a:t>An auto repair shop providing an estimate</a:t>
            </a:r>
          </a:p>
          <a:p>
            <a:pPr marL="400050" lvl="1" indent="0">
              <a:buNone/>
            </a:pPr>
            <a:endParaRPr lang="en-US" dirty="0"/>
          </a:p>
        </p:txBody>
      </p:sp>
      <p:grpSp>
        <p:nvGrpSpPr>
          <p:cNvPr id="12293" name="Group 4"/>
          <p:cNvGrpSpPr>
            <a:grpSpLocks/>
          </p:cNvGrpSpPr>
          <p:nvPr/>
        </p:nvGrpSpPr>
        <p:grpSpPr bwMode="auto">
          <a:xfrm>
            <a:off x="3749675" y="1974850"/>
            <a:ext cx="1512888" cy="1114425"/>
            <a:chOff x="2083" y="1606"/>
            <a:chExt cx="1489" cy="1097"/>
          </a:xfrm>
        </p:grpSpPr>
        <p:sp>
          <p:nvSpPr>
            <p:cNvPr id="12326" name="Rectangle 5"/>
            <p:cNvSpPr>
              <a:spLocks noChangeArrowheads="1"/>
            </p:cNvSpPr>
            <p:nvPr/>
          </p:nvSpPr>
          <p:spPr bwMode="auto">
            <a:xfrm>
              <a:off x="2083" y="1606"/>
              <a:ext cx="1489" cy="1097"/>
            </a:xfrm>
            <a:prstGeom prst="rect">
              <a:avLst/>
            </a:prstGeom>
            <a:solidFill>
              <a:srgbClr val="B2B2B2"/>
            </a:solidFill>
            <a:ln w="12700" algn="ctr">
              <a:solidFill>
                <a:schemeClr val="bg1"/>
              </a:solidFill>
              <a:miter lim="800000"/>
              <a:headEnd/>
              <a:tailEnd/>
            </a:ln>
          </p:spPr>
          <p:txBody>
            <a:bodyPr lIns="0" tIns="0" rIns="0" bIns="0" anchor="ctr">
              <a:spAutoFit/>
            </a:bodyPr>
            <a:lstStyle/>
            <a:p>
              <a:endParaRPr lang="en-US"/>
            </a:p>
          </p:txBody>
        </p:sp>
        <p:sp>
          <p:nvSpPr>
            <p:cNvPr id="12327" name="Freeform 6"/>
            <p:cNvSpPr>
              <a:spLocks/>
            </p:cNvSpPr>
            <p:nvPr/>
          </p:nvSpPr>
          <p:spPr bwMode="auto">
            <a:xfrm>
              <a:off x="3351" y="2073"/>
              <a:ext cx="217" cy="63"/>
            </a:xfrm>
            <a:custGeom>
              <a:avLst/>
              <a:gdLst>
                <a:gd name="T0" fmla="*/ 0 w 217"/>
                <a:gd name="T1" fmla="*/ 63 h 63"/>
                <a:gd name="T2" fmla="*/ 217 w 217"/>
                <a:gd name="T3" fmla="*/ 58 h 63"/>
                <a:gd name="T4" fmla="*/ 216 w 217"/>
                <a:gd name="T5" fmla="*/ 0 h 63"/>
                <a:gd name="T6" fmla="*/ 2 w 217"/>
                <a:gd name="T7" fmla="*/ 12 h 63"/>
                <a:gd name="T8" fmla="*/ 0 w 217"/>
                <a:gd name="T9" fmla="*/ 63 h 63"/>
                <a:gd name="T10" fmla="*/ 0 60000 65536"/>
                <a:gd name="T11" fmla="*/ 0 60000 65536"/>
                <a:gd name="T12" fmla="*/ 0 60000 65536"/>
                <a:gd name="T13" fmla="*/ 0 60000 65536"/>
                <a:gd name="T14" fmla="*/ 0 60000 65536"/>
                <a:gd name="T15" fmla="*/ 0 w 217"/>
                <a:gd name="T16" fmla="*/ 0 h 63"/>
                <a:gd name="T17" fmla="*/ 217 w 217"/>
                <a:gd name="T18" fmla="*/ 63 h 63"/>
              </a:gdLst>
              <a:ahLst/>
              <a:cxnLst>
                <a:cxn ang="T10">
                  <a:pos x="T0" y="T1"/>
                </a:cxn>
                <a:cxn ang="T11">
                  <a:pos x="T2" y="T3"/>
                </a:cxn>
                <a:cxn ang="T12">
                  <a:pos x="T4" y="T5"/>
                </a:cxn>
                <a:cxn ang="T13">
                  <a:pos x="T6" y="T7"/>
                </a:cxn>
                <a:cxn ang="T14">
                  <a:pos x="T8" y="T9"/>
                </a:cxn>
              </a:cxnLst>
              <a:rect l="T15" t="T16" r="T17" b="T18"/>
              <a:pathLst>
                <a:path w="217" h="63">
                  <a:moveTo>
                    <a:pt x="0" y="63"/>
                  </a:moveTo>
                  <a:lnTo>
                    <a:pt x="217" y="58"/>
                  </a:lnTo>
                  <a:lnTo>
                    <a:pt x="216" y="0"/>
                  </a:lnTo>
                  <a:lnTo>
                    <a:pt x="2" y="12"/>
                  </a:lnTo>
                  <a:lnTo>
                    <a:pt x="0" y="63"/>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12328" name="Freeform 7"/>
            <p:cNvSpPr>
              <a:spLocks/>
            </p:cNvSpPr>
            <p:nvPr/>
          </p:nvSpPr>
          <p:spPr bwMode="auto">
            <a:xfrm>
              <a:off x="3351" y="2259"/>
              <a:ext cx="217" cy="63"/>
            </a:xfrm>
            <a:custGeom>
              <a:avLst/>
              <a:gdLst>
                <a:gd name="T0" fmla="*/ 0 w 217"/>
                <a:gd name="T1" fmla="*/ 63 h 63"/>
                <a:gd name="T2" fmla="*/ 217 w 217"/>
                <a:gd name="T3" fmla="*/ 58 h 63"/>
                <a:gd name="T4" fmla="*/ 216 w 217"/>
                <a:gd name="T5" fmla="*/ 0 h 63"/>
                <a:gd name="T6" fmla="*/ 2 w 217"/>
                <a:gd name="T7" fmla="*/ 12 h 63"/>
                <a:gd name="T8" fmla="*/ 0 w 217"/>
                <a:gd name="T9" fmla="*/ 63 h 63"/>
                <a:gd name="T10" fmla="*/ 0 60000 65536"/>
                <a:gd name="T11" fmla="*/ 0 60000 65536"/>
                <a:gd name="T12" fmla="*/ 0 60000 65536"/>
                <a:gd name="T13" fmla="*/ 0 60000 65536"/>
                <a:gd name="T14" fmla="*/ 0 60000 65536"/>
                <a:gd name="T15" fmla="*/ 0 w 217"/>
                <a:gd name="T16" fmla="*/ 0 h 63"/>
                <a:gd name="T17" fmla="*/ 217 w 217"/>
                <a:gd name="T18" fmla="*/ 63 h 63"/>
              </a:gdLst>
              <a:ahLst/>
              <a:cxnLst>
                <a:cxn ang="T10">
                  <a:pos x="T0" y="T1"/>
                </a:cxn>
                <a:cxn ang="T11">
                  <a:pos x="T2" y="T3"/>
                </a:cxn>
                <a:cxn ang="T12">
                  <a:pos x="T4" y="T5"/>
                </a:cxn>
                <a:cxn ang="T13">
                  <a:pos x="T6" y="T7"/>
                </a:cxn>
                <a:cxn ang="T14">
                  <a:pos x="T8" y="T9"/>
                </a:cxn>
              </a:cxnLst>
              <a:rect l="T15" t="T16" r="T17" b="T18"/>
              <a:pathLst>
                <a:path w="217" h="63">
                  <a:moveTo>
                    <a:pt x="0" y="63"/>
                  </a:moveTo>
                  <a:lnTo>
                    <a:pt x="217" y="58"/>
                  </a:lnTo>
                  <a:lnTo>
                    <a:pt x="216" y="0"/>
                  </a:lnTo>
                  <a:lnTo>
                    <a:pt x="2" y="12"/>
                  </a:lnTo>
                  <a:lnTo>
                    <a:pt x="0" y="63"/>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12329" name="Freeform 8"/>
            <p:cNvSpPr>
              <a:spLocks/>
            </p:cNvSpPr>
            <p:nvPr/>
          </p:nvSpPr>
          <p:spPr bwMode="auto">
            <a:xfrm>
              <a:off x="2238" y="2493"/>
              <a:ext cx="114" cy="207"/>
            </a:xfrm>
            <a:custGeom>
              <a:avLst/>
              <a:gdLst>
                <a:gd name="T0" fmla="*/ 66 w 114"/>
                <a:gd name="T1" fmla="*/ 0 h 207"/>
                <a:gd name="T2" fmla="*/ 0 w 114"/>
                <a:gd name="T3" fmla="*/ 207 h 207"/>
                <a:gd name="T4" fmla="*/ 54 w 114"/>
                <a:gd name="T5" fmla="*/ 207 h 207"/>
                <a:gd name="T6" fmla="*/ 114 w 114"/>
                <a:gd name="T7" fmla="*/ 18 h 207"/>
                <a:gd name="T8" fmla="*/ 66 w 114"/>
                <a:gd name="T9" fmla="*/ 0 h 207"/>
                <a:gd name="T10" fmla="*/ 0 60000 65536"/>
                <a:gd name="T11" fmla="*/ 0 60000 65536"/>
                <a:gd name="T12" fmla="*/ 0 60000 65536"/>
                <a:gd name="T13" fmla="*/ 0 60000 65536"/>
                <a:gd name="T14" fmla="*/ 0 60000 65536"/>
                <a:gd name="T15" fmla="*/ 0 w 114"/>
                <a:gd name="T16" fmla="*/ 0 h 207"/>
                <a:gd name="T17" fmla="*/ 114 w 114"/>
                <a:gd name="T18" fmla="*/ 207 h 207"/>
              </a:gdLst>
              <a:ahLst/>
              <a:cxnLst>
                <a:cxn ang="T10">
                  <a:pos x="T0" y="T1"/>
                </a:cxn>
                <a:cxn ang="T11">
                  <a:pos x="T2" y="T3"/>
                </a:cxn>
                <a:cxn ang="T12">
                  <a:pos x="T4" y="T5"/>
                </a:cxn>
                <a:cxn ang="T13">
                  <a:pos x="T6" y="T7"/>
                </a:cxn>
                <a:cxn ang="T14">
                  <a:pos x="T8" y="T9"/>
                </a:cxn>
              </a:cxnLst>
              <a:rect l="T15" t="T16" r="T17" b="T18"/>
              <a:pathLst>
                <a:path w="114" h="207">
                  <a:moveTo>
                    <a:pt x="66" y="0"/>
                  </a:moveTo>
                  <a:lnTo>
                    <a:pt x="0" y="207"/>
                  </a:lnTo>
                  <a:lnTo>
                    <a:pt x="54" y="207"/>
                  </a:lnTo>
                  <a:lnTo>
                    <a:pt x="114" y="18"/>
                  </a:lnTo>
                  <a:lnTo>
                    <a:pt x="66" y="0"/>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12330" name="Freeform 9"/>
            <p:cNvSpPr>
              <a:spLocks/>
            </p:cNvSpPr>
            <p:nvPr/>
          </p:nvSpPr>
          <p:spPr bwMode="auto">
            <a:xfrm>
              <a:off x="2436" y="2541"/>
              <a:ext cx="102" cy="159"/>
            </a:xfrm>
            <a:custGeom>
              <a:avLst/>
              <a:gdLst>
                <a:gd name="T0" fmla="*/ 51 w 102"/>
                <a:gd name="T1" fmla="*/ 0 h 159"/>
                <a:gd name="T2" fmla="*/ 0 w 102"/>
                <a:gd name="T3" fmla="*/ 159 h 159"/>
                <a:gd name="T4" fmla="*/ 54 w 102"/>
                <a:gd name="T5" fmla="*/ 159 h 159"/>
                <a:gd name="T6" fmla="*/ 102 w 102"/>
                <a:gd name="T7" fmla="*/ 0 h 159"/>
                <a:gd name="T8" fmla="*/ 51 w 102"/>
                <a:gd name="T9" fmla="*/ 0 h 159"/>
                <a:gd name="T10" fmla="*/ 0 60000 65536"/>
                <a:gd name="T11" fmla="*/ 0 60000 65536"/>
                <a:gd name="T12" fmla="*/ 0 60000 65536"/>
                <a:gd name="T13" fmla="*/ 0 60000 65536"/>
                <a:gd name="T14" fmla="*/ 0 60000 65536"/>
                <a:gd name="T15" fmla="*/ 0 w 102"/>
                <a:gd name="T16" fmla="*/ 0 h 159"/>
                <a:gd name="T17" fmla="*/ 102 w 102"/>
                <a:gd name="T18" fmla="*/ 159 h 159"/>
              </a:gdLst>
              <a:ahLst/>
              <a:cxnLst>
                <a:cxn ang="T10">
                  <a:pos x="T0" y="T1"/>
                </a:cxn>
                <a:cxn ang="T11">
                  <a:pos x="T2" y="T3"/>
                </a:cxn>
                <a:cxn ang="T12">
                  <a:pos x="T4" y="T5"/>
                </a:cxn>
                <a:cxn ang="T13">
                  <a:pos x="T6" y="T7"/>
                </a:cxn>
                <a:cxn ang="T14">
                  <a:pos x="T8" y="T9"/>
                </a:cxn>
              </a:cxnLst>
              <a:rect l="T15" t="T16" r="T17" b="T18"/>
              <a:pathLst>
                <a:path w="102" h="159">
                  <a:moveTo>
                    <a:pt x="51" y="0"/>
                  </a:moveTo>
                  <a:lnTo>
                    <a:pt x="0" y="159"/>
                  </a:lnTo>
                  <a:lnTo>
                    <a:pt x="54" y="159"/>
                  </a:lnTo>
                  <a:lnTo>
                    <a:pt x="102" y="0"/>
                  </a:lnTo>
                  <a:lnTo>
                    <a:pt x="51" y="0"/>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12331" name="Rectangle 10"/>
            <p:cNvSpPr>
              <a:spLocks noChangeArrowheads="1"/>
            </p:cNvSpPr>
            <p:nvPr/>
          </p:nvSpPr>
          <p:spPr bwMode="auto">
            <a:xfrm>
              <a:off x="2762" y="1606"/>
              <a:ext cx="810" cy="248"/>
            </a:xfrm>
            <a:prstGeom prst="rect">
              <a:avLst/>
            </a:prstGeom>
            <a:solidFill>
              <a:srgbClr val="009900"/>
            </a:solidFill>
            <a:ln w="12700" algn="ctr">
              <a:solidFill>
                <a:schemeClr val="bg1"/>
              </a:solidFill>
              <a:miter lim="800000"/>
              <a:headEnd/>
              <a:tailEnd/>
            </a:ln>
          </p:spPr>
          <p:txBody>
            <a:bodyPr wrap="none" lIns="0" tIns="0" rIns="0" bIns="0" anchor="ctr">
              <a:spAutoFit/>
            </a:bodyPr>
            <a:lstStyle/>
            <a:p>
              <a:endParaRPr lang="en-US"/>
            </a:p>
          </p:txBody>
        </p:sp>
        <p:sp>
          <p:nvSpPr>
            <p:cNvPr id="12332" name="Rectangle 11"/>
            <p:cNvSpPr>
              <a:spLocks noChangeArrowheads="1"/>
            </p:cNvSpPr>
            <p:nvPr/>
          </p:nvSpPr>
          <p:spPr bwMode="auto">
            <a:xfrm>
              <a:off x="2778" y="1874"/>
              <a:ext cx="62" cy="827"/>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12333" name="AutoShape 12"/>
            <p:cNvSpPr>
              <a:spLocks noChangeArrowheads="1"/>
            </p:cNvSpPr>
            <p:nvPr/>
          </p:nvSpPr>
          <p:spPr bwMode="auto">
            <a:xfrm rot="2681173">
              <a:off x="2441" y="1752"/>
              <a:ext cx="559" cy="573"/>
            </a:xfrm>
            <a:prstGeom prst="irregularSeal2">
              <a:avLst/>
            </a:prstGeom>
            <a:gradFill rotWithShape="1">
              <a:gsLst>
                <a:gs pos="0">
                  <a:srgbClr val="FFFF66"/>
                </a:gs>
                <a:gs pos="100000">
                  <a:srgbClr val="FF0000"/>
                </a:gs>
              </a:gsLst>
              <a:path path="shape">
                <a:fillToRect l="50000" t="50000" r="50000" b="50000"/>
              </a:path>
            </a:gra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0" tIns="0" rIns="0" bIns="0" anchor="ctr">
              <a:spAutoFit/>
            </a:bodyPr>
            <a:lstStyle/>
            <a:p>
              <a:endParaRPr lang="en-US"/>
            </a:p>
          </p:txBody>
        </p:sp>
        <p:sp>
          <p:nvSpPr>
            <p:cNvPr id="12334" name="Freeform 13"/>
            <p:cNvSpPr>
              <a:spLocks/>
            </p:cNvSpPr>
            <p:nvPr/>
          </p:nvSpPr>
          <p:spPr bwMode="auto">
            <a:xfrm>
              <a:off x="2219" y="2561"/>
              <a:ext cx="369" cy="104"/>
            </a:xfrm>
            <a:custGeom>
              <a:avLst/>
              <a:gdLst>
                <a:gd name="T0" fmla="*/ 0 w 992"/>
                <a:gd name="T1" fmla="*/ 0 h 280"/>
                <a:gd name="T2" fmla="*/ 19 w 992"/>
                <a:gd name="T3" fmla="*/ 4 h 280"/>
                <a:gd name="T4" fmla="*/ 18 w 992"/>
                <a:gd name="T5" fmla="*/ 5 h 280"/>
                <a:gd name="T6" fmla="*/ 0 w 992"/>
                <a:gd name="T7" fmla="*/ 1 h 280"/>
                <a:gd name="T8" fmla="*/ 0 w 992"/>
                <a:gd name="T9" fmla="*/ 0 h 280"/>
                <a:gd name="T10" fmla="*/ 0 60000 65536"/>
                <a:gd name="T11" fmla="*/ 0 60000 65536"/>
                <a:gd name="T12" fmla="*/ 0 60000 65536"/>
                <a:gd name="T13" fmla="*/ 0 60000 65536"/>
                <a:gd name="T14" fmla="*/ 0 60000 65536"/>
                <a:gd name="T15" fmla="*/ 0 w 992"/>
                <a:gd name="T16" fmla="*/ 0 h 280"/>
                <a:gd name="T17" fmla="*/ 992 w 992"/>
                <a:gd name="T18" fmla="*/ 280 h 280"/>
              </a:gdLst>
              <a:ahLst/>
              <a:cxnLst>
                <a:cxn ang="T10">
                  <a:pos x="T0" y="T1"/>
                </a:cxn>
                <a:cxn ang="T11">
                  <a:pos x="T2" y="T3"/>
                </a:cxn>
                <a:cxn ang="T12">
                  <a:pos x="T4" y="T5"/>
                </a:cxn>
                <a:cxn ang="T13">
                  <a:pos x="T6" y="T7"/>
                </a:cxn>
                <a:cxn ang="T14">
                  <a:pos x="T8" y="T9"/>
                </a:cxn>
              </a:cxnLst>
              <a:rect l="T15" t="T16" r="T17" b="T18"/>
              <a:pathLst>
                <a:path w="992" h="280">
                  <a:moveTo>
                    <a:pt x="0" y="0"/>
                  </a:moveTo>
                  <a:lnTo>
                    <a:pt x="992" y="240"/>
                  </a:lnTo>
                  <a:lnTo>
                    <a:pt x="936" y="280"/>
                  </a:lnTo>
                  <a:lnTo>
                    <a:pt x="16" y="56"/>
                  </a:lnTo>
                  <a:lnTo>
                    <a:pt x="0" y="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12335" name="Freeform 14"/>
            <p:cNvSpPr>
              <a:spLocks/>
            </p:cNvSpPr>
            <p:nvPr/>
          </p:nvSpPr>
          <p:spPr bwMode="auto">
            <a:xfrm>
              <a:off x="3429" y="2008"/>
              <a:ext cx="51" cy="375"/>
            </a:xfrm>
            <a:custGeom>
              <a:avLst/>
              <a:gdLst>
                <a:gd name="T0" fmla="*/ 0 w 136"/>
                <a:gd name="T1" fmla="*/ 0 h 1008"/>
                <a:gd name="T2" fmla="*/ 2 w 136"/>
                <a:gd name="T3" fmla="*/ 19 h 1008"/>
                <a:gd name="T4" fmla="*/ 3 w 136"/>
                <a:gd name="T5" fmla="*/ 17 h 1008"/>
                <a:gd name="T6" fmla="*/ 1 w 136"/>
                <a:gd name="T7" fmla="*/ 1 h 1008"/>
                <a:gd name="T8" fmla="*/ 0 w 136"/>
                <a:gd name="T9" fmla="*/ 0 h 1008"/>
                <a:gd name="T10" fmla="*/ 0 60000 65536"/>
                <a:gd name="T11" fmla="*/ 0 60000 65536"/>
                <a:gd name="T12" fmla="*/ 0 60000 65536"/>
                <a:gd name="T13" fmla="*/ 0 60000 65536"/>
                <a:gd name="T14" fmla="*/ 0 60000 65536"/>
                <a:gd name="T15" fmla="*/ 0 w 136"/>
                <a:gd name="T16" fmla="*/ 0 h 1008"/>
                <a:gd name="T17" fmla="*/ 136 w 136"/>
                <a:gd name="T18" fmla="*/ 1008 h 1008"/>
              </a:gdLst>
              <a:ahLst/>
              <a:cxnLst>
                <a:cxn ang="T10">
                  <a:pos x="T0" y="T1"/>
                </a:cxn>
                <a:cxn ang="T11">
                  <a:pos x="T2" y="T3"/>
                </a:cxn>
                <a:cxn ang="T12">
                  <a:pos x="T4" y="T5"/>
                </a:cxn>
                <a:cxn ang="T13">
                  <a:pos x="T6" y="T7"/>
                </a:cxn>
                <a:cxn ang="T14">
                  <a:pos x="T8" y="T9"/>
                </a:cxn>
              </a:cxnLst>
              <a:rect l="T15" t="T16" r="T17" b="T18"/>
              <a:pathLst>
                <a:path w="136" h="1008">
                  <a:moveTo>
                    <a:pt x="0" y="0"/>
                  </a:moveTo>
                  <a:lnTo>
                    <a:pt x="80" y="1008"/>
                  </a:lnTo>
                  <a:lnTo>
                    <a:pt x="136" y="920"/>
                  </a:lnTo>
                  <a:lnTo>
                    <a:pt x="56" y="48"/>
                  </a:lnTo>
                  <a:lnTo>
                    <a:pt x="0" y="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12336" name="Rectangle 15"/>
            <p:cNvSpPr>
              <a:spLocks noChangeArrowheads="1"/>
            </p:cNvSpPr>
            <p:nvPr/>
          </p:nvSpPr>
          <p:spPr bwMode="auto">
            <a:xfrm>
              <a:off x="2124" y="1610"/>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12337" name="Rectangle 16"/>
            <p:cNvSpPr>
              <a:spLocks noChangeArrowheads="1"/>
            </p:cNvSpPr>
            <p:nvPr/>
          </p:nvSpPr>
          <p:spPr bwMode="auto">
            <a:xfrm rot="5400000">
              <a:off x="3069" y="2371"/>
              <a:ext cx="27" cy="253"/>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12338" name="Rectangle 17"/>
            <p:cNvSpPr>
              <a:spLocks noChangeArrowheads="1"/>
            </p:cNvSpPr>
            <p:nvPr/>
          </p:nvSpPr>
          <p:spPr bwMode="auto">
            <a:xfrm rot="5400000">
              <a:off x="3399" y="2371"/>
              <a:ext cx="27" cy="253"/>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grpSp>
          <p:nvGrpSpPr>
            <p:cNvPr id="12339" name="Group 18"/>
            <p:cNvGrpSpPr>
              <a:grpSpLocks/>
            </p:cNvGrpSpPr>
            <p:nvPr/>
          </p:nvGrpSpPr>
          <p:grpSpPr bwMode="auto">
            <a:xfrm>
              <a:off x="2221" y="1871"/>
              <a:ext cx="518" cy="782"/>
              <a:chOff x="2400" y="1656"/>
              <a:chExt cx="752" cy="1136"/>
            </a:xfrm>
          </p:grpSpPr>
          <p:sp>
            <p:nvSpPr>
              <p:cNvPr id="12352" name="Freeform 19"/>
              <p:cNvSpPr>
                <a:spLocks/>
              </p:cNvSpPr>
              <p:nvPr/>
            </p:nvSpPr>
            <p:spPr bwMode="auto">
              <a:xfrm>
                <a:off x="2400" y="1656"/>
                <a:ext cx="752" cy="1136"/>
              </a:xfrm>
              <a:custGeom>
                <a:avLst/>
                <a:gdLst>
                  <a:gd name="T0" fmla="*/ 240 w 752"/>
                  <a:gd name="T1" fmla="*/ 0 h 1136"/>
                  <a:gd name="T2" fmla="*/ 0 w 752"/>
                  <a:gd name="T3" fmla="*/ 1008 h 1136"/>
                  <a:gd name="T4" fmla="*/ 528 w 752"/>
                  <a:gd name="T5" fmla="*/ 1136 h 1136"/>
                  <a:gd name="T6" fmla="*/ 688 w 752"/>
                  <a:gd name="T7" fmla="*/ 384 h 1136"/>
                  <a:gd name="T8" fmla="*/ 680 w 752"/>
                  <a:gd name="T9" fmla="*/ 328 h 1136"/>
                  <a:gd name="T10" fmla="*/ 712 w 752"/>
                  <a:gd name="T11" fmla="*/ 280 h 1136"/>
                  <a:gd name="T12" fmla="*/ 752 w 752"/>
                  <a:gd name="T13" fmla="*/ 88 h 1136"/>
                  <a:gd name="T14" fmla="*/ 240 w 752"/>
                  <a:gd name="T15" fmla="*/ 0 h 1136"/>
                  <a:gd name="T16" fmla="*/ 0 60000 65536"/>
                  <a:gd name="T17" fmla="*/ 0 60000 65536"/>
                  <a:gd name="T18" fmla="*/ 0 60000 65536"/>
                  <a:gd name="T19" fmla="*/ 0 60000 65536"/>
                  <a:gd name="T20" fmla="*/ 0 60000 65536"/>
                  <a:gd name="T21" fmla="*/ 0 60000 65536"/>
                  <a:gd name="T22" fmla="*/ 0 60000 65536"/>
                  <a:gd name="T23" fmla="*/ 0 60000 65536"/>
                  <a:gd name="T24" fmla="*/ 0 w 752"/>
                  <a:gd name="T25" fmla="*/ 0 h 1136"/>
                  <a:gd name="T26" fmla="*/ 752 w 752"/>
                  <a:gd name="T27" fmla="*/ 1136 h 11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2" h="1136">
                    <a:moveTo>
                      <a:pt x="240" y="0"/>
                    </a:moveTo>
                    <a:lnTo>
                      <a:pt x="0" y="1008"/>
                    </a:lnTo>
                    <a:lnTo>
                      <a:pt x="528" y="1136"/>
                    </a:lnTo>
                    <a:lnTo>
                      <a:pt x="688" y="384"/>
                    </a:lnTo>
                    <a:lnTo>
                      <a:pt x="680" y="328"/>
                    </a:lnTo>
                    <a:lnTo>
                      <a:pt x="712" y="280"/>
                    </a:lnTo>
                    <a:lnTo>
                      <a:pt x="752" y="88"/>
                    </a:lnTo>
                    <a:lnTo>
                      <a:pt x="240" y="0"/>
                    </a:lnTo>
                    <a:close/>
                  </a:path>
                </a:pathLst>
              </a:custGeom>
              <a:solidFill>
                <a:schemeClr val="folHlink"/>
              </a:solidFill>
              <a:ln w="12700">
                <a:solidFill>
                  <a:schemeClr val="bg1"/>
                </a:solidFill>
                <a:round/>
                <a:headEnd/>
                <a:tailEnd/>
              </a:ln>
            </p:spPr>
            <p:txBody>
              <a:bodyPr wrap="none" lIns="0" tIns="0" rIns="0" bIns="0" anchor="ctr">
                <a:spAutoFit/>
              </a:bodyPr>
              <a:lstStyle/>
              <a:p>
                <a:endParaRPr lang="en-US"/>
              </a:p>
            </p:txBody>
          </p:sp>
          <p:sp>
            <p:nvSpPr>
              <p:cNvPr id="12353" name="Freeform 20"/>
              <p:cNvSpPr>
                <a:spLocks/>
              </p:cNvSpPr>
              <p:nvPr/>
            </p:nvSpPr>
            <p:spPr bwMode="auto">
              <a:xfrm>
                <a:off x="2608" y="1952"/>
                <a:ext cx="448" cy="192"/>
              </a:xfrm>
              <a:custGeom>
                <a:avLst/>
                <a:gdLst>
                  <a:gd name="T0" fmla="*/ 0 w 448"/>
                  <a:gd name="T1" fmla="*/ 8 h 192"/>
                  <a:gd name="T2" fmla="*/ 48 w 448"/>
                  <a:gd name="T3" fmla="*/ 136 h 192"/>
                  <a:gd name="T4" fmla="*/ 144 w 448"/>
                  <a:gd name="T5" fmla="*/ 136 h 192"/>
                  <a:gd name="T6" fmla="*/ 256 w 448"/>
                  <a:gd name="T7" fmla="*/ 152 h 192"/>
                  <a:gd name="T8" fmla="*/ 336 w 448"/>
                  <a:gd name="T9" fmla="*/ 192 h 192"/>
                  <a:gd name="T10" fmla="*/ 448 w 448"/>
                  <a:gd name="T11" fmla="*/ 120 h 192"/>
                  <a:gd name="T12" fmla="*/ 352 w 448"/>
                  <a:gd name="T13" fmla="*/ 48 h 192"/>
                  <a:gd name="T14" fmla="*/ 240 w 448"/>
                  <a:gd name="T15" fmla="*/ 24 h 192"/>
                  <a:gd name="T16" fmla="*/ 128 w 448"/>
                  <a:gd name="T17" fmla="*/ 0 h 192"/>
                  <a:gd name="T18" fmla="*/ 48 w 448"/>
                  <a:gd name="T19" fmla="*/ 0 h 192"/>
                  <a:gd name="T20" fmla="*/ 0 w 448"/>
                  <a:gd name="T21" fmla="*/ 8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8"/>
                  <a:gd name="T34" fmla="*/ 0 h 192"/>
                  <a:gd name="T35" fmla="*/ 448 w 448"/>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8" h="192">
                    <a:moveTo>
                      <a:pt x="0" y="8"/>
                    </a:moveTo>
                    <a:lnTo>
                      <a:pt x="48" y="136"/>
                    </a:lnTo>
                    <a:lnTo>
                      <a:pt x="144" y="136"/>
                    </a:lnTo>
                    <a:lnTo>
                      <a:pt x="256" y="152"/>
                    </a:lnTo>
                    <a:lnTo>
                      <a:pt x="336" y="192"/>
                    </a:lnTo>
                    <a:lnTo>
                      <a:pt x="448" y="120"/>
                    </a:lnTo>
                    <a:lnTo>
                      <a:pt x="352" y="48"/>
                    </a:lnTo>
                    <a:lnTo>
                      <a:pt x="240" y="24"/>
                    </a:lnTo>
                    <a:lnTo>
                      <a:pt x="128" y="0"/>
                    </a:lnTo>
                    <a:lnTo>
                      <a:pt x="48" y="0"/>
                    </a:lnTo>
                    <a:lnTo>
                      <a:pt x="0" y="8"/>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2354" name="Freeform 21"/>
              <p:cNvSpPr>
                <a:spLocks/>
              </p:cNvSpPr>
              <p:nvPr/>
            </p:nvSpPr>
            <p:spPr bwMode="auto">
              <a:xfrm>
                <a:off x="2464" y="2344"/>
                <a:ext cx="456" cy="304"/>
              </a:xfrm>
              <a:custGeom>
                <a:avLst/>
                <a:gdLst>
                  <a:gd name="T0" fmla="*/ 136 w 456"/>
                  <a:gd name="T1" fmla="*/ 0 h 304"/>
                  <a:gd name="T2" fmla="*/ 0 w 456"/>
                  <a:gd name="T3" fmla="*/ 184 h 304"/>
                  <a:gd name="T4" fmla="*/ 96 w 456"/>
                  <a:gd name="T5" fmla="*/ 256 h 304"/>
                  <a:gd name="T6" fmla="*/ 248 w 456"/>
                  <a:gd name="T7" fmla="*/ 296 h 304"/>
                  <a:gd name="T8" fmla="*/ 456 w 456"/>
                  <a:gd name="T9" fmla="*/ 304 h 304"/>
                  <a:gd name="T10" fmla="*/ 424 w 456"/>
                  <a:gd name="T11" fmla="*/ 56 h 304"/>
                  <a:gd name="T12" fmla="*/ 136 w 456"/>
                  <a:gd name="T13" fmla="*/ 0 h 304"/>
                  <a:gd name="T14" fmla="*/ 0 60000 65536"/>
                  <a:gd name="T15" fmla="*/ 0 60000 65536"/>
                  <a:gd name="T16" fmla="*/ 0 60000 65536"/>
                  <a:gd name="T17" fmla="*/ 0 60000 65536"/>
                  <a:gd name="T18" fmla="*/ 0 60000 65536"/>
                  <a:gd name="T19" fmla="*/ 0 60000 65536"/>
                  <a:gd name="T20" fmla="*/ 0 60000 65536"/>
                  <a:gd name="T21" fmla="*/ 0 w 456"/>
                  <a:gd name="T22" fmla="*/ 0 h 304"/>
                  <a:gd name="T23" fmla="*/ 456 w 456"/>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6" h="304">
                    <a:moveTo>
                      <a:pt x="136" y="0"/>
                    </a:moveTo>
                    <a:lnTo>
                      <a:pt x="0" y="184"/>
                    </a:lnTo>
                    <a:lnTo>
                      <a:pt x="96" y="256"/>
                    </a:lnTo>
                    <a:lnTo>
                      <a:pt x="248" y="296"/>
                    </a:lnTo>
                    <a:lnTo>
                      <a:pt x="456" y="304"/>
                    </a:lnTo>
                    <a:lnTo>
                      <a:pt x="424" y="56"/>
                    </a:lnTo>
                    <a:lnTo>
                      <a:pt x="136" y="0"/>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2355" name="Freeform 22"/>
              <p:cNvSpPr>
                <a:spLocks/>
              </p:cNvSpPr>
              <p:nvPr/>
            </p:nvSpPr>
            <p:spPr bwMode="auto">
              <a:xfrm>
                <a:off x="2904" y="2120"/>
                <a:ext cx="144" cy="368"/>
              </a:xfrm>
              <a:custGeom>
                <a:avLst/>
                <a:gdLst>
                  <a:gd name="T0" fmla="*/ 56 w 144"/>
                  <a:gd name="T1" fmla="*/ 72 h 368"/>
                  <a:gd name="T2" fmla="*/ 144 w 144"/>
                  <a:gd name="T3" fmla="*/ 0 h 368"/>
                  <a:gd name="T4" fmla="*/ 56 w 144"/>
                  <a:gd name="T5" fmla="*/ 368 h 368"/>
                  <a:gd name="T6" fmla="*/ 0 w 144"/>
                  <a:gd name="T7" fmla="*/ 280 h 368"/>
                  <a:gd name="T8" fmla="*/ 56 w 144"/>
                  <a:gd name="T9" fmla="*/ 72 h 368"/>
                  <a:gd name="T10" fmla="*/ 0 60000 65536"/>
                  <a:gd name="T11" fmla="*/ 0 60000 65536"/>
                  <a:gd name="T12" fmla="*/ 0 60000 65536"/>
                  <a:gd name="T13" fmla="*/ 0 60000 65536"/>
                  <a:gd name="T14" fmla="*/ 0 60000 65536"/>
                  <a:gd name="T15" fmla="*/ 0 w 144"/>
                  <a:gd name="T16" fmla="*/ 0 h 368"/>
                  <a:gd name="T17" fmla="*/ 144 w 144"/>
                  <a:gd name="T18" fmla="*/ 368 h 368"/>
                </a:gdLst>
                <a:ahLst/>
                <a:cxnLst>
                  <a:cxn ang="T10">
                    <a:pos x="T0" y="T1"/>
                  </a:cxn>
                  <a:cxn ang="T11">
                    <a:pos x="T2" y="T3"/>
                  </a:cxn>
                  <a:cxn ang="T12">
                    <a:pos x="T4" y="T5"/>
                  </a:cxn>
                  <a:cxn ang="T13">
                    <a:pos x="T6" y="T7"/>
                  </a:cxn>
                  <a:cxn ang="T14">
                    <a:pos x="T8" y="T9"/>
                  </a:cxn>
                </a:cxnLst>
                <a:rect l="T15" t="T16" r="T17" b="T18"/>
                <a:pathLst>
                  <a:path w="144" h="368">
                    <a:moveTo>
                      <a:pt x="56" y="72"/>
                    </a:moveTo>
                    <a:lnTo>
                      <a:pt x="144" y="0"/>
                    </a:lnTo>
                    <a:lnTo>
                      <a:pt x="56" y="368"/>
                    </a:lnTo>
                    <a:lnTo>
                      <a:pt x="0" y="280"/>
                    </a:lnTo>
                    <a:lnTo>
                      <a:pt x="56" y="72"/>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2356" name="Freeform 23"/>
              <p:cNvSpPr>
                <a:spLocks/>
              </p:cNvSpPr>
              <p:nvPr/>
            </p:nvSpPr>
            <p:spPr bwMode="auto">
              <a:xfrm>
                <a:off x="2504" y="2016"/>
                <a:ext cx="136" cy="376"/>
              </a:xfrm>
              <a:custGeom>
                <a:avLst/>
                <a:gdLst>
                  <a:gd name="T0" fmla="*/ 136 w 136"/>
                  <a:gd name="T1" fmla="*/ 104 h 376"/>
                  <a:gd name="T2" fmla="*/ 96 w 136"/>
                  <a:gd name="T3" fmla="*/ 312 h 376"/>
                  <a:gd name="T4" fmla="*/ 0 w 136"/>
                  <a:gd name="T5" fmla="*/ 376 h 376"/>
                  <a:gd name="T6" fmla="*/ 80 w 136"/>
                  <a:gd name="T7" fmla="*/ 0 h 376"/>
                  <a:gd name="T8" fmla="*/ 136 w 136"/>
                  <a:gd name="T9" fmla="*/ 104 h 376"/>
                  <a:gd name="T10" fmla="*/ 0 60000 65536"/>
                  <a:gd name="T11" fmla="*/ 0 60000 65536"/>
                  <a:gd name="T12" fmla="*/ 0 60000 65536"/>
                  <a:gd name="T13" fmla="*/ 0 60000 65536"/>
                  <a:gd name="T14" fmla="*/ 0 60000 65536"/>
                  <a:gd name="T15" fmla="*/ 0 w 136"/>
                  <a:gd name="T16" fmla="*/ 0 h 376"/>
                  <a:gd name="T17" fmla="*/ 136 w 136"/>
                  <a:gd name="T18" fmla="*/ 376 h 376"/>
                </a:gdLst>
                <a:ahLst/>
                <a:cxnLst>
                  <a:cxn ang="T10">
                    <a:pos x="T0" y="T1"/>
                  </a:cxn>
                  <a:cxn ang="T11">
                    <a:pos x="T2" y="T3"/>
                  </a:cxn>
                  <a:cxn ang="T12">
                    <a:pos x="T4" y="T5"/>
                  </a:cxn>
                  <a:cxn ang="T13">
                    <a:pos x="T6" y="T7"/>
                  </a:cxn>
                  <a:cxn ang="T14">
                    <a:pos x="T8" y="T9"/>
                  </a:cxn>
                </a:cxnLst>
                <a:rect l="T15" t="T16" r="T17" b="T18"/>
                <a:pathLst>
                  <a:path w="136" h="376">
                    <a:moveTo>
                      <a:pt x="136" y="104"/>
                    </a:moveTo>
                    <a:lnTo>
                      <a:pt x="96" y="312"/>
                    </a:lnTo>
                    <a:lnTo>
                      <a:pt x="0" y="376"/>
                    </a:lnTo>
                    <a:lnTo>
                      <a:pt x="80" y="0"/>
                    </a:lnTo>
                    <a:lnTo>
                      <a:pt x="136" y="104"/>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lIns="0" tIns="0" rIns="0" bIns="0" anchor="ctr">
                <a:spAutoFit/>
              </a:bodyPr>
              <a:lstStyle/>
              <a:p>
                <a:endParaRPr lang="en-US"/>
              </a:p>
            </p:txBody>
          </p:sp>
          <p:sp>
            <p:nvSpPr>
              <p:cNvPr id="12357" name="Line 24"/>
              <p:cNvSpPr>
                <a:spLocks noChangeShapeType="1"/>
              </p:cNvSpPr>
              <p:nvPr/>
            </p:nvSpPr>
            <p:spPr bwMode="auto">
              <a:xfrm flipV="1">
                <a:off x="2608" y="1680"/>
                <a:ext cx="136" cy="27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2358" name="Line 25"/>
              <p:cNvSpPr>
                <a:spLocks noChangeShapeType="1"/>
              </p:cNvSpPr>
              <p:nvPr/>
            </p:nvSpPr>
            <p:spPr bwMode="auto">
              <a:xfrm flipH="1" flipV="1">
                <a:off x="3048" y="1736"/>
                <a:ext cx="8" cy="32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nvGrpSpPr>
            <p:cNvPr id="12340" name="Group 26"/>
            <p:cNvGrpSpPr>
              <a:grpSpLocks/>
            </p:cNvGrpSpPr>
            <p:nvPr/>
          </p:nvGrpSpPr>
          <p:grpSpPr bwMode="auto">
            <a:xfrm rot="-6511945">
              <a:off x="2834" y="1842"/>
              <a:ext cx="518" cy="783"/>
              <a:chOff x="2400" y="1656"/>
              <a:chExt cx="752" cy="1136"/>
            </a:xfrm>
          </p:grpSpPr>
          <p:sp>
            <p:nvSpPr>
              <p:cNvPr id="12345" name="Freeform 27"/>
              <p:cNvSpPr>
                <a:spLocks/>
              </p:cNvSpPr>
              <p:nvPr/>
            </p:nvSpPr>
            <p:spPr bwMode="auto">
              <a:xfrm>
                <a:off x="2400" y="1656"/>
                <a:ext cx="752" cy="1136"/>
              </a:xfrm>
              <a:custGeom>
                <a:avLst/>
                <a:gdLst>
                  <a:gd name="T0" fmla="*/ 240 w 752"/>
                  <a:gd name="T1" fmla="*/ 0 h 1136"/>
                  <a:gd name="T2" fmla="*/ 0 w 752"/>
                  <a:gd name="T3" fmla="*/ 1008 h 1136"/>
                  <a:gd name="T4" fmla="*/ 528 w 752"/>
                  <a:gd name="T5" fmla="*/ 1136 h 1136"/>
                  <a:gd name="T6" fmla="*/ 688 w 752"/>
                  <a:gd name="T7" fmla="*/ 384 h 1136"/>
                  <a:gd name="T8" fmla="*/ 680 w 752"/>
                  <a:gd name="T9" fmla="*/ 328 h 1136"/>
                  <a:gd name="T10" fmla="*/ 712 w 752"/>
                  <a:gd name="T11" fmla="*/ 280 h 1136"/>
                  <a:gd name="T12" fmla="*/ 752 w 752"/>
                  <a:gd name="T13" fmla="*/ 88 h 1136"/>
                  <a:gd name="T14" fmla="*/ 240 w 752"/>
                  <a:gd name="T15" fmla="*/ 0 h 1136"/>
                  <a:gd name="T16" fmla="*/ 0 60000 65536"/>
                  <a:gd name="T17" fmla="*/ 0 60000 65536"/>
                  <a:gd name="T18" fmla="*/ 0 60000 65536"/>
                  <a:gd name="T19" fmla="*/ 0 60000 65536"/>
                  <a:gd name="T20" fmla="*/ 0 60000 65536"/>
                  <a:gd name="T21" fmla="*/ 0 60000 65536"/>
                  <a:gd name="T22" fmla="*/ 0 60000 65536"/>
                  <a:gd name="T23" fmla="*/ 0 60000 65536"/>
                  <a:gd name="T24" fmla="*/ 0 w 752"/>
                  <a:gd name="T25" fmla="*/ 0 h 1136"/>
                  <a:gd name="T26" fmla="*/ 752 w 752"/>
                  <a:gd name="T27" fmla="*/ 1136 h 11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2" h="1136">
                    <a:moveTo>
                      <a:pt x="240" y="0"/>
                    </a:moveTo>
                    <a:lnTo>
                      <a:pt x="0" y="1008"/>
                    </a:lnTo>
                    <a:lnTo>
                      <a:pt x="528" y="1136"/>
                    </a:lnTo>
                    <a:lnTo>
                      <a:pt x="688" y="384"/>
                    </a:lnTo>
                    <a:lnTo>
                      <a:pt x="680" y="328"/>
                    </a:lnTo>
                    <a:lnTo>
                      <a:pt x="712" y="280"/>
                    </a:lnTo>
                    <a:lnTo>
                      <a:pt x="752" y="88"/>
                    </a:lnTo>
                    <a:lnTo>
                      <a:pt x="240" y="0"/>
                    </a:lnTo>
                    <a:close/>
                  </a:path>
                </a:pathLst>
              </a:custGeom>
              <a:solidFill>
                <a:schemeClr val="tx1"/>
              </a:solidFill>
              <a:ln w="12700">
                <a:solidFill>
                  <a:schemeClr val="bg1"/>
                </a:solidFill>
                <a:round/>
                <a:headEnd/>
                <a:tailEnd/>
              </a:ln>
            </p:spPr>
            <p:txBody>
              <a:bodyPr wrap="none" lIns="0" tIns="0" rIns="0" bIns="0" anchor="ctr">
                <a:spAutoFit/>
              </a:bodyPr>
              <a:lstStyle/>
              <a:p>
                <a:endParaRPr lang="en-US"/>
              </a:p>
            </p:txBody>
          </p:sp>
          <p:sp>
            <p:nvSpPr>
              <p:cNvPr id="12346" name="Freeform 28"/>
              <p:cNvSpPr>
                <a:spLocks/>
              </p:cNvSpPr>
              <p:nvPr/>
            </p:nvSpPr>
            <p:spPr bwMode="auto">
              <a:xfrm>
                <a:off x="2608" y="1952"/>
                <a:ext cx="448" cy="192"/>
              </a:xfrm>
              <a:custGeom>
                <a:avLst/>
                <a:gdLst>
                  <a:gd name="T0" fmla="*/ 0 w 448"/>
                  <a:gd name="T1" fmla="*/ 8 h 192"/>
                  <a:gd name="T2" fmla="*/ 48 w 448"/>
                  <a:gd name="T3" fmla="*/ 136 h 192"/>
                  <a:gd name="T4" fmla="*/ 144 w 448"/>
                  <a:gd name="T5" fmla="*/ 136 h 192"/>
                  <a:gd name="T6" fmla="*/ 256 w 448"/>
                  <a:gd name="T7" fmla="*/ 152 h 192"/>
                  <a:gd name="T8" fmla="*/ 336 w 448"/>
                  <a:gd name="T9" fmla="*/ 192 h 192"/>
                  <a:gd name="T10" fmla="*/ 448 w 448"/>
                  <a:gd name="T11" fmla="*/ 120 h 192"/>
                  <a:gd name="T12" fmla="*/ 352 w 448"/>
                  <a:gd name="T13" fmla="*/ 48 h 192"/>
                  <a:gd name="T14" fmla="*/ 240 w 448"/>
                  <a:gd name="T15" fmla="*/ 24 h 192"/>
                  <a:gd name="T16" fmla="*/ 128 w 448"/>
                  <a:gd name="T17" fmla="*/ 0 h 192"/>
                  <a:gd name="T18" fmla="*/ 48 w 448"/>
                  <a:gd name="T19" fmla="*/ 0 h 192"/>
                  <a:gd name="T20" fmla="*/ 0 w 448"/>
                  <a:gd name="T21" fmla="*/ 8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8"/>
                  <a:gd name="T34" fmla="*/ 0 h 192"/>
                  <a:gd name="T35" fmla="*/ 448 w 448"/>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8" h="192">
                    <a:moveTo>
                      <a:pt x="0" y="8"/>
                    </a:moveTo>
                    <a:lnTo>
                      <a:pt x="48" y="136"/>
                    </a:lnTo>
                    <a:lnTo>
                      <a:pt x="144" y="136"/>
                    </a:lnTo>
                    <a:lnTo>
                      <a:pt x="256" y="152"/>
                    </a:lnTo>
                    <a:lnTo>
                      <a:pt x="336" y="192"/>
                    </a:lnTo>
                    <a:lnTo>
                      <a:pt x="448" y="120"/>
                    </a:lnTo>
                    <a:lnTo>
                      <a:pt x="352" y="48"/>
                    </a:lnTo>
                    <a:lnTo>
                      <a:pt x="240" y="24"/>
                    </a:lnTo>
                    <a:lnTo>
                      <a:pt x="128" y="0"/>
                    </a:lnTo>
                    <a:lnTo>
                      <a:pt x="48" y="0"/>
                    </a:lnTo>
                    <a:lnTo>
                      <a:pt x="0" y="8"/>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2347" name="Freeform 29"/>
              <p:cNvSpPr>
                <a:spLocks/>
              </p:cNvSpPr>
              <p:nvPr/>
            </p:nvSpPr>
            <p:spPr bwMode="auto">
              <a:xfrm>
                <a:off x="2464" y="2344"/>
                <a:ext cx="456" cy="304"/>
              </a:xfrm>
              <a:custGeom>
                <a:avLst/>
                <a:gdLst>
                  <a:gd name="T0" fmla="*/ 136 w 456"/>
                  <a:gd name="T1" fmla="*/ 0 h 304"/>
                  <a:gd name="T2" fmla="*/ 0 w 456"/>
                  <a:gd name="T3" fmla="*/ 184 h 304"/>
                  <a:gd name="T4" fmla="*/ 96 w 456"/>
                  <a:gd name="T5" fmla="*/ 256 h 304"/>
                  <a:gd name="T6" fmla="*/ 248 w 456"/>
                  <a:gd name="T7" fmla="*/ 296 h 304"/>
                  <a:gd name="T8" fmla="*/ 456 w 456"/>
                  <a:gd name="T9" fmla="*/ 304 h 304"/>
                  <a:gd name="T10" fmla="*/ 424 w 456"/>
                  <a:gd name="T11" fmla="*/ 56 h 304"/>
                  <a:gd name="T12" fmla="*/ 136 w 456"/>
                  <a:gd name="T13" fmla="*/ 0 h 304"/>
                  <a:gd name="T14" fmla="*/ 0 60000 65536"/>
                  <a:gd name="T15" fmla="*/ 0 60000 65536"/>
                  <a:gd name="T16" fmla="*/ 0 60000 65536"/>
                  <a:gd name="T17" fmla="*/ 0 60000 65536"/>
                  <a:gd name="T18" fmla="*/ 0 60000 65536"/>
                  <a:gd name="T19" fmla="*/ 0 60000 65536"/>
                  <a:gd name="T20" fmla="*/ 0 60000 65536"/>
                  <a:gd name="T21" fmla="*/ 0 w 456"/>
                  <a:gd name="T22" fmla="*/ 0 h 304"/>
                  <a:gd name="T23" fmla="*/ 456 w 456"/>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6" h="304">
                    <a:moveTo>
                      <a:pt x="136" y="0"/>
                    </a:moveTo>
                    <a:lnTo>
                      <a:pt x="0" y="184"/>
                    </a:lnTo>
                    <a:lnTo>
                      <a:pt x="96" y="256"/>
                    </a:lnTo>
                    <a:lnTo>
                      <a:pt x="248" y="296"/>
                    </a:lnTo>
                    <a:lnTo>
                      <a:pt x="456" y="304"/>
                    </a:lnTo>
                    <a:lnTo>
                      <a:pt x="424" y="56"/>
                    </a:lnTo>
                    <a:lnTo>
                      <a:pt x="136" y="0"/>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2348" name="Freeform 30"/>
              <p:cNvSpPr>
                <a:spLocks/>
              </p:cNvSpPr>
              <p:nvPr/>
            </p:nvSpPr>
            <p:spPr bwMode="auto">
              <a:xfrm>
                <a:off x="2904" y="2120"/>
                <a:ext cx="144" cy="368"/>
              </a:xfrm>
              <a:custGeom>
                <a:avLst/>
                <a:gdLst>
                  <a:gd name="T0" fmla="*/ 56 w 144"/>
                  <a:gd name="T1" fmla="*/ 72 h 368"/>
                  <a:gd name="T2" fmla="*/ 144 w 144"/>
                  <a:gd name="T3" fmla="*/ 0 h 368"/>
                  <a:gd name="T4" fmla="*/ 56 w 144"/>
                  <a:gd name="T5" fmla="*/ 368 h 368"/>
                  <a:gd name="T6" fmla="*/ 0 w 144"/>
                  <a:gd name="T7" fmla="*/ 280 h 368"/>
                  <a:gd name="T8" fmla="*/ 56 w 144"/>
                  <a:gd name="T9" fmla="*/ 72 h 368"/>
                  <a:gd name="T10" fmla="*/ 0 60000 65536"/>
                  <a:gd name="T11" fmla="*/ 0 60000 65536"/>
                  <a:gd name="T12" fmla="*/ 0 60000 65536"/>
                  <a:gd name="T13" fmla="*/ 0 60000 65536"/>
                  <a:gd name="T14" fmla="*/ 0 60000 65536"/>
                  <a:gd name="T15" fmla="*/ 0 w 144"/>
                  <a:gd name="T16" fmla="*/ 0 h 368"/>
                  <a:gd name="T17" fmla="*/ 144 w 144"/>
                  <a:gd name="T18" fmla="*/ 368 h 368"/>
                </a:gdLst>
                <a:ahLst/>
                <a:cxnLst>
                  <a:cxn ang="T10">
                    <a:pos x="T0" y="T1"/>
                  </a:cxn>
                  <a:cxn ang="T11">
                    <a:pos x="T2" y="T3"/>
                  </a:cxn>
                  <a:cxn ang="T12">
                    <a:pos x="T4" y="T5"/>
                  </a:cxn>
                  <a:cxn ang="T13">
                    <a:pos x="T6" y="T7"/>
                  </a:cxn>
                  <a:cxn ang="T14">
                    <a:pos x="T8" y="T9"/>
                  </a:cxn>
                </a:cxnLst>
                <a:rect l="T15" t="T16" r="T17" b="T18"/>
                <a:pathLst>
                  <a:path w="144" h="368">
                    <a:moveTo>
                      <a:pt x="56" y="72"/>
                    </a:moveTo>
                    <a:lnTo>
                      <a:pt x="144" y="0"/>
                    </a:lnTo>
                    <a:lnTo>
                      <a:pt x="56" y="368"/>
                    </a:lnTo>
                    <a:lnTo>
                      <a:pt x="0" y="280"/>
                    </a:lnTo>
                    <a:lnTo>
                      <a:pt x="56" y="72"/>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2349" name="Freeform 31"/>
              <p:cNvSpPr>
                <a:spLocks/>
              </p:cNvSpPr>
              <p:nvPr/>
            </p:nvSpPr>
            <p:spPr bwMode="auto">
              <a:xfrm>
                <a:off x="2504" y="2016"/>
                <a:ext cx="136" cy="376"/>
              </a:xfrm>
              <a:custGeom>
                <a:avLst/>
                <a:gdLst>
                  <a:gd name="T0" fmla="*/ 136 w 136"/>
                  <a:gd name="T1" fmla="*/ 104 h 376"/>
                  <a:gd name="T2" fmla="*/ 96 w 136"/>
                  <a:gd name="T3" fmla="*/ 312 h 376"/>
                  <a:gd name="T4" fmla="*/ 0 w 136"/>
                  <a:gd name="T5" fmla="*/ 376 h 376"/>
                  <a:gd name="T6" fmla="*/ 80 w 136"/>
                  <a:gd name="T7" fmla="*/ 0 h 376"/>
                  <a:gd name="T8" fmla="*/ 136 w 136"/>
                  <a:gd name="T9" fmla="*/ 104 h 376"/>
                  <a:gd name="T10" fmla="*/ 0 60000 65536"/>
                  <a:gd name="T11" fmla="*/ 0 60000 65536"/>
                  <a:gd name="T12" fmla="*/ 0 60000 65536"/>
                  <a:gd name="T13" fmla="*/ 0 60000 65536"/>
                  <a:gd name="T14" fmla="*/ 0 60000 65536"/>
                  <a:gd name="T15" fmla="*/ 0 w 136"/>
                  <a:gd name="T16" fmla="*/ 0 h 376"/>
                  <a:gd name="T17" fmla="*/ 136 w 136"/>
                  <a:gd name="T18" fmla="*/ 376 h 376"/>
                </a:gdLst>
                <a:ahLst/>
                <a:cxnLst>
                  <a:cxn ang="T10">
                    <a:pos x="T0" y="T1"/>
                  </a:cxn>
                  <a:cxn ang="T11">
                    <a:pos x="T2" y="T3"/>
                  </a:cxn>
                  <a:cxn ang="T12">
                    <a:pos x="T4" y="T5"/>
                  </a:cxn>
                  <a:cxn ang="T13">
                    <a:pos x="T6" y="T7"/>
                  </a:cxn>
                  <a:cxn ang="T14">
                    <a:pos x="T8" y="T9"/>
                  </a:cxn>
                </a:cxnLst>
                <a:rect l="T15" t="T16" r="T17" b="T18"/>
                <a:pathLst>
                  <a:path w="136" h="376">
                    <a:moveTo>
                      <a:pt x="136" y="104"/>
                    </a:moveTo>
                    <a:lnTo>
                      <a:pt x="96" y="312"/>
                    </a:lnTo>
                    <a:lnTo>
                      <a:pt x="0" y="376"/>
                    </a:lnTo>
                    <a:lnTo>
                      <a:pt x="80" y="0"/>
                    </a:lnTo>
                    <a:lnTo>
                      <a:pt x="136" y="104"/>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2350" name="Line 32"/>
              <p:cNvSpPr>
                <a:spLocks noChangeShapeType="1"/>
              </p:cNvSpPr>
              <p:nvPr/>
            </p:nvSpPr>
            <p:spPr bwMode="auto">
              <a:xfrm flipV="1">
                <a:off x="2608" y="1680"/>
                <a:ext cx="136" cy="27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2351" name="Line 33"/>
              <p:cNvSpPr>
                <a:spLocks noChangeShapeType="1"/>
              </p:cNvSpPr>
              <p:nvPr/>
            </p:nvSpPr>
            <p:spPr bwMode="auto">
              <a:xfrm flipH="1" flipV="1">
                <a:off x="3048" y="1736"/>
                <a:ext cx="8" cy="32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sp>
          <p:nvSpPr>
            <p:cNvPr id="12341" name="Freeform 34"/>
            <p:cNvSpPr>
              <a:spLocks/>
            </p:cNvSpPr>
            <p:nvPr/>
          </p:nvSpPr>
          <p:spPr bwMode="auto">
            <a:xfrm>
              <a:off x="2689" y="2097"/>
              <a:ext cx="62" cy="351"/>
            </a:xfrm>
            <a:custGeom>
              <a:avLst/>
              <a:gdLst>
                <a:gd name="T0" fmla="*/ 3 w 168"/>
                <a:gd name="T1" fmla="*/ 18 h 944"/>
                <a:gd name="T2" fmla="*/ 0 w 168"/>
                <a:gd name="T3" fmla="*/ 0 h 944"/>
                <a:gd name="T4" fmla="*/ 0 w 168"/>
                <a:gd name="T5" fmla="*/ 1 h 944"/>
                <a:gd name="T6" fmla="*/ 2 w 168"/>
                <a:gd name="T7" fmla="*/ 17 h 944"/>
                <a:gd name="T8" fmla="*/ 3 w 168"/>
                <a:gd name="T9" fmla="*/ 18 h 944"/>
                <a:gd name="T10" fmla="*/ 0 60000 65536"/>
                <a:gd name="T11" fmla="*/ 0 60000 65536"/>
                <a:gd name="T12" fmla="*/ 0 60000 65536"/>
                <a:gd name="T13" fmla="*/ 0 60000 65536"/>
                <a:gd name="T14" fmla="*/ 0 60000 65536"/>
                <a:gd name="T15" fmla="*/ 0 w 168"/>
                <a:gd name="T16" fmla="*/ 0 h 944"/>
                <a:gd name="T17" fmla="*/ 168 w 168"/>
                <a:gd name="T18" fmla="*/ 944 h 944"/>
              </a:gdLst>
              <a:ahLst/>
              <a:cxnLst>
                <a:cxn ang="T10">
                  <a:pos x="T0" y="T1"/>
                </a:cxn>
                <a:cxn ang="T11">
                  <a:pos x="T2" y="T3"/>
                </a:cxn>
                <a:cxn ang="T12">
                  <a:pos x="T4" y="T5"/>
                </a:cxn>
                <a:cxn ang="T13">
                  <a:pos x="T6" y="T7"/>
                </a:cxn>
                <a:cxn ang="T14">
                  <a:pos x="T8" y="T9"/>
                </a:cxn>
              </a:cxnLst>
              <a:rect l="T15" t="T16" r="T17" b="T18"/>
              <a:pathLst>
                <a:path w="168" h="944">
                  <a:moveTo>
                    <a:pt x="168" y="944"/>
                  </a:moveTo>
                  <a:lnTo>
                    <a:pt x="24" y="0"/>
                  </a:lnTo>
                  <a:lnTo>
                    <a:pt x="0" y="48"/>
                  </a:lnTo>
                  <a:lnTo>
                    <a:pt x="128" y="920"/>
                  </a:lnTo>
                  <a:lnTo>
                    <a:pt x="168" y="944"/>
                  </a:lnTo>
                  <a:close/>
                </a:path>
              </a:pathLst>
            </a:custGeom>
            <a:solidFill>
              <a:srgbClr val="B2B2B2"/>
            </a:solidFill>
            <a:ln w="12700">
              <a:solidFill>
                <a:schemeClr val="bg1"/>
              </a:solidFill>
              <a:round/>
              <a:headEnd/>
              <a:tailEnd/>
            </a:ln>
          </p:spPr>
          <p:txBody>
            <a:bodyPr lIns="0" tIns="0" rIns="0" bIns="0" anchor="ctr">
              <a:spAutoFit/>
            </a:bodyPr>
            <a:lstStyle/>
            <a:p>
              <a:endParaRPr lang="en-US"/>
            </a:p>
          </p:txBody>
        </p:sp>
        <p:sp>
          <p:nvSpPr>
            <p:cNvPr id="12342" name="Freeform 35"/>
            <p:cNvSpPr>
              <a:spLocks/>
            </p:cNvSpPr>
            <p:nvPr/>
          </p:nvSpPr>
          <p:spPr bwMode="auto">
            <a:xfrm>
              <a:off x="2382" y="1853"/>
              <a:ext cx="354" cy="78"/>
            </a:xfrm>
            <a:custGeom>
              <a:avLst/>
              <a:gdLst>
                <a:gd name="T0" fmla="*/ 0 w 952"/>
                <a:gd name="T1" fmla="*/ 1 h 208"/>
                <a:gd name="T2" fmla="*/ 1 w 952"/>
                <a:gd name="T3" fmla="*/ 0 h 208"/>
                <a:gd name="T4" fmla="*/ 18 w 952"/>
                <a:gd name="T5" fmla="*/ 3 h 208"/>
                <a:gd name="T6" fmla="*/ 18 w 952"/>
                <a:gd name="T7" fmla="*/ 4 h 208"/>
                <a:gd name="T8" fmla="*/ 0 w 952"/>
                <a:gd name="T9" fmla="*/ 1 h 208"/>
                <a:gd name="T10" fmla="*/ 0 60000 65536"/>
                <a:gd name="T11" fmla="*/ 0 60000 65536"/>
                <a:gd name="T12" fmla="*/ 0 60000 65536"/>
                <a:gd name="T13" fmla="*/ 0 60000 65536"/>
                <a:gd name="T14" fmla="*/ 0 60000 65536"/>
                <a:gd name="T15" fmla="*/ 0 w 952"/>
                <a:gd name="T16" fmla="*/ 0 h 208"/>
                <a:gd name="T17" fmla="*/ 952 w 952"/>
                <a:gd name="T18" fmla="*/ 208 h 208"/>
              </a:gdLst>
              <a:ahLst/>
              <a:cxnLst>
                <a:cxn ang="T10">
                  <a:pos x="T0" y="T1"/>
                </a:cxn>
                <a:cxn ang="T11">
                  <a:pos x="T2" y="T3"/>
                </a:cxn>
                <a:cxn ang="T12">
                  <a:pos x="T4" y="T5"/>
                </a:cxn>
                <a:cxn ang="T13">
                  <a:pos x="T6" y="T7"/>
                </a:cxn>
                <a:cxn ang="T14">
                  <a:pos x="T8" y="T9"/>
                </a:cxn>
              </a:cxnLst>
              <a:rect l="T15" t="T16" r="T17" b="T18"/>
              <a:pathLst>
                <a:path w="952" h="208">
                  <a:moveTo>
                    <a:pt x="0" y="40"/>
                  </a:moveTo>
                  <a:lnTo>
                    <a:pt x="88" y="0"/>
                  </a:lnTo>
                  <a:lnTo>
                    <a:pt x="936" y="160"/>
                  </a:lnTo>
                  <a:lnTo>
                    <a:pt x="952" y="208"/>
                  </a:lnTo>
                  <a:lnTo>
                    <a:pt x="0" y="4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12343" name="Rectangle 36"/>
            <p:cNvSpPr>
              <a:spLocks noChangeArrowheads="1"/>
            </p:cNvSpPr>
            <p:nvPr/>
          </p:nvSpPr>
          <p:spPr bwMode="auto">
            <a:xfrm>
              <a:off x="2124" y="2018"/>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12344" name="Rectangle 37"/>
            <p:cNvSpPr>
              <a:spLocks noChangeArrowheads="1"/>
            </p:cNvSpPr>
            <p:nvPr/>
          </p:nvSpPr>
          <p:spPr bwMode="auto">
            <a:xfrm>
              <a:off x="2124" y="2426"/>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grpSp>
      <p:grpSp>
        <p:nvGrpSpPr>
          <p:cNvPr id="12294" name="Group 38"/>
          <p:cNvGrpSpPr>
            <a:grpSpLocks/>
          </p:cNvGrpSpPr>
          <p:nvPr/>
        </p:nvGrpSpPr>
        <p:grpSpPr bwMode="auto">
          <a:xfrm>
            <a:off x="4146550" y="812800"/>
            <a:ext cx="760413" cy="857250"/>
            <a:chOff x="2324" y="435"/>
            <a:chExt cx="933" cy="1052"/>
          </a:xfrm>
        </p:grpSpPr>
        <p:sp>
          <p:nvSpPr>
            <p:cNvPr id="12317" name="AutoShape 39"/>
            <p:cNvSpPr>
              <a:spLocks noChangeArrowheads="1"/>
            </p:cNvSpPr>
            <p:nvPr/>
          </p:nvSpPr>
          <p:spPr bwMode="auto">
            <a:xfrm rot="-5400000">
              <a:off x="2265" y="494"/>
              <a:ext cx="1052" cy="933"/>
            </a:xfrm>
            <a:prstGeom prst="foldedCorner">
              <a:avLst>
                <a:gd name="adj" fmla="val 20287"/>
              </a:avLst>
            </a:prstGeom>
            <a:solidFill>
              <a:srgbClr val="FFFFCC"/>
            </a:solidFill>
            <a:ln w="12700">
              <a:solidFill>
                <a:schemeClr val="bg1"/>
              </a:solidFill>
              <a:round/>
              <a:headEnd/>
              <a:tailEnd/>
            </a:ln>
          </p:spPr>
          <p:txBody>
            <a:bodyPr lIns="0" tIns="0" rIns="0" bIns="0" anchor="ctr">
              <a:spAutoFit/>
            </a:bodyPr>
            <a:lstStyle/>
            <a:p>
              <a:endParaRPr lang="en-US"/>
            </a:p>
          </p:txBody>
        </p:sp>
        <p:sp>
          <p:nvSpPr>
            <p:cNvPr id="12318" name="Freeform 40"/>
            <p:cNvSpPr>
              <a:spLocks/>
            </p:cNvSpPr>
            <p:nvPr/>
          </p:nvSpPr>
          <p:spPr bwMode="auto">
            <a:xfrm>
              <a:off x="2442" y="487"/>
              <a:ext cx="229" cy="294"/>
            </a:xfrm>
            <a:custGeom>
              <a:avLst/>
              <a:gdLst>
                <a:gd name="T0" fmla="*/ 1 w 1052"/>
                <a:gd name="T1" fmla="*/ 3 h 1352"/>
                <a:gd name="T2" fmla="*/ 1 w 1052"/>
                <a:gd name="T3" fmla="*/ 3 h 1352"/>
                <a:gd name="T4" fmla="*/ 0 w 1052"/>
                <a:gd name="T5" fmla="*/ 2 h 1352"/>
                <a:gd name="T6" fmla="*/ 0 w 1052"/>
                <a:gd name="T7" fmla="*/ 1 h 1352"/>
                <a:gd name="T8" fmla="*/ 0 w 1052"/>
                <a:gd name="T9" fmla="*/ 1 h 1352"/>
                <a:gd name="T10" fmla="*/ 0 w 1052"/>
                <a:gd name="T11" fmla="*/ 0 h 1352"/>
                <a:gd name="T12" fmla="*/ 0 w 1052"/>
                <a:gd name="T13" fmla="*/ 0 h 1352"/>
                <a:gd name="T14" fmla="*/ 1 w 1052"/>
                <a:gd name="T15" fmla="*/ 0 h 1352"/>
                <a:gd name="T16" fmla="*/ 1 w 1052"/>
                <a:gd name="T17" fmla="*/ 0 h 1352"/>
                <a:gd name="T18" fmla="*/ 1 w 1052"/>
                <a:gd name="T19" fmla="*/ 0 h 1352"/>
                <a:gd name="T20" fmla="*/ 2 w 1052"/>
                <a:gd name="T21" fmla="*/ 0 h 1352"/>
                <a:gd name="T22" fmla="*/ 2 w 1052"/>
                <a:gd name="T23" fmla="*/ 0 h 1352"/>
                <a:gd name="T24" fmla="*/ 2 w 1052"/>
                <a:gd name="T25" fmla="*/ 0 h 1352"/>
                <a:gd name="T26" fmla="*/ 2 w 1052"/>
                <a:gd name="T27" fmla="*/ 1 h 1352"/>
                <a:gd name="T28" fmla="*/ 2 w 1052"/>
                <a:gd name="T29" fmla="*/ 2 h 1352"/>
                <a:gd name="T30" fmla="*/ 2 w 1052"/>
                <a:gd name="T31" fmla="*/ 2 h 1352"/>
                <a:gd name="T32" fmla="*/ 2 w 1052"/>
                <a:gd name="T33" fmla="*/ 3 h 1352"/>
                <a:gd name="T34" fmla="*/ 1 w 1052"/>
                <a:gd name="T35" fmla="*/ 3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sp>
          <p:nvSpPr>
            <p:cNvPr id="12319" name="Freeform 41"/>
            <p:cNvSpPr>
              <a:spLocks/>
            </p:cNvSpPr>
            <p:nvPr/>
          </p:nvSpPr>
          <p:spPr bwMode="auto">
            <a:xfrm>
              <a:off x="2442" y="818"/>
              <a:ext cx="229" cy="294"/>
            </a:xfrm>
            <a:custGeom>
              <a:avLst/>
              <a:gdLst>
                <a:gd name="T0" fmla="*/ 1 w 1052"/>
                <a:gd name="T1" fmla="*/ 3 h 1352"/>
                <a:gd name="T2" fmla="*/ 1 w 1052"/>
                <a:gd name="T3" fmla="*/ 3 h 1352"/>
                <a:gd name="T4" fmla="*/ 0 w 1052"/>
                <a:gd name="T5" fmla="*/ 2 h 1352"/>
                <a:gd name="T6" fmla="*/ 0 w 1052"/>
                <a:gd name="T7" fmla="*/ 1 h 1352"/>
                <a:gd name="T8" fmla="*/ 0 w 1052"/>
                <a:gd name="T9" fmla="*/ 1 h 1352"/>
                <a:gd name="T10" fmla="*/ 0 w 1052"/>
                <a:gd name="T11" fmla="*/ 0 h 1352"/>
                <a:gd name="T12" fmla="*/ 0 w 1052"/>
                <a:gd name="T13" fmla="*/ 0 h 1352"/>
                <a:gd name="T14" fmla="*/ 1 w 1052"/>
                <a:gd name="T15" fmla="*/ 0 h 1352"/>
                <a:gd name="T16" fmla="*/ 1 w 1052"/>
                <a:gd name="T17" fmla="*/ 0 h 1352"/>
                <a:gd name="T18" fmla="*/ 1 w 1052"/>
                <a:gd name="T19" fmla="*/ 0 h 1352"/>
                <a:gd name="T20" fmla="*/ 2 w 1052"/>
                <a:gd name="T21" fmla="*/ 0 h 1352"/>
                <a:gd name="T22" fmla="*/ 2 w 1052"/>
                <a:gd name="T23" fmla="*/ 0 h 1352"/>
                <a:gd name="T24" fmla="*/ 2 w 1052"/>
                <a:gd name="T25" fmla="*/ 0 h 1352"/>
                <a:gd name="T26" fmla="*/ 2 w 1052"/>
                <a:gd name="T27" fmla="*/ 1 h 1352"/>
                <a:gd name="T28" fmla="*/ 2 w 1052"/>
                <a:gd name="T29" fmla="*/ 2 h 1352"/>
                <a:gd name="T30" fmla="*/ 2 w 1052"/>
                <a:gd name="T31" fmla="*/ 2 h 1352"/>
                <a:gd name="T32" fmla="*/ 2 w 1052"/>
                <a:gd name="T33" fmla="*/ 3 h 1352"/>
                <a:gd name="T34" fmla="*/ 1 w 1052"/>
                <a:gd name="T35" fmla="*/ 3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sp>
          <p:nvSpPr>
            <p:cNvPr id="12320" name="Freeform 42"/>
            <p:cNvSpPr>
              <a:spLocks/>
            </p:cNvSpPr>
            <p:nvPr/>
          </p:nvSpPr>
          <p:spPr bwMode="auto">
            <a:xfrm>
              <a:off x="2442" y="1150"/>
              <a:ext cx="229" cy="294"/>
            </a:xfrm>
            <a:custGeom>
              <a:avLst/>
              <a:gdLst>
                <a:gd name="T0" fmla="*/ 1 w 1052"/>
                <a:gd name="T1" fmla="*/ 3 h 1352"/>
                <a:gd name="T2" fmla="*/ 1 w 1052"/>
                <a:gd name="T3" fmla="*/ 3 h 1352"/>
                <a:gd name="T4" fmla="*/ 0 w 1052"/>
                <a:gd name="T5" fmla="*/ 2 h 1352"/>
                <a:gd name="T6" fmla="*/ 0 w 1052"/>
                <a:gd name="T7" fmla="*/ 1 h 1352"/>
                <a:gd name="T8" fmla="*/ 0 w 1052"/>
                <a:gd name="T9" fmla="*/ 1 h 1352"/>
                <a:gd name="T10" fmla="*/ 0 w 1052"/>
                <a:gd name="T11" fmla="*/ 0 h 1352"/>
                <a:gd name="T12" fmla="*/ 0 w 1052"/>
                <a:gd name="T13" fmla="*/ 0 h 1352"/>
                <a:gd name="T14" fmla="*/ 1 w 1052"/>
                <a:gd name="T15" fmla="*/ 0 h 1352"/>
                <a:gd name="T16" fmla="*/ 1 w 1052"/>
                <a:gd name="T17" fmla="*/ 0 h 1352"/>
                <a:gd name="T18" fmla="*/ 1 w 1052"/>
                <a:gd name="T19" fmla="*/ 0 h 1352"/>
                <a:gd name="T20" fmla="*/ 2 w 1052"/>
                <a:gd name="T21" fmla="*/ 0 h 1352"/>
                <a:gd name="T22" fmla="*/ 2 w 1052"/>
                <a:gd name="T23" fmla="*/ 0 h 1352"/>
                <a:gd name="T24" fmla="*/ 2 w 1052"/>
                <a:gd name="T25" fmla="*/ 0 h 1352"/>
                <a:gd name="T26" fmla="*/ 2 w 1052"/>
                <a:gd name="T27" fmla="*/ 1 h 1352"/>
                <a:gd name="T28" fmla="*/ 2 w 1052"/>
                <a:gd name="T29" fmla="*/ 2 h 1352"/>
                <a:gd name="T30" fmla="*/ 2 w 1052"/>
                <a:gd name="T31" fmla="*/ 2 h 1352"/>
                <a:gd name="T32" fmla="*/ 2 w 1052"/>
                <a:gd name="T33" fmla="*/ 3 h 1352"/>
                <a:gd name="T34" fmla="*/ 1 w 1052"/>
                <a:gd name="T35" fmla="*/ 3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grpSp>
          <p:nvGrpSpPr>
            <p:cNvPr id="12321" name="Group 43"/>
            <p:cNvGrpSpPr>
              <a:grpSpLocks/>
            </p:cNvGrpSpPr>
            <p:nvPr/>
          </p:nvGrpSpPr>
          <p:grpSpPr bwMode="auto">
            <a:xfrm>
              <a:off x="2889" y="957"/>
              <a:ext cx="348" cy="510"/>
              <a:chOff x="2784" y="3210"/>
              <a:chExt cx="523" cy="772"/>
            </a:xfrm>
          </p:grpSpPr>
          <p:sp>
            <p:nvSpPr>
              <p:cNvPr id="12322" name="AutoShape 44"/>
              <p:cNvSpPr>
                <a:spLocks noChangeArrowheads="1"/>
              </p:cNvSpPr>
              <p:nvPr/>
            </p:nvSpPr>
            <p:spPr bwMode="auto">
              <a:xfrm rot="16736225" flipH="1">
                <a:off x="2714" y="3670"/>
                <a:ext cx="487" cy="138"/>
              </a:xfrm>
              <a:prstGeom prst="parallelogram">
                <a:avLst>
                  <a:gd name="adj" fmla="val 88225"/>
                </a:avLst>
              </a:prstGeom>
              <a:solidFill>
                <a:srgbClr val="00CC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spAutoFit/>
              </a:bodyPr>
              <a:lstStyle/>
              <a:p>
                <a:endParaRPr lang="en-US"/>
              </a:p>
            </p:txBody>
          </p:sp>
          <p:sp>
            <p:nvSpPr>
              <p:cNvPr id="12323" name="AutoShape 45"/>
              <p:cNvSpPr>
                <a:spLocks noChangeArrowheads="1"/>
              </p:cNvSpPr>
              <p:nvPr/>
            </p:nvSpPr>
            <p:spPr bwMode="auto">
              <a:xfrm rot="4863775">
                <a:off x="2853" y="3662"/>
                <a:ext cx="501" cy="128"/>
              </a:xfrm>
              <a:prstGeom prst="parallelogram">
                <a:avLst>
                  <a:gd name="adj" fmla="val 97852"/>
                </a:avLst>
              </a:prstGeom>
              <a:solidFill>
                <a:srgbClr val="00CC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spAutoFit/>
              </a:bodyPr>
              <a:lstStyle/>
              <a:p>
                <a:endParaRPr lang="en-US"/>
              </a:p>
            </p:txBody>
          </p:sp>
          <p:sp>
            <p:nvSpPr>
              <p:cNvPr id="12324" name="AutoShape 46"/>
              <p:cNvSpPr>
                <a:spLocks noChangeArrowheads="1"/>
              </p:cNvSpPr>
              <p:nvPr/>
            </p:nvSpPr>
            <p:spPr bwMode="auto">
              <a:xfrm>
                <a:off x="2784" y="3210"/>
                <a:ext cx="523" cy="523"/>
              </a:xfrm>
              <a:prstGeom prst="star16">
                <a:avLst>
                  <a:gd name="adj" fmla="val 37500"/>
                </a:avLst>
              </a:prstGeom>
              <a:solidFill>
                <a:srgbClr val="FF00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wrap="none" lIns="0" tIns="0" rIns="0" bIns="0" anchor="ctr">
                <a:spAutoFit/>
              </a:bodyPr>
              <a:lstStyle/>
              <a:p>
                <a:endParaRPr lang="en-US"/>
              </a:p>
            </p:txBody>
          </p:sp>
          <p:sp>
            <p:nvSpPr>
              <p:cNvPr id="12325" name="Oval 47"/>
              <p:cNvSpPr>
                <a:spLocks noChangeArrowheads="1"/>
              </p:cNvSpPr>
              <p:nvPr/>
            </p:nvSpPr>
            <p:spPr bwMode="auto">
              <a:xfrm>
                <a:off x="2880" y="3307"/>
                <a:ext cx="320" cy="320"/>
              </a:xfrm>
              <a:prstGeom prst="ellipse">
                <a:avLst/>
              </a:prstGeom>
              <a:solidFill>
                <a:srgbClr val="FFFF00"/>
              </a:solidFill>
              <a:ln>
                <a:noFill/>
              </a:ln>
              <a:extLs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endParaRPr lang="en-US"/>
              </a:p>
            </p:txBody>
          </p:sp>
        </p:grpSp>
      </p:grpSp>
      <p:grpSp>
        <p:nvGrpSpPr>
          <p:cNvPr id="12295" name="Group 48"/>
          <p:cNvGrpSpPr>
            <a:grpSpLocks/>
          </p:cNvGrpSpPr>
          <p:nvPr/>
        </p:nvGrpSpPr>
        <p:grpSpPr bwMode="auto">
          <a:xfrm>
            <a:off x="346123" y="3807029"/>
            <a:ext cx="651326" cy="651327"/>
            <a:chOff x="1350" y="686"/>
            <a:chExt cx="1132" cy="1132"/>
          </a:xfrm>
        </p:grpSpPr>
        <p:sp>
          <p:nvSpPr>
            <p:cNvPr id="12315" name="AutoShape 49"/>
            <p:cNvSpPr>
              <a:spLocks noChangeArrowheads="1"/>
            </p:cNvSpPr>
            <p:nvPr/>
          </p:nvSpPr>
          <p:spPr bwMode="auto">
            <a:xfrm>
              <a:off x="1350" y="686"/>
              <a:ext cx="1132" cy="1132"/>
            </a:xfrm>
            <a:prstGeom prst="smileyFace">
              <a:avLst>
                <a:gd name="adj" fmla="val -4653"/>
              </a:avLst>
            </a:prstGeom>
            <a:solidFill>
              <a:srgbClr val="FFCC99"/>
            </a:solidFill>
            <a:ln w="12700">
              <a:solidFill>
                <a:srgbClr val="000000"/>
              </a:solidFill>
              <a:round/>
              <a:headEnd/>
              <a:tailEnd/>
            </a:ln>
          </p:spPr>
          <p:txBody>
            <a:bodyPr wrap="none" anchor="ctr"/>
            <a:lstStyle/>
            <a:p>
              <a:endParaRPr lang="en-US"/>
            </a:p>
          </p:txBody>
        </p:sp>
        <p:pic>
          <p:nvPicPr>
            <p:cNvPr id="12316" name="Picture 50" descr="j015193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3" y="783"/>
              <a:ext cx="38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296" name="Text Box 51"/>
          <p:cNvSpPr txBox="1">
            <a:spLocks noChangeArrowheads="1"/>
          </p:cNvSpPr>
          <p:nvPr/>
        </p:nvSpPr>
        <p:spPr bwMode="auto">
          <a:xfrm>
            <a:off x="247650" y="3549650"/>
            <a:ext cx="9588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eaLnBrk="1" hangingPunct="1"/>
            <a:r>
              <a:rPr lang="en-US" sz="1800" b="1"/>
              <a:t>contact</a:t>
            </a:r>
          </a:p>
        </p:txBody>
      </p:sp>
      <p:sp>
        <p:nvSpPr>
          <p:cNvPr id="12297" name="Text Box 52"/>
          <p:cNvSpPr txBox="1">
            <a:spLocks noChangeArrowheads="1"/>
          </p:cNvSpPr>
          <p:nvPr/>
        </p:nvSpPr>
        <p:spPr bwMode="auto">
          <a:xfrm>
            <a:off x="2522538" y="2341563"/>
            <a:ext cx="1171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algn="r" eaLnBrk="1" hangingPunct="1"/>
            <a:r>
              <a:rPr lang="en-US" sz="2000" b="1" dirty="0"/>
              <a:t>claim</a:t>
            </a:r>
          </a:p>
        </p:txBody>
      </p:sp>
      <p:grpSp>
        <p:nvGrpSpPr>
          <p:cNvPr id="12298" name="Group 53"/>
          <p:cNvGrpSpPr>
            <a:grpSpLocks/>
          </p:cNvGrpSpPr>
          <p:nvPr/>
        </p:nvGrpSpPr>
        <p:grpSpPr bwMode="auto">
          <a:xfrm>
            <a:off x="333569" y="4346247"/>
            <a:ext cx="805498" cy="730318"/>
            <a:chOff x="2780" y="1585"/>
            <a:chExt cx="668" cy="605"/>
          </a:xfrm>
        </p:grpSpPr>
        <p:sp>
          <p:nvSpPr>
            <p:cNvPr id="12311" name="AutoShape 54"/>
            <p:cNvSpPr>
              <a:spLocks noChangeArrowheads="1"/>
            </p:cNvSpPr>
            <p:nvPr/>
          </p:nvSpPr>
          <p:spPr bwMode="auto">
            <a:xfrm>
              <a:off x="2780" y="1585"/>
              <a:ext cx="558" cy="558"/>
            </a:xfrm>
            <a:prstGeom prst="smileyFace">
              <a:avLst>
                <a:gd name="adj" fmla="val 602"/>
              </a:avLst>
            </a:prstGeom>
            <a:solidFill>
              <a:srgbClr val="FFCC99"/>
            </a:solidFill>
            <a:ln w="12700">
              <a:solidFill>
                <a:srgbClr val="000000"/>
              </a:solidFill>
              <a:round/>
              <a:headEnd/>
              <a:tailEnd/>
            </a:ln>
          </p:spPr>
          <p:txBody>
            <a:bodyPr wrap="none" anchor="ctr"/>
            <a:lstStyle/>
            <a:p>
              <a:endParaRPr lang="en-US"/>
            </a:p>
          </p:txBody>
        </p:sp>
        <p:grpSp>
          <p:nvGrpSpPr>
            <p:cNvPr id="12312" name="Group 55"/>
            <p:cNvGrpSpPr>
              <a:grpSpLocks/>
            </p:cNvGrpSpPr>
            <p:nvPr/>
          </p:nvGrpSpPr>
          <p:grpSpPr bwMode="auto">
            <a:xfrm flipH="1">
              <a:off x="3089" y="1738"/>
              <a:ext cx="359" cy="452"/>
              <a:chOff x="4325" y="1984"/>
              <a:chExt cx="359" cy="452"/>
            </a:xfrm>
          </p:grpSpPr>
          <p:sp>
            <p:nvSpPr>
              <p:cNvPr id="12313" name="Freeform 56"/>
              <p:cNvSpPr>
                <a:spLocks/>
              </p:cNvSpPr>
              <p:nvPr/>
            </p:nvSpPr>
            <p:spPr bwMode="auto">
              <a:xfrm>
                <a:off x="4325" y="1984"/>
                <a:ext cx="359" cy="452"/>
              </a:xfrm>
              <a:custGeom>
                <a:avLst/>
                <a:gdLst>
                  <a:gd name="T0" fmla="*/ 36 w 717"/>
                  <a:gd name="T1" fmla="*/ 37 h 906"/>
                  <a:gd name="T2" fmla="*/ 31 w 717"/>
                  <a:gd name="T3" fmla="*/ 41 h 906"/>
                  <a:gd name="T4" fmla="*/ 19 w 717"/>
                  <a:gd name="T5" fmla="*/ 25 h 906"/>
                  <a:gd name="T6" fmla="*/ 23 w 717"/>
                  <a:gd name="T7" fmla="*/ 22 h 906"/>
                  <a:gd name="T8" fmla="*/ 12 w 717"/>
                  <a:gd name="T9" fmla="*/ 8 h 906"/>
                  <a:gd name="T10" fmla="*/ 10 w 717"/>
                  <a:gd name="T11" fmla="*/ 10 h 906"/>
                  <a:gd name="T12" fmla="*/ 3 w 717"/>
                  <a:gd name="T13" fmla="*/ 0 h 906"/>
                  <a:gd name="T14" fmla="*/ 2 w 717"/>
                  <a:gd name="T15" fmla="*/ 0 h 906"/>
                  <a:gd name="T16" fmla="*/ 2 w 717"/>
                  <a:gd name="T17" fmla="*/ 0 h 906"/>
                  <a:gd name="T18" fmla="*/ 1 w 717"/>
                  <a:gd name="T19" fmla="*/ 0 h 906"/>
                  <a:gd name="T20" fmla="*/ 1 w 717"/>
                  <a:gd name="T21" fmla="*/ 0 h 906"/>
                  <a:gd name="T22" fmla="*/ 1 w 717"/>
                  <a:gd name="T23" fmla="*/ 0 h 906"/>
                  <a:gd name="T24" fmla="*/ 0 w 717"/>
                  <a:gd name="T25" fmla="*/ 0 h 906"/>
                  <a:gd name="T26" fmla="*/ 0 w 717"/>
                  <a:gd name="T27" fmla="*/ 1 h 906"/>
                  <a:gd name="T28" fmla="*/ 1 w 717"/>
                  <a:gd name="T29" fmla="*/ 1 h 906"/>
                  <a:gd name="T30" fmla="*/ 8 w 717"/>
                  <a:gd name="T31" fmla="*/ 11 h 906"/>
                  <a:gd name="T32" fmla="*/ 5 w 717"/>
                  <a:gd name="T33" fmla="*/ 13 h 906"/>
                  <a:gd name="T34" fmla="*/ 5 w 717"/>
                  <a:gd name="T35" fmla="*/ 14 h 906"/>
                  <a:gd name="T36" fmla="*/ 5 w 717"/>
                  <a:gd name="T37" fmla="*/ 14 h 906"/>
                  <a:gd name="T38" fmla="*/ 5 w 717"/>
                  <a:gd name="T39" fmla="*/ 15 h 906"/>
                  <a:gd name="T40" fmla="*/ 5 w 717"/>
                  <a:gd name="T41" fmla="*/ 16 h 906"/>
                  <a:gd name="T42" fmla="*/ 5 w 717"/>
                  <a:gd name="T43" fmla="*/ 18 h 906"/>
                  <a:gd name="T44" fmla="*/ 6 w 717"/>
                  <a:gd name="T45" fmla="*/ 20 h 906"/>
                  <a:gd name="T46" fmla="*/ 6 w 717"/>
                  <a:gd name="T47" fmla="*/ 23 h 906"/>
                  <a:gd name="T48" fmla="*/ 7 w 717"/>
                  <a:gd name="T49" fmla="*/ 26 h 906"/>
                  <a:gd name="T50" fmla="*/ 9 w 717"/>
                  <a:gd name="T51" fmla="*/ 29 h 906"/>
                  <a:gd name="T52" fmla="*/ 10 w 717"/>
                  <a:gd name="T53" fmla="*/ 32 h 906"/>
                  <a:gd name="T54" fmla="*/ 12 w 717"/>
                  <a:gd name="T55" fmla="*/ 35 h 906"/>
                  <a:gd name="T56" fmla="*/ 15 w 717"/>
                  <a:gd name="T57" fmla="*/ 39 h 906"/>
                  <a:gd name="T58" fmla="*/ 18 w 717"/>
                  <a:gd name="T59" fmla="*/ 42 h 906"/>
                  <a:gd name="T60" fmla="*/ 22 w 717"/>
                  <a:gd name="T61" fmla="*/ 46 h 906"/>
                  <a:gd name="T62" fmla="*/ 26 w 717"/>
                  <a:gd name="T63" fmla="*/ 49 h 906"/>
                  <a:gd name="T64" fmla="*/ 31 w 717"/>
                  <a:gd name="T65" fmla="*/ 53 h 906"/>
                  <a:gd name="T66" fmla="*/ 36 w 717"/>
                  <a:gd name="T67" fmla="*/ 56 h 906"/>
                  <a:gd name="T68" fmla="*/ 37 w 717"/>
                  <a:gd name="T69" fmla="*/ 56 h 906"/>
                  <a:gd name="T70" fmla="*/ 45 w 717"/>
                  <a:gd name="T71" fmla="*/ 50 h 906"/>
                  <a:gd name="T72" fmla="*/ 36 w 717"/>
                  <a:gd name="T73" fmla="*/ 37 h 90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17"/>
                  <a:gd name="T112" fmla="*/ 0 h 906"/>
                  <a:gd name="T113" fmla="*/ 717 w 717"/>
                  <a:gd name="T114" fmla="*/ 906 h 90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17" h="906">
                    <a:moveTo>
                      <a:pt x="568" y="604"/>
                    </a:moveTo>
                    <a:lnTo>
                      <a:pt x="488" y="663"/>
                    </a:lnTo>
                    <a:lnTo>
                      <a:pt x="302" y="411"/>
                    </a:lnTo>
                    <a:lnTo>
                      <a:pt x="362" y="367"/>
                    </a:lnTo>
                    <a:lnTo>
                      <a:pt x="189" y="133"/>
                    </a:lnTo>
                    <a:lnTo>
                      <a:pt x="148" y="164"/>
                    </a:lnTo>
                    <a:lnTo>
                      <a:pt x="33" y="7"/>
                    </a:lnTo>
                    <a:lnTo>
                      <a:pt x="27" y="3"/>
                    </a:lnTo>
                    <a:lnTo>
                      <a:pt x="21" y="0"/>
                    </a:lnTo>
                    <a:lnTo>
                      <a:pt x="14" y="0"/>
                    </a:lnTo>
                    <a:lnTo>
                      <a:pt x="7" y="4"/>
                    </a:lnTo>
                    <a:lnTo>
                      <a:pt x="3" y="10"/>
                    </a:lnTo>
                    <a:lnTo>
                      <a:pt x="0" y="15"/>
                    </a:lnTo>
                    <a:lnTo>
                      <a:pt x="0" y="22"/>
                    </a:lnTo>
                    <a:lnTo>
                      <a:pt x="4" y="29"/>
                    </a:lnTo>
                    <a:lnTo>
                      <a:pt x="119" y="185"/>
                    </a:lnTo>
                    <a:lnTo>
                      <a:pt x="71" y="220"/>
                    </a:lnTo>
                    <a:lnTo>
                      <a:pt x="71" y="229"/>
                    </a:lnTo>
                    <a:lnTo>
                      <a:pt x="71" y="234"/>
                    </a:lnTo>
                    <a:lnTo>
                      <a:pt x="72" y="248"/>
                    </a:lnTo>
                    <a:lnTo>
                      <a:pt x="74" y="270"/>
                    </a:lnTo>
                    <a:lnTo>
                      <a:pt x="79" y="299"/>
                    </a:lnTo>
                    <a:lnTo>
                      <a:pt x="86" y="335"/>
                    </a:lnTo>
                    <a:lnTo>
                      <a:pt x="96" y="375"/>
                    </a:lnTo>
                    <a:lnTo>
                      <a:pt x="112" y="420"/>
                    </a:lnTo>
                    <a:lnTo>
                      <a:pt x="133" y="468"/>
                    </a:lnTo>
                    <a:lnTo>
                      <a:pt x="158" y="520"/>
                    </a:lnTo>
                    <a:lnTo>
                      <a:pt x="192" y="575"/>
                    </a:lnTo>
                    <a:lnTo>
                      <a:pt x="232" y="631"/>
                    </a:lnTo>
                    <a:lnTo>
                      <a:pt x="280" y="687"/>
                    </a:lnTo>
                    <a:lnTo>
                      <a:pt x="338" y="742"/>
                    </a:lnTo>
                    <a:lnTo>
                      <a:pt x="405" y="798"/>
                    </a:lnTo>
                    <a:lnTo>
                      <a:pt x="482" y="851"/>
                    </a:lnTo>
                    <a:lnTo>
                      <a:pt x="571" y="901"/>
                    </a:lnTo>
                    <a:lnTo>
                      <a:pt x="580" y="906"/>
                    </a:lnTo>
                    <a:lnTo>
                      <a:pt x="717" y="806"/>
                    </a:lnTo>
                    <a:lnTo>
                      <a:pt x="568" y="6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314" name="Freeform 57"/>
              <p:cNvSpPr>
                <a:spLocks/>
              </p:cNvSpPr>
              <p:nvPr/>
            </p:nvSpPr>
            <p:spPr bwMode="auto">
              <a:xfrm>
                <a:off x="4378" y="2075"/>
                <a:ext cx="281" cy="341"/>
              </a:xfrm>
              <a:custGeom>
                <a:avLst/>
                <a:gdLst>
                  <a:gd name="T0" fmla="*/ 29 w 562"/>
                  <a:gd name="T1" fmla="*/ 43 h 682"/>
                  <a:gd name="T2" fmla="*/ 24 w 562"/>
                  <a:gd name="T3" fmla="*/ 40 h 682"/>
                  <a:gd name="T4" fmla="*/ 20 w 562"/>
                  <a:gd name="T5" fmla="*/ 37 h 682"/>
                  <a:gd name="T6" fmla="*/ 17 w 562"/>
                  <a:gd name="T7" fmla="*/ 34 h 682"/>
                  <a:gd name="T8" fmla="*/ 13 w 562"/>
                  <a:gd name="T9" fmla="*/ 31 h 682"/>
                  <a:gd name="T10" fmla="*/ 10 w 562"/>
                  <a:gd name="T11" fmla="*/ 27 h 682"/>
                  <a:gd name="T12" fmla="*/ 9 w 562"/>
                  <a:gd name="T13" fmla="*/ 24 h 682"/>
                  <a:gd name="T14" fmla="*/ 6 w 562"/>
                  <a:gd name="T15" fmla="*/ 21 h 682"/>
                  <a:gd name="T16" fmla="*/ 4 w 562"/>
                  <a:gd name="T17" fmla="*/ 20 h 682"/>
                  <a:gd name="T18" fmla="*/ 3 w 562"/>
                  <a:gd name="T19" fmla="*/ 17 h 682"/>
                  <a:gd name="T20" fmla="*/ 2 w 562"/>
                  <a:gd name="T21" fmla="*/ 13 h 682"/>
                  <a:gd name="T22" fmla="*/ 1 w 562"/>
                  <a:gd name="T23" fmla="*/ 11 h 682"/>
                  <a:gd name="T24" fmla="*/ 1 w 562"/>
                  <a:gd name="T25" fmla="*/ 10 h 682"/>
                  <a:gd name="T26" fmla="*/ 1 w 562"/>
                  <a:gd name="T27" fmla="*/ 7 h 682"/>
                  <a:gd name="T28" fmla="*/ 1 w 562"/>
                  <a:gd name="T29" fmla="*/ 5 h 682"/>
                  <a:gd name="T30" fmla="*/ 1 w 562"/>
                  <a:gd name="T31" fmla="*/ 5 h 682"/>
                  <a:gd name="T32" fmla="*/ 0 w 562"/>
                  <a:gd name="T33" fmla="*/ 3 h 682"/>
                  <a:gd name="T34" fmla="*/ 4 w 562"/>
                  <a:gd name="T35" fmla="*/ 0 h 682"/>
                  <a:gd name="T36" fmla="*/ 12 w 562"/>
                  <a:gd name="T37" fmla="*/ 11 h 682"/>
                  <a:gd name="T38" fmla="*/ 9 w 562"/>
                  <a:gd name="T39" fmla="*/ 13 h 682"/>
                  <a:gd name="T40" fmla="*/ 23 w 562"/>
                  <a:gd name="T41" fmla="*/ 34 h 682"/>
                  <a:gd name="T42" fmla="*/ 28 w 562"/>
                  <a:gd name="T43" fmla="*/ 29 h 682"/>
                  <a:gd name="T44" fmla="*/ 35 w 562"/>
                  <a:gd name="T45" fmla="*/ 39 h 682"/>
                  <a:gd name="T46" fmla="*/ 29 w 562"/>
                  <a:gd name="T47" fmla="*/ 43 h 68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62"/>
                  <a:gd name="T73" fmla="*/ 0 h 682"/>
                  <a:gd name="T74" fmla="*/ 562 w 562"/>
                  <a:gd name="T75" fmla="*/ 682 h 68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62" h="682">
                    <a:moveTo>
                      <a:pt x="472" y="682"/>
                    </a:moveTo>
                    <a:lnTo>
                      <a:pt x="394" y="637"/>
                    </a:lnTo>
                    <a:lnTo>
                      <a:pt x="328" y="591"/>
                    </a:lnTo>
                    <a:lnTo>
                      <a:pt x="268" y="544"/>
                    </a:lnTo>
                    <a:lnTo>
                      <a:pt x="216" y="496"/>
                    </a:lnTo>
                    <a:lnTo>
                      <a:pt x="171" y="446"/>
                    </a:lnTo>
                    <a:lnTo>
                      <a:pt x="133" y="398"/>
                    </a:lnTo>
                    <a:lnTo>
                      <a:pt x="101" y="351"/>
                    </a:lnTo>
                    <a:lnTo>
                      <a:pt x="75" y="305"/>
                    </a:lnTo>
                    <a:lnTo>
                      <a:pt x="53" y="260"/>
                    </a:lnTo>
                    <a:lnTo>
                      <a:pt x="37" y="218"/>
                    </a:lnTo>
                    <a:lnTo>
                      <a:pt x="23" y="180"/>
                    </a:lnTo>
                    <a:lnTo>
                      <a:pt x="14" y="146"/>
                    </a:lnTo>
                    <a:lnTo>
                      <a:pt x="8" y="116"/>
                    </a:lnTo>
                    <a:lnTo>
                      <a:pt x="4" y="90"/>
                    </a:lnTo>
                    <a:lnTo>
                      <a:pt x="1" y="70"/>
                    </a:lnTo>
                    <a:lnTo>
                      <a:pt x="0" y="56"/>
                    </a:lnTo>
                    <a:lnTo>
                      <a:pt x="76" y="0"/>
                    </a:lnTo>
                    <a:lnTo>
                      <a:pt x="205" y="178"/>
                    </a:lnTo>
                    <a:lnTo>
                      <a:pt x="147" y="222"/>
                    </a:lnTo>
                    <a:lnTo>
                      <a:pt x="374" y="532"/>
                    </a:lnTo>
                    <a:lnTo>
                      <a:pt x="456" y="472"/>
                    </a:lnTo>
                    <a:lnTo>
                      <a:pt x="562" y="616"/>
                    </a:lnTo>
                    <a:lnTo>
                      <a:pt x="472" y="682"/>
                    </a:lnTo>
                    <a:close/>
                  </a:path>
                </a:pathLst>
              </a:custGeom>
              <a:solidFill>
                <a:srgbClr val="D39E5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nvGrpSpPr>
          <p:cNvPr id="12299" name="Group 58"/>
          <p:cNvGrpSpPr>
            <a:grpSpLocks/>
          </p:cNvGrpSpPr>
          <p:nvPr/>
        </p:nvGrpSpPr>
        <p:grpSpPr bwMode="auto">
          <a:xfrm>
            <a:off x="239790" y="4869645"/>
            <a:ext cx="782501" cy="775661"/>
            <a:chOff x="2461" y="1618"/>
            <a:chExt cx="635" cy="629"/>
          </a:xfrm>
        </p:grpSpPr>
        <p:sp>
          <p:nvSpPr>
            <p:cNvPr id="12303" name="AutoShape 59"/>
            <p:cNvSpPr>
              <a:spLocks noChangeArrowheads="1"/>
            </p:cNvSpPr>
            <p:nvPr/>
          </p:nvSpPr>
          <p:spPr bwMode="auto">
            <a:xfrm>
              <a:off x="2538" y="1689"/>
              <a:ext cx="558" cy="558"/>
            </a:xfrm>
            <a:prstGeom prst="smileyFace">
              <a:avLst>
                <a:gd name="adj" fmla="val 602"/>
              </a:avLst>
            </a:prstGeom>
            <a:solidFill>
              <a:srgbClr val="FFCC99"/>
            </a:solidFill>
            <a:ln w="12700">
              <a:solidFill>
                <a:srgbClr val="000000"/>
              </a:solidFill>
              <a:round/>
              <a:headEnd/>
              <a:tailEnd/>
            </a:ln>
          </p:spPr>
          <p:txBody>
            <a:bodyPr wrap="none" anchor="ctr"/>
            <a:lstStyle/>
            <a:p>
              <a:endParaRPr lang="en-US"/>
            </a:p>
          </p:txBody>
        </p:sp>
        <p:sp>
          <p:nvSpPr>
            <p:cNvPr id="12304" name="Freeform 60"/>
            <p:cNvSpPr>
              <a:spLocks/>
            </p:cNvSpPr>
            <p:nvPr/>
          </p:nvSpPr>
          <p:spPr bwMode="auto">
            <a:xfrm>
              <a:off x="2676" y="1758"/>
              <a:ext cx="381" cy="69"/>
            </a:xfrm>
            <a:custGeom>
              <a:avLst/>
              <a:gdLst>
                <a:gd name="T0" fmla="*/ 18 w 381"/>
                <a:gd name="T1" fmla="*/ 0 h 69"/>
                <a:gd name="T2" fmla="*/ 327 w 381"/>
                <a:gd name="T3" fmla="*/ 0 h 69"/>
                <a:gd name="T4" fmla="*/ 381 w 381"/>
                <a:gd name="T5" fmla="*/ 69 h 69"/>
                <a:gd name="T6" fmla="*/ 0 w 381"/>
                <a:gd name="T7" fmla="*/ 69 h 69"/>
                <a:gd name="T8" fmla="*/ 18 w 381"/>
                <a:gd name="T9" fmla="*/ 0 h 69"/>
                <a:gd name="T10" fmla="*/ 0 60000 65536"/>
                <a:gd name="T11" fmla="*/ 0 60000 65536"/>
                <a:gd name="T12" fmla="*/ 0 60000 65536"/>
                <a:gd name="T13" fmla="*/ 0 60000 65536"/>
                <a:gd name="T14" fmla="*/ 0 60000 65536"/>
                <a:gd name="T15" fmla="*/ 0 w 381"/>
                <a:gd name="T16" fmla="*/ 0 h 69"/>
                <a:gd name="T17" fmla="*/ 381 w 381"/>
                <a:gd name="T18" fmla="*/ 69 h 69"/>
              </a:gdLst>
              <a:ahLst/>
              <a:cxnLst>
                <a:cxn ang="T10">
                  <a:pos x="T0" y="T1"/>
                </a:cxn>
                <a:cxn ang="T11">
                  <a:pos x="T2" y="T3"/>
                </a:cxn>
                <a:cxn ang="T12">
                  <a:pos x="T4" y="T5"/>
                </a:cxn>
                <a:cxn ang="T13">
                  <a:pos x="T6" y="T7"/>
                </a:cxn>
                <a:cxn ang="T14">
                  <a:pos x="T8" y="T9"/>
                </a:cxn>
              </a:cxnLst>
              <a:rect l="T15" t="T16" r="T17" b="T18"/>
              <a:pathLst>
                <a:path w="381" h="69">
                  <a:moveTo>
                    <a:pt x="18" y="0"/>
                  </a:moveTo>
                  <a:lnTo>
                    <a:pt x="327" y="0"/>
                  </a:lnTo>
                  <a:lnTo>
                    <a:pt x="381" y="69"/>
                  </a:lnTo>
                  <a:lnTo>
                    <a:pt x="0" y="69"/>
                  </a:lnTo>
                  <a:lnTo>
                    <a:pt x="18" y="0"/>
                  </a:lnTo>
                  <a:close/>
                </a:path>
              </a:pathLst>
            </a:custGeom>
            <a:solidFill>
              <a:schemeClr val="tx1"/>
            </a:solidFill>
            <a:ln w="28575">
              <a:solidFill>
                <a:schemeClr val="bg1"/>
              </a:solidFill>
              <a:round/>
              <a:headEnd/>
              <a:tailEnd/>
            </a:ln>
          </p:spPr>
          <p:txBody>
            <a:bodyPr wrap="none" lIns="0" tIns="0" rIns="0" bIns="0" anchor="ctr">
              <a:spAutoFit/>
            </a:bodyPr>
            <a:lstStyle/>
            <a:p>
              <a:endParaRPr lang="en-US"/>
            </a:p>
          </p:txBody>
        </p:sp>
        <p:grpSp>
          <p:nvGrpSpPr>
            <p:cNvPr id="12305" name="Group 61"/>
            <p:cNvGrpSpPr>
              <a:grpSpLocks/>
            </p:cNvGrpSpPr>
            <p:nvPr/>
          </p:nvGrpSpPr>
          <p:grpSpPr bwMode="auto">
            <a:xfrm>
              <a:off x="2461" y="1618"/>
              <a:ext cx="275" cy="318"/>
              <a:chOff x="2983" y="1384"/>
              <a:chExt cx="275" cy="318"/>
            </a:xfrm>
          </p:grpSpPr>
          <p:sp>
            <p:nvSpPr>
              <p:cNvPr id="12306" name="Freeform 62"/>
              <p:cNvSpPr>
                <a:spLocks/>
              </p:cNvSpPr>
              <p:nvPr/>
            </p:nvSpPr>
            <p:spPr bwMode="auto">
              <a:xfrm>
                <a:off x="2983" y="1384"/>
                <a:ext cx="275" cy="318"/>
              </a:xfrm>
              <a:custGeom>
                <a:avLst/>
                <a:gdLst>
                  <a:gd name="T0" fmla="*/ 0 w 343"/>
                  <a:gd name="T1" fmla="*/ 82 h 396"/>
                  <a:gd name="T2" fmla="*/ 2 w 343"/>
                  <a:gd name="T3" fmla="*/ 99 h 396"/>
                  <a:gd name="T4" fmla="*/ 5 w 343"/>
                  <a:gd name="T5" fmla="*/ 114 h 396"/>
                  <a:gd name="T6" fmla="*/ 11 w 343"/>
                  <a:gd name="T7" fmla="*/ 128 h 396"/>
                  <a:gd name="T8" fmla="*/ 21 w 343"/>
                  <a:gd name="T9" fmla="*/ 141 h 396"/>
                  <a:gd name="T10" fmla="*/ 31 w 343"/>
                  <a:gd name="T11" fmla="*/ 151 h 396"/>
                  <a:gd name="T12" fmla="*/ 43 w 343"/>
                  <a:gd name="T13" fmla="*/ 158 h 396"/>
                  <a:gd name="T14" fmla="*/ 57 w 343"/>
                  <a:gd name="T15" fmla="*/ 163 h 396"/>
                  <a:gd name="T16" fmla="*/ 71 w 343"/>
                  <a:gd name="T17" fmla="*/ 165 h 396"/>
                  <a:gd name="T18" fmla="*/ 85 w 343"/>
                  <a:gd name="T19" fmla="*/ 163 h 396"/>
                  <a:gd name="T20" fmla="*/ 99 w 343"/>
                  <a:gd name="T21" fmla="*/ 158 h 396"/>
                  <a:gd name="T22" fmla="*/ 111 w 343"/>
                  <a:gd name="T23" fmla="*/ 151 h 396"/>
                  <a:gd name="T24" fmla="*/ 121 w 343"/>
                  <a:gd name="T25" fmla="*/ 141 h 396"/>
                  <a:gd name="T26" fmla="*/ 130 w 343"/>
                  <a:gd name="T27" fmla="*/ 128 h 396"/>
                  <a:gd name="T28" fmla="*/ 136 w 343"/>
                  <a:gd name="T29" fmla="*/ 114 h 396"/>
                  <a:gd name="T30" fmla="*/ 141 w 343"/>
                  <a:gd name="T31" fmla="*/ 99 h 396"/>
                  <a:gd name="T32" fmla="*/ 141 w 343"/>
                  <a:gd name="T33" fmla="*/ 82 h 396"/>
                  <a:gd name="T34" fmla="*/ 141 w 343"/>
                  <a:gd name="T35" fmla="*/ 66 h 396"/>
                  <a:gd name="T36" fmla="*/ 136 w 343"/>
                  <a:gd name="T37" fmla="*/ 50 h 396"/>
                  <a:gd name="T38" fmla="*/ 130 w 343"/>
                  <a:gd name="T39" fmla="*/ 36 h 396"/>
                  <a:gd name="T40" fmla="*/ 121 w 343"/>
                  <a:gd name="T41" fmla="*/ 25 h 396"/>
                  <a:gd name="T42" fmla="*/ 111 w 343"/>
                  <a:gd name="T43" fmla="*/ 14 h 396"/>
                  <a:gd name="T44" fmla="*/ 99 w 343"/>
                  <a:gd name="T45" fmla="*/ 6 h 396"/>
                  <a:gd name="T46" fmla="*/ 85 w 343"/>
                  <a:gd name="T47" fmla="*/ 2 h 396"/>
                  <a:gd name="T48" fmla="*/ 71 w 343"/>
                  <a:gd name="T49" fmla="*/ 0 h 396"/>
                  <a:gd name="T50" fmla="*/ 57 w 343"/>
                  <a:gd name="T51" fmla="*/ 2 h 396"/>
                  <a:gd name="T52" fmla="*/ 43 w 343"/>
                  <a:gd name="T53" fmla="*/ 6 h 396"/>
                  <a:gd name="T54" fmla="*/ 31 w 343"/>
                  <a:gd name="T55" fmla="*/ 14 h 396"/>
                  <a:gd name="T56" fmla="*/ 21 w 343"/>
                  <a:gd name="T57" fmla="*/ 25 h 396"/>
                  <a:gd name="T58" fmla="*/ 11 w 343"/>
                  <a:gd name="T59" fmla="*/ 36 h 396"/>
                  <a:gd name="T60" fmla="*/ 5 w 343"/>
                  <a:gd name="T61" fmla="*/ 50 h 396"/>
                  <a:gd name="T62" fmla="*/ 2 w 343"/>
                  <a:gd name="T63" fmla="*/ 66 h 396"/>
                  <a:gd name="T64" fmla="*/ 0 w 343"/>
                  <a:gd name="T65" fmla="*/ 82 h 3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43"/>
                  <a:gd name="T100" fmla="*/ 0 h 396"/>
                  <a:gd name="T101" fmla="*/ 343 w 343"/>
                  <a:gd name="T102" fmla="*/ 396 h 3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43" h="396">
                    <a:moveTo>
                      <a:pt x="0" y="197"/>
                    </a:moveTo>
                    <a:lnTo>
                      <a:pt x="3" y="238"/>
                    </a:lnTo>
                    <a:lnTo>
                      <a:pt x="13" y="274"/>
                    </a:lnTo>
                    <a:lnTo>
                      <a:pt x="29" y="309"/>
                    </a:lnTo>
                    <a:lnTo>
                      <a:pt x="51" y="338"/>
                    </a:lnTo>
                    <a:lnTo>
                      <a:pt x="76" y="363"/>
                    </a:lnTo>
                    <a:lnTo>
                      <a:pt x="105" y="380"/>
                    </a:lnTo>
                    <a:lnTo>
                      <a:pt x="137" y="392"/>
                    </a:lnTo>
                    <a:lnTo>
                      <a:pt x="171" y="396"/>
                    </a:lnTo>
                    <a:lnTo>
                      <a:pt x="206" y="392"/>
                    </a:lnTo>
                    <a:lnTo>
                      <a:pt x="238" y="380"/>
                    </a:lnTo>
                    <a:lnTo>
                      <a:pt x="267" y="363"/>
                    </a:lnTo>
                    <a:lnTo>
                      <a:pt x="292" y="338"/>
                    </a:lnTo>
                    <a:lnTo>
                      <a:pt x="314" y="309"/>
                    </a:lnTo>
                    <a:lnTo>
                      <a:pt x="330" y="274"/>
                    </a:lnTo>
                    <a:lnTo>
                      <a:pt x="340" y="238"/>
                    </a:lnTo>
                    <a:lnTo>
                      <a:pt x="343" y="197"/>
                    </a:lnTo>
                    <a:lnTo>
                      <a:pt x="340" y="158"/>
                    </a:lnTo>
                    <a:lnTo>
                      <a:pt x="330" y="120"/>
                    </a:lnTo>
                    <a:lnTo>
                      <a:pt x="314" y="87"/>
                    </a:lnTo>
                    <a:lnTo>
                      <a:pt x="292" y="58"/>
                    </a:lnTo>
                    <a:lnTo>
                      <a:pt x="267" y="33"/>
                    </a:lnTo>
                    <a:lnTo>
                      <a:pt x="238" y="16"/>
                    </a:lnTo>
                    <a:lnTo>
                      <a:pt x="206" y="4"/>
                    </a:lnTo>
                    <a:lnTo>
                      <a:pt x="171" y="0"/>
                    </a:lnTo>
                    <a:lnTo>
                      <a:pt x="137" y="4"/>
                    </a:lnTo>
                    <a:lnTo>
                      <a:pt x="105" y="16"/>
                    </a:lnTo>
                    <a:lnTo>
                      <a:pt x="76" y="33"/>
                    </a:lnTo>
                    <a:lnTo>
                      <a:pt x="51" y="58"/>
                    </a:lnTo>
                    <a:lnTo>
                      <a:pt x="29" y="87"/>
                    </a:lnTo>
                    <a:lnTo>
                      <a:pt x="13" y="120"/>
                    </a:lnTo>
                    <a:lnTo>
                      <a:pt x="3" y="158"/>
                    </a:lnTo>
                    <a:lnTo>
                      <a:pt x="0" y="1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307" name="Freeform 63"/>
              <p:cNvSpPr>
                <a:spLocks/>
              </p:cNvSpPr>
              <p:nvPr/>
            </p:nvSpPr>
            <p:spPr bwMode="auto">
              <a:xfrm>
                <a:off x="2999" y="1400"/>
                <a:ext cx="243" cy="286"/>
              </a:xfrm>
              <a:custGeom>
                <a:avLst/>
                <a:gdLst>
                  <a:gd name="T0" fmla="*/ 0 w 303"/>
                  <a:gd name="T1" fmla="*/ 74 h 356"/>
                  <a:gd name="T2" fmla="*/ 2 w 303"/>
                  <a:gd name="T3" fmla="*/ 59 h 356"/>
                  <a:gd name="T4" fmla="*/ 5 w 303"/>
                  <a:gd name="T5" fmla="*/ 46 h 356"/>
                  <a:gd name="T6" fmla="*/ 11 w 303"/>
                  <a:gd name="T7" fmla="*/ 33 h 356"/>
                  <a:gd name="T8" fmla="*/ 18 w 303"/>
                  <a:gd name="T9" fmla="*/ 22 h 356"/>
                  <a:gd name="T10" fmla="*/ 27 w 303"/>
                  <a:gd name="T11" fmla="*/ 13 h 356"/>
                  <a:gd name="T12" fmla="*/ 38 w 303"/>
                  <a:gd name="T13" fmla="*/ 6 h 356"/>
                  <a:gd name="T14" fmla="*/ 51 w 303"/>
                  <a:gd name="T15" fmla="*/ 2 h 356"/>
                  <a:gd name="T16" fmla="*/ 63 w 303"/>
                  <a:gd name="T17" fmla="*/ 0 h 356"/>
                  <a:gd name="T18" fmla="*/ 75 w 303"/>
                  <a:gd name="T19" fmla="*/ 2 h 356"/>
                  <a:gd name="T20" fmla="*/ 87 w 303"/>
                  <a:gd name="T21" fmla="*/ 6 h 356"/>
                  <a:gd name="T22" fmla="*/ 98 w 303"/>
                  <a:gd name="T23" fmla="*/ 13 h 356"/>
                  <a:gd name="T24" fmla="*/ 107 w 303"/>
                  <a:gd name="T25" fmla="*/ 22 h 356"/>
                  <a:gd name="T26" fmla="*/ 114 w 303"/>
                  <a:gd name="T27" fmla="*/ 33 h 356"/>
                  <a:gd name="T28" fmla="*/ 120 w 303"/>
                  <a:gd name="T29" fmla="*/ 46 h 356"/>
                  <a:gd name="T30" fmla="*/ 124 w 303"/>
                  <a:gd name="T31" fmla="*/ 59 h 356"/>
                  <a:gd name="T32" fmla="*/ 125 w 303"/>
                  <a:gd name="T33" fmla="*/ 74 h 356"/>
                  <a:gd name="T34" fmla="*/ 124 w 303"/>
                  <a:gd name="T35" fmla="*/ 89 h 356"/>
                  <a:gd name="T36" fmla="*/ 120 w 303"/>
                  <a:gd name="T37" fmla="*/ 103 h 356"/>
                  <a:gd name="T38" fmla="*/ 114 w 303"/>
                  <a:gd name="T39" fmla="*/ 116 h 356"/>
                  <a:gd name="T40" fmla="*/ 107 w 303"/>
                  <a:gd name="T41" fmla="*/ 126 h 356"/>
                  <a:gd name="T42" fmla="*/ 98 w 303"/>
                  <a:gd name="T43" fmla="*/ 136 h 356"/>
                  <a:gd name="T44" fmla="*/ 87 w 303"/>
                  <a:gd name="T45" fmla="*/ 143 h 356"/>
                  <a:gd name="T46" fmla="*/ 75 w 303"/>
                  <a:gd name="T47" fmla="*/ 147 h 356"/>
                  <a:gd name="T48" fmla="*/ 63 w 303"/>
                  <a:gd name="T49" fmla="*/ 149 h 356"/>
                  <a:gd name="T50" fmla="*/ 51 w 303"/>
                  <a:gd name="T51" fmla="*/ 147 h 356"/>
                  <a:gd name="T52" fmla="*/ 38 w 303"/>
                  <a:gd name="T53" fmla="*/ 143 h 356"/>
                  <a:gd name="T54" fmla="*/ 27 w 303"/>
                  <a:gd name="T55" fmla="*/ 136 h 356"/>
                  <a:gd name="T56" fmla="*/ 18 w 303"/>
                  <a:gd name="T57" fmla="*/ 126 h 356"/>
                  <a:gd name="T58" fmla="*/ 11 w 303"/>
                  <a:gd name="T59" fmla="*/ 116 h 356"/>
                  <a:gd name="T60" fmla="*/ 5 w 303"/>
                  <a:gd name="T61" fmla="*/ 103 h 356"/>
                  <a:gd name="T62" fmla="*/ 2 w 303"/>
                  <a:gd name="T63" fmla="*/ 89 h 356"/>
                  <a:gd name="T64" fmla="*/ 0 w 303"/>
                  <a:gd name="T65" fmla="*/ 74 h 3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03"/>
                  <a:gd name="T100" fmla="*/ 0 h 356"/>
                  <a:gd name="T101" fmla="*/ 303 w 303"/>
                  <a:gd name="T102" fmla="*/ 356 h 35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03" h="356">
                    <a:moveTo>
                      <a:pt x="0" y="177"/>
                    </a:moveTo>
                    <a:lnTo>
                      <a:pt x="3" y="142"/>
                    </a:lnTo>
                    <a:lnTo>
                      <a:pt x="12" y="109"/>
                    </a:lnTo>
                    <a:lnTo>
                      <a:pt x="26" y="79"/>
                    </a:lnTo>
                    <a:lnTo>
                      <a:pt x="45" y="52"/>
                    </a:lnTo>
                    <a:lnTo>
                      <a:pt x="67" y="31"/>
                    </a:lnTo>
                    <a:lnTo>
                      <a:pt x="93" y="15"/>
                    </a:lnTo>
                    <a:lnTo>
                      <a:pt x="121" y="3"/>
                    </a:lnTo>
                    <a:lnTo>
                      <a:pt x="151" y="0"/>
                    </a:lnTo>
                    <a:lnTo>
                      <a:pt x="182" y="3"/>
                    </a:lnTo>
                    <a:lnTo>
                      <a:pt x="211" y="15"/>
                    </a:lnTo>
                    <a:lnTo>
                      <a:pt x="236" y="31"/>
                    </a:lnTo>
                    <a:lnTo>
                      <a:pt x="259" y="52"/>
                    </a:lnTo>
                    <a:lnTo>
                      <a:pt x="276" y="79"/>
                    </a:lnTo>
                    <a:lnTo>
                      <a:pt x="291" y="109"/>
                    </a:lnTo>
                    <a:lnTo>
                      <a:pt x="300" y="142"/>
                    </a:lnTo>
                    <a:lnTo>
                      <a:pt x="303" y="177"/>
                    </a:lnTo>
                    <a:lnTo>
                      <a:pt x="300" y="214"/>
                    </a:lnTo>
                    <a:lnTo>
                      <a:pt x="291" y="247"/>
                    </a:lnTo>
                    <a:lnTo>
                      <a:pt x="276" y="278"/>
                    </a:lnTo>
                    <a:lnTo>
                      <a:pt x="259" y="304"/>
                    </a:lnTo>
                    <a:lnTo>
                      <a:pt x="236" y="326"/>
                    </a:lnTo>
                    <a:lnTo>
                      <a:pt x="211" y="342"/>
                    </a:lnTo>
                    <a:lnTo>
                      <a:pt x="182" y="353"/>
                    </a:lnTo>
                    <a:lnTo>
                      <a:pt x="151" y="356"/>
                    </a:lnTo>
                    <a:lnTo>
                      <a:pt x="121" y="353"/>
                    </a:lnTo>
                    <a:lnTo>
                      <a:pt x="93" y="342"/>
                    </a:lnTo>
                    <a:lnTo>
                      <a:pt x="67" y="326"/>
                    </a:lnTo>
                    <a:lnTo>
                      <a:pt x="45" y="304"/>
                    </a:lnTo>
                    <a:lnTo>
                      <a:pt x="26" y="278"/>
                    </a:lnTo>
                    <a:lnTo>
                      <a:pt x="12" y="247"/>
                    </a:lnTo>
                    <a:lnTo>
                      <a:pt x="3" y="214"/>
                    </a:lnTo>
                    <a:lnTo>
                      <a:pt x="0" y="177"/>
                    </a:lnTo>
                    <a:close/>
                  </a:path>
                </a:pathLst>
              </a:custGeom>
              <a:solidFill>
                <a:srgbClr val="FF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308" name="Freeform 64"/>
              <p:cNvSpPr>
                <a:spLocks/>
              </p:cNvSpPr>
              <p:nvPr/>
            </p:nvSpPr>
            <p:spPr bwMode="auto">
              <a:xfrm>
                <a:off x="3127" y="1444"/>
                <a:ext cx="77" cy="167"/>
              </a:xfrm>
              <a:custGeom>
                <a:avLst/>
                <a:gdLst>
                  <a:gd name="T0" fmla="*/ 0 w 95"/>
                  <a:gd name="T1" fmla="*/ 8 h 208"/>
                  <a:gd name="T2" fmla="*/ 2 w 95"/>
                  <a:gd name="T3" fmla="*/ 8 h 208"/>
                  <a:gd name="T4" fmla="*/ 3 w 95"/>
                  <a:gd name="T5" fmla="*/ 9 h 208"/>
                  <a:gd name="T6" fmla="*/ 7 w 95"/>
                  <a:gd name="T7" fmla="*/ 10 h 208"/>
                  <a:gd name="T8" fmla="*/ 11 w 95"/>
                  <a:gd name="T9" fmla="*/ 11 h 208"/>
                  <a:gd name="T10" fmla="*/ 15 w 95"/>
                  <a:gd name="T11" fmla="*/ 14 h 208"/>
                  <a:gd name="T12" fmla="*/ 20 w 95"/>
                  <a:gd name="T13" fmla="*/ 18 h 208"/>
                  <a:gd name="T14" fmla="*/ 24 w 95"/>
                  <a:gd name="T15" fmla="*/ 21 h 208"/>
                  <a:gd name="T16" fmla="*/ 28 w 95"/>
                  <a:gd name="T17" fmla="*/ 26 h 208"/>
                  <a:gd name="T18" fmla="*/ 32 w 95"/>
                  <a:gd name="T19" fmla="*/ 38 h 208"/>
                  <a:gd name="T20" fmla="*/ 32 w 95"/>
                  <a:gd name="T21" fmla="*/ 51 h 208"/>
                  <a:gd name="T22" fmla="*/ 28 w 95"/>
                  <a:gd name="T23" fmla="*/ 67 h 208"/>
                  <a:gd name="T24" fmla="*/ 20 w 95"/>
                  <a:gd name="T25" fmla="*/ 83 h 208"/>
                  <a:gd name="T26" fmla="*/ 28 w 95"/>
                  <a:gd name="T27" fmla="*/ 87 h 208"/>
                  <a:gd name="T28" fmla="*/ 36 w 95"/>
                  <a:gd name="T29" fmla="*/ 67 h 208"/>
                  <a:gd name="T30" fmla="*/ 41 w 95"/>
                  <a:gd name="T31" fmla="*/ 51 h 208"/>
                  <a:gd name="T32" fmla="*/ 40 w 95"/>
                  <a:gd name="T33" fmla="*/ 35 h 208"/>
                  <a:gd name="T34" fmla="*/ 36 w 95"/>
                  <a:gd name="T35" fmla="*/ 23 h 208"/>
                  <a:gd name="T36" fmla="*/ 32 w 95"/>
                  <a:gd name="T37" fmla="*/ 17 h 208"/>
                  <a:gd name="T38" fmla="*/ 26 w 95"/>
                  <a:gd name="T39" fmla="*/ 11 h 208"/>
                  <a:gd name="T40" fmla="*/ 21 w 95"/>
                  <a:gd name="T41" fmla="*/ 7 h 208"/>
                  <a:gd name="T42" fmla="*/ 15 w 95"/>
                  <a:gd name="T43" fmla="*/ 4 h 208"/>
                  <a:gd name="T44" fmla="*/ 10 w 95"/>
                  <a:gd name="T45" fmla="*/ 2 h 208"/>
                  <a:gd name="T46" fmla="*/ 6 w 95"/>
                  <a:gd name="T47" fmla="*/ 2 h 208"/>
                  <a:gd name="T48" fmla="*/ 3 w 95"/>
                  <a:gd name="T49" fmla="*/ 0 h 208"/>
                  <a:gd name="T50" fmla="*/ 2 w 95"/>
                  <a:gd name="T51" fmla="*/ 0 h 208"/>
                  <a:gd name="T52" fmla="*/ 0 w 95"/>
                  <a:gd name="T53" fmla="*/ 8 h 20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5"/>
                  <a:gd name="T82" fmla="*/ 0 h 208"/>
                  <a:gd name="T83" fmla="*/ 95 w 95"/>
                  <a:gd name="T84" fmla="*/ 208 h 20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5" h="208">
                    <a:moveTo>
                      <a:pt x="0" y="19"/>
                    </a:moveTo>
                    <a:lnTo>
                      <a:pt x="3" y="19"/>
                    </a:lnTo>
                    <a:lnTo>
                      <a:pt x="7" y="21"/>
                    </a:lnTo>
                    <a:lnTo>
                      <a:pt x="16" y="24"/>
                    </a:lnTo>
                    <a:lnTo>
                      <a:pt x="26" y="28"/>
                    </a:lnTo>
                    <a:lnTo>
                      <a:pt x="36" y="34"/>
                    </a:lnTo>
                    <a:lnTo>
                      <a:pt x="47" y="42"/>
                    </a:lnTo>
                    <a:lnTo>
                      <a:pt x="57" y="51"/>
                    </a:lnTo>
                    <a:lnTo>
                      <a:pt x="66" y="64"/>
                    </a:lnTo>
                    <a:lnTo>
                      <a:pt x="73" y="92"/>
                    </a:lnTo>
                    <a:lnTo>
                      <a:pt x="73" y="122"/>
                    </a:lnTo>
                    <a:lnTo>
                      <a:pt x="64" y="159"/>
                    </a:lnTo>
                    <a:lnTo>
                      <a:pt x="47" y="199"/>
                    </a:lnTo>
                    <a:lnTo>
                      <a:pt x="66" y="208"/>
                    </a:lnTo>
                    <a:lnTo>
                      <a:pt x="84" y="163"/>
                    </a:lnTo>
                    <a:lnTo>
                      <a:pt x="95" y="122"/>
                    </a:lnTo>
                    <a:lnTo>
                      <a:pt x="93" y="86"/>
                    </a:lnTo>
                    <a:lnTo>
                      <a:pt x="83" y="56"/>
                    </a:lnTo>
                    <a:lnTo>
                      <a:pt x="73" y="40"/>
                    </a:lnTo>
                    <a:lnTo>
                      <a:pt x="61" y="28"/>
                    </a:lnTo>
                    <a:lnTo>
                      <a:pt x="48" y="18"/>
                    </a:lnTo>
                    <a:lnTo>
                      <a:pt x="35" y="10"/>
                    </a:lnTo>
                    <a:lnTo>
                      <a:pt x="23" y="6"/>
                    </a:lnTo>
                    <a:lnTo>
                      <a:pt x="13" y="2"/>
                    </a:lnTo>
                    <a:lnTo>
                      <a:pt x="7" y="0"/>
                    </a:lnTo>
                    <a:lnTo>
                      <a:pt x="4" y="0"/>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309" name="Freeform 65"/>
              <p:cNvSpPr>
                <a:spLocks/>
              </p:cNvSpPr>
              <p:nvPr/>
            </p:nvSpPr>
            <p:spPr bwMode="auto">
              <a:xfrm>
                <a:off x="3074" y="1506"/>
                <a:ext cx="72" cy="95"/>
              </a:xfrm>
              <a:custGeom>
                <a:avLst/>
                <a:gdLst>
                  <a:gd name="T0" fmla="*/ 0 w 90"/>
                  <a:gd name="T1" fmla="*/ 25 h 118"/>
                  <a:gd name="T2" fmla="*/ 2 w 90"/>
                  <a:gd name="T3" fmla="*/ 30 h 118"/>
                  <a:gd name="T4" fmla="*/ 2 w 90"/>
                  <a:gd name="T5" fmla="*/ 35 h 118"/>
                  <a:gd name="T6" fmla="*/ 3 w 90"/>
                  <a:gd name="T7" fmla="*/ 39 h 118"/>
                  <a:gd name="T8" fmla="*/ 5 w 90"/>
                  <a:gd name="T9" fmla="*/ 42 h 118"/>
                  <a:gd name="T10" fmla="*/ 9 w 90"/>
                  <a:gd name="T11" fmla="*/ 45 h 118"/>
                  <a:gd name="T12" fmla="*/ 11 w 90"/>
                  <a:gd name="T13" fmla="*/ 48 h 118"/>
                  <a:gd name="T14" fmla="*/ 15 w 90"/>
                  <a:gd name="T15" fmla="*/ 49 h 118"/>
                  <a:gd name="T16" fmla="*/ 18 w 90"/>
                  <a:gd name="T17" fmla="*/ 49 h 118"/>
                  <a:gd name="T18" fmla="*/ 22 w 90"/>
                  <a:gd name="T19" fmla="*/ 49 h 118"/>
                  <a:gd name="T20" fmla="*/ 26 w 90"/>
                  <a:gd name="T21" fmla="*/ 48 h 118"/>
                  <a:gd name="T22" fmla="*/ 29 w 90"/>
                  <a:gd name="T23" fmla="*/ 45 h 118"/>
                  <a:gd name="T24" fmla="*/ 32 w 90"/>
                  <a:gd name="T25" fmla="*/ 42 h 118"/>
                  <a:gd name="T26" fmla="*/ 34 w 90"/>
                  <a:gd name="T27" fmla="*/ 39 h 118"/>
                  <a:gd name="T28" fmla="*/ 36 w 90"/>
                  <a:gd name="T29" fmla="*/ 35 h 118"/>
                  <a:gd name="T30" fmla="*/ 37 w 90"/>
                  <a:gd name="T31" fmla="*/ 30 h 118"/>
                  <a:gd name="T32" fmla="*/ 37 w 90"/>
                  <a:gd name="T33" fmla="*/ 25 h 118"/>
                  <a:gd name="T34" fmla="*/ 37 w 90"/>
                  <a:gd name="T35" fmla="*/ 20 h 118"/>
                  <a:gd name="T36" fmla="*/ 36 w 90"/>
                  <a:gd name="T37" fmla="*/ 15 h 118"/>
                  <a:gd name="T38" fmla="*/ 34 w 90"/>
                  <a:gd name="T39" fmla="*/ 11 h 118"/>
                  <a:gd name="T40" fmla="*/ 32 w 90"/>
                  <a:gd name="T41" fmla="*/ 7 h 118"/>
                  <a:gd name="T42" fmla="*/ 29 w 90"/>
                  <a:gd name="T43" fmla="*/ 4 h 118"/>
                  <a:gd name="T44" fmla="*/ 26 w 90"/>
                  <a:gd name="T45" fmla="*/ 2 h 118"/>
                  <a:gd name="T46" fmla="*/ 22 w 90"/>
                  <a:gd name="T47" fmla="*/ 2 h 118"/>
                  <a:gd name="T48" fmla="*/ 18 w 90"/>
                  <a:gd name="T49" fmla="*/ 0 h 118"/>
                  <a:gd name="T50" fmla="*/ 15 w 90"/>
                  <a:gd name="T51" fmla="*/ 2 h 118"/>
                  <a:gd name="T52" fmla="*/ 11 w 90"/>
                  <a:gd name="T53" fmla="*/ 2 h 118"/>
                  <a:gd name="T54" fmla="*/ 9 w 90"/>
                  <a:gd name="T55" fmla="*/ 4 h 118"/>
                  <a:gd name="T56" fmla="*/ 5 w 90"/>
                  <a:gd name="T57" fmla="*/ 7 h 118"/>
                  <a:gd name="T58" fmla="*/ 3 w 90"/>
                  <a:gd name="T59" fmla="*/ 11 h 118"/>
                  <a:gd name="T60" fmla="*/ 2 w 90"/>
                  <a:gd name="T61" fmla="*/ 15 h 118"/>
                  <a:gd name="T62" fmla="*/ 2 w 90"/>
                  <a:gd name="T63" fmla="*/ 20 h 118"/>
                  <a:gd name="T64" fmla="*/ 0 w 90"/>
                  <a:gd name="T65" fmla="*/ 25 h 1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0"/>
                  <a:gd name="T100" fmla="*/ 0 h 118"/>
                  <a:gd name="T101" fmla="*/ 90 w 90"/>
                  <a:gd name="T102" fmla="*/ 118 h 11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0" h="118">
                    <a:moveTo>
                      <a:pt x="0" y="60"/>
                    </a:moveTo>
                    <a:lnTo>
                      <a:pt x="2" y="71"/>
                    </a:lnTo>
                    <a:lnTo>
                      <a:pt x="3" y="83"/>
                    </a:lnTo>
                    <a:lnTo>
                      <a:pt x="8" y="92"/>
                    </a:lnTo>
                    <a:lnTo>
                      <a:pt x="13" y="101"/>
                    </a:lnTo>
                    <a:lnTo>
                      <a:pt x="21" y="108"/>
                    </a:lnTo>
                    <a:lnTo>
                      <a:pt x="28" y="114"/>
                    </a:lnTo>
                    <a:lnTo>
                      <a:pt x="37" y="117"/>
                    </a:lnTo>
                    <a:lnTo>
                      <a:pt x="45" y="118"/>
                    </a:lnTo>
                    <a:lnTo>
                      <a:pt x="54" y="117"/>
                    </a:lnTo>
                    <a:lnTo>
                      <a:pt x="63" y="114"/>
                    </a:lnTo>
                    <a:lnTo>
                      <a:pt x="70" y="108"/>
                    </a:lnTo>
                    <a:lnTo>
                      <a:pt x="77" y="101"/>
                    </a:lnTo>
                    <a:lnTo>
                      <a:pt x="83" y="92"/>
                    </a:lnTo>
                    <a:lnTo>
                      <a:pt x="87" y="83"/>
                    </a:lnTo>
                    <a:lnTo>
                      <a:pt x="89" y="71"/>
                    </a:lnTo>
                    <a:lnTo>
                      <a:pt x="90" y="60"/>
                    </a:lnTo>
                    <a:lnTo>
                      <a:pt x="89" y="48"/>
                    </a:lnTo>
                    <a:lnTo>
                      <a:pt x="87" y="37"/>
                    </a:lnTo>
                    <a:lnTo>
                      <a:pt x="83" y="26"/>
                    </a:lnTo>
                    <a:lnTo>
                      <a:pt x="77" y="18"/>
                    </a:lnTo>
                    <a:lnTo>
                      <a:pt x="70" y="10"/>
                    </a:lnTo>
                    <a:lnTo>
                      <a:pt x="63" y="5"/>
                    </a:lnTo>
                    <a:lnTo>
                      <a:pt x="54" y="2"/>
                    </a:lnTo>
                    <a:lnTo>
                      <a:pt x="45" y="0"/>
                    </a:lnTo>
                    <a:lnTo>
                      <a:pt x="37" y="2"/>
                    </a:lnTo>
                    <a:lnTo>
                      <a:pt x="28" y="5"/>
                    </a:lnTo>
                    <a:lnTo>
                      <a:pt x="21" y="10"/>
                    </a:lnTo>
                    <a:lnTo>
                      <a:pt x="13" y="18"/>
                    </a:lnTo>
                    <a:lnTo>
                      <a:pt x="8" y="26"/>
                    </a:lnTo>
                    <a:lnTo>
                      <a:pt x="3" y="37"/>
                    </a:lnTo>
                    <a:lnTo>
                      <a:pt x="2" y="48"/>
                    </a:ln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310" name="Freeform 66"/>
              <p:cNvSpPr>
                <a:spLocks/>
              </p:cNvSpPr>
              <p:nvPr/>
            </p:nvSpPr>
            <p:spPr bwMode="auto">
              <a:xfrm>
                <a:off x="3082" y="1514"/>
                <a:ext cx="56" cy="79"/>
              </a:xfrm>
              <a:custGeom>
                <a:avLst/>
                <a:gdLst>
                  <a:gd name="T0" fmla="*/ 0 w 70"/>
                  <a:gd name="T1" fmla="*/ 21 h 98"/>
                  <a:gd name="T2" fmla="*/ 2 w 70"/>
                  <a:gd name="T3" fmla="*/ 13 h 98"/>
                  <a:gd name="T4" fmla="*/ 5 w 70"/>
                  <a:gd name="T5" fmla="*/ 6 h 98"/>
                  <a:gd name="T6" fmla="*/ 9 w 70"/>
                  <a:gd name="T7" fmla="*/ 2 h 98"/>
                  <a:gd name="T8" fmla="*/ 14 w 70"/>
                  <a:gd name="T9" fmla="*/ 0 h 98"/>
                  <a:gd name="T10" fmla="*/ 19 w 70"/>
                  <a:gd name="T11" fmla="*/ 2 h 98"/>
                  <a:gd name="T12" fmla="*/ 24 w 70"/>
                  <a:gd name="T13" fmla="*/ 6 h 98"/>
                  <a:gd name="T14" fmla="*/ 27 w 70"/>
                  <a:gd name="T15" fmla="*/ 13 h 98"/>
                  <a:gd name="T16" fmla="*/ 29 w 70"/>
                  <a:gd name="T17" fmla="*/ 21 h 98"/>
                  <a:gd name="T18" fmla="*/ 27 w 70"/>
                  <a:gd name="T19" fmla="*/ 29 h 98"/>
                  <a:gd name="T20" fmla="*/ 24 w 70"/>
                  <a:gd name="T21" fmla="*/ 35 h 98"/>
                  <a:gd name="T22" fmla="*/ 19 w 70"/>
                  <a:gd name="T23" fmla="*/ 39 h 98"/>
                  <a:gd name="T24" fmla="*/ 14 w 70"/>
                  <a:gd name="T25" fmla="*/ 42 h 98"/>
                  <a:gd name="T26" fmla="*/ 9 w 70"/>
                  <a:gd name="T27" fmla="*/ 39 h 98"/>
                  <a:gd name="T28" fmla="*/ 5 w 70"/>
                  <a:gd name="T29" fmla="*/ 35 h 98"/>
                  <a:gd name="T30" fmla="*/ 2 w 70"/>
                  <a:gd name="T31" fmla="*/ 29 h 98"/>
                  <a:gd name="T32" fmla="*/ 0 w 70"/>
                  <a:gd name="T33" fmla="*/ 21 h 9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0"/>
                  <a:gd name="T52" fmla="*/ 0 h 98"/>
                  <a:gd name="T53" fmla="*/ 70 w 70"/>
                  <a:gd name="T54" fmla="*/ 98 h 9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0" h="98">
                    <a:moveTo>
                      <a:pt x="0" y="50"/>
                    </a:moveTo>
                    <a:lnTo>
                      <a:pt x="3" y="31"/>
                    </a:lnTo>
                    <a:lnTo>
                      <a:pt x="11" y="15"/>
                    </a:lnTo>
                    <a:lnTo>
                      <a:pt x="21" y="5"/>
                    </a:lnTo>
                    <a:lnTo>
                      <a:pt x="35" y="0"/>
                    </a:lnTo>
                    <a:lnTo>
                      <a:pt x="48" y="5"/>
                    </a:lnTo>
                    <a:lnTo>
                      <a:pt x="60" y="15"/>
                    </a:lnTo>
                    <a:lnTo>
                      <a:pt x="67" y="31"/>
                    </a:lnTo>
                    <a:lnTo>
                      <a:pt x="70" y="50"/>
                    </a:lnTo>
                    <a:lnTo>
                      <a:pt x="67" y="69"/>
                    </a:lnTo>
                    <a:lnTo>
                      <a:pt x="60" y="83"/>
                    </a:lnTo>
                    <a:lnTo>
                      <a:pt x="48" y="93"/>
                    </a:lnTo>
                    <a:lnTo>
                      <a:pt x="35" y="98"/>
                    </a:lnTo>
                    <a:lnTo>
                      <a:pt x="21" y="93"/>
                    </a:lnTo>
                    <a:lnTo>
                      <a:pt x="11" y="83"/>
                    </a:lnTo>
                    <a:lnTo>
                      <a:pt x="3" y="69"/>
                    </a:lnTo>
                    <a:lnTo>
                      <a:pt x="0"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12300" name="Line 67"/>
          <p:cNvSpPr>
            <a:spLocks noChangeShapeType="1"/>
          </p:cNvSpPr>
          <p:nvPr/>
        </p:nvSpPr>
        <p:spPr bwMode="auto">
          <a:xfrm>
            <a:off x="698500" y="3330575"/>
            <a:ext cx="3800475"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2301" name="Line 68"/>
          <p:cNvSpPr>
            <a:spLocks noChangeShapeType="1"/>
          </p:cNvSpPr>
          <p:nvPr/>
        </p:nvSpPr>
        <p:spPr bwMode="auto">
          <a:xfrm>
            <a:off x="717550" y="3313113"/>
            <a:ext cx="0" cy="2333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2302" name="Text Box 70"/>
          <p:cNvSpPr txBox="1">
            <a:spLocks noChangeArrowheads="1"/>
          </p:cNvSpPr>
          <p:nvPr/>
        </p:nvSpPr>
        <p:spPr bwMode="auto">
          <a:xfrm>
            <a:off x="2767013" y="812800"/>
            <a:ext cx="130492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charset="0"/>
              </a:defRPr>
            </a:lvl1pPr>
            <a:lvl2pPr marL="742950" indent="-285750" eaLnBrk="0" hangingPunct="0">
              <a:defRPr sz="1400">
                <a:solidFill>
                  <a:schemeClr val="bg1"/>
                </a:solidFill>
                <a:latin typeface="Arial" charset="0"/>
              </a:defRPr>
            </a:lvl2pPr>
            <a:lvl3pPr marL="1143000" indent="-228600" eaLnBrk="0" hangingPunct="0">
              <a:defRPr sz="1400">
                <a:solidFill>
                  <a:schemeClr val="bg1"/>
                </a:solidFill>
                <a:latin typeface="Arial" charset="0"/>
              </a:defRPr>
            </a:lvl3pPr>
            <a:lvl4pPr marL="1600200" indent="-228600" eaLnBrk="0" hangingPunct="0">
              <a:defRPr sz="1400">
                <a:solidFill>
                  <a:schemeClr val="bg1"/>
                </a:solidFill>
                <a:latin typeface="Arial" charset="0"/>
              </a:defRPr>
            </a:lvl4pPr>
            <a:lvl5pPr marL="2057400" indent="-228600" eaLnBrk="0" hangingPunct="0">
              <a:defRPr sz="1400">
                <a:solidFill>
                  <a:schemeClr val="bg1"/>
                </a:solidFill>
                <a:latin typeface="Arial" charset="0"/>
              </a:defRPr>
            </a:lvl5pPr>
            <a:lvl6pPr marL="2514600" indent="-228600" algn="ctr" eaLnBrk="0" fontAlgn="base" hangingPunct="0">
              <a:spcBef>
                <a:spcPct val="50000"/>
              </a:spcBef>
              <a:spcAft>
                <a:spcPct val="30000"/>
              </a:spcAft>
              <a:buClr>
                <a:schemeClr val="tx1"/>
              </a:buClr>
              <a:defRPr sz="1400">
                <a:solidFill>
                  <a:schemeClr val="bg1"/>
                </a:solidFill>
                <a:latin typeface="Arial" charset="0"/>
              </a:defRPr>
            </a:lvl6pPr>
            <a:lvl7pPr marL="2971800" indent="-228600" algn="ctr" eaLnBrk="0" fontAlgn="base" hangingPunct="0">
              <a:spcBef>
                <a:spcPct val="50000"/>
              </a:spcBef>
              <a:spcAft>
                <a:spcPct val="30000"/>
              </a:spcAft>
              <a:buClr>
                <a:schemeClr val="tx1"/>
              </a:buClr>
              <a:defRPr sz="1400">
                <a:solidFill>
                  <a:schemeClr val="bg1"/>
                </a:solidFill>
                <a:latin typeface="Arial" charset="0"/>
              </a:defRPr>
            </a:lvl7pPr>
            <a:lvl8pPr marL="3429000" indent="-228600" algn="ctr" eaLnBrk="0" fontAlgn="base" hangingPunct="0">
              <a:spcBef>
                <a:spcPct val="50000"/>
              </a:spcBef>
              <a:spcAft>
                <a:spcPct val="30000"/>
              </a:spcAft>
              <a:buClr>
                <a:schemeClr val="tx1"/>
              </a:buClr>
              <a:defRPr sz="1400">
                <a:solidFill>
                  <a:schemeClr val="bg1"/>
                </a:solidFill>
                <a:latin typeface="Arial" charset="0"/>
              </a:defRPr>
            </a:lvl8pPr>
            <a:lvl9pPr marL="3886200" indent="-228600" algn="ctr" eaLnBrk="0" fontAlgn="base" hangingPunct="0">
              <a:spcBef>
                <a:spcPct val="50000"/>
              </a:spcBef>
              <a:spcAft>
                <a:spcPct val="30000"/>
              </a:spcAft>
              <a:buClr>
                <a:schemeClr val="tx1"/>
              </a:buClr>
              <a:defRPr sz="1400">
                <a:solidFill>
                  <a:schemeClr val="bg1"/>
                </a:solidFill>
                <a:latin typeface="Arial" charset="0"/>
              </a:defRPr>
            </a:lvl9pPr>
          </a:lstStyle>
          <a:p>
            <a:pPr algn="r" eaLnBrk="1" hangingPunct="1"/>
            <a:r>
              <a:rPr lang="en-US" sz="1800" b="1"/>
              <a:t>policy</a:t>
            </a:r>
            <a:br>
              <a:rPr lang="en-US" sz="1800" b="1"/>
            </a:br>
            <a:r>
              <a:rPr lang="en-US" sz="1800" b="1"/>
              <a:t>and</a:t>
            </a:r>
            <a:br>
              <a:rPr lang="en-US" sz="1800" b="1"/>
            </a:br>
            <a:r>
              <a:rPr lang="en-US" sz="1800" b="1"/>
              <a:t>coverages</a:t>
            </a:r>
          </a:p>
        </p:txBody>
      </p:sp>
      <p:grpSp>
        <p:nvGrpSpPr>
          <p:cNvPr id="3" name="Group 2"/>
          <p:cNvGrpSpPr/>
          <p:nvPr/>
        </p:nvGrpSpPr>
        <p:grpSpPr>
          <a:xfrm>
            <a:off x="314349" y="5604315"/>
            <a:ext cx="927168" cy="676638"/>
            <a:chOff x="346122" y="5885642"/>
            <a:chExt cx="1049373" cy="765822"/>
          </a:xfrm>
        </p:grpSpPr>
        <p:grpSp>
          <p:nvGrpSpPr>
            <p:cNvPr id="71" name="Group 18"/>
            <p:cNvGrpSpPr>
              <a:grpSpLocks/>
            </p:cNvGrpSpPr>
            <p:nvPr/>
          </p:nvGrpSpPr>
          <p:grpSpPr bwMode="auto">
            <a:xfrm>
              <a:off x="346122" y="5885642"/>
              <a:ext cx="859923" cy="571787"/>
              <a:chOff x="2496" y="1641"/>
              <a:chExt cx="767" cy="510"/>
            </a:xfrm>
          </p:grpSpPr>
          <p:sp>
            <p:nvSpPr>
              <p:cNvPr id="72" name="AutoShape 19"/>
              <p:cNvSpPr>
                <a:spLocks noChangeArrowheads="1"/>
              </p:cNvSpPr>
              <p:nvPr/>
            </p:nvSpPr>
            <p:spPr bwMode="auto">
              <a:xfrm>
                <a:off x="2496" y="1641"/>
                <a:ext cx="767" cy="510"/>
              </a:xfrm>
              <a:prstGeom prst="cube">
                <a:avLst>
                  <a:gd name="adj" fmla="val 18921"/>
                </a:avLst>
              </a:prstGeom>
              <a:solidFill>
                <a:srgbClr val="FFCC99"/>
              </a:solidFill>
              <a:ln w="12700">
                <a:solidFill>
                  <a:schemeClr val="bg1"/>
                </a:solidFill>
                <a:miter lim="800000"/>
                <a:headEnd/>
                <a:tailEnd/>
              </a:ln>
            </p:spPr>
            <p:txBody>
              <a:bodyPr wrap="none" anchor="ctr"/>
              <a:lstStyle/>
              <a:p>
                <a:endParaRPr lang="en-US"/>
              </a:p>
            </p:txBody>
          </p:sp>
          <p:sp>
            <p:nvSpPr>
              <p:cNvPr id="73" name="Rectangle 20"/>
              <p:cNvSpPr>
                <a:spLocks noChangeArrowheads="1"/>
              </p:cNvSpPr>
              <p:nvPr/>
            </p:nvSpPr>
            <p:spPr bwMode="auto">
              <a:xfrm>
                <a:off x="2718" y="1797"/>
                <a:ext cx="221" cy="354"/>
              </a:xfrm>
              <a:prstGeom prst="rect">
                <a:avLst/>
              </a:prstGeom>
              <a:solidFill>
                <a:srgbClr val="CC9900"/>
              </a:solidFill>
              <a:ln w="12700">
                <a:solidFill>
                  <a:schemeClr val="bg1"/>
                </a:solidFill>
                <a:miter lim="800000"/>
                <a:headEnd/>
                <a:tailEnd/>
              </a:ln>
            </p:spPr>
            <p:txBody>
              <a:bodyPr wrap="none" anchor="ctr"/>
              <a:lstStyle/>
              <a:p>
                <a:endParaRPr lang="en-US"/>
              </a:p>
            </p:txBody>
          </p:sp>
          <p:sp>
            <p:nvSpPr>
              <p:cNvPr id="74" name="Rectangle 21"/>
              <p:cNvSpPr>
                <a:spLocks noChangeArrowheads="1"/>
              </p:cNvSpPr>
              <p:nvPr/>
            </p:nvSpPr>
            <p:spPr bwMode="auto">
              <a:xfrm>
                <a:off x="2543" y="1797"/>
                <a:ext cx="112" cy="165"/>
              </a:xfrm>
              <a:prstGeom prst="rect">
                <a:avLst/>
              </a:prstGeom>
              <a:solidFill>
                <a:srgbClr val="FFFFCC"/>
              </a:solidFill>
              <a:ln w="12700">
                <a:solidFill>
                  <a:schemeClr val="bg1"/>
                </a:solidFill>
                <a:miter lim="800000"/>
                <a:headEnd/>
                <a:tailEnd/>
              </a:ln>
            </p:spPr>
            <p:txBody>
              <a:bodyPr wrap="none" anchor="ctr"/>
              <a:lstStyle/>
              <a:p>
                <a:endParaRPr lang="en-US"/>
              </a:p>
            </p:txBody>
          </p:sp>
          <p:sp>
            <p:nvSpPr>
              <p:cNvPr id="75" name="Rectangle 22"/>
              <p:cNvSpPr>
                <a:spLocks noChangeArrowheads="1"/>
              </p:cNvSpPr>
              <p:nvPr/>
            </p:nvSpPr>
            <p:spPr bwMode="auto">
              <a:xfrm>
                <a:off x="2987" y="1797"/>
                <a:ext cx="112" cy="165"/>
              </a:xfrm>
              <a:prstGeom prst="rect">
                <a:avLst/>
              </a:prstGeom>
              <a:solidFill>
                <a:srgbClr val="FFFFCC"/>
              </a:solidFill>
              <a:ln w="12700">
                <a:solidFill>
                  <a:schemeClr val="bg1"/>
                </a:solidFill>
                <a:miter lim="800000"/>
                <a:headEnd/>
                <a:tailEnd/>
              </a:ln>
            </p:spPr>
            <p:txBody>
              <a:bodyPr wrap="none" anchor="ctr"/>
              <a:lstStyle/>
              <a:p>
                <a:endParaRPr lang="en-US"/>
              </a:p>
            </p:txBody>
          </p:sp>
        </p:grpSp>
        <p:grpSp>
          <p:nvGrpSpPr>
            <p:cNvPr id="76" name="Group 29"/>
            <p:cNvGrpSpPr>
              <a:grpSpLocks/>
            </p:cNvGrpSpPr>
            <p:nvPr/>
          </p:nvGrpSpPr>
          <p:grpSpPr bwMode="auto">
            <a:xfrm>
              <a:off x="582661" y="6151431"/>
              <a:ext cx="812834" cy="500033"/>
              <a:chOff x="2943" y="3239"/>
              <a:chExt cx="725" cy="446"/>
            </a:xfrm>
          </p:grpSpPr>
          <p:sp>
            <p:nvSpPr>
              <p:cNvPr id="77" name="Freeform 30"/>
              <p:cNvSpPr>
                <a:spLocks/>
              </p:cNvSpPr>
              <p:nvPr/>
            </p:nvSpPr>
            <p:spPr bwMode="auto">
              <a:xfrm>
                <a:off x="3485" y="3548"/>
                <a:ext cx="87" cy="137"/>
              </a:xfrm>
              <a:custGeom>
                <a:avLst/>
                <a:gdLst>
                  <a:gd name="T0" fmla="*/ 0 w 530"/>
                  <a:gd name="T1" fmla="*/ 0 h 849"/>
                  <a:gd name="T2" fmla="*/ 0 w 530"/>
                  <a:gd name="T3" fmla="*/ 0 h 849"/>
                  <a:gd name="T4" fmla="*/ 0 w 530"/>
                  <a:gd name="T5" fmla="*/ 0 h 849"/>
                  <a:gd name="T6" fmla="*/ 0 w 530"/>
                  <a:gd name="T7" fmla="*/ 0 h 849"/>
                  <a:gd name="T8" fmla="*/ 0 w 530"/>
                  <a:gd name="T9" fmla="*/ 0 h 849"/>
                  <a:gd name="T10" fmla="*/ 0 w 530"/>
                  <a:gd name="T11" fmla="*/ 0 h 849"/>
                  <a:gd name="T12" fmla="*/ 0 w 530"/>
                  <a:gd name="T13" fmla="*/ 0 h 849"/>
                  <a:gd name="T14" fmla="*/ 0 w 530"/>
                  <a:gd name="T15" fmla="*/ 0 h 849"/>
                  <a:gd name="T16" fmla="*/ 0 w 530"/>
                  <a:gd name="T17" fmla="*/ 0 h 849"/>
                  <a:gd name="T18" fmla="*/ 0 w 530"/>
                  <a:gd name="T19" fmla="*/ 0 h 849"/>
                  <a:gd name="T20" fmla="*/ 0 w 530"/>
                  <a:gd name="T21" fmla="*/ 0 h 849"/>
                  <a:gd name="T22" fmla="*/ 0 w 530"/>
                  <a:gd name="T23" fmla="*/ 0 h 849"/>
                  <a:gd name="T24" fmla="*/ 0 w 530"/>
                  <a:gd name="T25" fmla="*/ 0 h 849"/>
                  <a:gd name="T26" fmla="*/ 0 w 530"/>
                  <a:gd name="T27" fmla="*/ 0 h 849"/>
                  <a:gd name="T28" fmla="*/ 0 w 530"/>
                  <a:gd name="T29" fmla="*/ 0 h 849"/>
                  <a:gd name="T30" fmla="*/ 0 w 530"/>
                  <a:gd name="T31" fmla="*/ 0 h 849"/>
                  <a:gd name="T32" fmla="*/ 0 w 530"/>
                  <a:gd name="T33" fmla="*/ 0 h 849"/>
                  <a:gd name="T34" fmla="*/ 0 w 530"/>
                  <a:gd name="T35" fmla="*/ 0 h 849"/>
                  <a:gd name="T36" fmla="*/ 0 w 530"/>
                  <a:gd name="T37" fmla="*/ 0 h 849"/>
                  <a:gd name="T38" fmla="*/ 0 w 530"/>
                  <a:gd name="T39" fmla="*/ 0 h 849"/>
                  <a:gd name="T40" fmla="*/ 0 w 530"/>
                  <a:gd name="T41" fmla="*/ 0 h 849"/>
                  <a:gd name="T42" fmla="*/ 0 w 530"/>
                  <a:gd name="T43" fmla="*/ 0 h 849"/>
                  <a:gd name="T44" fmla="*/ 0 w 530"/>
                  <a:gd name="T45" fmla="*/ 0 h 8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30"/>
                  <a:gd name="T70" fmla="*/ 0 h 849"/>
                  <a:gd name="T71" fmla="*/ 530 w 530"/>
                  <a:gd name="T72" fmla="*/ 849 h 8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30" h="849">
                    <a:moveTo>
                      <a:pt x="302" y="838"/>
                    </a:moveTo>
                    <a:lnTo>
                      <a:pt x="222" y="849"/>
                    </a:lnTo>
                    <a:lnTo>
                      <a:pt x="148" y="821"/>
                    </a:lnTo>
                    <a:lnTo>
                      <a:pt x="81" y="756"/>
                    </a:lnTo>
                    <a:lnTo>
                      <a:pt x="34" y="665"/>
                    </a:lnTo>
                    <a:lnTo>
                      <a:pt x="5" y="551"/>
                    </a:lnTo>
                    <a:lnTo>
                      <a:pt x="0" y="425"/>
                    </a:lnTo>
                    <a:lnTo>
                      <a:pt x="19" y="300"/>
                    </a:lnTo>
                    <a:lnTo>
                      <a:pt x="59" y="184"/>
                    </a:lnTo>
                    <a:lnTo>
                      <a:pt x="118" y="93"/>
                    </a:lnTo>
                    <a:lnTo>
                      <a:pt x="190" y="28"/>
                    </a:lnTo>
                    <a:lnTo>
                      <a:pt x="268" y="0"/>
                    </a:lnTo>
                    <a:lnTo>
                      <a:pt x="346" y="9"/>
                    </a:lnTo>
                    <a:lnTo>
                      <a:pt x="416" y="55"/>
                    </a:lnTo>
                    <a:lnTo>
                      <a:pt x="473" y="133"/>
                    </a:lnTo>
                    <a:lnTo>
                      <a:pt x="513" y="237"/>
                    </a:lnTo>
                    <a:lnTo>
                      <a:pt x="530" y="359"/>
                    </a:lnTo>
                    <a:lnTo>
                      <a:pt x="522" y="484"/>
                    </a:lnTo>
                    <a:lnTo>
                      <a:pt x="494" y="606"/>
                    </a:lnTo>
                    <a:lnTo>
                      <a:pt x="445" y="712"/>
                    </a:lnTo>
                    <a:lnTo>
                      <a:pt x="378" y="790"/>
                    </a:lnTo>
                    <a:lnTo>
                      <a:pt x="302" y="8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8" name="Freeform 31"/>
              <p:cNvSpPr>
                <a:spLocks/>
              </p:cNvSpPr>
              <p:nvPr/>
            </p:nvSpPr>
            <p:spPr bwMode="auto">
              <a:xfrm>
                <a:off x="3357" y="3450"/>
                <a:ext cx="9" cy="7"/>
              </a:xfrm>
              <a:custGeom>
                <a:avLst/>
                <a:gdLst>
                  <a:gd name="T0" fmla="*/ 0 w 53"/>
                  <a:gd name="T1" fmla="*/ 0 h 43"/>
                  <a:gd name="T2" fmla="*/ 0 w 53"/>
                  <a:gd name="T3" fmla="*/ 0 h 43"/>
                  <a:gd name="T4" fmla="*/ 0 w 53"/>
                  <a:gd name="T5" fmla="*/ 0 h 43"/>
                  <a:gd name="T6" fmla="*/ 0 w 53"/>
                  <a:gd name="T7" fmla="*/ 0 h 43"/>
                  <a:gd name="T8" fmla="*/ 0 w 53"/>
                  <a:gd name="T9" fmla="*/ 0 h 43"/>
                  <a:gd name="T10" fmla="*/ 0 w 53"/>
                  <a:gd name="T11" fmla="*/ 0 h 43"/>
                  <a:gd name="T12" fmla="*/ 0 60000 65536"/>
                  <a:gd name="T13" fmla="*/ 0 60000 65536"/>
                  <a:gd name="T14" fmla="*/ 0 60000 65536"/>
                  <a:gd name="T15" fmla="*/ 0 60000 65536"/>
                  <a:gd name="T16" fmla="*/ 0 60000 65536"/>
                  <a:gd name="T17" fmla="*/ 0 60000 65536"/>
                  <a:gd name="T18" fmla="*/ 0 w 53"/>
                  <a:gd name="T19" fmla="*/ 0 h 43"/>
                  <a:gd name="T20" fmla="*/ 53 w 5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3" h="43">
                    <a:moveTo>
                      <a:pt x="53" y="28"/>
                    </a:moveTo>
                    <a:lnTo>
                      <a:pt x="30" y="0"/>
                    </a:lnTo>
                    <a:lnTo>
                      <a:pt x="0" y="26"/>
                    </a:lnTo>
                    <a:lnTo>
                      <a:pt x="9" y="43"/>
                    </a:lnTo>
                    <a:lnTo>
                      <a:pt x="5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9" name="Freeform 32"/>
              <p:cNvSpPr>
                <a:spLocks/>
              </p:cNvSpPr>
              <p:nvPr/>
            </p:nvSpPr>
            <p:spPr bwMode="auto">
              <a:xfrm>
                <a:off x="2943" y="3288"/>
                <a:ext cx="725" cy="336"/>
              </a:xfrm>
              <a:custGeom>
                <a:avLst/>
                <a:gdLst>
                  <a:gd name="T0" fmla="*/ 1 w 1140"/>
                  <a:gd name="T1" fmla="*/ 1 h 526"/>
                  <a:gd name="T2" fmla="*/ 1 w 1140"/>
                  <a:gd name="T3" fmla="*/ 1 h 526"/>
                  <a:gd name="T4" fmla="*/ 0 w 1140"/>
                  <a:gd name="T5" fmla="*/ 1 h 526"/>
                  <a:gd name="T6" fmla="*/ 1 w 1140"/>
                  <a:gd name="T7" fmla="*/ 1 h 526"/>
                  <a:gd name="T8" fmla="*/ 1 w 1140"/>
                  <a:gd name="T9" fmla="*/ 1 h 526"/>
                  <a:gd name="T10" fmla="*/ 1 w 1140"/>
                  <a:gd name="T11" fmla="*/ 1 h 526"/>
                  <a:gd name="T12" fmla="*/ 1 w 1140"/>
                  <a:gd name="T13" fmla="*/ 1 h 526"/>
                  <a:gd name="T14" fmla="*/ 1 w 1140"/>
                  <a:gd name="T15" fmla="*/ 1 h 526"/>
                  <a:gd name="T16" fmla="*/ 1 w 1140"/>
                  <a:gd name="T17" fmla="*/ 1 h 526"/>
                  <a:gd name="T18" fmla="*/ 1 w 1140"/>
                  <a:gd name="T19" fmla="*/ 1 h 526"/>
                  <a:gd name="T20" fmla="*/ 1 w 1140"/>
                  <a:gd name="T21" fmla="*/ 1 h 526"/>
                  <a:gd name="T22" fmla="*/ 1 w 1140"/>
                  <a:gd name="T23" fmla="*/ 1 h 526"/>
                  <a:gd name="T24" fmla="*/ 1 w 1140"/>
                  <a:gd name="T25" fmla="*/ 1 h 526"/>
                  <a:gd name="T26" fmla="*/ 1 w 1140"/>
                  <a:gd name="T27" fmla="*/ 0 h 526"/>
                  <a:gd name="T28" fmla="*/ 1 w 1140"/>
                  <a:gd name="T29" fmla="*/ 0 h 526"/>
                  <a:gd name="T30" fmla="*/ 1 w 1140"/>
                  <a:gd name="T31" fmla="*/ 1 h 526"/>
                  <a:gd name="T32" fmla="*/ 1 w 1140"/>
                  <a:gd name="T33" fmla="*/ 1 h 526"/>
                  <a:gd name="T34" fmla="*/ 1 w 1140"/>
                  <a:gd name="T35" fmla="*/ 1 h 526"/>
                  <a:gd name="T36" fmla="*/ 2 w 1140"/>
                  <a:gd name="T37" fmla="*/ 1 h 526"/>
                  <a:gd name="T38" fmla="*/ 2 w 1140"/>
                  <a:gd name="T39" fmla="*/ 1 h 526"/>
                  <a:gd name="T40" fmla="*/ 2 w 1140"/>
                  <a:gd name="T41" fmla="*/ 1 h 526"/>
                  <a:gd name="T42" fmla="*/ 2 w 1140"/>
                  <a:gd name="T43" fmla="*/ 1 h 526"/>
                  <a:gd name="T44" fmla="*/ 2 w 1140"/>
                  <a:gd name="T45" fmla="*/ 1 h 526"/>
                  <a:gd name="T46" fmla="*/ 2 w 1140"/>
                  <a:gd name="T47" fmla="*/ 1 h 526"/>
                  <a:gd name="T48" fmla="*/ 2 w 1140"/>
                  <a:gd name="T49" fmla="*/ 1 h 526"/>
                  <a:gd name="T50" fmla="*/ 2 w 1140"/>
                  <a:gd name="T51" fmla="*/ 1 h 526"/>
                  <a:gd name="T52" fmla="*/ 2 w 1140"/>
                  <a:gd name="T53" fmla="*/ 1 h 526"/>
                  <a:gd name="T54" fmla="*/ 2 w 1140"/>
                  <a:gd name="T55" fmla="*/ 1 h 526"/>
                  <a:gd name="T56" fmla="*/ 2 w 1140"/>
                  <a:gd name="T57" fmla="*/ 1 h 526"/>
                  <a:gd name="T58" fmla="*/ 2 w 1140"/>
                  <a:gd name="T59" fmla="*/ 1 h 526"/>
                  <a:gd name="T60" fmla="*/ 2 w 1140"/>
                  <a:gd name="T61" fmla="*/ 1 h 526"/>
                  <a:gd name="T62" fmla="*/ 2 w 1140"/>
                  <a:gd name="T63" fmla="*/ 1 h 526"/>
                  <a:gd name="T64" fmla="*/ 2 w 1140"/>
                  <a:gd name="T65" fmla="*/ 1 h 526"/>
                  <a:gd name="T66" fmla="*/ 2 w 1140"/>
                  <a:gd name="T67" fmla="*/ 1 h 526"/>
                  <a:gd name="T68" fmla="*/ 2 w 1140"/>
                  <a:gd name="T69" fmla="*/ 1 h 526"/>
                  <a:gd name="T70" fmla="*/ 2 w 1140"/>
                  <a:gd name="T71" fmla="*/ 1 h 526"/>
                  <a:gd name="T72" fmla="*/ 2 w 1140"/>
                  <a:gd name="T73" fmla="*/ 1 h 526"/>
                  <a:gd name="T74" fmla="*/ 2 w 1140"/>
                  <a:gd name="T75" fmla="*/ 1 h 526"/>
                  <a:gd name="T76" fmla="*/ 2 w 1140"/>
                  <a:gd name="T77" fmla="*/ 1 h 526"/>
                  <a:gd name="T78" fmla="*/ 2 w 1140"/>
                  <a:gd name="T79" fmla="*/ 1 h 526"/>
                  <a:gd name="T80" fmla="*/ 2 w 1140"/>
                  <a:gd name="T81" fmla="*/ 1 h 526"/>
                  <a:gd name="T82" fmla="*/ 1 w 1140"/>
                  <a:gd name="T83" fmla="*/ 1 h 526"/>
                  <a:gd name="T84" fmla="*/ 1 w 1140"/>
                  <a:gd name="T85" fmla="*/ 1 h 526"/>
                  <a:gd name="T86" fmla="*/ 1 w 1140"/>
                  <a:gd name="T87" fmla="*/ 1 h 526"/>
                  <a:gd name="T88" fmla="*/ 1 w 1140"/>
                  <a:gd name="T89" fmla="*/ 1 h 526"/>
                  <a:gd name="T90" fmla="*/ 1 w 1140"/>
                  <a:gd name="T91" fmla="*/ 1 h 526"/>
                  <a:gd name="T92" fmla="*/ 1 w 1140"/>
                  <a:gd name="T93" fmla="*/ 1 h 526"/>
                  <a:gd name="T94" fmla="*/ 1 w 1140"/>
                  <a:gd name="T95" fmla="*/ 1 h 526"/>
                  <a:gd name="T96" fmla="*/ 1 w 1140"/>
                  <a:gd name="T97" fmla="*/ 1 h 526"/>
                  <a:gd name="T98" fmla="*/ 1 w 1140"/>
                  <a:gd name="T99" fmla="*/ 1 h 52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40"/>
                  <a:gd name="T151" fmla="*/ 0 h 526"/>
                  <a:gd name="T152" fmla="*/ 1140 w 1140"/>
                  <a:gd name="T153" fmla="*/ 526 h 52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40" h="526">
                    <a:moveTo>
                      <a:pt x="90" y="501"/>
                    </a:moveTo>
                    <a:lnTo>
                      <a:pt x="19" y="463"/>
                    </a:lnTo>
                    <a:lnTo>
                      <a:pt x="0" y="379"/>
                    </a:lnTo>
                    <a:lnTo>
                      <a:pt x="33" y="286"/>
                    </a:lnTo>
                    <a:lnTo>
                      <a:pt x="121" y="219"/>
                    </a:lnTo>
                    <a:lnTo>
                      <a:pt x="213" y="187"/>
                    </a:lnTo>
                    <a:lnTo>
                      <a:pt x="231" y="85"/>
                    </a:lnTo>
                    <a:lnTo>
                      <a:pt x="244" y="55"/>
                    </a:lnTo>
                    <a:lnTo>
                      <a:pt x="261" y="36"/>
                    </a:lnTo>
                    <a:lnTo>
                      <a:pt x="289" y="21"/>
                    </a:lnTo>
                    <a:lnTo>
                      <a:pt x="321" y="12"/>
                    </a:lnTo>
                    <a:lnTo>
                      <a:pt x="402" y="6"/>
                    </a:lnTo>
                    <a:lnTo>
                      <a:pt x="492" y="3"/>
                    </a:lnTo>
                    <a:lnTo>
                      <a:pt x="579" y="0"/>
                    </a:lnTo>
                    <a:lnTo>
                      <a:pt x="652" y="0"/>
                    </a:lnTo>
                    <a:lnTo>
                      <a:pt x="685" y="7"/>
                    </a:lnTo>
                    <a:lnTo>
                      <a:pt x="720" y="22"/>
                    </a:lnTo>
                    <a:lnTo>
                      <a:pt x="774" y="192"/>
                    </a:lnTo>
                    <a:lnTo>
                      <a:pt x="822" y="204"/>
                    </a:lnTo>
                    <a:lnTo>
                      <a:pt x="873" y="181"/>
                    </a:lnTo>
                    <a:lnTo>
                      <a:pt x="886" y="256"/>
                    </a:lnTo>
                    <a:lnTo>
                      <a:pt x="928" y="180"/>
                    </a:lnTo>
                    <a:lnTo>
                      <a:pt x="946" y="252"/>
                    </a:lnTo>
                    <a:lnTo>
                      <a:pt x="988" y="187"/>
                    </a:lnTo>
                    <a:lnTo>
                      <a:pt x="1000" y="252"/>
                    </a:lnTo>
                    <a:lnTo>
                      <a:pt x="1056" y="195"/>
                    </a:lnTo>
                    <a:lnTo>
                      <a:pt x="1077" y="262"/>
                    </a:lnTo>
                    <a:lnTo>
                      <a:pt x="1140" y="327"/>
                    </a:lnTo>
                    <a:lnTo>
                      <a:pt x="1134" y="429"/>
                    </a:lnTo>
                    <a:lnTo>
                      <a:pt x="1078" y="513"/>
                    </a:lnTo>
                    <a:lnTo>
                      <a:pt x="1021" y="519"/>
                    </a:lnTo>
                    <a:lnTo>
                      <a:pt x="1008" y="384"/>
                    </a:lnTo>
                    <a:lnTo>
                      <a:pt x="996" y="364"/>
                    </a:lnTo>
                    <a:lnTo>
                      <a:pt x="982" y="351"/>
                    </a:lnTo>
                    <a:lnTo>
                      <a:pt x="937" y="336"/>
                    </a:lnTo>
                    <a:lnTo>
                      <a:pt x="901" y="340"/>
                    </a:lnTo>
                    <a:lnTo>
                      <a:pt x="882" y="352"/>
                    </a:lnTo>
                    <a:lnTo>
                      <a:pt x="858" y="381"/>
                    </a:lnTo>
                    <a:lnTo>
                      <a:pt x="847" y="418"/>
                    </a:lnTo>
                    <a:lnTo>
                      <a:pt x="841" y="463"/>
                    </a:lnTo>
                    <a:lnTo>
                      <a:pt x="843" y="523"/>
                    </a:lnTo>
                    <a:lnTo>
                      <a:pt x="354" y="526"/>
                    </a:lnTo>
                    <a:lnTo>
                      <a:pt x="346" y="477"/>
                    </a:lnTo>
                    <a:lnTo>
                      <a:pt x="324" y="430"/>
                    </a:lnTo>
                    <a:lnTo>
                      <a:pt x="289" y="405"/>
                    </a:lnTo>
                    <a:lnTo>
                      <a:pt x="238" y="388"/>
                    </a:lnTo>
                    <a:lnTo>
                      <a:pt x="184" y="391"/>
                    </a:lnTo>
                    <a:lnTo>
                      <a:pt x="136" y="412"/>
                    </a:lnTo>
                    <a:lnTo>
                      <a:pt x="100" y="456"/>
                    </a:lnTo>
                    <a:lnTo>
                      <a:pt x="90" y="501"/>
                    </a:lnTo>
                    <a:close/>
                  </a:path>
                </a:pathLst>
              </a:custGeom>
              <a:solidFill>
                <a:schemeClr val="folHlink"/>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80" name="Freeform 33"/>
              <p:cNvSpPr>
                <a:spLocks/>
              </p:cNvSpPr>
              <p:nvPr/>
            </p:nvSpPr>
            <p:spPr bwMode="auto">
              <a:xfrm>
                <a:off x="3113" y="3325"/>
                <a:ext cx="121" cy="130"/>
              </a:xfrm>
              <a:custGeom>
                <a:avLst/>
                <a:gdLst>
                  <a:gd name="T0" fmla="*/ 0 w 189"/>
                  <a:gd name="T1" fmla="*/ 1 h 204"/>
                  <a:gd name="T2" fmla="*/ 1 w 189"/>
                  <a:gd name="T3" fmla="*/ 1 h 204"/>
                  <a:gd name="T4" fmla="*/ 1 w 189"/>
                  <a:gd name="T5" fmla="*/ 1 h 204"/>
                  <a:gd name="T6" fmla="*/ 1 w 189"/>
                  <a:gd name="T7" fmla="*/ 1 h 204"/>
                  <a:gd name="T8" fmla="*/ 1 w 189"/>
                  <a:gd name="T9" fmla="*/ 1 h 204"/>
                  <a:gd name="T10" fmla="*/ 1 w 189"/>
                  <a:gd name="T11" fmla="*/ 1 h 204"/>
                  <a:gd name="T12" fmla="*/ 1 w 189"/>
                  <a:gd name="T13" fmla="*/ 0 h 204"/>
                  <a:gd name="T14" fmla="*/ 1 w 189"/>
                  <a:gd name="T15" fmla="*/ 1 h 204"/>
                  <a:gd name="T16" fmla="*/ 0 w 189"/>
                  <a:gd name="T17" fmla="*/ 1 h 2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9"/>
                  <a:gd name="T28" fmla="*/ 0 h 204"/>
                  <a:gd name="T29" fmla="*/ 189 w 189"/>
                  <a:gd name="T30" fmla="*/ 204 h 20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9" h="204">
                    <a:moveTo>
                      <a:pt x="0" y="195"/>
                    </a:moveTo>
                    <a:lnTo>
                      <a:pt x="15" y="69"/>
                    </a:lnTo>
                    <a:lnTo>
                      <a:pt x="29" y="45"/>
                    </a:lnTo>
                    <a:lnTo>
                      <a:pt x="41" y="30"/>
                    </a:lnTo>
                    <a:lnTo>
                      <a:pt x="63" y="16"/>
                    </a:lnTo>
                    <a:lnTo>
                      <a:pt x="89" y="9"/>
                    </a:lnTo>
                    <a:lnTo>
                      <a:pt x="189" y="0"/>
                    </a:lnTo>
                    <a:lnTo>
                      <a:pt x="189" y="204"/>
                    </a:lnTo>
                    <a:lnTo>
                      <a:pt x="0" y="195"/>
                    </a:lnTo>
                    <a:close/>
                  </a:path>
                </a:pathLst>
              </a:custGeom>
              <a:solidFill>
                <a:schemeClr val="tx1"/>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81" name="Freeform 34"/>
              <p:cNvSpPr>
                <a:spLocks/>
              </p:cNvSpPr>
              <p:nvPr/>
            </p:nvSpPr>
            <p:spPr bwMode="auto">
              <a:xfrm>
                <a:off x="3255" y="3322"/>
                <a:ext cx="160" cy="135"/>
              </a:xfrm>
              <a:custGeom>
                <a:avLst/>
                <a:gdLst>
                  <a:gd name="T0" fmla="*/ 1 w 252"/>
                  <a:gd name="T1" fmla="*/ 1 h 213"/>
                  <a:gd name="T2" fmla="*/ 0 w 252"/>
                  <a:gd name="T3" fmla="*/ 0 h 213"/>
                  <a:gd name="T4" fmla="*/ 1 w 252"/>
                  <a:gd name="T5" fmla="*/ 0 h 213"/>
                  <a:gd name="T6" fmla="*/ 1 w 252"/>
                  <a:gd name="T7" fmla="*/ 1 h 213"/>
                  <a:gd name="T8" fmla="*/ 1 w 252"/>
                  <a:gd name="T9" fmla="*/ 1 h 213"/>
                  <a:gd name="T10" fmla="*/ 1 w 252"/>
                  <a:gd name="T11" fmla="*/ 1 h 213"/>
                  <a:gd name="T12" fmla="*/ 1 w 252"/>
                  <a:gd name="T13" fmla="*/ 1 h 213"/>
                  <a:gd name="T14" fmla="*/ 0 60000 65536"/>
                  <a:gd name="T15" fmla="*/ 0 60000 65536"/>
                  <a:gd name="T16" fmla="*/ 0 60000 65536"/>
                  <a:gd name="T17" fmla="*/ 0 60000 65536"/>
                  <a:gd name="T18" fmla="*/ 0 60000 65536"/>
                  <a:gd name="T19" fmla="*/ 0 60000 65536"/>
                  <a:gd name="T20" fmla="*/ 0 60000 65536"/>
                  <a:gd name="T21" fmla="*/ 0 w 252"/>
                  <a:gd name="T22" fmla="*/ 0 h 213"/>
                  <a:gd name="T23" fmla="*/ 252 w 252"/>
                  <a:gd name="T24" fmla="*/ 213 h 2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2" h="213">
                    <a:moveTo>
                      <a:pt x="3" y="207"/>
                    </a:moveTo>
                    <a:lnTo>
                      <a:pt x="0" y="0"/>
                    </a:lnTo>
                    <a:lnTo>
                      <a:pt x="210" y="0"/>
                    </a:lnTo>
                    <a:lnTo>
                      <a:pt x="252" y="149"/>
                    </a:lnTo>
                    <a:lnTo>
                      <a:pt x="215" y="191"/>
                    </a:lnTo>
                    <a:lnTo>
                      <a:pt x="99" y="213"/>
                    </a:lnTo>
                    <a:lnTo>
                      <a:pt x="3" y="207"/>
                    </a:lnTo>
                    <a:close/>
                  </a:path>
                </a:pathLst>
              </a:custGeom>
              <a:solidFill>
                <a:schemeClr val="tx1"/>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82" name="Freeform 35"/>
              <p:cNvSpPr>
                <a:spLocks/>
              </p:cNvSpPr>
              <p:nvPr/>
            </p:nvSpPr>
            <p:spPr bwMode="auto">
              <a:xfrm>
                <a:off x="3360" y="3383"/>
                <a:ext cx="45" cy="63"/>
              </a:xfrm>
              <a:custGeom>
                <a:avLst/>
                <a:gdLst>
                  <a:gd name="T0" fmla="*/ 0 w 276"/>
                  <a:gd name="T1" fmla="*/ 0 h 388"/>
                  <a:gd name="T2" fmla="*/ 0 w 276"/>
                  <a:gd name="T3" fmla="*/ 0 h 388"/>
                  <a:gd name="T4" fmla="*/ 0 w 276"/>
                  <a:gd name="T5" fmla="*/ 0 h 388"/>
                  <a:gd name="T6" fmla="*/ 0 w 276"/>
                  <a:gd name="T7" fmla="*/ 0 h 388"/>
                  <a:gd name="T8" fmla="*/ 0 w 276"/>
                  <a:gd name="T9" fmla="*/ 0 h 388"/>
                  <a:gd name="T10" fmla="*/ 0 w 276"/>
                  <a:gd name="T11" fmla="*/ 0 h 388"/>
                  <a:gd name="T12" fmla="*/ 0 w 276"/>
                  <a:gd name="T13" fmla="*/ 0 h 388"/>
                  <a:gd name="T14" fmla="*/ 0 w 276"/>
                  <a:gd name="T15" fmla="*/ 0 h 388"/>
                  <a:gd name="T16" fmla="*/ 0 w 276"/>
                  <a:gd name="T17" fmla="*/ 0 h 388"/>
                  <a:gd name="T18" fmla="*/ 0 w 276"/>
                  <a:gd name="T19" fmla="*/ 0 h 388"/>
                  <a:gd name="T20" fmla="*/ 0 w 276"/>
                  <a:gd name="T21" fmla="*/ 0 h 388"/>
                  <a:gd name="T22" fmla="*/ 0 w 276"/>
                  <a:gd name="T23" fmla="*/ 0 h 388"/>
                  <a:gd name="T24" fmla="*/ 0 w 276"/>
                  <a:gd name="T25" fmla="*/ 0 h 388"/>
                  <a:gd name="T26" fmla="*/ 0 w 276"/>
                  <a:gd name="T27" fmla="*/ 0 h 388"/>
                  <a:gd name="T28" fmla="*/ 0 w 276"/>
                  <a:gd name="T29" fmla="*/ 0 h 388"/>
                  <a:gd name="T30" fmla="*/ 0 w 276"/>
                  <a:gd name="T31" fmla="*/ 0 h 388"/>
                  <a:gd name="T32" fmla="*/ 0 w 276"/>
                  <a:gd name="T33" fmla="*/ 0 h 388"/>
                  <a:gd name="T34" fmla="*/ 0 w 276"/>
                  <a:gd name="T35" fmla="*/ 0 h 388"/>
                  <a:gd name="T36" fmla="*/ 0 w 276"/>
                  <a:gd name="T37" fmla="*/ 0 h 388"/>
                  <a:gd name="T38" fmla="*/ 0 w 276"/>
                  <a:gd name="T39" fmla="*/ 0 h 388"/>
                  <a:gd name="T40" fmla="*/ 0 w 276"/>
                  <a:gd name="T41" fmla="*/ 0 h 388"/>
                  <a:gd name="T42" fmla="*/ 0 w 276"/>
                  <a:gd name="T43" fmla="*/ 0 h 388"/>
                  <a:gd name="T44" fmla="*/ 0 w 276"/>
                  <a:gd name="T45" fmla="*/ 0 h 388"/>
                  <a:gd name="T46" fmla="*/ 0 w 276"/>
                  <a:gd name="T47" fmla="*/ 0 h 388"/>
                  <a:gd name="T48" fmla="*/ 0 w 276"/>
                  <a:gd name="T49" fmla="*/ 0 h 388"/>
                  <a:gd name="T50" fmla="*/ 0 w 276"/>
                  <a:gd name="T51" fmla="*/ 0 h 388"/>
                  <a:gd name="T52" fmla="*/ 0 w 276"/>
                  <a:gd name="T53" fmla="*/ 0 h 388"/>
                  <a:gd name="T54" fmla="*/ 0 w 276"/>
                  <a:gd name="T55" fmla="*/ 0 h 388"/>
                  <a:gd name="T56" fmla="*/ 0 w 276"/>
                  <a:gd name="T57" fmla="*/ 0 h 388"/>
                  <a:gd name="T58" fmla="*/ 0 w 276"/>
                  <a:gd name="T59" fmla="*/ 0 h 388"/>
                  <a:gd name="T60" fmla="*/ 0 w 276"/>
                  <a:gd name="T61" fmla="*/ 0 h 388"/>
                  <a:gd name="T62" fmla="*/ 0 w 276"/>
                  <a:gd name="T63" fmla="*/ 0 h 388"/>
                  <a:gd name="T64" fmla="*/ 0 w 276"/>
                  <a:gd name="T65" fmla="*/ 0 h 388"/>
                  <a:gd name="T66" fmla="*/ 0 w 276"/>
                  <a:gd name="T67" fmla="*/ 0 h 388"/>
                  <a:gd name="T68" fmla="*/ 0 w 276"/>
                  <a:gd name="T69" fmla="*/ 0 h 388"/>
                  <a:gd name="T70" fmla="*/ 0 w 276"/>
                  <a:gd name="T71" fmla="*/ 0 h 388"/>
                  <a:gd name="T72" fmla="*/ 0 w 276"/>
                  <a:gd name="T73" fmla="*/ 0 h 388"/>
                  <a:gd name="T74" fmla="*/ 0 w 276"/>
                  <a:gd name="T75" fmla="*/ 0 h 388"/>
                  <a:gd name="T76" fmla="*/ 0 w 276"/>
                  <a:gd name="T77" fmla="*/ 0 h 388"/>
                  <a:gd name="T78" fmla="*/ 0 w 276"/>
                  <a:gd name="T79" fmla="*/ 0 h 388"/>
                  <a:gd name="T80" fmla="*/ 0 w 276"/>
                  <a:gd name="T81" fmla="*/ 0 h 388"/>
                  <a:gd name="T82" fmla="*/ 0 w 276"/>
                  <a:gd name="T83" fmla="*/ 0 h 388"/>
                  <a:gd name="T84" fmla="*/ 0 w 276"/>
                  <a:gd name="T85" fmla="*/ 0 h 388"/>
                  <a:gd name="T86" fmla="*/ 0 w 276"/>
                  <a:gd name="T87" fmla="*/ 0 h 388"/>
                  <a:gd name="T88" fmla="*/ 0 w 276"/>
                  <a:gd name="T89" fmla="*/ 0 h 388"/>
                  <a:gd name="T90" fmla="*/ 0 w 276"/>
                  <a:gd name="T91" fmla="*/ 0 h 388"/>
                  <a:gd name="T92" fmla="*/ 0 w 276"/>
                  <a:gd name="T93" fmla="*/ 0 h 388"/>
                  <a:gd name="T94" fmla="*/ 0 w 276"/>
                  <a:gd name="T95" fmla="*/ 0 h 388"/>
                  <a:gd name="T96" fmla="*/ 0 w 276"/>
                  <a:gd name="T97" fmla="*/ 0 h 388"/>
                  <a:gd name="T98" fmla="*/ 0 w 276"/>
                  <a:gd name="T99" fmla="*/ 0 h 388"/>
                  <a:gd name="T100" fmla="*/ 0 w 276"/>
                  <a:gd name="T101" fmla="*/ 0 h 388"/>
                  <a:gd name="T102" fmla="*/ 0 w 276"/>
                  <a:gd name="T103" fmla="*/ 0 h 388"/>
                  <a:gd name="T104" fmla="*/ 0 w 276"/>
                  <a:gd name="T105" fmla="*/ 0 h 388"/>
                  <a:gd name="T106" fmla="*/ 0 w 276"/>
                  <a:gd name="T107" fmla="*/ 0 h 388"/>
                  <a:gd name="T108" fmla="*/ 0 w 276"/>
                  <a:gd name="T109" fmla="*/ 0 h 38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76"/>
                  <a:gd name="T166" fmla="*/ 0 h 388"/>
                  <a:gd name="T167" fmla="*/ 276 w 276"/>
                  <a:gd name="T168" fmla="*/ 388 h 38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76" h="388">
                    <a:moveTo>
                      <a:pt x="14" y="325"/>
                    </a:moveTo>
                    <a:lnTo>
                      <a:pt x="6" y="304"/>
                    </a:lnTo>
                    <a:lnTo>
                      <a:pt x="0" y="262"/>
                    </a:lnTo>
                    <a:lnTo>
                      <a:pt x="2" y="217"/>
                    </a:lnTo>
                    <a:lnTo>
                      <a:pt x="12" y="171"/>
                    </a:lnTo>
                    <a:lnTo>
                      <a:pt x="29" y="125"/>
                    </a:lnTo>
                    <a:lnTo>
                      <a:pt x="52" y="84"/>
                    </a:lnTo>
                    <a:lnTo>
                      <a:pt x="80" y="49"/>
                    </a:lnTo>
                    <a:lnTo>
                      <a:pt x="113" y="23"/>
                    </a:lnTo>
                    <a:lnTo>
                      <a:pt x="145" y="6"/>
                    </a:lnTo>
                    <a:lnTo>
                      <a:pt x="179" y="0"/>
                    </a:lnTo>
                    <a:lnTo>
                      <a:pt x="208" y="6"/>
                    </a:lnTo>
                    <a:lnTo>
                      <a:pt x="236" y="23"/>
                    </a:lnTo>
                    <a:lnTo>
                      <a:pt x="255" y="49"/>
                    </a:lnTo>
                    <a:lnTo>
                      <a:pt x="268" y="84"/>
                    </a:lnTo>
                    <a:lnTo>
                      <a:pt x="276" y="125"/>
                    </a:lnTo>
                    <a:lnTo>
                      <a:pt x="274" y="171"/>
                    </a:lnTo>
                    <a:lnTo>
                      <a:pt x="265" y="219"/>
                    </a:lnTo>
                    <a:lnTo>
                      <a:pt x="248" y="264"/>
                    </a:lnTo>
                    <a:lnTo>
                      <a:pt x="225" y="304"/>
                    </a:lnTo>
                    <a:lnTo>
                      <a:pt x="196" y="340"/>
                    </a:lnTo>
                    <a:lnTo>
                      <a:pt x="164" y="367"/>
                    </a:lnTo>
                    <a:lnTo>
                      <a:pt x="130" y="382"/>
                    </a:lnTo>
                    <a:lnTo>
                      <a:pt x="97" y="388"/>
                    </a:lnTo>
                    <a:lnTo>
                      <a:pt x="67" y="382"/>
                    </a:lnTo>
                    <a:lnTo>
                      <a:pt x="40" y="365"/>
                    </a:lnTo>
                    <a:lnTo>
                      <a:pt x="19" y="340"/>
                    </a:lnTo>
                    <a:lnTo>
                      <a:pt x="57" y="319"/>
                    </a:lnTo>
                    <a:lnTo>
                      <a:pt x="80" y="335"/>
                    </a:lnTo>
                    <a:lnTo>
                      <a:pt x="103" y="340"/>
                    </a:lnTo>
                    <a:lnTo>
                      <a:pt x="128" y="338"/>
                    </a:lnTo>
                    <a:lnTo>
                      <a:pt x="152" y="327"/>
                    </a:lnTo>
                    <a:lnTo>
                      <a:pt x="177" y="308"/>
                    </a:lnTo>
                    <a:lnTo>
                      <a:pt x="200" y="283"/>
                    </a:lnTo>
                    <a:lnTo>
                      <a:pt x="217" y="253"/>
                    </a:lnTo>
                    <a:lnTo>
                      <a:pt x="232" y="219"/>
                    </a:lnTo>
                    <a:lnTo>
                      <a:pt x="240" y="183"/>
                    </a:lnTo>
                    <a:lnTo>
                      <a:pt x="242" y="148"/>
                    </a:lnTo>
                    <a:lnTo>
                      <a:pt x="238" y="116"/>
                    </a:lnTo>
                    <a:lnTo>
                      <a:pt x="229" y="89"/>
                    </a:lnTo>
                    <a:lnTo>
                      <a:pt x="213" y="68"/>
                    </a:lnTo>
                    <a:lnTo>
                      <a:pt x="194" y="53"/>
                    </a:lnTo>
                    <a:lnTo>
                      <a:pt x="173" y="49"/>
                    </a:lnTo>
                    <a:lnTo>
                      <a:pt x="147" y="51"/>
                    </a:lnTo>
                    <a:lnTo>
                      <a:pt x="122" y="63"/>
                    </a:lnTo>
                    <a:lnTo>
                      <a:pt x="99" y="82"/>
                    </a:lnTo>
                    <a:lnTo>
                      <a:pt x="76" y="106"/>
                    </a:lnTo>
                    <a:lnTo>
                      <a:pt x="59" y="137"/>
                    </a:lnTo>
                    <a:lnTo>
                      <a:pt x="44" y="171"/>
                    </a:lnTo>
                    <a:lnTo>
                      <a:pt x="35" y="205"/>
                    </a:lnTo>
                    <a:lnTo>
                      <a:pt x="33" y="240"/>
                    </a:lnTo>
                    <a:lnTo>
                      <a:pt x="37" y="272"/>
                    </a:lnTo>
                    <a:lnTo>
                      <a:pt x="48" y="304"/>
                    </a:lnTo>
                    <a:lnTo>
                      <a:pt x="1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 name="Freeform 36"/>
              <p:cNvSpPr>
                <a:spLocks/>
              </p:cNvSpPr>
              <p:nvPr/>
            </p:nvSpPr>
            <p:spPr bwMode="auto">
              <a:xfrm>
                <a:off x="3362" y="3431"/>
                <a:ext cx="9" cy="7"/>
              </a:xfrm>
              <a:custGeom>
                <a:avLst/>
                <a:gdLst>
                  <a:gd name="T0" fmla="*/ 0 w 53"/>
                  <a:gd name="T1" fmla="*/ 0 h 43"/>
                  <a:gd name="T2" fmla="*/ 0 w 53"/>
                  <a:gd name="T3" fmla="*/ 0 h 43"/>
                  <a:gd name="T4" fmla="*/ 0 w 53"/>
                  <a:gd name="T5" fmla="*/ 0 h 43"/>
                  <a:gd name="T6" fmla="*/ 0 w 53"/>
                  <a:gd name="T7" fmla="*/ 0 h 43"/>
                  <a:gd name="T8" fmla="*/ 0 w 53"/>
                  <a:gd name="T9" fmla="*/ 0 h 43"/>
                  <a:gd name="T10" fmla="*/ 0 w 53"/>
                  <a:gd name="T11" fmla="*/ 0 h 43"/>
                  <a:gd name="T12" fmla="*/ 0 60000 65536"/>
                  <a:gd name="T13" fmla="*/ 0 60000 65536"/>
                  <a:gd name="T14" fmla="*/ 0 60000 65536"/>
                  <a:gd name="T15" fmla="*/ 0 60000 65536"/>
                  <a:gd name="T16" fmla="*/ 0 60000 65536"/>
                  <a:gd name="T17" fmla="*/ 0 60000 65536"/>
                  <a:gd name="T18" fmla="*/ 0 w 53"/>
                  <a:gd name="T19" fmla="*/ 0 h 43"/>
                  <a:gd name="T20" fmla="*/ 53 w 5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3" h="43">
                    <a:moveTo>
                      <a:pt x="53" y="28"/>
                    </a:moveTo>
                    <a:lnTo>
                      <a:pt x="30" y="0"/>
                    </a:lnTo>
                    <a:lnTo>
                      <a:pt x="0" y="26"/>
                    </a:lnTo>
                    <a:lnTo>
                      <a:pt x="9" y="43"/>
                    </a:lnTo>
                    <a:lnTo>
                      <a:pt x="5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 name="Freeform 37"/>
              <p:cNvSpPr>
                <a:spLocks/>
              </p:cNvSpPr>
              <p:nvPr/>
            </p:nvSpPr>
            <p:spPr bwMode="auto">
              <a:xfrm>
                <a:off x="3367" y="3401"/>
                <a:ext cx="33" cy="23"/>
              </a:xfrm>
              <a:custGeom>
                <a:avLst/>
                <a:gdLst>
                  <a:gd name="T0" fmla="*/ 0 w 202"/>
                  <a:gd name="T1" fmla="*/ 0 h 141"/>
                  <a:gd name="T2" fmla="*/ 0 w 202"/>
                  <a:gd name="T3" fmla="*/ 0 h 141"/>
                  <a:gd name="T4" fmla="*/ 0 w 202"/>
                  <a:gd name="T5" fmla="*/ 0 h 141"/>
                  <a:gd name="T6" fmla="*/ 0 w 202"/>
                  <a:gd name="T7" fmla="*/ 0 h 141"/>
                  <a:gd name="T8" fmla="*/ 0 w 202"/>
                  <a:gd name="T9" fmla="*/ 0 h 141"/>
                  <a:gd name="T10" fmla="*/ 0 w 202"/>
                  <a:gd name="T11" fmla="*/ 0 h 141"/>
                  <a:gd name="T12" fmla="*/ 0 w 202"/>
                  <a:gd name="T13" fmla="*/ 0 h 141"/>
                  <a:gd name="T14" fmla="*/ 0 60000 65536"/>
                  <a:gd name="T15" fmla="*/ 0 60000 65536"/>
                  <a:gd name="T16" fmla="*/ 0 60000 65536"/>
                  <a:gd name="T17" fmla="*/ 0 60000 65536"/>
                  <a:gd name="T18" fmla="*/ 0 60000 65536"/>
                  <a:gd name="T19" fmla="*/ 0 60000 65536"/>
                  <a:gd name="T20" fmla="*/ 0 60000 65536"/>
                  <a:gd name="T21" fmla="*/ 0 w 202"/>
                  <a:gd name="T22" fmla="*/ 0 h 141"/>
                  <a:gd name="T23" fmla="*/ 202 w 202"/>
                  <a:gd name="T24" fmla="*/ 141 h 1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2" h="141">
                    <a:moveTo>
                      <a:pt x="202" y="78"/>
                    </a:moveTo>
                    <a:lnTo>
                      <a:pt x="23" y="0"/>
                    </a:lnTo>
                    <a:lnTo>
                      <a:pt x="0" y="38"/>
                    </a:lnTo>
                    <a:lnTo>
                      <a:pt x="71" y="141"/>
                    </a:lnTo>
                    <a:lnTo>
                      <a:pt x="202" y="122"/>
                    </a:lnTo>
                    <a:lnTo>
                      <a:pt x="202"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 name="Freeform 38"/>
              <p:cNvSpPr>
                <a:spLocks/>
              </p:cNvSpPr>
              <p:nvPr/>
            </p:nvSpPr>
            <p:spPr bwMode="auto">
              <a:xfrm>
                <a:off x="3245" y="3415"/>
                <a:ext cx="195" cy="185"/>
              </a:xfrm>
              <a:custGeom>
                <a:avLst/>
                <a:gdLst>
                  <a:gd name="T0" fmla="*/ 0 w 306"/>
                  <a:gd name="T1" fmla="*/ 1 h 290"/>
                  <a:gd name="T2" fmla="*/ 1 w 306"/>
                  <a:gd name="T3" fmla="*/ 1 h 290"/>
                  <a:gd name="T4" fmla="*/ 1 w 306"/>
                  <a:gd name="T5" fmla="*/ 1 h 290"/>
                  <a:gd name="T6" fmla="*/ 1 w 306"/>
                  <a:gd name="T7" fmla="*/ 1 h 290"/>
                  <a:gd name="T8" fmla="*/ 1 w 306"/>
                  <a:gd name="T9" fmla="*/ 1 h 290"/>
                  <a:gd name="T10" fmla="*/ 1 w 306"/>
                  <a:gd name="T11" fmla="*/ 1 h 290"/>
                  <a:gd name="T12" fmla="*/ 1 w 306"/>
                  <a:gd name="T13" fmla="*/ 0 h 290"/>
                  <a:gd name="T14" fmla="*/ 0 60000 65536"/>
                  <a:gd name="T15" fmla="*/ 0 60000 65536"/>
                  <a:gd name="T16" fmla="*/ 0 60000 65536"/>
                  <a:gd name="T17" fmla="*/ 0 60000 65536"/>
                  <a:gd name="T18" fmla="*/ 0 60000 65536"/>
                  <a:gd name="T19" fmla="*/ 0 60000 65536"/>
                  <a:gd name="T20" fmla="*/ 0 60000 65536"/>
                  <a:gd name="T21" fmla="*/ 0 w 306"/>
                  <a:gd name="T22" fmla="*/ 0 h 290"/>
                  <a:gd name="T23" fmla="*/ 306 w 306"/>
                  <a:gd name="T24" fmla="*/ 290 h 2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6" h="290">
                    <a:moveTo>
                      <a:pt x="0" y="71"/>
                    </a:moveTo>
                    <a:lnTo>
                      <a:pt x="3" y="290"/>
                    </a:lnTo>
                    <a:lnTo>
                      <a:pt x="279" y="287"/>
                    </a:lnTo>
                    <a:lnTo>
                      <a:pt x="299" y="272"/>
                    </a:lnTo>
                    <a:lnTo>
                      <a:pt x="306" y="248"/>
                    </a:lnTo>
                    <a:lnTo>
                      <a:pt x="299" y="48"/>
                    </a:lnTo>
                    <a:lnTo>
                      <a:pt x="284" y="0"/>
                    </a:lnTo>
                  </a:path>
                </a:pathLst>
              </a:custGeom>
              <a:noFill/>
              <a:ln w="12700" cap="flat" cmpd="sng">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86" name="Freeform 39"/>
              <p:cNvSpPr>
                <a:spLocks/>
              </p:cNvSpPr>
              <p:nvPr/>
            </p:nvSpPr>
            <p:spPr bwMode="auto">
              <a:xfrm rot="1661969">
                <a:off x="3494" y="3239"/>
                <a:ext cx="130" cy="102"/>
              </a:xfrm>
              <a:custGeom>
                <a:avLst/>
                <a:gdLst>
                  <a:gd name="T0" fmla="*/ 0 w 530"/>
                  <a:gd name="T1" fmla="*/ 0 h 342"/>
                  <a:gd name="T2" fmla="*/ 0 w 530"/>
                  <a:gd name="T3" fmla="*/ 0 h 342"/>
                  <a:gd name="T4" fmla="*/ 0 w 530"/>
                  <a:gd name="T5" fmla="*/ 0 h 342"/>
                  <a:gd name="T6" fmla="*/ 0 w 530"/>
                  <a:gd name="T7" fmla="*/ 0 h 342"/>
                  <a:gd name="T8" fmla="*/ 0 w 530"/>
                  <a:gd name="T9" fmla="*/ 0 h 342"/>
                  <a:gd name="T10" fmla="*/ 0 w 530"/>
                  <a:gd name="T11" fmla="*/ 0 h 342"/>
                  <a:gd name="T12" fmla="*/ 0 w 530"/>
                  <a:gd name="T13" fmla="*/ 0 h 342"/>
                  <a:gd name="T14" fmla="*/ 0 w 530"/>
                  <a:gd name="T15" fmla="*/ 0 h 342"/>
                  <a:gd name="T16" fmla="*/ 0 w 530"/>
                  <a:gd name="T17" fmla="*/ 0 h 342"/>
                  <a:gd name="T18" fmla="*/ 0 w 530"/>
                  <a:gd name="T19" fmla="*/ 0 h 342"/>
                  <a:gd name="T20" fmla="*/ 0 w 530"/>
                  <a:gd name="T21" fmla="*/ 0 h 342"/>
                  <a:gd name="T22" fmla="*/ 0 w 530"/>
                  <a:gd name="T23" fmla="*/ 0 h 342"/>
                  <a:gd name="T24" fmla="*/ 0 w 530"/>
                  <a:gd name="T25" fmla="*/ 0 h 342"/>
                  <a:gd name="T26" fmla="*/ 0 w 530"/>
                  <a:gd name="T27" fmla="*/ 0 h 342"/>
                  <a:gd name="T28" fmla="*/ 0 w 530"/>
                  <a:gd name="T29" fmla="*/ 0 h 342"/>
                  <a:gd name="T30" fmla="*/ 0 w 530"/>
                  <a:gd name="T31" fmla="*/ 0 h 342"/>
                  <a:gd name="T32" fmla="*/ 0 w 530"/>
                  <a:gd name="T33" fmla="*/ 0 h 342"/>
                  <a:gd name="T34" fmla="*/ 0 w 530"/>
                  <a:gd name="T35" fmla="*/ 0 h 342"/>
                  <a:gd name="T36" fmla="*/ 0 w 530"/>
                  <a:gd name="T37" fmla="*/ 0 h 342"/>
                  <a:gd name="T38" fmla="*/ 0 w 530"/>
                  <a:gd name="T39" fmla="*/ 0 h 342"/>
                  <a:gd name="T40" fmla="*/ 0 w 530"/>
                  <a:gd name="T41" fmla="*/ 0 h 342"/>
                  <a:gd name="T42" fmla="*/ 0 w 530"/>
                  <a:gd name="T43" fmla="*/ 0 h 342"/>
                  <a:gd name="T44" fmla="*/ 0 w 530"/>
                  <a:gd name="T45" fmla="*/ 0 h 342"/>
                  <a:gd name="T46" fmla="*/ 0 w 530"/>
                  <a:gd name="T47" fmla="*/ 0 h 342"/>
                  <a:gd name="T48" fmla="*/ 0 w 530"/>
                  <a:gd name="T49" fmla="*/ 0 h 342"/>
                  <a:gd name="T50" fmla="*/ 0 w 530"/>
                  <a:gd name="T51" fmla="*/ 0 h 342"/>
                  <a:gd name="T52" fmla="*/ 0 w 530"/>
                  <a:gd name="T53" fmla="*/ 0 h 342"/>
                  <a:gd name="T54" fmla="*/ 0 w 530"/>
                  <a:gd name="T55" fmla="*/ 0 h 342"/>
                  <a:gd name="T56" fmla="*/ 0 w 530"/>
                  <a:gd name="T57" fmla="*/ 0 h 342"/>
                  <a:gd name="T58" fmla="*/ 0 w 530"/>
                  <a:gd name="T59" fmla="*/ 0 h 342"/>
                  <a:gd name="T60" fmla="*/ 0 w 530"/>
                  <a:gd name="T61" fmla="*/ 0 h 342"/>
                  <a:gd name="T62" fmla="*/ 0 w 530"/>
                  <a:gd name="T63" fmla="*/ 0 h 342"/>
                  <a:gd name="T64" fmla="*/ 0 w 530"/>
                  <a:gd name="T65" fmla="*/ 0 h 342"/>
                  <a:gd name="T66" fmla="*/ 0 w 530"/>
                  <a:gd name="T67" fmla="*/ 0 h 342"/>
                  <a:gd name="T68" fmla="*/ 0 w 530"/>
                  <a:gd name="T69" fmla="*/ 0 h 342"/>
                  <a:gd name="T70" fmla="*/ 0 w 530"/>
                  <a:gd name="T71" fmla="*/ 0 h 342"/>
                  <a:gd name="T72" fmla="*/ 0 w 530"/>
                  <a:gd name="T73" fmla="*/ 0 h 342"/>
                  <a:gd name="T74" fmla="*/ 0 w 530"/>
                  <a:gd name="T75" fmla="*/ 0 h 342"/>
                  <a:gd name="T76" fmla="*/ 0 w 530"/>
                  <a:gd name="T77" fmla="*/ 0 h 342"/>
                  <a:gd name="T78" fmla="*/ 0 w 530"/>
                  <a:gd name="T79" fmla="*/ 0 h 342"/>
                  <a:gd name="T80" fmla="*/ 0 w 530"/>
                  <a:gd name="T81" fmla="*/ 0 h 342"/>
                  <a:gd name="T82" fmla="*/ 0 w 530"/>
                  <a:gd name="T83" fmla="*/ 0 h 342"/>
                  <a:gd name="T84" fmla="*/ 0 w 530"/>
                  <a:gd name="T85" fmla="*/ 0 h 342"/>
                  <a:gd name="T86" fmla="*/ 0 w 530"/>
                  <a:gd name="T87" fmla="*/ 0 h 342"/>
                  <a:gd name="T88" fmla="*/ 0 w 530"/>
                  <a:gd name="T89" fmla="*/ 0 h 342"/>
                  <a:gd name="T90" fmla="*/ 0 w 530"/>
                  <a:gd name="T91" fmla="*/ 0 h 342"/>
                  <a:gd name="T92" fmla="*/ 0 w 530"/>
                  <a:gd name="T93" fmla="*/ 0 h 342"/>
                  <a:gd name="T94" fmla="*/ 0 w 530"/>
                  <a:gd name="T95" fmla="*/ 0 h 342"/>
                  <a:gd name="T96" fmla="*/ 0 w 530"/>
                  <a:gd name="T97" fmla="*/ 0 h 342"/>
                  <a:gd name="T98" fmla="*/ 0 w 530"/>
                  <a:gd name="T99" fmla="*/ 0 h 342"/>
                  <a:gd name="T100" fmla="*/ 0 w 530"/>
                  <a:gd name="T101" fmla="*/ 0 h 3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30"/>
                  <a:gd name="T154" fmla="*/ 0 h 342"/>
                  <a:gd name="T155" fmla="*/ 530 w 530"/>
                  <a:gd name="T156" fmla="*/ 342 h 3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30" h="342">
                    <a:moveTo>
                      <a:pt x="101" y="183"/>
                    </a:moveTo>
                    <a:lnTo>
                      <a:pt x="99" y="183"/>
                    </a:lnTo>
                    <a:lnTo>
                      <a:pt x="91" y="184"/>
                    </a:lnTo>
                    <a:lnTo>
                      <a:pt x="86" y="184"/>
                    </a:lnTo>
                    <a:lnTo>
                      <a:pt x="82" y="186"/>
                    </a:lnTo>
                    <a:lnTo>
                      <a:pt x="76" y="188"/>
                    </a:lnTo>
                    <a:lnTo>
                      <a:pt x="70" y="192"/>
                    </a:lnTo>
                    <a:lnTo>
                      <a:pt x="63" y="194"/>
                    </a:lnTo>
                    <a:lnTo>
                      <a:pt x="55" y="198"/>
                    </a:lnTo>
                    <a:lnTo>
                      <a:pt x="49" y="200"/>
                    </a:lnTo>
                    <a:lnTo>
                      <a:pt x="44" y="203"/>
                    </a:lnTo>
                    <a:lnTo>
                      <a:pt x="36" y="205"/>
                    </a:lnTo>
                    <a:lnTo>
                      <a:pt x="30" y="211"/>
                    </a:lnTo>
                    <a:lnTo>
                      <a:pt x="23" y="215"/>
                    </a:lnTo>
                    <a:lnTo>
                      <a:pt x="19" y="221"/>
                    </a:lnTo>
                    <a:lnTo>
                      <a:pt x="13" y="224"/>
                    </a:lnTo>
                    <a:lnTo>
                      <a:pt x="8" y="230"/>
                    </a:lnTo>
                    <a:lnTo>
                      <a:pt x="4" y="236"/>
                    </a:lnTo>
                    <a:lnTo>
                      <a:pt x="2" y="241"/>
                    </a:lnTo>
                    <a:lnTo>
                      <a:pt x="0" y="249"/>
                    </a:lnTo>
                    <a:lnTo>
                      <a:pt x="0" y="255"/>
                    </a:lnTo>
                    <a:lnTo>
                      <a:pt x="0" y="262"/>
                    </a:lnTo>
                    <a:lnTo>
                      <a:pt x="4" y="270"/>
                    </a:lnTo>
                    <a:lnTo>
                      <a:pt x="6" y="278"/>
                    </a:lnTo>
                    <a:lnTo>
                      <a:pt x="11" y="285"/>
                    </a:lnTo>
                    <a:lnTo>
                      <a:pt x="17" y="295"/>
                    </a:lnTo>
                    <a:lnTo>
                      <a:pt x="29" y="304"/>
                    </a:lnTo>
                    <a:lnTo>
                      <a:pt x="32" y="308"/>
                    </a:lnTo>
                    <a:lnTo>
                      <a:pt x="38" y="314"/>
                    </a:lnTo>
                    <a:lnTo>
                      <a:pt x="44" y="318"/>
                    </a:lnTo>
                    <a:lnTo>
                      <a:pt x="51" y="321"/>
                    </a:lnTo>
                    <a:lnTo>
                      <a:pt x="59" y="327"/>
                    </a:lnTo>
                    <a:lnTo>
                      <a:pt x="67" y="333"/>
                    </a:lnTo>
                    <a:lnTo>
                      <a:pt x="76" y="337"/>
                    </a:lnTo>
                    <a:lnTo>
                      <a:pt x="86" y="342"/>
                    </a:lnTo>
                    <a:lnTo>
                      <a:pt x="89" y="342"/>
                    </a:lnTo>
                    <a:lnTo>
                      <a:pt x="97" y="342"/>
                    </a:lnTo>
                    <a:lnTo>
                      <a:pt x="105" y="342"/>
                    </a:lnTo>
                    <a:lnTo>
                      <a:pt x="108" y="340"/>
                    </a:lnTo>
                    <a:lnTo>
                      <a:pt x="116" y="340"/>
                    </a:lnTo>
                    <a:lnTo>
                      <a:pt x="122" y="338"/>
                    </a:lnTo>
                    <a:lnTo>
                      <a:pt x="127" y="338"/>
                    </a:lnTo>
                    <a:lnTo>
                      <a:pt x="133" y="337"/>
                    </a:lnTo>
                    <a:lnTo>
                      <a:pt x="139" y="337"/>
                    </a:lnTo>
                    <a:lnTo>
                      <a:pt x="146" y="335"/>
                    </a:lnTo>
                    <a:lnTo>
                      <a:pt x="154" y="333"/>
                    </a:lnTo>
                    <a:lnTo>
                      <a:pt x="162" y="331"/>
                    </a:lnTo>
                    <a:lnTo>
                      <a:pt x="167" y="327"/>
                    </a:lnTo>
                    <a:lnTo>
                      <a:pt x="175" y="323"/>
                    </a:lnTo>
                    <a:lnTo>
                      <a:pt x="183" y="321"/>
                    </a:lnTo>
                    <a:lnTo>
                      <a:pt x="188" y="316"/>
                    </a:lnTo>
                    <a:lnTo>
                      <a:pt x="194" y="312"/>
                    </a:lnTo>
                    <a:lnTo>
                      <a:pt x="202" y="306"/>
                    </a:lnTo>
                    <a:lnTo>
                      <a:pt x="209" y="302"/>
                    </a:lnTo>
                    <a:lnTo>
                      <a:pt x="215" y="297"/>
                    </a:lnTo>
                    <a:lnTo>
                      <a:pt x="221" y="289"/>
                    </a:lnTo>
                    <a:lnTo>
                      <a:pt x="226" y="283"/>
                    </a:lnTo>
                    <a:lnTo>
                      <a:pt x="232" y="276"/>
                    </a:lnTo>
                    <a:lnTo>
                      <a:pt x="236" y="266"/>
                    </a:lnTo>
                    <a:lnTo>
                      <a:pt x="240" y="259"/>
                    </a:lnTo>
                    <a:lnTo>
                      <a:pt x="245" y="249"/>
                    </a:lnTo>
                    <a:lnTo>
                      <a:pt x="249" y="240"/>
                    </a:lnTo>
                    <a:lnTo>
                      <a:pt x="251" y="241"/>
                    </a:lnTo>
                    <a:lnTo>
                      <a:pt x="255" y="245"/>
                    </a:lnTo>
                    <a:lnTo>
                      <a:pt x="259" y="251"/>
                    </a:lnTo>
                    <a:lnTo>
                      <a:pt x="268" y="259"/>
                    </a:lnTo>
                    <a:lnTo>
                      <a:pt x="278" y="266"/>
                    </a:lnTo>
                    <a:lnTo>
                      <a:pt x="289" y="274"/>
                    </a:lnTo>
                    <a:lnTo>
                      <a:pt x="295" y="278"/>
                    </a:lnTo>
                    <a:lnTo>
                      <a:pt x="300" y="281"/>
                    </a:lnTo>
                    <a:lnTo>
                      <a:pt x="306" y="283"/>
                    </a:lnTo>
                    <a:lnTo>
                      <a:pt x="314" y="287"/>
                    </a:lnTo>
                    <a:lnTo>
                      <a:pt x="319" y="287"/>
                    </a:lnTo>
                    <a:lnTo>
                      <a:pt x="325" y="289"/>
                    </a:lnTo>
                    <a:lnTo>
                      <a:pt x="331" y="289"/>
                    </a:lnTo>
                    <a:lnTo>
                      <a:pt x="337" y="289"/>
                    </a:lnTo>
                    <a:lnTo>
                      <a:pt x="342" y="287"/>
                    </a:lnTo>
                    <a:lnTo>
                      <a:pt x="348" y="285"/>
                    </a:lnTo>
                    <a:lnTo>
                      <a:pt x="354" y="283"/>
                    </a:lnTo>
                    <a:lnTo>
                      <a:pt x="359" y="280"/>
                    </a:lnTo>
                    <a:lnTo>
                      <a:pt x="365" y="274"/>
                    </a:lnTo>
                    <a:lnTo>
                      <a:pt x="369" y="268"/>
                    </a:lnTo>
                    <a:lnTo>
                      <a:pt x="373" y="259"/>
                    </a:lnTo>
                    <a:lnTo>
                      <a:pt x="376" y="251"/>
                    </a:lnTo>
                    <a:lnTo>
                      <a:pt x="378" y="245"/>
                    </a:lnTo>
                    <a:lnTo>
                      <a:pt x="380" y="240"/>
                    </a:lnTo>
                    <a:lnTo>
                      <a:pt x="380" y="234"/>
                    </a:lnTo>
                    <a:lnTo>
                      <a:pt x="384" y="228"/>
                    </a:lnTo>
                    <a:lnTo>
                      <a:pt x="384" y="221"/>
                    </a:lnTo>
                    <a:lnTo>
                      <a:pt x="386" y="213"/>
                    </a:lnTo>
                    <a:lnTo>
                      <a:pt x="386" y="205"/>
                    </a:lnTo>
                    <a:lnTo>
                      <a:pt x="388" y="198"/>
                    </a:lnTo>
                    <a:lnTo>
                      <a:pt x="390" y="198"/>
                    </a:lnTo>
                    <a:lnTo>
                      <a:pt x="394" y="200"/>
                    </a:lnTo>
                    <a:lnTo>
                      <a:pt x="399" y="200"/>
                    </a:lnTo>
                    <a:lnTo>
                      <a:pt x="409" y="203"/>
                    </a:lnTo>
                    <a:lnTo>
                      <a:pt x="413" y="203"/>
                    </a:lnTo>
                    <a:lnTo>
                      <a:pt x="418" y="205"/>
                    </a:lnTo>
                    <a:lnTo>
                      <a:pt x="424" y="205"/>
                    </a:lnTo>
                    <a:lnTo>
                      <a:pt x="432" y="207"/>
                    </a:lnTo>
                    <a:lnTo>
                      <a:pt x="437" y="207"/>
                    </a:lnTo>
                    <a:lnTo>
                      <a:pt x="443" y="209"/>
                    </a:lnTo>
                    <a:lnTo>
                      <a:pt x="449" y="209"/>
                    </a:lnTo>
                    <a:lnTo>
                      <a:pt x="456" y="211"/>
                    </a:lnTo>
                    <a:lnTo>
                      <a:pt x="462" y="209"/>
                    </a:lnTo>
                    <a:lnTo>
                      <a:pt x="468" y="209"/>
                    </a:lnTo>
                    <a:lnTo>
                      <a:pt x="473" y="209"/>
                    </a:lnTo>
                    <a:lnTo>
                      <a:pt x="481" y="209"/>
                    </a:lnTo>
                    <a:lnTo>
                      <a:pt x="487" y="207"/>
                    </a:lnTo>
                    <a:lnTo>
                      <a:pt x="492" y="207"/>
                    </a:lnTo>
                    <a:lnTo>
                      <a:pt x="498" y="205"/>
                    </a:lnTo>
                    <a:lnTo>
                      <a:pt x="504" y="203"/>
                    </a:lnTo>
                    <a:lnTo>
                      <a:pt x="513" y="198"/>
                    </a:lnTo>
                    <a:lnTo>
                      <a:pt x="521" y="190"/>
                    </a:lnTo>
                    <a:lnTo>
                      <a:pt x="525" y="184"/>
                    </a:lnTo>
                    <a:lnTo>
                      <a:pt x="527" y="181"/>
                    </a:lnTo>
                    <a:lnTo>
                      <a:pt x="529" y="173"/>
                    </a:lnTo>
                    <a:lnTo>
                      <a:pt x="530" y="167"/>
                    </a:lnTo>
                    <a:lnTo>
                      <a:pt x="530" y="158"/>
                    </a:lnTo>
                    <a:lnTo>
                      <a:pt x="530" y="150"/>
                    </a:lnTo>
                    <a:lnTo>
                      <a:pt x="530" y="141"/>
                    </a:lnTo>
                    <a:lnTo>
                      <a:pt x="530" y="133"/>
                    </a:lnTo>
                    <a:lnTo>
                      <a:pt x="529" y="124"/>
                    </a:lnTo>
                    <a:lnTo>
                      <a:pt x="529" y="116"/>
                    </a:lnTo>
                    <a:lnTo>
                      <a:pt x="527" y="106"/>
                    </a:lnTo>
                    <a:lnTo>
                      <a:pt x="527" y="97"/>
                    </a:lnTo>
                    <a:lnTo>
                      <a:pt x="525" y="87"/>
                    </a:lnTo>
                    <a:lnTo>
                      <a:pt x="523" y="78"/>
                    </a:lnTo>
                    <a:lnTo>
                      <a:pt x="519" y="68"/>
                    </a:lnTo>
                    <a:lnTo>
                      <a:pt x="517" y="59"/>
                    </a:lnTo>
                    <a:lnTo>
                      <a:pt x="513" y="51"/>
                    </a:lnTo>
                    <a:lnTo>
                      <a:pt x="510" y="44"/>
                    </a:lnTo>
                    <a:lnTo>
                      <a:pt x="506" y="36"/>
                    </a:lnTo>
                    <a:lnTo>
                      <a:pt x="504" y="30"/>
                    </a:lnTo>
                    <a:lnTo>
                      <a:pt x="498" y="23"/>
                    </a:lnTo>
                    <a:lnTo>
                      <a:pt x="492" y="17"/>
                    </a:lnTo>
                    <a:lnTo>
                      <a:pt x="487" y="10"/>
                    </a:lnTo>
                    <a:lnTo>
                      <a:pt x="481" y="8"/>
                    </a:lnTo>
                    <a:lnTo>
                      <a:pt x="475" y="4"/>
                    </a:lnTo>
                    <a:lnTo>
                      <a:pt x="470" y="2"/>
                    </a:lnTo>
                    <a:lnTo>
                      <a:pt x="462" y="0"/>
                    </a:lnTo>
                    <a:lnTo>
                      <a:pt x="454" y="0"/>
                    </a:lnTo>
                    <a:lnTo>
                      <a:pt x="445" y="0"/>
                    </a:lnTo>
                    <a:lnTo>
                      <a:pt x="437" y="4"/>
                    </a:lnTo>
                    <a:lnTo>
                      <a:pt x="428" y="6"/>
                    </a:lnTo>
                    <a:lnTo>
                      <a:pt x="420" y="13"/>
                    </a:lnTo>
                    <a:lnTo>
                      <a:pt x="411" y="17"/>
                    </a:lnTo>
                    <a:lnTo>
                      <a:pt x="401" y="27"/>
                    </a:lnTo>
                    <a:lnTo>
                      <a:pt x="395" y="30"/>
                    </a:lnTo>
                    <a:lnTo>
                      <a:pt x="390" y="36"/>
                    </a:lnTo>
                    <a:lnTo>
                      <a:pt x="386" y="42"/>
                    </a:lnTo>
                    <a:lnTo>
                      <a:pt x="380" y="49"/>
                    </a:lnTo>
                    <a:lnTo>
                      <a:pt x="378" y="48"/>
                    </a:lnTo>
                    <a:lnTo>
                      <a:pt x="373" y="46"/>
                    </a:lnTo>
                    <a:lnTo>
                      <a:pt x="367" y="42"/>
                    </a:lnTo>
                    <a:lnTo>
                      <a:pt x="357" y="40"/>
                    </a:lnTo>
                    <a:lnTo>
                      <a:pt x="352" y="38"/>
                    </a:lnTo>
                    <a:lnTo>
                      <a:pt x="346" y="36"/>
                    </a:lnTo>
                    <a:lnTo>
                      <a:pt x="338" y="34"/>
                    </a:lnTo>
                    <a:lnTo>
                      <a:pt x="333" y="34"/>
                    </a:lnTo>
                    <a:lnTo>
                      <a:pt x="325" y="32"/>
                    </a:lnTo>
                    <a:lnTo>
                      <a:pt x="319" y="30"/>
                    </a:lnTo>
                    <a:lnTo>
                      <a:pt x="314" y="30"/>
                    </a:lnTo>
                    <a:lnTo>
                      <a:pt x="306" y="30"/>
                    </a:lnTo>
                    <a:lnTo>
                      <a:pt x="298" y="29"/>
                    </a:lnTo>
                    <a:lnTo>
                      <a:pt x="291" y="27"/>
                    </a:lnTo>
                    <a:lnTo>
                      <a:pt x="285" y="27"/>
                    </a:lnTo>
                    <a:lnTo>
                      <a:pt x="278" y="29"/>
                    </a:lnTo>
                    <a:lnTo>
                      <a:pt x="272" y="29"/>
                    </a:lnTo>
                    <a:lnTo>
                      <a:pt x="266" y="30"/>
                    </a:lnTo>
                    <a:lnTo>
                      <a:pt x="259" y="30"/>
                    </a:lnTo>
                    <a:lnTo>
                      <a:pt x="255" y="34"/>
                    </a:lnTo>
                    <a:lnTo>
                      <a:pt x="249" y="34"/>
                    </a:lnTo>
                    <a:lnTo>
                      <a:pt x="243" y="38"/>
                    </a:lnTo>
                    <a:lnTo>
                      <a:pt x="238" y="40"/>
                    </a:lnTo>
                    <a:lnTo>
                      <a:pt x="236" y="46"/>
                    </a:lnTo>
                    <a:lnTo>
                      <a:pt x="232" y="51"/>
                    </a:lnTo>
                    <a:lnTo>
                      <a:pt x="230" y="57"/>
                    </a:lnTo>
                    <a:lnTo>
                      <a:pt x="226" y="63"/>
                    </a:lnTo>
                    <a:lnTo>
                      <a:pt x="226" y="70"/>
                    </a:lnTo>
                    <a:lnTo>
                      <a:pt x="224" y="78"/>
                    </a:lnTo>
                    <a:lnTo>
                      <a:pt x="224" y="86"/>
                    </a:lnTo>
                    <a:lnTo>
                      <a:pt x="221" y="91"/>
                    </a:lnTo>
                    <a:lnTo>
                      <a:pt x="219" y="99"/>
                    </a:lnTo>
                    <a:lnTo>
                      <a:pt x="215" y="105"/>
                    </a:lnTo>
                    <a:lnTo>
                      <a:pt x="211" y="110"/>
                    </a:lnTo>
                    <a:lnTo>
                      <a:pt x="207" y="116"/>
                    </a:lnTo>
                    <a:lnTo>
                      <a:pt x="203" y="122"/>
                    </a:lnTo>
                    <a:lnTo>
                      <a:pt x="192" y="131"/>
                    </a:lnTo>
                    <a:lnTo>
                      <a:pt x="183" y="141"/>
                    </a:lnTo>
                    <a:lnTo>
                      <a:pt x="177" y="145"/>
                    </a:lnTo>
                    <a:lnTo>
                      <a:pt x="171" y="148"/>
                    </a:lnTo>
                    <a:lnTo>
                      <a:pt x="165" y="152"/>
                    </a:lnTo>
                    <a:lnTo>
                      <a:pt x="162" y="156"/>
                    </a:lnTo>
                    <a:lnTo>
                      <a:pt x="154" y="158"/>
                    </a:lnTo>
                    <a:lnTo>
                      <a:pt x="148" y="162"/>
                    </a:lnTo>
                    <a:lnTo>
                      <a:pt x="145" y="165"/>
                    </a:lnTo>
                    <a:lnTo>
                      <a:pt x="139" y="167"/>
                    </a:lnTo>
                    <a:lnTo>
                      <a:pt x="127" y="171"/>
                    </a:lnTo>
                    <a:lnTo>
                      <a:pt x="120" y="175"/>
                    </a:lnTo>
                    <a:lnTo>
                      <a:pt x="112" y="177"/>
                    </a:lnTo>
                    <a:lnTo>
                      <a:pt x="105" y="181"/>
                    </a:lnTo>
                    <a:lnTo>
                      <a:pt x="101" y="183"/>
                    </a:lnTo>
                    <a:close/>
                  </a:path>
                </a:pathLst>
              </a:custGeom>
              <a:solidFill>
                <a:schemeClr val="hlink"/>
              </a:solidFill>
              <a:ln w="12700" cmpd="sng">
                <a:solidFill>
                  <a:schemeClr val="bg1"/>
                </a:solidFill>
                <a:round/>
                <a:headEnd/>
                <a:tailEnd/>
              </a:ln>
            </p:spPr>
            <p:txBody>
              <a:bodyPr/>
              <a:lstStyle/>
              <a:p>
                <a:endParaRPr lang="en-US"/>
              </a:p>
            </p:txBody>
          </p:sp>
          <p:sp>
            <p:nvSpPr>
              <p:cNvPr id="87" name="Line 40"/>
              <p:cNvSpPr>
                <a:spLocks noChangeShapeType="1"/>
              </p:cNvSpPr>
              <p:nvPr/>
            </p:nvSpPr>
            <p:spPr bwMode="auto">
              <a:xfrm flipH="1" flipV="1">
                <a:off x="3544" y="3332"/>
                <a:ext cx="5" cy="7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88" name="Line 41"/>
              <p:cNvSpPr>
                <a:spLocks noChangeShapeType="1"/>
              </p:cNvSpPr>
              <p:nvPr/>
            </p:nvSpPr>
            <p:spPr bwMode="auto">
              <a:xfrm flipV="1">
                <a:off x="3565" y="3332"/>
                <a:ext cx="22" cy="76"/>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89" name="Oval 42"/>
              <p:cNvSpPr>
                <a:spLocks noChangeArrowheads="1"/>
              </p:cNvSpPr>
              <p:nvPr/>
            </p:nvSpPr>
            <p:spPr bwMode="auto">
              <a:xfrm>
                <a:off x="3034" y="3568"/>
                <a:ext cx="103" cy="101"/>
              </a:xfrm>
              <a:prstGeom prst="ellipse">
                <a:avLst/>
              </a:prstGeom>
              <a:solidFill>
                <a:schemeClr val="folHlink"/>
              </a:solidFill>
              <a:ln>
                <a:noFill/>
              </a:ln>
              <a:extLst>
                <a:ext uri="{91240B29-F687-4F45-9708-019B960494DF}">
                  <a14:hiddenLine xmlns:a14="http://schemas.microsoft.com/office/drawing/2010/main" w="28575" algn="ctr">
                    <a:solidFill>
                      <a:srgbClr val="000000"/>
                    </a:solidFill>
                    <a:round/>
                    <a:headEnd/>
                    <a:tailEnd/>
                  </a14:hiddenLine>
                </a:ext>
              </a:extLst>
            </p:spPr>
            <p:txBody>
              <a:bodyPr lIns="0" tIns="0" rIns="0" bIns="0" anchor="ctr">
                <a:spAutoFit/>
              </a:bodyPr>
              <a:lstStyle/>
              <a:p>
                <a:endParaRPr lang="en-US"/>
              </a:p>
            </p:txBody>
          </p:sp>
          <p:sp>
            <p:nvSpPr>
              <p:cNvPr id="90" name="Freeform 43"/>
              <p:cNvSpPr>
                <a:spLocks/>
              </p:cNvSpPr>
              <p:nvPr/>
            </p:nvSpPr>
            <p:spPr bwMode="auto">
              <a:xfrm>
                <a:off x="3022" y="3556"/>
                <a:ext cx="126" cy="126"/>
              </a:xfrm>
              <a:custGeom>
                <a:avLst/>
                <a:gdLst>
                  <a:gd name="T0" fmla="*/ 0 w 770"/>
                  <a:gd name="T1" fmla="*/ 0 h 778"/>
                  <a:gd name="T2" fmla="*/ 0 w 770"/>
                  <a:gd name="T3" fmla="*/ 0 h 778"/>
                  <a:gd name="T4" fmla="*/ 0 w 770"/>
                  <a:gd name="T5" fmla="*/ 0 h 778"/>
                  <a:gd name="T6" fmla="*/ 0 w 770"/>
                  <a:gd name="T7" fmla="*/ 0 h 778"/>
                  <a:gd name="T8" fmla="*/ 0 w 770"/>
                  <a:gd name="T9" fmla="*/ 0 h 778"/>
                  <a:gd name="T10" fmla="*/ 0 w 770"/>
                  <a:gd name="T11" fmla="*/ 0 h 778"/>
                  <a:gd name="T12" fmla="*/ 0 w 770"/>
                  <a:gd name="T13" fmla="*/ 0 h 778"/>
                  <a:gd name="T14" fmla="*/ 0 w 770"/>
                  <a:gd name="T15" fmla="*/ 0 h 778"/>
                  <a:gd name="T16" fmla="*/ 0 w 770"/>
                  <a:gd name="T17" fmla="*/ 0 h 778"/>
                  <a:gd name="T18" fmla="*/ 0 w 770"/>
                  <a:gd name="T19" fmla="*/ 0 h 778"/>
                  <a:gd name="T20" fmla="*/ 0 w 770"/>
                  <a:gd name="T21" fmla="*/ 0 h 778"/>
                  <a:gd name="T22" fmla="*/ 0 w 770"/>
                  <a:gd name="T23" fmla="*/ 0 h 778"/>
                  <a:gd name="T24" fmla="*/ 0 w 770"/>
                  <a:gd name="T25" fmla="*/ 0 h 778"/>
                  <a:gd name="T26" fmla="*/ 0 w 770"/>
                  <a:gd name="T27" fmla="*/ 0 h 778"/>
                  <a:gd name="T28" fmla="*/ 0 w 770"/>
                  <a:gd name="T29" fmla="*/ 0 h 778"/>
                  <a:gd name="T30" fmla="*/ 0 w 770"/>
                  <a:gd name="T31" fmla="*/ 0 h 778"/>
                  <a:gd name="T32" fmla="*/ 0 w 770"/>
                  <a:gd name="T33" fmla="*/ 0 h 778"/>
                  <a:gd name="T34" fmla="*/ 0 w 770"/>
                  <a:gd name="T35" fmla="*/ 0 h 778"/>
                  <a:gd name="T36" fmla="*/ 0 w 770"/>
                  <a:gd name="T37" fmla="*/ 0 h 778"/>
                  <a:gd name="T38" fmla="*/ 0 w 770"/>
                  <a:gd name="T39" fmla="*/ 0 h 778"/>
                  <a:gd name="T40" fmla="*/ 0 w 770"/>
                  <a:gd name="T41" fmla="*/ 0 h 778"/>
                  <a:gd name="T42" fmla="*/ 0 w 770"/>
                  <a:gd name="T43" fmla="*/ 0 h 778"/>
                  <a:gd name="T44" fmla="*/ 0 w 770"/>
                  <a:gd name="T45" fmla="*/ 0 h 778"/>
                  <a:gd name="T46" fmla="*/ 0 w 770"/>
                  <a:gd name="T47" fmla="*/ 0 h 778"/>
                  <a:gd name="T48" fmla="*/ 0 w 770"/>
                  <a:gd name="T49" fmla="*/ 0 h 778"/>
                  <a:gd name="T50" fmla="*/ 0 w 770"/>
                  <a:gd name="T51" fmla="*/ 0 h 778"/>
                  <a:gd name="T52" fmla="*/ 0 w 770"/>
                  <a:gd name="T53" fmla="*/ 0 h 778"/>
                  <a:gd name="T54" fmla="*/ 0 w 770"/>
                  <a:gd name="T55" fmla="*/ 0 h 778"/>
                  <a:gd name="T56" fmla="*/ 0 w 770"/>
                  <a:gd name="T57" fmla="*/ 0 h 778"/>
                  <a:gd name="T58" fmla="*/ 0 w 770"/>
                  <a:gd name="T59" fmla="*/ 0 h 778"/>
                  <a:gd name="T60" fmla="*/ 0 w 770"/>
                  <a:gd name="T61" fmla="*/ 0 h 778"/>
                  <a:gd name="T62" fmla="*/ 0 w 770"/>
                  <a:gd name="T63" fmla="*/ 0 h 778"/>
                  <a:gd name="T64" fmla="*/ 0 w 770"/>
                  <a:gd name="T65" fmla="*/ 0 h 778"/>
                  <a:gd name="T66" fmla="*/ 0 w 770"/>
                  <a:gd name="T67" fmla="*/ 0 h 778"/>
                  <a:gd name="T68" fmla="*/ 0 w 770"/>
                  <a:gd name="T69" fmla="*/ 0 h 778"/>
                  <a:gd name="T70" fmla="*/ 0 w 770"/>
                  <a:gd name="T71" fmla="*/ 0 h 778"/>
                  <a:gd name="T72" fmla="*/ 0 w 770"/>
                  <a:gd name="T73" fmla="*/ 0 h 778"/>
                  <a:gd name="T74" fmla="*/ 0 w 770"/>
                  <a:gd name="T75" fmla="*/ 0 h 778"/>
                  <a:gd name="T76" fmla="*/ 0 w 770"/>
                  <a:gd name="T77" fmla="*/ 0 h 778"/>
                  <a:gd name="T78" fmla="*/ 0 w 770"/>
                  <a:gd name="T79" fmla="*/ 0 h 778"/>
                  <a:gd name="T80" fmla="*/ 0 w 770"/>
                  <a:gd name="T81" fmla="*/ 0 h 778"/>
                  <a:gd name="T82" fmla="*/ 0 w 770"/>
                  <a:gd name="T83" fmla="*/ 0 h 778"/>
                  <a:gd name="T84" fmla="*/ 0 w 770"/>
                  <a:gd name="T85" fmla="*/ 0 h 778"/>
                  <a:gd name="T86" fmla="*/ 0 w 770"/>
                  <a:gd name="T87" fmla="*/ 0 h 778"/>
                  <a:gd name="T88" fmla="*/ 0 w 770"/>
                  <a:gd name="T89" fmla="*/ 0 h 778"/>
                  <a:gd name="T90" fmla="*/ 0 w 770"/>
                  <a:gd name="T91" fmla="*/ 0 h 778"/>
                  <a:gd name="T92" fmla="*/ 0 w 770"/>
                  <a:gd name="T93" fmla="*/ 0 h 778"/>
                  <a:gd name="T94" fmla="*/ 0 w 770"/>
                  <a:gd name="T95" fmla="*/ 0 h 778"/>
                  <a:gd name="T96" fmla="*/ 0 w 770"/>
                  <a:gd name="T97" fmla="*/ 0 h 778"/>
                  <a:gd name="T98" fmla="*/ 0 w 770"/>
                  <a:gd name="T99" fmla="*/ 0 h 778"/>
                  <a:gd name="T100" fmla="*/ 0 w 770"/>
                  <a:gd name="T101" fmla="*/ 0 h 778"/>
                  <a:gd name="T102" fmla="*/ 0 w 770"/>
                  <a:gd name="T103" fmla="*/ 0 h 778"/>
                  <a:gd name="T104" fmla="*/ 0 w 770"/>
                  <a:gd name="T105" fmla="*/ 0 h 778"/>
                  <a:gd name="T106" fmla="*/ 0 w 770"/>
                  <a:gd name="T107" fmla="*/ 0 h 778"/>
                  <a:gd name="T108" fmla="*/ 0 w 770"/>
                  <a:gd name="T109" fmla="*/ 0 h 77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70"/>
                  <a:gd name="T166" fmla="*/ 0 h 778"/>
                  <a:gd name="T167" fmla="*/ 770 w 770"/>
                  <a:gd name="T168" fmla="*/ 778 h 77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70" h="778">
                    <a:moveTo>
                      <a:pt x="165" y="708"/>
                    </a:moveTo>
                    <a:lnTo>
                      <a:pt x="123" y="675"/>
                    </a:lnTo>
                    <a:lnTo>
                      <a:pt x="60" y="605"/>
                    </a:lnTo>
                    <a:lnTo>
                      <a:pt x="20" y="521"/>
                    </a:lnTo>
                    <a:lnTo>
                      <a:pt x="0" y="430"/>
                    </a:lnTo>
                    <a:lnTo>
                      <a:pt x="0" y="337"/>
                    </a:lnTo>
                    <a:lnTo>
                      <a:pt x="24" y="246"/>
                    </a:lnTo>
                    <a:lnTo>
                      <a:pt x="68" y="164"/>
                    </a:lnTo>
                    <a:lnTo>
                      <a:pt x="131" y="96"/>
                    </a:lnTo>
                    <a:lnTo>
                      <a:pt x="209" y="42"/>
                    </a:lnTo>
                    <a:lnTo>
                      <a:pt x="296" y="10"/>
                    </a:lnTo>
                    <a:lnTo>
                      <a:pt x="389" y="0"/>
                    </a:lnTo>
                    <a:lnTo>
                      <a:pt x="482" y="14"/>
                    </a:lnTo>
                    <a:lnTo>
                      <a:pt x="570" y="48"/>
                    </a:lnTo>
                    <a:lnTo>
                      <a:pt x="644" y="103"/>
                    </a:lnTo>
                    <a:lnTo>
                      <a:pt x="707" y="173"/>
                    </a:lnTo>
                    <a:lnTo>
                      <a:pt x="749" y="255"/>
                    </a:lnTo>
                    <a:lnTo>
                      <a:pt x="770" y="346"/>
                    </a:lnTo>
                    <a:lnTo>
                      <a:pt x="768" y="441"/>
                    </a:lnTo>
                    <a:lnTo>
                      <a:pt x="745" y="531"/>
                    </a:lnTo>
                    <a:lnTo>
                      <a:pt x="699" y="614"/>
                    </a:lnTo>
                    <a:lnTo>
                      <a:pt x="636" y="683"/>
                    </a:lnTo>
                    <a:lnTo>
                      <a:pt x="559" y="736"/>
                    </a:lnTo>
                    <a:lnTo>
                      <a:pt x="471" y="767"/>
                    </a:lnTo>
                    <a:lnTo>
                      <a:pt x="378" y="778"/>
                    </a:lnTo>
                    <a:lnTo>
                      <a:pt x="287" y="765"/>
                    </a:lnTo>
                    <a:lnTo>
                      <a:pt x="199" y="732"/>
                    </a:lnTo>
                    <a:lnTo>
                      <a:pt x="287" y="668"/>
                    </a:lnTo>
                    <a:lnTo>
                      <a:pt x="366" y="681"/>
                    </a:lnTo>
                    <a:lnTo>
                      <a:pt x="437" y="677"/>
                    </a:lnTo>
                    <a:lnTo>
                      <a:pt x="505" y="656"/>
                    </a:lnTo>
                    <a:lnTo>
                      <a:pt x="564" y="618"/>
                    </a:lnTo>
                    <a:lnTo>
                      <a:pt x="614" y="569"/>
                    </a:lnTo>
                    <a:lnTo>
                      <a:pt x="652" y="508"/>
                    </a:lnTo>
                    <a:lnTo>
                      <a:pt x="671" y="441"/>
                    </a:lnTo>
                    <a:lnTo>
                      <a:pt x="676" y="371"/>
                    </a:lnTo>
                    <a:lnTo>
                      <a:pt x="663" y="301"/>
                    </a:lnTo>
                    <a:lnTo>
                      <a:pt x="635" y="236"/>
                    </a:lnTo>
                    <a:lnTo>
                      <a:pt x="591" y="181"/>
                    </a:lnTo>
                    <a:lnTo>
                      <a:pt x="534" y="137"/>
                    </a:lnTo>
                    <a:lnTo>
                      <a:pt x="471" y="109"/>
                    </a:lnTo>
                    <a:lnTo>
                      <a:pt x="401" y="97"/>
                    </a:lnTo>
                    <a:lnTo>
                      <a:pt x="330" y="101"/>
                    </a:lnTo>
                    <a:lnTo>
                      <a:pt x="264" y="122"/>
                    </a:lnTo>
                    <a:lnTo>
                      <a:pt x="203" y="160"/>
                    </a:lnTo>
                    <a:lnTo>
                      <a:pt x="154" y="210"/>
                    </a:lnTo>
                    <a:lnTo>
                      <a:pt x="116" y="269"/>
                    </a:lnTo>
                    <a:lnTo>
                      <a:pt x="97" y="337"/>
                    </a:lnTo>
                    <a:lnTo>
                      <a:pt x="91" y="407"/>
                    </a:lnTo>
                    <a:lnTo>
                      <a:pt x="104" y="478"/>
                    </a:lnTo>
                    <a:lnTo>
                      <a:pt x="135" y="540"/>
                    </a:lnTo>
                    <a:lnTo>
                      <a:pt x="176" y="597"/>
                    </a:lnTo>
                    <a:lnTo>
                      <a:pt x="243" y="647"/>
                    </a:lnTo>
                    <a:lnTo>
                      <a:pt x="165" y="7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1" name="Freeform 44"/>
              <p:cNvSpPr>
                <a:spLocks/>
              </p:cNvSpPr>
              <p:nvPr/>
            </p:nvSpPr>
            <p:spPr bwMode="auto">
              <a:xfrm>
                <a:off x="3049" y="3661"/>
                <a:ext cx="24" cy="15"/>
              </a:xfrm>
              <a:custGeom>
                <a:avLst/>
                <a:gdLst>
                  <a:gd name="T0" fmla="*/ 0 w 150"/>
                  <a:gd name="T1" fmla="*/ 0 h 93"/>
                  <a:gd name="T2" fmla="*/ 0 w 150"/>
                  <a:gd name="T3" fmla="*/ 0 h 93"/>
                  <a:gd name="T4" fmla="*/ 0 w 150"/>
                  <a:gd name="T5" fmla="*/ 0 h 93"/>
                  <a:gd name="T6" fmla="*/ 0 w 150"/>
                  <a:gd name="T7" fmla="*/ 0 h 93"/>
                  <a:gd name="T8" fmla="*/ 0 w 150"/>
                  <a:gd name="T9" fmla="*/ 0 h 93"/>
                  <a:gd name="T10" fmla="*/ 0 w 150"/>
                  <a:gd name="T11" fmla="*/ 0 h 93"/>
                  <a:gd name="T12" fmla="*/ 0 60000 65536"/>
                  <a:gd name="T13" fmla="*/ 0 60000 65536"/>
                  <a:gd name="T14" fmla="*/ 0 60000 65536"/>
                  <a:gd name="T15" fmla="*/ 0 60000 65536"/>
                  <a:gd name="T16" fmla="*/ 0 60000 65536"/>
                  <a:gd name="T17" fmla="*/ 0 60000 65536"/>
                  <a:gd name="T18" fmla="*/ 0 w 150"/>
                  <a:gd name="T19" fmla="*/ 0 h 93"/>
                  <a:gd name="T20" fmla="*/ 150 w 150"/>
                  <a:gd name="T21" fmla="*/ 93 h 93"/>
                </a:gdLst>
                <a:ahLst/>
                <a:cxnLst>
                  <a:cxn ang="T12">
                    <a:pos x="T0" y="T1"/>
                  </a:cxn>
                  <a:cxn ang="T13">
                    <a:pos x="T2" y="T3"/>
                  </a:cxn>
                  <a:cxn ang="T14">
                    <a:pos x="T4" y="T5"/>
                  </a:cxn>
                  <a:cxn ang="T15">
                    <a:pos x="T6" y="T7"/>
                  </a:cxn>
                  <a:cxn ang="T16">
                    <a:pos x="T8" y="T9"/>
                  </a:cxn>
                  <a:cxn ang="T17">
                    <a:pos x="T10" y="T11"/>
                  </a:cxn>
                </a:cxnLst>
                <a:rect l="T18" t="T19" r="T20" b="T21"/>
                <a:pathLst>
                  <a:path w="150" h="93">
                    <a:moveTo>
                      <a:pt x="150" y="36"/>
                    </a:moveTo>
                    <a:lnTo>
                      <a:pt x="59" y="0"/>
                    </a:lnTo>
                    <a:lnTo>
                      <a:pt x="0" y="67"/>
                    </a:lnTo>
                    <a:lnTo>
                      <a:pt x="42" y="93"/>
                    </a:lnTo>
                    <a:lnTo>
                      <a:pt x="15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2" name="Oval 45"/>
              <p:cNvSpPr>
                <a:spLocks noChangeArrowheads="1"/>
              </p:cNvSpPr>
              <p:nvPr/>
            </p:nvSpPr>
            <p:spPr bwMode="auto">
              <a:xfrm>
                <a:off x="3492" y="3528"/>
                <a:ext cx="80" cy="138"/>
              </a:xfrm>
              <a:prstGeom prst="ellipse">
                <a:avLst/>
              </a:prstGeom>
              <a:solidFill>
                <a:schemeClr val="folHlink"/>
              </a:solidFill>
              <a:ln>
                <a:noFill/>
              </a:ln>
              <a:extLs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endParaRPr lang="en-US"/>
              </a:p>
            </p:txBody>
          </p:sp>
          <p:sp>
            <p:nvSpPr>
              <p:cNvPr id="93" name="Freeform 46"/>
              <p:cNvSpPr>
                <a:spLocks/>
              </p:cNvSpPr>
              <p:nvPr/>
            </p:nvSpPr>
            <p:spPr bwMode="auto">
              <a:xfrm>
                <a:off x="3484" y="3518"/>
                <a:ext cx="99" cy="158"/>
              </a:xfrm>
              <a:custGeom>
                <a:avLst/>
                <a:gdLst>
                  <a:gd name="T0" fmla="*/ 0 w 606"/>
                  <a:gd name="T1" fmla="*/ 0 h 969"/>
                  <a:gd name="T2" fmla="*/ 0 w 606"/>
                  <a:gd name="T3" fmla="*/ 0 h 969"/>
                  <a:gd name="T4" fmla="*/ 0 w 606"/>
                  <a:gd name="T5" fmla="*/ 0 h 969"/>
                  <a:gd name="T6" fmla="*/ 0 w 606"/>
                  <a:gd name="T7" fmla="*/ 0 h 969"/>
                  <a:gd name="T8" fmla="*/ 0 w 606"/>
                  <a:gd name="T9" fmla="*/ 0 h 969"/>
                  <a:gd name="T10" fmla="*/ 0 w 606"/>
                  <a:gd name="T11" fmla="*/ 0 h 969"/>
                  <a:gd name="T12" fmla="*/ 0 w 606"/>
                  <a:gd name="T13" fmla="*/ 0 h 969"/>
                  <a:gd name="T14" fmla="*/ 0 w 606"/>
                  <a:gd name="T15" fmla="*/ 0 h 969"/>
                  <a:gd name="T16" fmla="*/ 0 w 606"/>
                  <a:gd name="T17" fmla="*/ 0 h 969"/>
                  <a:gd name="T18" fmla="*/ 0 w 606"/>
                  <a:gd name="T19" fmla="*/ 0 h 969"/>
                  <a:gd name="T20" fmla="*/ 0 w 606"/>
                  <a:gd name="T21" fmla="*/ 0 h 969"/>
                  <a:gd name="T22" fmla="*/ 0 w 606"/>
                  <a:gd name="T23" fmla="*/ 0 h 969"/>
                  <a:gd name="T24" fmla="*/ 0 w 606"/>
                  <a:gd name="T25" fmla="*/ 0 h 969"/>
                  <a:gd name="T26" fmla="*/ 0 w 606"/>
                  <a:gd name="T27" fmla="*/ 0 h 969"/>
                  <a:gd name="T28" fmla="*/ 0 w 606"/>
                  <a:gd name="T29" fmla="*/ 0 h 969"/>
                  <a:gd name="T30" fmla="*/ 0 w 606"/>
                  <a:gd name="T31" fmla="*/ 0 h 969"/>
                  <a:gd name="T32" fmla="*/ 0 w 606"/>
                  <a:gd name="T33" fmla="*/ 0 h 969"/>
                  <a:gd name="T34" fmla="*/ 0 w 606"/>
                  <a:gd name="T35" fmla="*/ 0 h 969"/>
                  <a:gd name="T36" fmla="*/ 0 w 606"/>
                  <a:gd name="T37" fmla="*/ 0 h 969"/>
                  <a:gd name="T38" fmla="*/ 0 w 606"/>
                  <a:gd name="T39" fmla="*/ 0 h 969"/>
                  <a:gd name="T40" fmla="*/ 0 w 606"/>
                  <a:gd name="T41" fmla="*/ 0 h 969"/>
                  <a:gd name="T42" fmla="*/ 0 w 606"/>
                  <a:gd name="T43" fmla="*/ 0 h 969"/>
                  <a:gd name="T44" fmla="*/ 0 w 606"/>
                  <a:gd name="T45" fmla="*/ 0 h 969"/>
                  <a:gd name="T46" fmla="*/ 0 w 606"/>
                  <a:gd name="T47" fmla="*/ 0 h 969"/>
                  <a:gd name="T48" fmla="*/ 0 w 606"/>
                  <a:gd name="T49" fmla="*/ 0 h 969"/>
                  <a:gd name="T50" fmla="*/ 0 w 606"/>
                  <a:gd name="T51" fmla="*/ 0 h 969"/>
                  <a:gd name="T52" fmla="*/ 0 w 606"/>
                  <a:gd name="T53" fmla="*/ 0 h 969"/>
                  <a:gd name="T54" fmla="*/ 0 w 606"/>
                  <a:gd name="T55" fmla="*/ 0 h 969"/>
                  <a:gd name="T56" fmla="*/ 0 w 606"/>
                  <a:gd name="T57" fmla="*/ 0 h 969"/>
                  <a:gd name="T58" fmla="*/ 0 w 606"/>
                  <a:gd name="T59" fmla="*/ 0 h 969"/>
                  <a:gd name="T60" fmla="*/ 0 w 606"/>
                  <a:gd name="T61" fmla="*/ 0 h 969"/>
                  <a:gd name="T62" fmla="*/ 0 w 606"/>
                  <a:gd name="T63" fmla="*/ 0 h 969"/>
                  <a:gd name="T64" fmla="*/ 0 w 606"/>
                  <a:gd name="T65" fmla="*/ 0 h 969"/>
                  <a:gd name="T66" fmla="*/ 0 w 606"/>
                  <a:gd name="T67" fmla="*/ 0 h 969"/>
                  <a:gd name="T68" fmla="*/ 0 w 606"/>
                  <a:gd name="T69" fmla="*/ 0 h 969"/>
                  <a:gd name="T70" fmla="*/ 0 w 606"/>
                  <a:gd name="T71" fmla="*/ 0 h 969"/>
                  <a:gd name="T72" fmla="*/ 0 w 606"/>
                  <a:gd name="T73" fmla="*/ 0 h 969"/>
                  <a:gd name="T74" fmla="*/ 0 w 606"/>
                  <a:gd name="T75" fmla="*/ 0 h 969"/>
                  <a:gd name="T76" fmla="*/ 0 w 606"/>
                  <a:gd name="T77" fmla="*/ 0 h 969"/>
                  <a:gd name="T78" fmla="*/ 0 w 606"/>
                  <a:gd name="T79" fmla="*/ 0 h 969"/>
                  <a:gd name="T80" fmla="*/ 0 w 606"/>
                  <a:gd name="T81" fmla="*/ 0 h 969"/>
                  <a:gd name="T82" fmla="*/ 0 w 606"/>
                  <a:gd name="T83" fmla="*/ 0 h 969"/>
                  <a:gd name="T84" fmla="*/ 0 w 606"/>
                  <a:gd name="T85" fmla="*/ 0 h 969"/>
                  <a:gd name="T86" fmla="*/ 0 w 606"/>
                  <a:gd name="T87" fmla="*/ 0 h 969"/>
                  <a:gd name="T88" fmla="*/ 0 w 606"/>
                  <a:gd name="T89" fmla="*/ 0 h 969"/>
                  <a:gd name="T90" fmla="*/ 0 w 606"/>
                  <a:gd name="T91" fmla="*/ 0 h 969"/>
                  <a:gd name="T92" fmla="*/ 0 w 606"/>
                  <a:gd name="T93" fmla="*/ 0 h 969"/>
                  <a:gd name="T94" fmla="*/ 0 w 606"/>
                  <a:gd name="T95" fmla="*/ 0 h 969"/>
                  <a:gd name="T96" fmla="*/ 0 w 606"/>
                  <a:gd name="T97" fmla="*/ 0 h 969"/>
                  <a:gd name="T98" fmla="*/ 0 w 606"/>
                  <a:gd name="T99" fmla="*/ 0 h 969"/>
                  <a:gd name="T100" fmla="*/ 0 w 606"/>
                  <a:gd name="T101" fmla="*/ 0 h 969"/>
                  <a:gd name="T102" fmla="*/ 0 w 606"/>
                  <a:gd name="T103" fmla="*/ 0 h 969"/>
                  <a:gd name="T104" fmla="*/ 0 w 606"/>
                  <a:gd name="T105" fmla="*/ 0 h 969"/>
                  <a:gd name="T106" fmla="*/ 0 w 606"/>
                  <a:gd name="T107" fmla="*/ 0 h 969"/>
                  <a:gd name="T108" fmla="*/ 0 w 606"/>
                  <a:gd name="T109" fmla="*/ 0 h 96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06"/>
                  <a:gd name="T166" fmla="*/ 0 h 969"/>
                  <a:gd name="T167" fmla="*/ 606 w 606"/>
                  <a:gd name="T168" fmla="*/ 969 h 96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06" h="969">
                    <a:moveTo>
                      <a:pt x="99" y="866"/>
                    </a:moveTo>
                    <a:lnTo>
                      <a:pt x="70" y="825"/>
                    </a:lnTo>
                    <a:lnTo>
                      <a:pt x="30" y="732"/>
                    </a:lnTo>
                    <a:lnTo>
                      <a:pt x="7" y="625"/>
                    </a:lnTo>
                    <a:lnTo>
                      <a:pt x="0" y="509"/>
                    </a:lnTo>
                    <a:lnTo>
                      <a:pt x="13" y="393"/>
                    </a:lnTo>
                    <a:lnTo>
                      <a:pt x="42" y="279"/>
                    </a:lnTo>
                    <a:lnTo>
                      <a:pt x="83" y="180"/>
                    </a:lnTo>
                    <a:lnTo>
                      <a:pt x="141" y="99"/>
                    </a:lnTo>
                    <a:lnTo>
                      <a:pt x="207" y="38"/>
                    </a:lnTo>
                    <a:lnTo>
                      <a:pt x="279" y="5"/>
                    </a:lnTo>
                    <a:lnTo>
                      <a:pt x="352" y="0"/>
                    </a:lnTo>
                    <a:lnTo>
                      <a:pt x="422" y="21"/>
                    </a:lnTo>
                    <a:lnTo>
                      <a:pt x="487" y="70"/>
                    </a:lnTo>
                    <a:lnTo>
                      <a:pt x="540" y="144"/>
                    </a:lnTo>
                    <a:lnTo>
                      <a:pt x="578" y="237"/>
                    </a:lnTo>
                    <a:lnTo>
                      <a:pt x="601" y="344"/>
                    </a:lnTo>
                    <a:lnTo>
                      <a:pt x="606" y="460"/>
                    </a:lnTo>
                    <a:lnTo>
                      <a:pt x="595" y="576"/>
                    </a:lnTo>
                    <a:lnTo>
                      <a:pt x="566" y="688"/>
                    </a:lnTo>
                    <a:lnTo>
                      <a:pt x="523" y="787"/>
                    </a:lnTo>
                    <a:lnTo>
                      <a:pt x="466" y="870"/>
                    </a:lnTo>
                    <a:lnTo>
                      <a:pt x="401" y="929"/>
                    </a:lnTo>
                    <a:lnTo>
                      <a:pt x="329" y="963"/>
                    </a:lnTo>
                    <a:lnTo>
                      <a:pt x="256" y="969"/>
                    </a:lnTo>
                    <a:lnTo>
                      <a:pt x="186" y="946"/>
                    </a:lnTo>
                    <a:lnTo>
                      <a:pt x="123" y="901"/>
                    </a:lnTo>
                    <a:lnTo>
                      <a:pt x="198" y="825"/>
                    </a:lnTo>
                    <a:lnTo>
                      <a:pt x="258" y="849"/>
                    </a:lnTo>
                    <a:lnTo>
                      <a:pt x="314" y="847"/>
                    </a:lnTo>
                    <a:lnTo>
                      <a:pt x="367" y="827"/>
                    </a:lnTo>
                    <a:lnTo>
                      <a:pt x="418" y="785"/>
                    </a:lnTo>
                    <a:lnTo>
                      <a:pt x="462" y="726"/>
                    </a:lnTo>
                    <a:lnTo>
                      <a:pt x="498" y="654"/>
                    </a:lnTo>
                    <a:lnTo>
                      <a:pt x="521" y="570"/>
                    </a:lnTo>
                    <a:lnTo>
                      <a:pt x="532" y="483"/>
                    </a:lnTo>
                    <a:lnTo>
                      <a:pt x="530" y="393"/>
                    </a:lnTo>
                    <a:lnTo>
                      <a:pt x="515" y="311"/>
                    </a:lnTo>
                    <a:lnTo>
                      <a:pt x="487" y="239"/>
                    </a:lnTo>
                    <a:lnTo>
                      <a:pt x="448" y="180"/>
                    </a:lnTo>
                    <a:lnTo>
                      <a:pt x="403" y="140"/>
                    </a:lnTo>
                    <a:lnTo>
                      <a:pt x="350" y="119"/>
                    </a:lnTo>
                    <a:lnTo>
                      <a:pt x="294" y="121"/>
                    </a:lnTo>
                    <a:lnTo>
                      <a:pt x="241" y="142"/>
                    </a:lnTo>
                    <a:lnTo>
                      <a:pt x="190" y="184"/>
                    </a:lnTo>
                    <a:lnTo>
                      <a:pt x="146" y="243"/>
                    </a:lnTo>
                    <a:lnTo>
                      <a:pt x="112" y="315"/>
                    </a:lnTo>
                    <a:lnTo>
                      <a:pt x="87" y="399"/>
                    </a:lnTo>
                    <a:lnTo>
                      <a:pt x="76" y="486"/>
                    </a:lnTo>
                    <a:lnTo>
                      <a:pt x="78" y="576"/>
                    </a:lnTo>
                    <a:lnTo>
                      <a:pt x="93" y="657"/>
                    </a:lnTo>
                    <a:lnTo>
                      <a:pt x="120" y="730"/>
                    </a:lnTo>
                    <a:lnTo>
                      <a:pt x="165" y="796"/>
                    </a:lnTo>
                    <a:lnTo>
                      <a:pt x="99" y="8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4" name="Freeform 47"/>
              <p:cNvSpPr>
                <a:spLocks/>
              </p:cNvSpPr>
              <p:nvPr/>
            </p:nvSpPr>
            <p:spPr bwMode="auto">
              <a:xfrm>
                <a:off x="3499" y="3646"/>
                <a:ext cx="21" cy="19"/>
              </a:xfrm>
              <a:custGeom>
                <a:avLst/>
                <a:gdLst>
                  <a:gd name="T0" fmla="*/ 0 w 122"/>
                  <a:gd name="T1" fmla="*/ 0 h 116"/>
                  <a:gd name="T2" fmla="*/ 0 w 122"/>
                  <a:gd name="T3" fmla="*/ 0 h 116"/>
                  <a:gd name="T4" fmla="*/ 0 w 122"/>
                  <a:gd name="T5" fmla="*/ 0 h 116"/>
                  <a:gd name="T6" fmla="*/ 0 w 122"/>
                  <a:gd name="T7" fmla="*/ 0 h 116"/>
                  <a:gd name="T8" fmla="*/ 0 w 122"/>
                  <a:gd name="T9" fmla="*/ 0 h 116"/>
                  <a:gd name="T10" fmla="*/ 0 w 122"/>
                  <a:gd name="T11" fmla="*/ 0 h 116"/>
                  <a:gd name="T12" fmla="*/ 0 60000 65536"/>
                  <a:gd name="T13" fmla="*/ 0 60000 65536"/>
                  <a:gd name="T14" fmla="*/ 0 60000 65536"/>
                  <a:gd name="T15" fmla="*/ 0 60000 65536"/>
                  <a:gd name="T16" fmla="*/ 0 60000 65536"/>
                  <a:gd name="T17" fmla="*/ 0 60000 65536"/>
                  <a:gd name="T18" fmla="*/ 0 w 122"/>
                  <a:gd name="T19" fmla="*/ 0 h 116"/>
                  <a:gd name="T20" fmla="*/ 122 w 122"/>
                  <a:gd name="T21" fmla="*/ 116 h 116"/>
                </a:gdLst>
                <a:ahLst/>
                <a:cxnLst>
                  <a:cxn ang="T12">
                    <a:pos x="T0" y="T1"/>
                  </a:cxn>
                  <a:cxn ang="T13">
                    <a:pos x="T2" y="T3"/>
                  </a:cxn>
                  <a:cxn ang="T14">
                    <a:pos x="T4" y="T5"/>
                  </a:cxn>
                  <a:cxn ang="T15">
                    <a:pos x="T6" y="T7"/>
                  </a:cxn>
                  <a:cxn ang="T16">
                    <a:pos x="T8" y="T9"/>
                  </a:cxn>
                  <a:cxn ang="T17">
                    <a:pos x="T10" y="T11"/>
                  </a:cxn>
                </a:cxnLst>
                <a:rect l="T18" t="T19" r="T20" b="T21"/>
                <a:pathLst>
                  <a:path w="122" h="116">
                    <a:moveTo>
                      <a:pt x="122" y="53"/>
                    </a:moveTo>
                    <a:lnTo>
                      <a:pt x="55" y="0"/>
                    </a:lnTo>
                    <a:lnTo>
                      <a:pt x="0" y="80"/>
                    </a:lnTo>
                    <a:lnTo>
                      <a:pt x="30" y="116"/>
                    </a:lnTo>
                    <a:lnTo>
                      <a:pt x="122"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103" name="AutoShape 261"/>
          <p:cNvSpPr>
            <a:spLocks/>
          </p:cNvSpPr>
          <p:nvPr/>
        </p:nvSpPr>
        <p:spPr bwMode="auto">
          <a:xfrm>
            <a:off x="1313036" y="3885763"/>
            <a:ext cx="124430" cy="1099287"/>
          </a:xfrm>
          <a:prstGeom prst="rightBrace">
            <a:avLst>
              <a:gd name="adj1" fmla="val 73504"/>
              <a:gd name="adj2" fmla="val 46568"/>
            </a:avLst>
          </a:prstGeom>
          <a:noFill/>
          <a:ln w="222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endParaRPr lang="en-US"/>
          </a:p>
        </p:txBody>
      </p:sp>
      <p:sp>
        <p:nvSpPr>
          <p:cNvPr id="104" name="AutoShape 261"/>
          <p:cNvSpPr>
            <a:spLocks/>
          </p:cNvSpPr>
          <p:nvPr/>
        </p:nvSpPr>
        <p:spPr bwMode="auto">
          <a:xfrm>
            <a:off x="1313036" y="5095662"/>
            <a:ext cx="124430" cy="1099287"/>
          </a:xfrm>
          <a:prstGeom prst="rightBrace">
            <a:avLst>
              <a:gd name="adj1" fmla="val 73504"/>
              <a:gd name="adj2" fmla="val 46568"/>
            </a:avLst>
          </a:prstGeom>
          <a:noFill/>
          <a:ln w="222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endParaRPr lang="en-US"/>
          </a:p>
        </p:txBody>
      </p:sp>
      <p:sp>
        <p:nvSpPr>
          <p:cNvPr id="4" name="TextBox 3"/>
          <p:cNvSpPr txBox="1"/>
          <p:nvPr/>
        </p:nvSpPr>
        <p:spPr>
          <a:xfrm>
            <a:off x="1437465" y="3996691"/>
            <a:ext cx="187822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lIns="0" tIns="0" rIns="0" bIns="0">
            <a:spAutoFit/>
          </a:bodyPr>
          <a:lstStyle>
            <a:defPPr>
              <a:defRPr lang="en-US"/>
            </a:defPPr>
            <a:lvl1pPr eaLnBrk="1" hangingPunct="1">
              <a:defRPr sz="2000" b="1">
                <a:solidFill>
                  <a:srgbClr val="FF0000"/>
                </a:solidFill>
              </a:defRPr>
            </a:lvl1pPr>
            <a:lvl2pPr marL="742950" indent="-285750" eaLnBrk="0" hangingPunct="0"/>
            <a:lvl3pPr marL="1143000" indent="-228600" eaLnBrk="0" hangingPunct="0"/>
            <a:lvl4pPr marL="1600200" indent="-228600" eaLnBrk="0" hangingPunct="0"/>
            <a:lvl5pPr marL="2057400" indent="-228600" eaLnBrk="0" hangingPunct="0"/>
            <a:lvl6pPr marL="2514600" indent="-228600" algn="ctr" eaLnBrk="0" fontAlgn="base" hangingPunct="0">
              <a:spcBef>
                <a:spcPct val="50000"/>
              </a:spcBef>
              <a:spcAft>
                <a:spcPct val="30000"/>
              </a:spcAft>
              <a:buClr>
                <a:schemeClr val="tx1"/>
              </a:buClr>
            </a:lvl6pPr>
            <a:lvl7pPr marL="2971800" indent="-228600" algn="ctr" eaLnBrk="0" fontAlgn="base" hangingPunct="0">
              <a:spcBef>
                <a:spcPct val="50000"/>
              </a:spcBef>
              <a:spcAft>
                <a:spcPct val="30000"/>
              </a:spcAft>
              <a:buClr>
                <a:schemeClr val="tx1"/>
              </a:buClr>
            </a:lvl7pPr>
            <a:lvl8pPr marL="3429000" indent="-228600" algn="ctr" eaLnBrk="0" fontAlgn="base" hangingPunct="0">
              <a:spcBef>
                <a:spcPct val="50000"/>
              </a:spcBef>
              <a:spcAft>
                <a:spcPct val="30000"/>
              </a:spcAft>
              <a:buClr>
                <a:schemeClr val="tx1"/>
              </a:buClr>
            </a:lvl8pPr>
            <a:lvl9pPr marL="3886200" indent="-228600" algn="ctr" eaLnBrk="0" fontAlgn="base" hangingPunct="0">
              <a:spcBef>
                <a:spcPct val="50000"/>
              </a:spcBef>
              <a:spcAft>
                <a:spcPct val="30000"/>
              </a:spcAft>
              <a:buClr>
                <a:schemeClr val="tx1"/>
              </a:buClr>
            </a:lvl9pPr>
          </a:lstStyle>
          <a:p>
            <a:r>
              <a:rPr lang="en-US" dirty="0"/>
              <a:t>Roles involved with the loss event</a:t>
            </a:r>
          </a:p>
        </p:txBody>
      </p:sp>
      <p:sp>
        <p:nvSpPr>
          <p:cNvPr id="106" name="TextBox 105"/>
          <p:cNvSpPr txBox="1"/>
          <p:nvPr/>
        </p:nvSpPr>
        <p:spPr>
          <a:xfrm>
            <a:off x="1437466" y="5085569"/>
            <a:ext cx="1728161"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lIns="0" tIns="0" rIns="0" bIns="0">
            <a:spAutoFit/>
          </a:bodyPr>
          <a:lstStyle>
            <a:defPPr>
              <a:defRPr lang="en-US"/>
            </a:defPPr>
            <a:lvl1pPr eaLnBrk="1" hangingPunct="1">
              <a:defRPr sz="2000" b="1">
                <a:solidFill>
                  <a:srgbClr val="FF0000"/>
                </a:solidFill>
              </a:defRPr>
            </a:lvl1pPr>
            <a:lvl2pPr marL="742950" indent="-285750" eaLnBrk="0" hangingPunct="0"/>
            <a:lvl3pPr marL="1143000" indent="-228600" eaLnBrk="0" hangingPunct="0"/>
            <a:lvl4pPr marL="1600200" indent="-228600" eaLnBrk="0" hangingPunct="0"/>
            <a:lvl5pPr marL="2057400" indent="-228600" eaLnBrk="0" hangingPunct="0"/>
            <a:lvl6pPr marL="2514600" indent="-228600" algn="ctr" eaLnBrk="0" fontAlgn="base" hangingPunct="0">
              <a:spcBef>
                <a:spcPct val="50000"/>
              </a:spcBef>
              <a:spcAft>
                <a:spcPct val="30000"/>
              </a:spcAft>
              <a:buClr>
                <a:schemeClr val="tx1"/>
              </a:buClr>
            </a:lvl6pPr>
            <a:lvl7pPr marL="2971800" indent="-228600" algn="ctr" eaLnBrk="0" fontAlgn="base" hangingPunct="0">
              <a:spcBef>
                <a:spcPct val="50000"/>
              </a:spcBef>
              <a:spcAft>
                <a:spcPct val="30000"/>
              </a:spcAft>
              <a:buClr>
                <a:schemeClr val="tx1"/>
              </a:buClr>
            </a:lvl7pPr>
            <a:lvl8pPr marL="3429000" indent="-228600" algn="ctr" eaLnBrk="0" fontAlgn="base" hangingPunct="0">
              <a:spcBef>
                <a:spcPct val="50000"/>
              </a:spcBef>
              <a:spcAft>
                <a:spcPct val="30000"/>
              </a:spcAft>
              <a:buClr>
                <a:schemeClr val="tx1"/>
              </a:buClr>
            </a:lvl8pPr>
            <a:lvl9pPr marL="3886200" indent="-228600" algn="ctr" eaLnBrk="0" fontAlgn="base" hangingPunct="0">
              <a:spcBef>
                <a:spcPct val="50000"/>
              </a:spcBef>
              <a:spcAft>
                <a:spcPct val="30000"/>
              </a:spcAft>
              <a:buClr>
                <a:schemeClr val="tx1"/>
              </a:buClr>
            </a:lvl9pPr>
          </a:lstStyle>
          <a:p>
            <a:r>
              <a:rPr lang="en-US" dirty="0"/>
              <a:t>Roles involved with providing services</a:t>
            </a:r>
          </a:p>
        </p:txBody>
      </p:sp>
    </p:spTree>
  </p:cSld>
  <p:clrMapOvr>
    <a:masterClrMapping/>
  </p:clrMapOvr>
  <p:transition/>
</p:sld>
</file>

<file path=ppt/theme/theme1.xml><?xml version="1.0" encoding="utf-8"?>
<a:theme xmlns:a="http://schemas.openxmlformats.org/drawingml/2006/main" name="1_test-template">
  <a:themeElements>
    <a:clrScheme name="">
      <a:dk1>
        <a:srgbClr val="8F8F5C"/>
      </a:dk1>
      <a:lt1>
        <a:srgbClr val="FFFFFF"/>
      </a:lt1>
      <a:dk2>
        <a:srgbClr val="000000"/>
      </a:dk2>
      <a:lt2>
        <a:srgbClr val="DADAB3"/>
      </a:lt2>
      <a:accent1>
        <a:srgbClr val="003399"/>
      </a:accent1>
      <a:accent2>
        <a:srgbClr val="FF9933"/>
      </a:accent2>
      <a:accent3>
        <a:srgbClr val="AAAAAA"/>
      </a:accent3>
      <a:accent4>
        <a:srgbClr val="DADADA"/>
      </a:accent4>
      <a:accent5>
        <a:srgbClr val="AAADCA"/>
      </a:accent5>
      <a:accent6>
        <a:srgbClr val="E78A2D"/>
      </a:accent6>
      <a:hlink>
        <a:srgbClr val="C0C0C0"/>
      </a:hlink>
      <a:folHlink>
        <a:srgbClr val="FFCC00"/>
      </a:folHlink>
    </a:clrScheme>
    <a:fontScheme name="test-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9050" algn="ctr">
          <a:solidFill>
            <a:srgbClr val="D33941"/>
          </a:solidFill>
          <a:round/>
          <a:headEnd/>
          <a:tailEnd/>
        </a:ln>
      </a:spPr>
      <a:bodyPr wrap="none" lIns="0" tIns="0" rIns="0" bIns="0" anchor="ctr">
        <a:noAutofit/>
      </a:bodyPr>
      <a:lstStyle>
        <a:defPPr algn="ctr">
          <a:spcBef>
            <a:spcPct val="50000"/>
          </a:spcBef>
          <a:spcAft>
            <a:spcPct val="30000"/>
          </a:spcAft>
          <a:buClr>
            <a:schemeClr val="tx1"/>
          </a:buClr>
          <a:defRPr/>
        </a:defPPr>
      </a:lstStyle>
    </a:spDef>
    <a:lnDef>
      <a:spPr bwMode="auto">
        <a:xfrm>
          <a:off x="0" y="0"/>
          <a:ext cx="1" cy="1"/>
        </a:xfrm>
        <a:custGeom>
          <a:avLst/>
          <a:gdLst/>
          <a:ahLst/>
          <a:cxnLst/>
          <a:rect l="0" t="0" r="0" b="0"/>
          <a:pathLst/>
        </a:custGeom>
        <a:noFill/>
        <a:ln w="12700" cap="flat" cmpd="sng" algn="ctr">
          <a:solidFill>
            <a:srgbClr val="FF0000"/>
          </a:solidFill>
          <a:prstDash val="solid"/>
          <a:round/>
          <a:headEnd type="none" w="med" len="med"/>
          <a:tailEnd type="none" w="med" len="med"/>
        </a:ln>
        <a:effectLst/>
      </a:spPr>
      <a:bodyPr vert="horz" wrap="none" lIns="0" tIns="0" rIns="0" bIns="0" numCol="1" anchor="ctr"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30000"/>
          </a:spcAft>
          <a:buClr>
            <a:schemeClr val="tx1"/>
          </a:buClr>
          <a:buSzTx/>
          <a:buFontTx/>
          <a:buNone/>
          <a:tabLst/>
          <a:defRPr kumimoji="0" lang="en-US" sz="2000" b="1" i="0" u="none" strike="noStrike" cap="none" normalizeH="0" baseline="0" smtClean="0">
            <a:ln>
              <a:noFill/>
            </a:ln>
            <a:solidFill>
              <a:srgbClr val="FF0000"/>
            </a:solidFill>
            <a:effectLst/>
            <a:latin typeface="Arial" charset="0"/>
          </a:defRPr>
        </a:defPPr>
      </a:lstStyle>
    </a:lnDef>
    <a:txDef>
      <a:spPr>
        <a:noFill/>
      </a:spPr>
      <a:bodyPr wrap="none" rtlCol="0">
        <a:spAutoFit/>
      </a:bodyPr>
      <a:lstStyle>
        <a:defPPr>
          <a:defRPr dirty="0" err="1" smtClean="0">
            <a:solidFill>
              <a:srgbClr val="C00000"/>
            </a:solidFill>
            <a:latin typeface="Calibri" pitchFamily="34" charset="0"/>
            <a:cs typeface="Calibri" pitchFamily="34" charset="0"/>
          </a:defRPr>
        </a:defPPr>
      </a:lstStyle>
    </a:txDef>
  </a:objectDefaults>
  <a:extraClrSchemeLst>
    <a:extraClrScheme>
      <a:clrScheme name="test-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st-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st-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st-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st-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st-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st-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CB57B5F54F4DA48B31C4943C8567926" ma:contentTypeVersion="3" ma:contentTypeDescription="Create a new document." ma:contentTypeScope="" ma:versionID="5eaa3ee1509582f4e02561b7145d904d">
  <xsd:schema xmlns:xsd="http://www.w3.org/2001/XMLSchema" xmlns:xs="http://www.w3.org/2001/XMLSchema" xmlns:p="http://schemas.microsoft.com/office/2006/metadata/properties" xmlns:ns2="e38a8859-07ab-46c5-a44f-5c9b86e92d7c" targetNamespace="http://schemas.microsoft.com/office/2006/metadata/properties" ma:root="true" ma:fieldsID="4d2d3dc816ad86660348993a9b5cdcc4" ns2:_="">
    <xsd:import namespace="e38a8859-07ab-46c5-a44f-5c9b86e92d7c"/>
    <xsd:element name="properties">
      <xsd:complexType>
        <xsd:sequence>
          <xsd:element name="documentManagement">
            <xsd:complexType>
              <xsd:all>
                <xsd:element ref="ns2:MediaServiceMetadata" minOccurs="0"/>
                <xsd:element ref="ns2:MediaServiceFastMetadata"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8a8859-07ab-46c5-a44f-5c9b86e92d7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BE17B6E-9D5B-4770-8E9F-BD1E9577725D}">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82B63A92-3562-4F0A-A95E-A91DD1D13B14}">
  <ds:schemaRefs>
    <ds:schemaRef ds:uri="http://schemas.microsoft.com/sharepoint/v3/contenttype/forms"/>
  </ds:schemaRefs>
</ds:datastoreItem>
</file>

<file path=customXml/itemProps3.xml><?xml version="1.0" encoding="utf-8"?>
<ds:datastoreItem xmlns:ds="http://schemas.openxmlformats.org/officeDocument/2006/customXml" ds:itemID="{BC8759B2-69EA-4E6D-9A58-0DB842159E03}"/>
</file>

<file path=docProps/app.xml><?xml version="1.0" encoding="utf-8"?>
<Properties xmlns="http://schemas.openxmlformats.org/officeDocument/2006/extended-properties" xmlns:vt="http://schemas.openxmlformats.org/officeDocument/2006/docPropsVTypes">
  <Template/>
  <TotalTime>13243</TotalTime>
  <Words>6140</Words>
  <Application>Microsoft Office PowerPoint</Application>
  <PresentationFormat>On-screen Show (4:3)</PresentationFormat>
  <Paragraphs>466</Paragraphs>
  <Slides>43</Slides>
  <Notes>43</Notes>
  <HiddenSlides>1</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1_test-template</vt:lpstr>
      <vt:lpstr>The Claim File</vt:lpstr>
      <vt:lpstr>Lesson objectives</vt:lpstr>
      <vt:lpstr>Lesson outline</vt:lpstr>
      <vt:lpstr>The ClaimCenter data model</vt:lpstr>
      <vt:lpstr>Policies and coverages</vt:lpstr>
      <vt:lpstr>Policy and coverage terminology</vt:lpstr>
      <vt:lpstr>(Notes only slide)</vt:lpstr>
      <vt:lpstr>The claim</vt:lpstr>
      <vt:lpstr>Contacts</vt:lpstr>
      <vt:lpstr>Incidents</vt:lpstr>
      <vt:lpstr>Service Requests</vt:lpstr>
      <vt:lpstr>Exposures</vt:lpstr>
      <vt:lpstr>Activities</vt:lpstr>
      <vt:lpstr>Documents</vt:lpstr>
      <vt:lpstr>Notes</vt:lpstr>
      <vt:lpstr>Matters</vt:lpstr>
      <vt:lpstr>Reserve lines</vt:lpstr>
      <vt:lpstr>Checks</vt:lpstr>
      <vt:lpstr>Users</vt:lpstr>
      <vt:lpstr>Groups</vt:lpstr>
      <vt:lpstr>Summary: primary entities in the data model</vt:lpstr>
      <vt:lpstr>Lesson outline</vt:lpstr>
      <vt:lpstr>The claim file</vt:lpstr>
      <vt:lpstr>The Summary screen</vt:lpstr>
      <vt:lpstr>The summary screen (continued)</vt:lpstr>
      <vt:lpstr>Claim owner and group</vt:lpstr>
      <vt:lpstr>Assigned users and group</vt:lpstr>
      <vt:lpstr>Activities</vt:lpstr>
      <vt:lpstr>Claim loss details</vt:lpstr>
      <vt:lpstr>Incidents</vt:lpstr>
      <vt:lpstr>Exposures</vt:lpstr>
      <vt:lpstr>Contacts</vt:lpstr>
      <vt:lpstr>Policies and coverages</vt:lpstr>
      <vt:lpstr>Reserve lines</vt:lpstr>
      <vt:lpstr>Checks</vt:lpstr>
      <vt:lpstr>Notes</vt:lpstr>
      <vt:lpstr>Documents</vt:lpstr>
      <vt:lpstr>Services</vt:lpstr>
      <vt:lpstr>Matters</vt:lpstr>
      <vt:lpstr>History</vt:lpstr>
      <vt:lpstr>Lesson objectives review</vt:lpstr>
      <vt:lpstr>Review questions</vt:lpstr>
      <vt:lpstr>Notices</vt:lpstr>
    </vt:vector>
  </TitlesOfParts>
  <Company>Guidewire Software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Claim File</dc:title>
  <dc:creator>Debra Herman</dc:creator>
  <dc:description>1030</dc:description>
  <cp:lastModifiedBy>S, Sudha (Cognizant)</cp:lastModifiedBy>
  <cp:revision>1914</cp:revision>
  <cp:lastPrinted>2014-02-06T21:46:35Z</cp:lastPrinted>
  <dcterms:created xsi:type="dcterms:W3CDTF">2007-08-02T20:13:16Z</dcterms:created>
  <dcterms:modified xsi:type="dcterms:W3CDTF">2021-03-10T09:21:05Z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BuildNumber">
    <vt:lpwstr>50</vt:lpwstr>
  </property>
  <property fmtid="{D5CDD505-2E9C-101B-9397-08002B2CF9AE}" pid="3" name="SectionVersionNumber">
    <vt:lpwstr>4.0.2.100</vt:lpwstr>
  </property>
  <property fmtid="{D5CDD505-2E9C-101B-9397-08002B2CF9AE}" pid="4" name="ContentTypeId">
    <vt:lpwstr>0x0101008CB57B5F54F4DA48B31C4943C8567926</vt:lpwstr>
  </property>
</Properties>
</file>